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8"/>
  </p:notesMasterIdLst>
  <p:sldIdLst>
    <p:sldId id="256" r:id="rId2"/>
    <p:sldId id="257" r:id="rId3"/>
    <p:sldId id="258" r:id="rId4"/>
    <p:sldId id="259" r:id="rId5"/>
    <p:sldId id="304"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05" r:id="rId21"/>
    <p:sldId id="306" r:id="rId22"/>
    <p:sldId id="275" r:id="rId23"/>
    <p:sldId id="276" r:id="rId24"/>
    <p:sldId id="277" r:id="rId25"/>
    <p:sldId id="281" r:id="rId26"/>
    <p:sldId id="284" r:id="rId27"/>
  </p:sldIdLst>
  <p:sldSz cx="9144000" cy="5143500" type="screen16x9"/>
  <p:notesSz cx="6858000" cy="9144000"/>
  <p:embeddedFontLst>
    <p:embeddedFont>
      <p:font typeface="Barlow" panose="00000500000000000000" pitchFamily="2" charset="0"/>
      <p:regular r:id="rId29"/>
      <p:bold r:id="rId30"/>
      <p:italic r:id="rId31"/>
      <p:boldItalic r:id="rId32"/>
    </p:embeddedFont>
    <p:embeddedFont>
      <p:font typeface="Barlow Medium" panose="000006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1" clrIdx="0">
    <p:extLst>
      <p:ext uri="{19B8F6BF-5375-455C-9EA6-DF929625EA0E}">
        <p15:presenceInfo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57248B-6656-4629-84FE-F335897E6326}">
  <a:tblStyle styleId="{7857248B-6656-4629-84FE-F335897E63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59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3b965346b2_0_4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13b965346b2_0_4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13b965346b2_0_5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13b965346b2_0_5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b965346b2_0_5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b965346b2_0_5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13b965346b2_0_5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13b965346b2_0_5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b965346b2_0_5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b965346b2_0_5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3b965346b2_0_6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3b965346b2_0_6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13b965346b2_0_6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13b965346b2_0_6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13b965346b2_0_6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13b965346b2_0_6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13b965346b2_0_6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13b965346b2_0_6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13b965346b2_0_6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13b965346b2_0_6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13b965346b2_0_7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13b965346b2_0_7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13b965346b2_0_7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13b965346b2_0_7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13b965346b2_0_7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13b965346b2_0_7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13b965346b2_0_8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2" name="Google Shape;2162;g13b965346b2_0_8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5"/>
        <p:cNvGrpSpPr/>
        <p:nvPr/>
      </p:nvGrpSpPr>
      <p:grpSpPr>
        <a:xfrm>
          <a:off x="0" y="0"/>
          <a:ext cx="0" cy="0"/>
          <a:chOff x="0" y="0"/>
          <a:chExt cx="0" cy="0"/>
        </a:xfrm>
      </p:grpSpPr>
      <p:sp>
        <p:nvSpPr>
          <p:cNvPr id="3526" name="Google Shape;3526;g13b965346b2_0_8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7" name="Google Shape;3527;g13b965346b2_0_8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3a344ff8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3a344ff8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3a344ff8a5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3a344ff8a5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42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1bc263f502_0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11bc263f502_0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3b965346b2_0_4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3b965346b2_0_4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3b965346b2_0_4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3b965346b2_0_4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b965346b2_0_4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3b965346b2_0_4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4978" y="-28224"/>
            <a:ext cx="9433956" cy="5200023"/>
            <a:chOff x="-258528" y="-28225"/>
            <a:chExt cx="9433956" cy="5221430"/>
          </a:xfrm>
        </p:grpSpPr>
        <p:cxnSp>
          <p:nvCxnSpPr>
            <p:cNvPr id="10" name="Google Shape;10;p2"/>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43" name="Google Shape;43;p2"/>
          <p:cNvSpPr txBox="1">
            <a:spLocks noGrp="1"/>
          </p:cNvSpPr>
          <p:nvPr>
            <p:ph type="ctrTitle"/>
          </p:nvPr>
        </p:nvSpPr>
        <p:spPr>
          <a:xfrm>
            <a:off x="2131652" y="1061525"/>
            <a:ext cx="4880700" cy="258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4" name="Google Shape;44;p2"/>
          <p:cNvSpPr txBox="1">
            <a:spLocks noGrp="1"/>
          </p:cNvSpPr>
          <p:nvPr>
            <p:ph type="subTitle" idx="1"/>
          </p:nvPr>
        </p:nvSpPr>
        <p:spPr>
          <a:xfrm>
            <a:off x="2131648" y="3620300"/>
            <a:ext cx="4880700" cy="461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3"/>
        <p:cNvGrpSpPr/>
        <p:nvPr/>
      </p:nvGrpSpPr>
      <p:grpSpPr>
        <a:xfrm>
          <a:off x="0" y="0"/>
          <a:ext cx="0" cy="0"/>
          <a:chOff x="0" y="0"/>
          <a:chExt cx="0" cy="0"/>
        </a:xfrm>
      </p:grpSpPr>
      <p:sp>
        <p:nvSpPr>
          <p:cNvPr id="354" name="Google Shape;35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355"/>
        <p:cNvGrpSpPr/>
        <p:nvPr/>
      </p:nvGrpSpPr>
      <p:grpSpPr>
        <a:xfrm>
          <a:off x="0" y="0"/>
          <a:ext cx="0" cy="0"/>
          <a:chOff x="0" y="0"/>
          <a:chExt cx="0" cy="0"/>
        </a:xfrm>
      </p:grpSpPr>
      <p:grpSp>
        <p:nvGrpSpPr>
          <p:cNvPr id="356" name="Google Shape;356;p13"/>
          <p:cNvGrpSpPr/>
          <p:nvPr/>
        </p:nvGrpSpPr>
        <p:grpSpPr>
          <a:xfrm>
            <a:off x="-144978" y="-28224"/>
            <a:ext cx="9433956" cy="5200023"/>
            <a:chOff x="-258528" y="-28225"/>
            <a:chExt cx="9433956" cy="5221430"/>
          </a:xfrm>
        </p:grpSpPr>
        <p:cxnSp>
          <p:nvCxnSpPr>
            <p:cNvPr id="357" name="Google Shape;357;p13"/>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358" name="Google Shape;358;p13"/>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359" name="Google Shape;359;p13"/>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360" name="Google Shape;360;p13"/>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1" name="Google Shape;361;p13"/>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2" name="Google Shape;362;p13"/>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3" name="Google Shape;363;p13"/>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4" name="Google Shape;364;p13"/>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5" name="Google Shape;365;p13"/>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6" name="Google Shape;366;p13"/>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7" name="Google Shape;367;p13"/>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8" name="Google Shape;368;p13"/>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69" name="Google Shape;369;p13"/>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0" name="Google Shape;370;p13"/>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1" name="Google Shape;371;p13"/>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2" name="Google Shape;372;p13"/>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3" name="Google Shape;373;p13"/>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4" name="Google Shape;374;p13"/>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5" name="Google Shape;375;p13"/>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3"/>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3"/>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3"/>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3"/>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3"/>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3"/>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3"/>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3"/>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3"/>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3"/>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3"/>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3"/>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3"/>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3"/>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390" name="Google Shape;390;p13"/>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92" name="Google Shape;392;p13"/>
          <p:cNvSpPr txBox="1">
            <a:spLocks noGrp="1"/>
          </p:cNvSpPr>
          <p:nvPr>
            <p:ph type="title" idx="2"/>
          </p:nvPr>
        </p:nvSpPr>
        <p:spPr>
          <a:xfrm>
            <a:off x="973525" y="2126600"/>
            <a:ext cx="263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93" name="Google Shape;393;p13"/>
          <p:cNvSpPr txBox="1">
            <a:spLocks noGrp="1"/>
          </p:cNvSpPr>
          <p:nvPr>
            <p:ph type="subTitle" idx="1"/>
          </p:nvPr>
        </p:nvSpPr>
        <p:spPr>
          <a:xfrm>
            <a:off x="973525" y="2556150"/>
            <a:ext cx="26370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433"/>
        <p:cNvGrpSpPr/>
        <p:nvPr/>
      </p:nvGrpSpPr>
      <p:grpSpPr>
        <a:xfrm>
          <a:off x="0" y="0"/>
          <a:ext cx="0" cy="0"/>
          <a:chOff x="0" y="0"/>
          <a:chExt cx="0" cy="0"/>
        </a:xfrm>
      </p:grpSpPr>
      <p:grpSp>
        <p:nvGrpSpPr>
          <p:cNvPr id="434" name="Google Shape;434;p15"/>
          <p:cNvGrpSpPr/>
          <p:nvPr/>
        </p:nvGrpSpPr>
        <p:grpSpPr>
          <a:xfrm>
            <a:off x="-144978" y="-28224"/>
            <a:ext cx="9433956" cy="5200023"/>
            <a:chOff x="-258528" y="-28225"/>
            <a:chExt cx="9433956" cy="5221430"/>
          </a:xfrm>
        </p:grpSpPr>
        <p:cxnSp>
          <p:nvCxnSpPr>
            <p:cNvPr id="435" name="Google Shape;435;p15"/>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436" name="Google Shape;436;p15"/>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437" name="Google Shape;437;p15"/>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438" name="Google Shape;438;p15"/>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39" name="Google Shape;439;p15"/>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0" name="Google Shape;440;p15"/>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1" name="Google Shape;441;p15"/>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2" name="Google Shape;442;p15"/>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3" name="Google Shape;443;p15"/>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4" name="Google Shape;444;p15"/>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5" name="Google Shape;445;p15"/>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6" name="Google Shape;446;p15"/>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7" name="Google Shape;447;p15"/>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8" name="Google Shape;448;p15"/>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49" name="Google Shape;449;p15"/>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0" name="Google Shape;450;p15"/>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1" name="Google Shape;451;p15"/>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2" name="Google Shape;452;p15"/>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3" name="Google Shape;453;p15"/>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4" name="Google Shape;454;p15"/>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5" name="Google Shape;455;p15"/>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6" name="Google Shape;456;p15"/>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7" name="Google Shape;457;p15"/>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8" name="Google Shape;458;p15"/>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59" name="Google Shape;459;p15"/>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60" name="Google Shape;460;p15"/>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61" name="Google Shape;461;p15"/>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62" name="Google Shape;462;p15"/>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63" name="Google Shape;463;p15"/>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64" name="Google Shape;464;p15"/>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65" name="Google Shape;465;p15"/>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466" name="Google Shape;466;p15"/>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467" name="Google Shape;467;p15"/>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468" name="Google Shape;468;p15"/>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469"/>
        <p:cNvGrpSpPr/>
        <p:nvPr/>
      </p:nvGrpSpPr>
      <p:grpSpPr>
        <a:xfrm>
          <a:off x="0" y="0"/>
          <a:ext cx="0" cy="0"/>
          <a:chOff x="0" y="0"/>
          <a:chExt cx="0" cy="0"/>
        </a:xfrm>
      </p:grpSpPr>
      <p:grpSp>
        <p:nvGrpSpPr>
          <p:cNvPr id="470" name="Google Shape;470;p16"/>
          <p:cNvGrpSpPr/>
          <p:nvPr/>
        </p:nvGrpSpPr>
        <p:grpSpPr>
          <a:xfrm>
            <a:off x="-144978" y="-28224"/>
            <a:ext cx="9433956" cy="5200023"/>
            <a:chOff x="-258528" y="-28225"/>
            <a:chExt cx="9433956" cy="5221430"/>
          </a:xfrm>
        </p:grpSpPr>
        <p:cxnSp>
          <p:nvCxnSpPr>
            <p:cNvPr id="471" name="Google Shape;471;p16"/>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472" name="Google Shape;472;p16"/>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473" name="Google Shape;473;p16"/>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474" name="Google Shape;474;p16"/>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75" name="Google Shape;475;p16"/>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6"/>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6"/>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6"/>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6"/>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6"/>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6"/>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6"/>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6"/>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6"/>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6"/>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6"/>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6"/>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6"/>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6"/>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6"/>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6"/>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6"/>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6"/>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6"/>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6"/>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6"/>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6"/>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6"/>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6"/>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6"/>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6"/>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6"/>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6"/>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grpSp>
        <p:nvGrpSpPr>
          <p:cNvPr id="46" name="Google Shape;46;p3"/>
          <p:cNvGrpSpPr/>
          <p:nvPr/>
        </p:nvGrpSpPr>
        <p:grpSpPr>
          <a:xfrm>
            <a:off x="-144978" y="-28224"/>
            <a:ext cx="9433956" cy="5200023"/>
            <a:chOff x="-258528" y="-28225"/>
            <a:chExt cx="9433956" cy="5221430"/>
          </a:xfrm>
        </p:grpSpPr>
        <p:cxnSp>
          <p:nvCxnSpPr>
            <p:cNvPr id="47" name="Google Shape;47;p3"/>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3"/>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3"/>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3"/>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3"/>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3"/>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3"/>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3"/>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3"/>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80" name="Google Shape;80;p3"/>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txBox="1">
            <a:spLocks noGrp="1"/>
          </p:cNvSpPr>
          <p:nvPr>
            <p:ph type="title"/>
          </p:nvPr>
        </p:nvSpPr>
        <p:spPr>
          <a:xfrm>
            <a:off x="713400" y="2216763"/>
            <a:ext cx="4093200" cy="923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a:off x="713400" y="1363238"/>
            <a:ext cx="1248300" cy="917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3" name="Google Shape;83;p3"/>
          <p:cNvSpPr txBox="1">
            <a:spLocks noGrp="1"/>
          </p:cNvSpPr>
          <p:nvPr>
            <p:ph type="subTitle" idx="1"/>
          </p:nvPr>
        </p:nvSpPr>
        <p:spPr>
          <a:xfrm>
            <a:off x="713388" y="3066863"/>
            <a:ext cx="33087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grpSp>
        <p:nvGrpSpPr>
          <p:cNvPr id="123" name="Google Shape;123;p5"/>
          <p:cNvGrpSpPr/>
          <p:nvPr/>
        </p:nvGrpSpPr>
        <p:grpSpPr>
          <a:xfrm>
            <a:off x="-144978" y="-28224"/>
            <a:ext cx="9433956" cy="5200023"/>
            <a:chOff x="-258528" y="-28225"/>
            <a:chExt cx="9433956" cy="5221430"/>
          </a:xfrm>
        </p:grpSpPr>
        <p:cxnSp>
          <p:nvCxnSpPr>
            <p:cNvPr id="124" name="Google Shape;124;p5"/>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5"/>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5"/>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5"/>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5"/>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5"/>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5"/>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5"/>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5"/>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5"/>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4" name="Google Shape;134;p5"/>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5" name="Google Shape;135;p5"/>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6" name="Google Shape;136;p5"/>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7" name="Google Shape;137;p5"/>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8" name="Google Shape;138;p5"/>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39" name="Google Shape;139;p5"/>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0" name="Google Shape;140;p5"/>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1" name="Google Shape;141;p5"/>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2" name="Google Shape;142;p5"/>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3" name="Google Shape;143;p5"/>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4" name="Google Shape;144;p5"/>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5" name="Google Shape;145;p5"/>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6" name="Google Shape;146;p5"/>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7" name="Google Shape;147;p5"/>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8" name="Google Shape;148;p5"/>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49" name="Google Shape;149;p5"/>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50" name="Google Shape;150;p5"/>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51" name="Google Shape;151;p5"/>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52" name="Google Shape;152;p5"/>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53" name="Google Shape;153;p5"/>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54" name="Google Shape;154;p5"/>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155" name="Google Shape;155;p5"/>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156" name="Google Shape;156;p5"/>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157" name="Google Shape;157;p5"/>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txBox="1">
            <a:spLocks noGrp="1"/>
          </p:cNvSpPr>
          <p:nvPr>
            <p:ph type="title"/>
          </p:nvPr>
        </p:nvSpPr>
        <p:spPr>
          <a:xfrm>
            <a:off x="713275" y="445025"/>
            <a:ext cx="7717500" cy="740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9" name="Google Shape;159;p5"/>
          <p:cNvSpPr txBox="1">
            <a:spLocks noGrp="1"/>
          </p:cNvSpPr>
          <p:nvPr>
            <p:ph type="title" idx="2"/>
          </p:nvPr>
        </p:nvSpPr>
        <p:spPr>
          <a:xfrm>
            <a:off x="1175437" y="2068413"/>
            <a:ext cx="2083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0" name="Google Shape;160;p5"/>
          <p:cNvSpPr txBox="1">
            <a:spLocks noGrp="1"/>
          </p:cNvSpPr>
          <p:nvPr>
            <p:ph type="subTitle" idx="1"/>
          </p:nvPr>
        </p:nvSpPr>
        <p:spPr>
          <a:xfrm>
            <a:off x="1175437" y="2497961"/>
            <a:ext cx="20832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5"/>
          <p:cNvSpPr txBox="1">
            <a:spLocks noGrp="1"/>
          </p:cNvSpPr>
          <p:nvPr>
            <p:ph type="title" idx="3"/>
          </p:nvPr>
        </p:nvSpPr>
        <p:spPr>
          <a:xfrm>
            <a:off x="5885363" y="2068413"/>
            <a:ext cx="2083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5"/>
          <p:cNvSpPr txBox="1">
            <a:spLocks noGrp="1"/>
          </p:cNvSpPr>
          <p:nvPr>
            <p:ph type="subTitle" idx="4"/>
          </p:nvPr>
        </p:nvSpPr>
        <p:spPr>
          <a:xfrm>
            <a:off x="5885363" y="2497961"/>
            <a:ext cx="20832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grpSp>
        <p:nvGrpSpPr>
          <p:cNvPr id="164" name="Google Shape;164;p6"/>
          <p:cNvGrpSpPr/>
          <p:nvPr/>
        </p:nvGrpSpPr>
        <p:grpSpPr>
          <a:xfrm>
            <a:off x="-144978" y="-28224"/>
            <a:ext cx="9433956" cy="5200023"/>
            <a:chOff x="-258528" y="-28225"/>
            <a:chExt cx="9433956" cy="5221430"/>
          </a:xfrm>
        </p:grpSpPr>
        <p:cxnSp>
          <p:nvCxnSpPr>
            <p:cNvPr id="165" name="Google Shape;165;p6"/>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166" name="Google Shape;166;p6"/>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167" name="Google Shape;167;p6"/>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168" name="Google Shape;168;p6"/>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69" name="Google Shape;169;p6"/>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0" name="Google Shape;170;p6"/>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1" name="Google Shape;171;p6"/>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2" name="Google Shape;172;p6"/>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3" name="Google Shape;173;p6"/>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4" name="Google Shape;174;p6"/>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5" name="Google Shape;175;p6"/>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6" name="Google Shape;176;p6"/>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7" name="Google Shape;177;p6"/>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8" name="Google Shape;178;p6"/>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79" name="Google Shape;179;p6"/>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6"/>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6"/>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6"/>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6"/>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6"/>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6"/>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6"/>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7" name="Google Shape;187;p6"/>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198" name="Google Shape;198;p6"/>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0"/>
        <p:cNvGrpSpPr/>
        <p:nvPr/>
      </p:nvGrpSpPr>
      <p:grpSpPr>
        <a:xfrm>
          <a:off x="0" y="0"/>
          <a:ext cx="0" cy="0"/>
          <a:chOff x="0" y="0"/>
          <a:chExt cx="0" cy="0"/>
        </a:xfrm>
      </p:grpSpPr>
      <p:grpSp>
        <p:nvGrpSpPr>
          <p:cNvPr id="201" name="Google Shape;201;p7"/>
          <p:cNvGrpSpPr/>
          <p:nvPr/>
        </p:nvGrpSpPr>
        <p:grpSpPr>
          <a:xfrm>
            <a:off x="-144978" y="-28224"/>
            <a:ext cx="9433956" cy="5200023"/>
            <a:chOff x="-258528" y="-28225"/>
            <a:chExt cx="9433956" cy="5221430"/>
          </a:xfrm>
        </p:grpSpPr>
        <p:cxnSp>
          <p:nvCxnSpPr>
            <p:cNvPr id="202" name="Google Shape;202;p7"/>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7"/>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7"/>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7"/>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7"/>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7"/>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7"/>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7"/>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7"/>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7"/>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7"/>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7"/>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7"/>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7"/>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7"/>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7"/>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7"/>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7"/>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7"/>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7"/>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7"/>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7"/>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7"/>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7"/>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7"/>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7"/>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7"/>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7"/>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7"/>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7"/>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7"/>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7"/>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7"/>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235" name="Google Shape;235;p7"/>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1714800" y="1166225"/>
            <a:ext cx="5714400" cy="740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37" name="Google Shape;237;p7"/>
          <p:cNvSpPr txBox="1">
            <a:spLocks noGrp="1"/>
          </p:cNvSpPr>
          <p:nvPr>
            <p:ph type="body" idx="1"/>
          </p:nvPr>
        </p:nvSpPr>
        <p:spPr>
          <a:xfrm>
            <a:off x="1714800" y="1873675"/>
            <a:ext cx="5714400" cy="21036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Font typeface="Open Sans Medium"/>
              <a:buChar char="●"/>
              <a:defRPr/>
            </a:lvl1pPr>
            <a:lvl2pPr marL="914400" lvl="1" indent="-317500" rtl="0">
              <a:spcBef>
                <a:spcPts val="0"/>
              </a:spcBef>
              <a:spcAft>
                <a:spcPts val="0"/>
              </a:spcAft>
              <a:buSzPts val="1400"/>
              <a:buFont typeface="Open Sans Medium"/>
              <a:buChar char="○"/>
              <a:defRPr/>
            </a:lvl2pPr>
            <a:lvl3pPr marL="1371600" lvl="2" indent="-317500" rtl="0">
              <a:spcBef>
                <a:spcPts val="0"/>
              </a:spcBef>
              <a:spcAft>
                <a:spcPts val="0"/>
              </a:spcAft>
              <a:buSzPts val="1400"/>
              <a:buFont typeface="Open Sans Medium"/>
              <a:buChar char="■"/>
              <a:defRPr/>
            </a:lvl3pPr>
            <a:lvl4pPr marL="1828800" lvl="3" indent="-317500" rtl="0">
              <a:spcBef>
                <a:spcPts val="0"/>
              </a:spcBef>
              <a:spcAft>
                <a:spcPts val="0"/>
              </a:spcAft>
              <a:buSzPts val="1400"/>
              <a:buFont typeface="Open Sans Medium"/>
              <a:buChar char="●"/>
              <a:defRPr/>
            </a:lvl4pPr>
            <a:lvl5pPr marL="2286000" lvl="4" indent="-317500" rtl="0">
              <a:spcBef>
                <a:spcPts val="0"/>
              </a:spcBef>
              <a:spcAft>
                <a:spcPts val="0"/>
              </a:spcAft>
              <a:buSzPts val="1400"/>
              <a:buFont typeface="Open Sans Medium"/>
              <a:buChar char="○"/>
              <a:defRPr/>
            </a:lvl5pPr>
            <a:lvl6pPr marL="2743200" lvl="5" indent="-317500" rtl="0">
              <a:spcBef>
                <a:spcPts val="0"/>
              </a:spcBef>
              <a:spcAft>
                <a:spcPts val="0"/>
              </a:spcAft>
              <a:buSzPts val="1400"/>
              <a:buFont typeface="Open Sans Medium"/>
              <a:buChar char="■"/>
              <a:defRPr/>
            </a:lvl6pPr>
            <a:lvl7pPr marL="3200400" lvl="6" indent="-317500" rtl="0">
              <a:spcBef>
                <a:spcPts val="0"/>
              </a:spcBef>
              <a:spcAft>
                <a:spcPts val="0"/>
              </a:spcAft>
              <a:buSzPts val="1400"/>
              <a:buFont typeface="Open Sans Medium"/>
              <a:buChar char="●"/>
              <a:defRPr/>
            </a:lvl7pPr>
            <a:lvl8pPr marL="3657600" lvl="7" indent="-317500" rtl="0">
              <a:spcBef>
                <a:spcPts val="0"/>
              </a:spcBef>
              <a:spcAft>
                <a:spcPts val="0"/>
              </a:spcAft>
              <a:buSzPts val="1400"/>
              <a:buFont typeface="Open Sans Medium"/>
              <a:buChar char="○"/>
              <a:defRPr/>
            </a:lvl8pPr>
            <a:lvl9pPr marL="4114800" lvl="8" indent="-317500" rtl="0">
              <a:spcBef>
                <a:spcPts val="0"/>
              </a:spcBef>
              <a:spcAft>
                <a:spcPts val="0"/>
              </a:spcAft>
              <a:buSzPts val="1400"/>
              <a:buFont typeface="Open Sans Medium"/>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8"/>
        <p:cNvGrpSpPr/>
        <p:nvPr/>
      </p:nvGrpSpPr>
      <p:grpSpPr>
        <a:xfrm>
          <a:off x="0" y="0"/>
          <a:ext cx="0" cy="0"/>
          <a:chOff x="0" y="0"/>
          <a:chExt cx="0" cy="0"/>
        </a:xfrm>
      </p:grpSpPr>
      <p:grpSp>
        <p:nvGrpSpPr>
          <p:cNvPr id="239" name="Google Shape;239;p8"/>
          <p:cNvGrpSpPr/>
          <p:nvPr/>
        </p:nvGrpSpPr>
        <p:grpSpPr>
          <a:xfrm>
            <a:off x="-144978" y="-28224"/>
            <a:ext cx="9433956" cy="5200023"/>
            <a:chOff x="-258528" y="-28225"/>
            <a:chExt cx="9433956" cy="5221430"/>
          </a:xfrm>
        </p:grpSpPr>
        <p:cxnSp>
          <p:nvCxnSpPr>
            <p:cNvPr id="240" name="Google Shape;240;p8"/>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8"/>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8"/>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8"/>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8"/>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8"/>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8"/>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8"/>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8"/>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8"/>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8"/>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8"/>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8"/>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8"/>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8"/>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8"/>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8"/>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8"/>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8"/>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8"/>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8"/>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8"/>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8"/>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8"/>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8"/>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8"/>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8"/>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8"/>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8"/>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8"/>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8"/>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8"/>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8"/>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273" name="Google Shape;273;p8"/>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txBox="1">
            <a:spLocks noGrp="1"/>
          </p:cNvSpPr>
          <p:nvPr>
            <p:ph type="title"/>
          </p:nvPr>
        </p:nvSpPr>
        <p:spPr>
          <a:xfrm>
            <a:off x="2324000" y="1555800"/>
            <a:ext cx="4496100" cy="203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5"/>
        <p:cNvGrpSpPr/>
        <p:nvPr/>
      </p:nvGrpSpPr>
      <p:grpSpPr>
        <a:xfrm>
          <a:off x="0" y="0"/>
          <a:ext cx="0" cy="0"/>
          <a:chOff x="0" y="0"/>
          <a:chExt cx="0" cy="0"/>
        </a:xfrm>
      </p:grpSpPr>
      <p:grpSp>
        <p:nvGrpSpPr>
          <p:cNvPr id="276" name="Google Shape;276;p9"/>
          <p:cNvGrpSpPr/>
          <p:nvPr/>
        </p:nvGrpSpPr>
        <p:grpSpPr>
          <a:xfrm>
            <a:off x="-144978" y="-28224"/>
            <a:ext cx="9433956" cy="5200023"/>
            <a:chOff x="-258528" y="-28225"/>
            <a:chExt cx="9433956" cy="5221430"/>
          </a:xfrm>
        </p:grpSpPr>
        <p:cxnSp>
          <p:nvCxnSpPr>
            <p:cNvPr id="277" name="Google Shape;277;p9"/>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278" name="Google Shape;278;p9"/>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279" name="Google Shape;279;p9"/>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280" name="Google Shape;280;p9"/>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1" name="Google Shape;281;p9"/>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2" name="Google Shape;282;p9"/>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3" name="Google Shape;283;p9"/>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4" name="Google Shape;284;p9"/>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5" name="Google Shape;285;p9"/>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6" name="Google Shape;286;p9"/>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7" name="Google Shape;287;p9"/>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8" name="Google Shape;288;p9"/>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89" name="Google Shape;289;p9"/>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0" name="Google Shape;290;p9"/>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1" name="Google Shape;291;p9"/>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2" name="Google Shape;292;p9"/>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3" name="Google Shape;293;p9"/>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4" name="Google Shape;294;p9"/>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5" name="Google Shape;295;p9"/>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6" name="Google Shape;296;p9"/>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7" name="Google Shape;297;p9"/>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8" name="Google Shape;298;p9"/>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299" name="Google Shape;299;p9"/>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0" name="Google Shape;300;p9"/>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1" name="Google Shape;301;p9"/>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2" name="Google Shape;302;p9"/>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3" name="Google Shape;303;p9"/>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4" name="Google Shape;304;p9"/>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5" name="Google Shape;305;p9"/>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6" name="Google Shape;306;p9"/>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07" name="Google Shape;307;p9"/>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308" name="Google Shape;308;p9"/>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309" name="Google Shape;309;p9"/>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310" name="Google Shape;310;p9"/>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txBox="1">
            <a:spLocks noGrp="1"/>
          </p:cNvSpPr>
          <p:nvPr>
            <p:ph type="title"/>
          </p:nvPr>
        </p:nvSpPr>
        <p:spPr>
          <a:xfrm>
            <a:off x="1912050" y="1371150"/>
            <a:ext cx="5319900" cy="831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2" name="Google Shape;312;p9"/>
          <p:cNvSpPr txBox="1">
            <a:spLocks noGrp="1"/>
          </p:cNvSpPr>
          <p:nvPr>
            <p:ph type="subTitle" idx="1"/>
          </p:nvPr>
        </p:nvSpPr>
        <p:spPr>
          <a:xfrm>
            <a:off x="1912050" y="2202450"/>
            <a:ext cx="5319900" cy="1569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3"/>
        <p:cNvGrpSpPr/>
        <p:nvPr/>
      </p:nvGrpSpPr>
      <p:grpSpPr>
        <a:xfrm>
          <a:off x="0" y="0"/>
          <a:ext cx="0" cy="0"/>
          <a:chOff x="0" y="0"/>
          <a:chExt cx="0" cy="0"/>
        </a:xfrm>
      </p:grpSpPr>
      <p:sp>
        <p:nvSpPr>
          <p:cNvPr id="314" name="Google Shape;314;p10"/>
          <p:cNvSpPr txBox="1">
            <a:spLocks noGrp="1"/>
          </p:cNvSpPr>
          <p:nvPr>
            <p:ph type="title"/>
          </p:nvPr>
        </p:nvSpPr>
        <p:spPr>
          <a:xfrm>
            <a:off x="1051475" y="3387650"/>
            <a:ext cx="30477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2500"/>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grpSp>
        <p:nvGrpSpPr>
          <p:cNvPr id="316" name="Google Shape;316;p11"/>
          <p:cNvGrpSpPr/>
          <p:nvPr/>
        </p:nvGrpSpPr>
        <p:grpSpPr>
          <a:xfrm>
            <a:off x="-144978" y="-28224"/>
            <a:ext cx="9433956" cy="5200023"/>
            <a:chOff x="-258528" y="-28225"/>
            <a:chExt cx="9433956" cy="5221430"/>
          </a:xfrm>
        </p:grpSpPr>
        <p:cxnSp>
          <p:nvCxnSpPr>
            <p:cNvPr id="317" name="Google Shape;317;p11"/>
            <p:cNvCxnSpPr/>
            <p:nvPr/>
          </p:nvCxnSpPr>
          <p:spPr>
            <a:xfrm flipH="1">
              <a:off x="-177350" y="-28225"/>
              <a:ext cx="120900" cy="540900"/>
            </a:xfrm>
            <a:prstGeom prst="straightConnector1">
              <a:avLst/>
            </a:prstGeom>
            <a:noFill/>
            <a:ln w="9525" cap="flat" cmpd="sng">
              <a:solidFill>
                <a:schemeClr val="lt1"/>
              </a:solidFill>
              <a:prstDash val="solid"/>
              <a:round/>
              <a:headEnd type="none" w="med" len="med"/>
              <a:tailEnd type="none" w="med" len="med"/>
            </a:ln>
          </p:spPr>
        </p:cxnSp>
        <p:cxnSp>
          <p:nvCxnSpPr>
            <p:cNvPr id="318" name="Google Shape;318;p11"/>
            <p:cNvCxnSpPr/>
            <p:nvPr/>
          </p:nvCxnSpPr>
          <p:spPr>
            <a:xfrm flipH="1">
              <a:off x="-161409" y="-28225"/>
              <a:ext cx="423300" cy="1911000"/>
            </a:xfrm>
            <a:prstGeom prst="straightConnector1">
              <a:avLst/>
            </a:prstGeom>
            <a:noFill/>
            <a:ln w="9525" cap="flat" cmpd="sng">
              <a:solidFill>
                <a:schemeClr val="lt1"/>
              </a:solidFill>
              <a:prstDash val="solid"/>
              <a:round/>
              <a:headEnd type="none" w="med" len="med"/>
              <a:tailEnd type="none" w="med" len="med"/>
            </a:ln>
          </p:spPr>
        </p:cxnSp>
        <p:cxnSp>
          <p:nvCxnSpPr>
            <p:cNvPr id="319" name="Google Shape;319;p11"/>
            <p:cNvCxnSpPr/>
            <p:nvPr/>
          </p:nvCxnSpPr>
          <p:spPr>
            <a:xfrm flipH="1">
              <a:off x="-153569" y="-28225"/>
              <a:ext cx="733800" cy="3313200"/>
            </a:xfrm>
            <a:prstGeom prst="straightConnector1">
              <a:avLst/>
            </a:prstGeom>
            <a:noFill/>
            <a:ln w="9525" cap="flat" cmpd="sng">
              <a:solidFill>
                <a:schemeClr val="lt1"/>
              </a:solidFill>
              <a:prstDash val="solid"/>
              <a:round/>
              <a:headEnd type="none" w="med" len="med"/>
              <a:tailEnd type="none" w="med" len="med"/>
            </a:ln>
          </p:spPr>
        </p:cxnSp>
        <p:cxnSp>
          <p:nvCxnSpPr>
            <p:cNvPr id="320" name="Google Shape;320;p11"/>
            <p:cNvCxnSpPr/>
            <p:nvPr/>
          </p:nvCxnSpPr>
          <p:spPr>
            <a:xfrm flipH="1">
              <a:off x="-2585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1" name="Google Shape;321;p11"/>
            <p:cNvCxnSpPr/>
            <p:nvPr/>
          </p:nvCxnSpPr>
          <p:spPr>
            <a:xfrm flipH="1">
              <a:off x="5981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2" name="Google Shape;322;p11"/>
            <p:cNvCxnSpPr/>
            <p:nvPr/>
          </p:nvCxnSpPr>
          <p:spPr>
            <a:xfrm flipH="1">
              <a:off x="37815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3" name="Google Shape;323;p11"/>
            <p:cNvCxnSpPr/>
            <p:nvPr/>
          </p:nvCxnSpPr>
          <p:spPr>
            <a:xfrm flipH="1">
              <a:off x="69649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11"/>
            <p:cNvCxnSpPr/>
            <p:nvPr/>
          </p:nvCxnSpPr>
          <p:spPr>
            <a:xfrm flipH="1">
              <a:off x="101483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11"/>
            <p:cNvCxnSpPr/>
            <p:nvPr/>
          </p:nvCxnSpPr>
          <p:spPr>
            <a:xfrm flipH="1">
              <a:off x="133317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11"/>
            <p:cNvCxnSpPr/>
            <p:nvPr/>
          </p:nvCxnSpPr>
          <p:spPr>
            <a:xfrm flipH="1">
              <a:off x="165151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11"/>
            <p:cNvCxnSpPr/>
            <p:nvPr/>
          </p:nvCxnSpPr>
          <p:spPr>
            <a:xfrm flipH="1">
              <a:off x="196985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11"/>
            <p:cNvCxnSpPr/>
            <p:nvPr/>
          </p:nvCxnSpPr>
          <p:spPr>
            <a:xfrm flipH="1">
              <a:off x="228819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11"/>
            <p:cNvCxnSpPr/>
            <p:nvPr/>
          </p:nvCxnSpPr>
          <p:spPr>
            <a:xfrm flipH="1">
              <a:off x="260653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11"/>
            <p:cNvCxnSpPr/>
            <p:nvPr/>
          </p:nvCxnSpPr>
          <p:spPr>
            <a:xfrm flipH="1">
              <a:off x="292487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11"/>
            <p:cNvCxnSpPr/>
            <p:nvPr/>
          </p:nvCxnSpPr>
          <p:spPr>
            <a:xfrm flipH="1">
              <a:off x="324321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11"/>
            <p:cNvCxnSpPr/>
            <p:nvPr/>
          </p:nvCxnSpPr>
          <p:spPr>
            <a:xfrm flipH="1">
              <a:off x="3561559"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11"/>
            <p:cNvCxnSpPr/>
            <p:nvPr/>
          </p:nvCxnSpPr>
          <p:spPr>
            <a:xfrm flipH="1">
              <a:off x="3879900"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11"/>
            <p:cNvCxnSpPr/>
            <p:nvPr/>
          </p:nvCxnSpPr>
          <p:spPr>
            <a:xfrm flipH="1">
              <a:off x="419824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11"/>
            <p:cNvCxnSpPr/>
            <p:nvPr/>
          </p:nvCxnSpPr>
          <p:spPr>
            <a:xfrm flipH="1">
              <a:off x="4516581"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11"/>
            <p:cNvCxnSpPr/>
            <p:nvPr/>
          </p:nvCxnSpPr>
          <p:spPr>
            <a:xfrm flipH="1">
              <a:off x="4834922"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11"/>
            <p:cNvCxnSpPr/>
            <p:nvPr/>
          </p:nvCxnSpPr>
          <p:spPr>
            <a:xfrm flipH="1">
              <a:off x="515326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11"/>
            <p:cNvCxnSpPr/>
            <p:nvPr/>
          </p:nvCxnSpPr>
          <p:spPr>
            <a:xfrm flipH="1">
              <a:off x="5471603"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11"/>
            <p:cNvCxnSpPr/>
            <p:nvPr/>
          </p:nvCxnSpPr>
          <p:spPr>
            <a:xfrm flipH="1">
              <a:off x="578994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11"/>
            <p:cNvCxnSpPr/>
            <p:nvPr/>
          </p:nvCxnSpPr>
          <p:spPr>
            <a:xfrm flipH="1">
              <a:off x="6108284"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11"/>
            <p:cNvCxnSpPr/>
            <p:nvPr/>
          </p:nvCxnSpPr>
          <p:spPr>
            <a:xfrm flipH="1">
              <a:off x="6426625"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11"/>
            <p:cNvCxnSpPr/>
            <p:nvPr/>
          </p:nvCxnSpPr>
          <p:spPr>
            <a:xfrm flipH="1">
              <a:off x="674496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11"/>
            <p:cNvCxnSpPr/>
            <p:nvPr/>
          </p:nvCxnSpPr>
          <p:spPr>
            <a:xfrm flipH="1">
              <a:off x="7063306"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11"/>
            <p:cNvCxnSpPr/>
            <p:nvPr/>
          </p:nvCxnSpPr>
          <p:spPr>
            <a:xfrm flipH="1">
              <a:off x="7381647"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11"/>
            <p:cNvCxnSpPr/>
            <p:nvPr/>
          </p:nvCxnSpPr>
          <p:spPr>
            <a:xfrm flipH="1">
              <a:off x="769998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11"/>
            <p:cNvCxnSpPr/>
            <p:nvPr/>
          </p:nvCxnSpPr>
          <p:spPr>
            <a:xfrm flipH="1">
              <a:off x="8018328" y="-28225"/>
              <a:ext cx="1157100" cy="522120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11"/>
            <p:cNvCxnSpPr/>
            <p:nvPr/>
          </p:nvCxnSpPr>
          <p:spPr>
            <a:xfrm flipH="1">
              <a:off x="8336675" y="1930982"/>
              <a:ext cx="725700" cy="326220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11"/>
            <p:cNvCxnSpPr/>
            <p:nvPr/>
          </p:nvCxnSpPr>
          <p:spPr>
            <a:xfrm flipH="1">
              <a:off x="8654900" y="3236936"/>
              <a:ext cx="431400" cy="195600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11"/>
            <p:cNvCxnSpPr/>
            <p:nvPr/>
          </p:nvCxnSpPr>
          <p:spPr>
            <a:xfrm flipH="1">
              <a:off x="8973200" y="4711105"/>
              <a:ext cx="113100" cy="482100"/>
            </a:xfrm>
            <a:prstGeom prst="straightConnector1">
              <a:avLst/>
            </a:prstGeom>
            <a:noFill/>
            <a:ln w="9525" cap="flat" cmpd="sng">
              <a:solidFill>
                <a:schemeClr val="lt1"/>
              </a:solidFill>
              <a:prstDash val="solid"/>
              <a:round/>
              <a:headEnd type="none" w="med" len="med"/>
              <a:tailEnd type="none" w="med" len="med"/>
            </a:ln>
          </p:spPr>
        </p:cxnSp>
      </p:grpSp>
      <p:sp>
        <p:nvSpPr>
          <p:cNvPr id="350" name="Google Shape;350;p11"/>
          <p:cNvSpPr/>
          <p:nvPr/>
        </p:nvSpPr>
        <p:spPr>
          <a:xfrm>
            <a:off x="253175" y="211550"/>
            <a:ext cx="8626200" cy="4721400"/>
          </a:xfrm>
          <a:prstGeom prst="roundRect">
            <a:avLst>
              <a:gd name="adj" fmla="val 3764"/>
            </a:avLst>
          </a:prstGeom>
          <a:solidFill>
            <a:schemeClr val="accent1"/>
          </a:solidFill>
          <a:ln w="19050" cap="flat" cmpd="sng">
            <a:solidFill>
              <a:schemeClr val="dk1"/>
            </a:solidFill>
            <a:prstDash val="dot"/>
            <a:round/>
            <a:headEnd type="none" w="sm" len="sm"/>
            <a:tailEnd type="none" w="sm" len="sm"/>
          </a:ln>
          <a:effectLst>
            <a:outerShdw dist="8572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txBox="1">
            <a:spLocks noGrp="1"/>
          </p:cNvSpPr>
          <p:nvPr>
            <p:ph type="title" hasCustomPrompt="1"/>
          </p:nvPr>
        </p:nvSpPr>
        <p:spPr>
          <a:xfrm>
            <a:off x="1912062" y="1359150"/>
            <a:ext cx="53199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52" name="Google Shape;352;p11"/>
          <p:cNvSpPr txBox="1">
            <a:spLocks noGrp="1"/>
          </p:cNvSpPr>
          <p:nvPr>
            <p:ph type="subTitle" idx="1"/>
          </p:nvPr>
        </p:nvSpPr>
        <p:spPr>
          <a:xfrm>
            <a:off x="1912038" y="3322650"/>
            <a:ext cx="5319900" cy="4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740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1pPr>
            <a:lvl2pPr lvl="1">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2pPr>
            <a:lvl3pPr lvl="2">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3pPr>
            <a:lvl4pPr lvl="3">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4pPr>
            <a:lvl5pPr lvl="4">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5pPr>
            <a:lvl6pPr lvl="5">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6pPr>
            <a:lvl7pPr lvl="6">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7pPr>
            <a:lvl8pPr lvl="7">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8pPr>
            <a:lvl9pPr lvl="8">
              <a:spcBef>
                <a:spcPts val="0"/>
              </a:spcBef>
              <a:spcAft>
                <a:spcPts val="0"/>
              </a:spcAft>
              <a:buClr>
                <a:schemeClr val="dk1"/>
              </a:buClr>
              <a:buSzPts val="3600"/>
              <a:buFont typeface="Barlow"/>
              <a:buNone/>
              <a:defRPr sz="3600" b="1">
                <a:solidFill>
                  <a:schemeClr val="dk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1pPr>
            <a:lvl2pPr marL="914400" lvl="1"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2pPr>
            <a:lvl3pPr marL="1371600" lvl="2"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3pPr>
            <a:lvl4pPr marL="1828800" lvl="3"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4pPr>
            <a:lvl5pPr marL="2286000" lvl="4"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5pPr>
            <a:lvl6pPr marL="2743200" lvl="5"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6pPr>
            <a:lvl7pPr marL="3200400" lvl="6"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7pPr>
            <a:lvl8pPr marL="3657600" lvl="7"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8pPr>
            <a:lvl9pPr marL="4114800" lvl="8" indent="-317500">
              <a:lnSpc>
                <a:spcPct val="100000"/>
              </a:lnSpc>
              <a:spcBef>
                <a:spcPts val="0"/>
              </a:spcBef>
              <a:spcAft>
                <a:spcPts val="0"/>
              </a:spcAft>
              <a:buClr>
                <a:schemeClr val="dk1"/>
              </a:buClr>
              <a:buSzPts val="1400"/>
              <a:buFont typeface="Barlow Medium"/>
              <a:buChar char="■"/>
              <a:defRPr>
                <a:solidFill>
                  <a:schemeClr val="dk1"/>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0"/>
          <p:cNvSpPr/>
          <p:nvPr/>
        </p:nvSpPr>
        <p:spPr>
          <a:xfrm>
            <a:off x="1331368" y="663225"/>
            <a:ext cx="6518923" cy="3873600"/>
          </a:xfrm>
          <a:prstGeom prst="roundRect">
            <a:avLst>
              <a:gd name="adj" fmla="val 12747"/>
            </a:avLst>
          </a:prstGeom>
          <a:solidFill>
            <a:schemeClr val="accent1"/>
          </a:solidFill>
          <a:ln w="19050" cap="flat" cmpd="sng">
            <a:solidFill>
              <a:schemeClr val="dk1"/>
            </a:solidFill>
            <a:prstDash val="dot"/>
            <a:round/>
            <a:headEnd type="none" w="sm" len="sm"/>
            <a:tailEnd type="none" w="sm" len="sm"/>
          </a:ln>
          <a:effectLst>
            <a:outerShdw dist="142875" dir="282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txBox="1">
            <a:spLocks noGrp="1"/>
          </p:cNvSpPr>
          <p:nvPr>
            <p:ph type="ctrTitle"/>
          </p:nvPr>
        </p:nvSpPr>
        <p:spPr>
          <a:xfrm>
            <a:off x="1630546" y="1829489"/>
            <a:ext cx="6084034" cy="1484521"/>
          </a:xfrm>
          <a:prstGeom prst="rect">
            <a:avLst/>
          </a:prstGeom>
        </p:spPr>
        <p:txBody>
          <a:bodyPr spcFirstLastPara="1" wrap="square" lIns="91425" tIns="91425" rIns="91425" bIns="91425" anchor="b" anchorCtr="0">
            <a:noAutofit/>
          </a:bodyPr>
          <a:lstStyle/>
          <a:p>
            <a:pPr>
              <a:lnSpc>
                <a:spcPct val="150000"/>
              </a:lnSpc>
            </a:pPr>
            <a:r>
              <a:rPr lang="en-US" sz="3100">
                <a:solidFill>
                  <a:schemeClr val="tx1">
                    <a:lumMod val="50000"/>
                  </a:schemeClr>
                </a:solidFill>
                <a:effectLst/>
                <a:latin typeface="+mj-lt"/>
                <a:ea typeface="Calibri" panose="020F0502020204030204" pitchFamily="34" charset="0"/>
                <a:cs typeface="Times New Roman" panose="02020603050405020304" pitchFamily="18" charset="0"/>
              </a:rPr>
              <a:t>CHÀO MỪNG CÁC EM </a:t>
            </a:r>
            <a:br>
              <a:rPr lang="en-US" sz="3100">
                <a:solidFill>
                  <a:schemeClr val="tx1">
                    <a:lumMod val="50000"/>
                  </a:schemeClr>
                </a:solidFill>
                <a:effectLst/>
                <a:latin typeface="+mj-lt"/>
                <a:ea typeface="Calibri" panose="020F0502020204030204" pitchFamily="34" charset="0"/>
                <a:cs typeface="Times New Roman" panose="02020603050405020304" pitchFamily="18" charset="0"/>
              </a:rPr>
            </a:br>
            <a:r>
              <a:rPr lang="en-US" sz="3100">
                <a:solidFill>
                  <a:schemeClr val="tx1">
                    <a:lumMod val="50000"/>
                  </a:schemeClr>
                </a:solidFill>
                <a:effectLst/>
                <a:latin typeface="+mj-lt"/>
                <a:ea typeface="Calibri" panose="020F0502020204030204" pitchFamily="34" charset="0"/>
                <a:cs typeface="Times New Roman" panose="02020603050405020304" pitchFamily="18" charset="0"/>
              </a:rPr>
              <a:t>ĐẾN VỚI BÀI GIẢNG HÔM NAY</a:t>
            </a:r>
            <a:endParaRPr sz="3100"/>
          </a:p>
        </p:txBody>
      </p:sp>
      <p:grpSp>
        <p:nvGrpSpPr>
          <p:cNvPr id="517" name="Google Shape;517;p20"/>
          <p:cNvGrpSpPr/>
          <p:nvPr/>
        </p:nvGrpSpPr>
        <p:grpSpPr>
          <a:xfrm rot="603874">
            <a:off x="7665592" y="1004584"/>
            <a:ext cx="1077504" cy="1512931"/>
            <a:chOff x="7462761" y="1061568"/>
            <a:chExt cx="1208615" cy="1697214"/>
          </a:xfrm>
        </p:grpSpPr>
        <p:grpSp>
          <p:nvGrpSpPr>
            <p:cNvPr id="518" name="Google Shape;518;p20"/>
            <p:cNvGrpSpPr/>
            <p:nvPr/>
          </p:nvGrpSpPr>
          <p:grpSpPr>
            <a:xfrm>
              <a:off x="7462761" y="1061568"/>
              <a:ext cx="1208615" cy="1697214"/>
              <a:chOff x="7496750" y="2523875"/>
              <a:chExt cx="1338000" cy="1926900"/>
            </a:xfrm>
          </p:grpSpPr>
          <p:sp>
            <p:nvSpPr>
              <p:cNvPr id="519" name="Google Shape;519;p20"/>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7496750" y="2523875"/>
                <a:ext cx="1338000" cy="1926900"/>
              </a:xfrm>
              <a:prstGeom prst="round2SameRect">
                <a:avLst>
                  <a:gd name="adj1" fmla="val 50000"/>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0"/>
            <p:cNvGrpSpPr/>
            <p:nvPr/>
          </p:nvGrpSpPr>
          <p:grpSpPr>
            <a:xfrm>
              <a:off x="7633041" y="1561603"/>
              <a:ext cx="867864" cy="866406"/>
              <a:chOff x="728519" y="1647105"/>
              <a:chExt cx="411505" cy="410814"/>
            </a:xfrm>
          </p:grpSpPr>
          <p:sp>
            <p:nvSpPr>
              <p:cNvPr id="522" name="Google Shape;522;p20"/>
              <p:cNvSpPr/>
              <p:nvPr/>
            </p:nvSpPr>
            <p:spPr>
              <a:xfrm>
                <a:off x="734805" y="1738404"/>
                <a:ext cx="351143" cy="138364"/>
              </a:xfrm>
              <a:custGeom>
                <a:avLst/>
                <a:gdLst/>
                <a:ahLst/>
                <a:cxnLst/>
                <a:rect l="l" t="t" r="r" b="b"/>
                <a:pathLst>
                  <a:path w="10669" h="4204" extrusionOk="0">
                    <a:moveTo>
                      <a:pt x="488" y="1"/>
                    </a:moveTo>
                    <a:cubicBezTo>
                      <a:pt x="214" y="1"/>
                      <a:pt x="0" y="227"/>
                      <a:pt x="0" y="489"/>
                    </a:cubicBezTo>
                    <a:lnTo>
                      <a:pt x="0" y="2763"/>
                    </a:lnTo>
                    <a:cubicBezTo>
                      <a:pt x="0" y="3037"/>
                      <a:pt x="214" y="3251"/>
                      <a:pt x="488" y="3251"/>
                    </a:cubicBezTo>
                    <a:lnTo>
                      <a:pt x="2584" y="3251"/>
                    </a:lnTo>
                    <a:lnTo>
                      <a:pt x="2584" y="4204"/>
                    </a:lnTo>
                    <a:lnTo>
                      <a:pt x="3548" y="3251"/>
                    </a:lnTo>
                    <a:lnTo>
                      <a:pt x="10180" y="3251"/>
                    </a:lnTo>
                    <a:cubicBezTo>
                      <a:pt x="10454" y="3251"/>
                      <a:pt x="10668" y="3037"/>
                      <a:pt x="10668" y="2763"/>
                    </a:cubicBezTo>
                    <a:lnTo>
                      <a:pt x="106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782594" y="1652997"/>
                <a:ext cx="351143" cy="138364"/>
              </a:xfrm>
              <a:custGeom>
                <a:avLst/>
                <a:gdLst/>
                <a:ahLst/>
                <a:cxnLst/>
                <a:rect l="l" t="t" r="r" b="b"/>
                <a:pathLst>
                  <a:path w="10669" h="4204" extrusionOk="0">
                    <a:moveTo>
                      <a:pt x="489" y="0"/>
                    </a:moveTo>
                    <a:cubicBezTo>
                      <a:pt x="215" y="0"/>
                      <a:pt x="1" y="215"/>
                      <a:pt x="1" y="489"/>
                    </a:cubicBezTo>
                    <a:lnTo>
                      <a:pt x="1" y="2763"/>
                    </a:lnTo>
                    <a:cubicBezTo>
                      <a:pt x="1" y="3036"/>
                      <a:pt x="215" y="3251"/>
                      <a:pt x="489" y="3251"/>
                    </a:cubicBezTo>
                    <a:lnTo>
                      <a:pt x="7121" y="3251"/>
                    </a:lnTo>
                    <a:lnTo>
                      <a:pt x="8085" y="4203"/>
                    </a:lnTo>
                    <a:lnTo>
                      <a:pt x="8085" y="3251"/>
                    </a:lnTo>
                    <a:lnTo>
                      <a:pt x="10181" y="3251"/>
                    </a:lnTo>
                    <a:cubicBezTo>
                      <a:pt x="10454" y="3251"/>
                      <a:pt x="10669" y="3025"/>
                      <a:pt x="10669" y="2763"/>
                    </a:cubicBezTo>
                    <a:lnTo>
                      <a:pt x="10669" y="489"/>
                    </a:lnTo>
                    <a:cubicBezTo>
                      <a:pt x="10669" y="215"/>
                      <a:pt x="10454" y="0"/>
                      <a:pt x="10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782594" y="1913598"/>
                <a:ext cx="351143" cy="138331"/>
              </a:xfrm>
              <a:custGeom>
                <a:avLst/>
                <a:gdLst/>
                <a:ahLst/>
                <a:cxnLst/>
                <a:rect l="l" t="t" r="r" b="b"/>
                <a:pathLst>
                  <a:path w="10669" h="4203" extrusionOk="0">
                    <a:moveTo>
                      <a:pt x="489" y="0"/>
                    </a:moveTo>
                    <a:cubicBezTo>
                      <a:pt x="215" y="0"/>
                      <a:pt x="1" y="214"/>
                      <a:pt x="1" y="488"/>
                    </a:cubicBezTo>
                    <a:lnTo>
                      <a:pt x="1" y="2762"/>
                    </a:lnTo>
                    <a:cubicBezTo>
                      <a:pt x="1" y="3024"/>
                      <a:pt x="215" y="3250"/>
                      <a:pt x="489" y="3250"/>
                    </a:cubicBezTo>
                    <a:lnTo>
                      <a:pt x="4882" y="3250"/>
                    </a:lnTo>
                    <a:lnTo>
                      <a:pt x="5359" y="4203"/>
                    </a:lnTo>
                    <a:lnTo>
                      <a:pt x="5835" y="3250"/>
                    </a:lnTo>
                    <a:lnTo>
                      <a:pt x="10181" y="3250"/>
                    </a:lnTo>
                    <a:cubicBezTo>
                      <a:pt x="10454" y="3250"/>
                      <a:pt x="10669" y="3024"/>
                      <a:pt x="10669" y="2762"/>
                    </a:cubicBezTo>
                    <a:lnTo>
                      <a:pt x="10669" y="488"/>
                    </a:lnTo>
                    <a:cubicBezTo>
                      <a:pt x="10669" y="214"/>
                      <a:pt x="10454" y="0"/>
                      <a:pt x="10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943273" y="2020563"/>
                <a:ext cx="31366" cy="31366"/>
              </a:xfrm>
              <a:custGeom>
                <a:avLst/>
                <a:gdLst/>
                <a:ahLst/>
                <a:cxnLst/>
                <a:rect l="l" t="t" r="r" b="b"/>
                <a:pathLst>
                  <a:path w="953" h="953" extrusionOk="0">
                    <a:moveTo>
                      <a:pt x="0" y="0"/>
                    </a:moveTo>
                    <a:lnTo>
                      <a:pt x="477" y="953"/>
                    </a:lnTo>
                    <a:lnTo>
                      <a:pt x="9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860959" y="1957075"/>
                <a:ext cx="25902" cy="25902"/>
              </a:xfrm>
              <a:custGeom>
                <a:avLst/>
                <a:gdLst/>
                <a:ahLst/>
                <a:cxnLst/>
                <a:rect l="l" t="t" r="r" b="b"/>
                <a:pathLst>
                  <a:path w="787" h="787" extrusionOk="0">
                    <a:moveTo>
                      <a:pt x="394" y="1"/>
                    </a:moveTo>
                    <a:cubicBezTo>
                      <a:pt x="180" y="1"/>
                      <a:pt x="1" y="179"/>
                      <a:pt x="1" y="394"/>
                    </a:cubicBezTo>
                    <a:cubicBezTo>
                      <a:pt x="1" y="608"/>
                      <a:pt x="180" y="786"/>
                      <a:pt x="394" y="786"/>
                    </a:cubicBezTo>
                    <a:cubicBezTo>
                      <a:pt x="608" y="786"/>
                      <a:pt x="787" y="608"/>
                      <a:pt x="787" y="394"/>
                    </a:cubicBezTo>
                    <a:cubicBezTo>
                      <a:pt x="787"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917009" y="1957075"/>
                <a:ext cx="25902" cy="25902"/>
              </a:xfrm>
              <a:custGeom>
                <a:avLst/>
                <a:gdLst/>
                <a:ahLst/>
                <a:cxnLst/>
                <a:rect l="l" t="t" r="r" b="b"/>
                <a:pathLst>
                  <a:path w="787" h="787" extrusionOk="0">
                    <a:moveTo>
                      <a:pt x="393" y="1"/>
                    </a:moveTo>
                    <a:cubicBezTo>
                      <a:pt x="179" y="1"/>
                      <a:pt x="1" y="179"/>
                      <a:pt x="1" y="394"/>
                    </a:cubicBezTo>
                    <a:cubicBezTo>
                      <a:pt x="1" y="608"/>
                      <a:pt x="179" y="786"/>
                      <a:pt x="393" y="786"/>
                    </a:cubicBezTo>
                    <a:cubicBezTo>
                      <a:pt x="608" y="786"/>
                      <a:pt x="786" y="608"/>
                      <a:pt x="786" y="394"/>
                    </a:cubicBezTo>
                    <a:cubicBezTo>
                      <a:pt x="786" y="179"/>
                      <a:pt x="608"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973454" y="1957075"/>
                <a:ext cx="25474" cy="25902"/>
              </a:xfrm>
              <a:custGeom>
                <a:avLst/>
                <a:gdLst/>
                <a:ahLst/>
                <a:cxnLst/>
                <a:rect l="l" t="t" r="r" b="b"/>
                <a:pathLst>
                  <a:path w="774" h="787" extrusionOk="0">
                    <a:moveTo>
                      <a:pt x="393" y="1"/>
                    </a:moveTo>
                    <a:cubicBezTo>
                      <a:pt x="179" y="1"/>
                      <a:pt x="0" y="179"/>
                      <a:pt x="0" y="394"/>
                    </a:cubicBezTo>
                    <a:cubicBezTo>
                      <a:pt x="0" y="608"/>
                      <a:pt x="179" y="786"/>
                      <a:pt x="393" y="786"/>
                    </a:cubicBezTo>
                    <a:cubicBezTo>
                      <a:pt x="607" y="786"/>
                      <a:pt x="774" y="608"/>
                      <a:pt x="774" y="394"/>
                    </a:cubicBezTo>
                    <a:cubicBezTo>
                      <a:pt x="774" y="179"/>
                      <a:pt x="607"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1029471" y="1957075"/>
                <a:ext cx="25902" cy="25902"/>
              </a:xfrm>
              <a:custGeom>
                <a:avLst/>
                <a:gdLst/>
                <a:ahLst/>
                <a:cxnLst/>
                <a:rect l="l" t="t" r="r" b="b"/>
                <a:pathLst>
                  <a:path w="787" h="787" extrusionOk="0">
                    <a:moveTo>
                      <a:pt x="394" y="1"/>
                    </a:moveTo>
                    <a:cubicBezTo>
                      <a:pt x="179" y="1"/>
                      <a:pt x="1" y="179"/>
                      <a:pt x="1" y="394"/>
                    </a:cubicBezTo>
                    <a:cubicBezTo>
                      <a:pt x="1" y="608"/>
                      <a:pt x="179" y="786"/>
                      <a:pt x="394" y="786"/>
                    </a:cubicBezTo>
                    <a:cubicBezTo>
                      <a:pt x="608" y="786"/>
                      <a:pt x="786" y="608"/>
                      <a:pt x="786" y="394"/>
                    </a:cubicBezTo>
                    <a:cubicBezTo>
                      <a:pt x="786"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818666" y="1680413"/>
                <a:ext cx="52133" cy="49402"/>
              </a:xfrm>
              <a:custGeom>
                <a:avLst/>
                <a:gdLst/>
                <a:ahLst/>
                <a:cxnLst/>
                <a:rect l="l" t="t" r="r" b="b"/>
                <a:pathLst>
                  <a:path w="1584" h="1501" extrusionOk="0">
                    <a:moveTo>
                      <a:pt x="798" y="1"/>
                    </a:moveTo>
                    <a:lnTo>
                      <a:pt x="548" y="489"/>
                    </a:lnTo>
                    <a:lnTo>
                      <a:pt x="0" y="572"/>
                    </a:lnTo>
                    <a:lnTo>
                      <a:pt x="393" y="953"/>
                    </a:lnTo>
                    <a:lnTo>
                      <a:pt x="298" y="1501"/>
                    </a:lnTo>
                    <a:lnTo>
                      <a:pt x="786" y="1239"/>
                    </a:lnTo>
                    <a:lnTo>
                      <a:pt x="1274" y="1501"/>
                    </a:lnTo>
                    <a:lnTo>
                      <a:pt x="1191" y="953"/>
                    </a:lnTo>
                    <a:lnTo>
                      <a:pt x="1584" y="572"/>
                    </a:lnTo>
                    <a:lnTo>
                      <a:pt x="1036" y="489"/>
                    </a:lnTo>
                    <a:lnTo>
                      <a:pt x="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728519" y="1647105"/>
                <a:ext cx="411505" cy="235752"/>
              </a:xfrm>
              <a:custGeom>
                <a:avLst/>
                <a:gdLst/>
                <a:ahLst/>
                <a:cxnLst/>
                <a:rect l="l" t="t" r="r" b="b"/>
                <a:pathLst>
                  <a:path w="12503" h="7163" extrusionOk="0">
                    <a:moveTo>
                      <a:pt x="11824" y="358"/>
                    </a:moveTo>
                    <a:cubicBezTo>
                      <a:pt x="11990" y="358"/>
                      <a:pt x="12133" y="501"/>
                      <a:pt x="12133" y="668"/>
                    </a:cubicBezTo>
                    <a:lnTo>
                      <a:pt x="12133" y="2942"/>
                    </a:lnTo>
                    <a:cubicBezTo>
                      <a:pt x="12133" y="3108"/>
                      <a:pt x="11990" y="3251"/>
                      <a:pt x="11824" y="3251"/>
                    </a:cubicBezTo>
                    <a:lnTo>
                      <a:pt x="9728" y="3251"/>
                    </a:lnTo>
                    <a:cubicBezTo>
                      <a:pt x="9621" y="3251"/>
                      <a:pt x="9538" y="3323"/>
                      <a:pt x="9538" y="3430"/>
                    </a:cubicBezTo>
                    <a:lnTo>
                      <a:pt x="9538" y="3942"/>
                    </a:lnTo>
                    <a:lnTo>
                      <a:pt x="8895" y="3299"/>
                    </a:lnTo>
                    <a:cubicBezTo>
                      <a:pt x="8859" y="3263"/>
                      <a:pt x="8811" y="3251"/>
                      <a:pt x="8764" y="3251"/>
                    </a:cubicBezTo>
                    <a:lnTo>
                      <a:pt x="2132" y="3251"/>
                    </a:lnTo>
                    <a:cubicBezTo>
                      <a:pt x="1965" y="3251"/>
                      <a:pt x="1822" y="3108"/>
                      <a:pt x="1822" y="2942"/>
                    </a:cubicBezTo>
                    <a:lnTo>
                      <a:pt x="1822" y="668"/>
                    </a:lnTo>
                    <a:cubicBezTo>
                      <a:pt x="1822" y="501"/>
                      <a:pt x="1965" y="358"/>
                      <a:pt x="2132" y="358"/>
                    </a:cubicBezTo>
                    <a:close/>
                    <a:moveTo>
                      <a:pt x="2132" y="1"/>
                    </a:moveTo>
                    <a:cubicBezTo>
                      <a:pt x="1751" y="1"/>
                      <a:pt x="1453" y="298"/>
                      <a:pt x="1453" y="668"/>
                    </a:cubicBezTo>
                    <a:lnTo>
                      <a:pt x="1453" y="2596"/>
                    </a:lnTo>
                    <a:lnTo>
                      <a:pt x="679" y="2596"/>
                    </a:lnTo>
                    <a:cubicBezTo>
                      <a:pt x="310" y="2596"/>
                      <a:pt x="13" y="2894"/>
                      <a:pt x="13" y="3263"/>
                    </a:cubicBezTo>
                    <a:lnTo>
                      <a:pt x="13" y="3632"/>
                    </a:lnTo>
                    <a:cubicBezTo>
                      <a:pt x="13" y="3751"/>
                      <a:pt x="102" y="3811"/>
                      <a:pt x="191" y="3811"/>
                    </a:cubicBezTo>
                    <a:cubicBezTo>
                      <a:pt x="280" y="3811"/>
                      <a:pt x="370" y="3751"/>
                      <a:pt x="370" y="3632"/>
                    </a:cubicBezTo>
                    <a:lnTo>
                      <a:pt x="370" y="3263"/>
                    </a:lnTo>
                    <a:cubicBezTo>
                      <a:pt x="370" y="3096"/>
                      <a:pt x="513" y="2965"/>
                      <a:pt x="679" y="2965"/>
                    </a:cubicBezTo>
                    <a:lnTo>
                      <a:pt x="1453" y="2965"/>
                    </a:lnTo>
                    <a:cubicBezTo>
                      <a:pt x="1465" y="3323"/>
                      <a:pt x="1763" y="3608"/>
                      <a:pt x="2132" y="3608"/>
                    </a:cubicBezTo>
                    <a:lnTo>
                      <a:pt x="8692" y="3608"/>
                    </a:lnTo>
                    <a:lnTo>
                      <a:pt x="9597" y="4513"/>
                    </a:lnTo>
                    <a:cubicBezTo>
                      <a:pt x="9631" y="4551"/>
                      <a:pt x="9674" y="4567"/>
                      <a:pt x="9717" y="4567"/>
                    </a:cubicBezTo>
                    <a:cubicBezTo>
                      <a:pt x="9811" y="4567"/>
                      <a:pt x="9907" y="4489"/>
                      <a:pt x="9907" y="4382"/>
                    </a:cubicBezTo>
                    <a:lnTo>
                      <a:pt x="9907" y="3608"/>
                    </a:lnTo>
                    <a:lnTo>
                      <a:pt x="10681" y="3608"/>
                    </a:lnTo>
                    <a:lnTo>
                      <a:pt x="10681" y="5537"/>
                    </a:lnTo>
                    <a:cubicBezTo>
                      <a:pt x="10681" y="5704"/>
                      <a:pt x="10538" y="5847"/>
                      <a:pt x="10371" y="5847"/>
                    </a:cubicBezTo>
                    <a:lnTo>
                      <a:pt x="3739" y="5847"/>
                    </a:lnTo>
                    <a:cubicBezTo>
                      <a:pt x="3692" y="5847"/>
                      <a:pt x="3644" y="5859"/>
                      <a:pt x="3608" y="5894"/>
                    </a:cubicBezTo>
                    <a:lnTo>
                      <a:pt x="2965" y="6537"/>
                    </a:lnTo>
                    <a:lnTo>
                      <a:pt x="2965" y="6025"/>
                    </a:lnTo>
                    <a:cubicBezTo>
                      <a:pt x="2965" y="5930"/>
                      <a:pt x="2882" y="5847"/>
                      <a:pt x="2775" y="5847"/>
                    </a:cubicBezTo>
                    <a:lnTo>
                      <a:pt x="679" y="5847"/>
                    </a:lnTo>
                    <a:cubicBezTo>
                      <a:pt x="513" y="5847"/>
                      <a:pt x="370" y="5704"/>
                      <a:pt x="370" y="5537"/>
                    </a:cubicBezTo>
                    <a:lnTo>
                      <a:pt x="370" y="4632"/>
                    </a:lnTo>
                    <a:cubicBezTo>
                      <a:pt x="370" y="4519"/>
                      <a:pt x="277" y="4463"/>
                      <a:pt x="185" y="4463"/>
                    </a:cubicBezTo>
                    <a:cubicBezTo>
                      <a:pt x="93" y="4463"/>
                      <a:pt x="1" y="4519"/>
                      <a:pt x="1" y="4632"/>
                    </a:cubicBezTo>
                    <a:lnTo>
                      <a:pt x="1" y="5537"/>
                    </a:lnTo>
                    <a:cubicBezTo>
                      <a:pt x="1" y="5906"/>
                      <a:pt x="310" y="6204"/>
                      <a:pt x="679" y="6204"/>
                    </a:cubicBezTo>
                    <a:lnTo>
                      <a:pt x="2596" y="6204"/>
                    </a:lnTo>
                    <a:lnTo>
                      <a:pt x="2596" y="6978"/>
                    </a:lnTo>
                    <a:cubicBezTo>
                      <a:pt x="2596" y="7084"/>
                      <a:pt x="2686" y="7162"/>
                      <a:pt x="2781" y="7162"/>
                    </a:cubicBezTo>
                    <a:cubicBezTo>
                      <a:pt x="2824" y="7162"/>
                      <a:pt x="2868" y="7146"/>
                      <a:pt x="2906" y="7109"/>
                    </a:cubicBezTo>
                    <a:lnTo>
                      <a:pt x="3811" y="6204"/>
                    </a:lnTo>
                    <a:lnTo>
                      <a:pt x="10371" y="6204"/>
                    </a:lnTo>
                    <a:cubicBezTo>
                      <a:pt x="10740" y="6204"/>
                      <a:pt x="11050" y="5906"/>
                      <a:pt x="11050" y="5537"/>
                    </a:cubicBezTo>
                    <a:lnTo>
                      <a:pt x="11050" y="3608"/>
                    </a:lnTo>
                    <a:lnTo>
                      <a:pt x="11824" y="3608"/>
                    </a:lnTo>
                    <a:cubicBezTo>
                      <a:pt x="12193" y="3608"/>
                      <a:pt x="12490" y="3311"/>
                      <a:pt x="12490" y="2942"/>
                    </a:cubicBezTo>
                    <a:lnTo>
                      <a:pt x="12490" y="668"/>
                    </a:lnTo>
                    <a:cubicBezTo>
                      <a:pt x="12502" y="298"/>
                      <a:pt x="12193" y="1"/>
                      <a:pt x="11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776341" y="1907706"/>
                <a:ext cx="363683" cy="150213"/>
              </a:xfrm>
              <a:custGeom>
                <a:avLst/>
                <a:gdLst/>
                <a:ahLst/>
                <a:cxnLst/>
                <a:rect l="l" t="t" r="r" b="b"/>
                <a:pathLst>
                  <a:path w="11050" h="4564" extrusionOk="0">
                    <a:moveTo>
                      <a:pt x="679" y="0"/>
                    </a:moveTo>
                    <a:cubicBezTo>
                      <a:pt x="298" y="0"/>
                      <a:pt x="0" y="298"/>
                      <a:pt x="0" y="667"/>
                    </a:cubicBezTo>
                    <a:lnTo>
                      <a:pt x="0" y="2941"/>
                    </a:lnTo>
                    <a:cubicBezTo>
                      <a:pt x="0" y="3310"/>
                      <a:pt x="298" y="3608"/>
                      <a:pt x="679" y="3608"/>
                    </a:cubicBezTo>
                    <a:lnTo>
                      <a:pt x="4953" y="3608"/>
                    </a:lnTo>
                    <a:lnTo>
                      <a:pt x="5382" y="4465"/>
                    </a:lnTo>
                    <a:cubicBezTo>
                      <a:pt x="5418" y="4531"/>
                      <a:pt x="5483" y="4563"/>
                      <a:pt x="5549" y="4563"/>
                    </a:cubicBezTo>
                    <a:cubicBezTo>
                      <a:pt x="5614" y="4563"/>
                      <a:pt x="5679" y="4531"/>
                      <a:pt x="5715" y="4465"/>
                    </a:cubicBezTo>
                    <a:lnTo>
                      <a:pt x="6132" y="3608"/>
                    </a:lnTo>
                    <a:lnTo>
                      <a:pt x="10371" y="3608"/>
                    </a:lnTo>
                    <a:cubicBezTo>
                      <a:pt x="10740" y="3608"/>
                      <a:pt x="11037" y="3310"/>
                      <a:pt x="11037" y="2941"/>
                    </a:cubicBezTo>
                    <a:lnTo>
                      <a:pt x="11037" y="667"/>
                    </a:lnTo>
                    <a:cubicBezTo>
                      <a:pt x="11049" y="298"/>
                      <a:pt x="10740" y="0"/>
                      <a:pt x="10371" y="0"/>
                    </a:cubicBezTo>
                    <a:lnTo>
                      <a:pt x="9990" y="0"/>
                    </a:lnTo>
                    <a:cubicBezTo>
                      <a:pt x="9894" y="0"/>
                      <a:pt x="9811" y="84"/>
                      <a:pt x="9811" y="179"/>
                    </a:cubicBezTo>
                    <a:cubicBezTo>
                      <a:pt x="9811" y="286"/>
                      <a:pt x="9894" y="370"/>
                      <a:pt x="9990" y="370"/>
                    </a:cubicBezTo>
                    <a:lnTo>
                      <a:pt x="10371" y="370"/>
                    </a:lnTo>
                    <a:cubicBezTo>
                      <a:pt x="10537" y="370"/>
                      <a:pt x="10680" y="500"/>
                      <a:pt x="10680" y="667"/>
                    </a:cubicBezTo>
                    <a:lnTo>
                      <a:pt x="10680" y="2941"/>
                    </a:lnTo>
                    <a:cubicBezTo>
                      <a:pt x="10680" y="3108"/>
                      <a:pt x="10537" y="3251"/>
                      <a:pt x="10371" y="3251"/>
                    </a:cubicBezTo>
                    <a:lnTo>
                      <a:pt x="6025" y="3251"/>
                    </a:lnTo>
                    <a:cubicBezTo>
                      <a:pt x="5953" y="3251"/>
                      <a:pt x="5894" y="3287"/>
                      <a:pt x="5858" y="3346"/>
                    </a:cubicBezTo>
                    <a:lnTo>
                      <a:pt x="5549" y="3977"/>
                    </a:lnTo>
                    <a:lnTo>
                      <a:pt x="5227" y="3346"/>
                    </a:lnTo>
                    <a:cubicBezTo>
                      <a:pt x="5203" y="3287"/>
                      <a:pt x="5144" y="3251"/>
                      <a:pt x="5072" y="3251"/>
                    </a:cubicBezTo>
                    <a:lnTo>
                      <a:pt x="679" y="3251"/>
                    </a:lnTo>
                    <a:cubicBezTo>
                      <a:pt x="500" y="3251"/>
                      <a:pt x="369" y="3108"/>
                      <a:pt x="369" y="2941"/>
                    </a:cubicBezTo>
                    <a:lnTo>
                      <a:pt x="369" y="667"/>
                    </a:lnTo>
                    <a:cubicBezTo>
                      <a:pt x="369" y="500"/>
                      <a:pt x="500" y="370"/>
                      <a:pt x="679" y="370"/>
                    </a:cubicBezTo>
                    <a:lnTo>
                      <a:pt x="9013" y="370"/>
                    </a:lnTo>
                    <a:cubicBezTo>
                      <a:pt x="9120" y="370"/>
                      <a:pt x="9204" y="286"/>
                      <a:pt x="9204" y="179"/>
                    </a:cubicBezTo>
                    <a:cubicBezTo>
                      <a:pt x="9204" y="84"/>
                      <a:pt x="9120" y="0"/>
                      <a:pt x="9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855101"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911118" y="1951217"/>
                <a:ext cx="38047" cy="37652"/>
              </a:xfrm>
              <a:custGeom>
                <a:avLst/>
                <a:gdLst/>
                <a:ahLst/>
                <a:cxnLst/>
                <a:rect l="l" t="t" r="r" b="b"/>
                <a:pathLst>
                  <a:path w="1156" h="1144" extrusionOk="0">
                    <a:moveTo>
                      <a:pt x="572" y="369"/>
                    </a:moveTo>
                    <a:cubicBezTo>
                      <a:pt x="692" y="369"/>
                      <a:pt x="787" y="452"/>
                      <a:pt x="787" y="572"/>
                    </a:cubicBezTo>
                    <a:cubicBezTo>
                      <a:pt x="787" y="691"/>
                      <a:pt x="692" y="774"/>
                      <a:pt x="572" y="774"/>
                    </a:cubicBezTo>
                    <a:cubicBezTo>
                      <a:pt x="465" y="774"/>
                      <a:pt x="370" y="691"/>
                      <a:pt x="370" y="572"/>
                    </a:cubicBezTo>
                    <a:cubicBezTo>
                      <a:pt x="370" y="452"/>
                      <a:pt x="465" y="369"/>
                      <a:pt x="572" y="369"/>
                    </a:cubicBezTo>
                    <a:close/>
                    <a:moveTo>
                      <a:pt x="572" y="0"/>
                    </a:moveTo>
                    <a:cubicBezTo>
                      <a:pt x="263" y="0"/>
                      <a:pt x="1" y="250"/>
                      <a:pt x="1" y="572"/>
                    </a:cubicBezTo>
                    <a:cubicBezTo>
                      <a:pt x="1" y="881"/>
                      <a:pt x="263" y="1143"/>
                      <a:pt x="572" y="1143"/>
                    </a:cubicBezTo>
                    <a:cubicBezTo>
                      <a:pt x="894" y="1143"/>
                      <a:pt x="1156" y="881"/>
                      <a:pt x="1156" y="572"/>
                    </a:cubicBezTo>
                    <a:cubicBezTo>
                      <a:pt x="1156" y="250"/>
                      <a:pt x="894"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967563" y="1951217"/>
                <a:ext cx="37652" cy="37652"/>
              </a:xfrm>
              <a:custGeom>
                <a:avLst/>
                <a:gdLst/>
                <a:ahLst/>
                <a:cxnLst/>
                <a:rect l="l" t="t" r="r" b="b"/>
                <a:pathLst>
                  <a:path w="1144" h="1144" extrusionOk="0">
                    <a:moveTo>
                      <a:pt x="572" y="369"/>
                    </a:moveTo>
                    <a:cubicBezTo>
                      <a:pt x="679" y="369"/>
                      <a:pt x="774" y="452"/>
                      <a:pt x="774" y="572"/>
                    </a:cubicBezTo>
                    <a:cubicBezTo>
                      <a:pt x="774" y="691"/>
                      <a:pt x="679" y="774"/>
                      <a:pt x="572" y="774"/>
                    </a:cubicBezTo>
                    <a:cubicBezTo>
                      <a:pt x="453" y="774"/>
                      <a:pt x="358" y="691"/>
                      <a:pt x="358" y="572"/>
                    </a:cubicBezTo>
                    <a:cubicBezTo>
                      <a:pt x="358" y="452"/>
                      <a:pt x="453" y="369"/>
                      <a:pt x="572" y="369"/>
                    </a:cubicBezTo>
                    <a:close/>
                    <a:moveTo>
                      <a:pt x="572" y="0"/>
                    </a:moveTo>
                    <a:cubicBezTo>
                      <a:pt x="250" y="0"/>
                      <a:pt x="0" y="250"/>
                      <a:pt x="0" y="572"/>
                    </a:cubicBezTo>
                    <a:cubicBezTo>
                      <a:pt x="0" y="881"/>
                      <a:pt x="250" y="1143"/>
                      <a:pt x="572" y="1143"/>
                    </a:cubicBezTo>
                    <a:cubicBezTo>
                      <a:pt x="882" y="1143"/>
                      <a:pt x="1143" y="881"/>
                      <a:pt x="1143" y="572"/>
                    </a:cubicBezTo>
                    <a:cubicBezTo>
                      <a:pt x="1143" y="250"/>
                      <a:pt x="882"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1023613"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2" y="774"/>
                      <a:pt x="369" y="691"/>
                      <a:pt x="369" y="572"/>
                    </a:cubicBezTo>
                    <a:cubicBezTo>
                      <a:pt x="369" y="452"/>
                      <a:pt x="452" y="369"/>
                      <a:pt x="572" y="369"/>
                    </a:cubicBezTo>
                    <a:close/>
                    <a:moveTo>
                      <a:pt x="572" y="0"/>
                    </a:moveTo>
                    <a:cubicBezTo>
                      <a:pt x="262"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896241" y="1683934"/>
                <a:ext cx="200668" cy="12211"/>
              </a:xfrm>
              <a:custGeom>
                <a:avLst/>
                <a:gdLst/>
                <a:ahLst/>
                <a:cxnLst/>
                <a:rect l="l" t="t" r="r" b="b"/>
                <a:pathLst>
                  <a:path w="6097" h="371" extrusionOk="0">
                    <a:moveTo>
                      <a:pt x="191" y="1"/>
                    </a:moveTo>
                    <a:cubicBezTo>
                      <a:pt x="84" y="1"/>
                      <a:pt x="1" y="84"/>
                      <a:pt x="1" y="180"/>
                    </a:cubicBezTo>
                    <a:cubicBezTo>
                      <a:pt x="1" y="287"/>
                      <a:pt x="84" y="370"/>
                      <a:pt x="191" y="370"/>
                    </a:cubicBezTo>
                    <a:lnTo>
                      <a:pt x="5918" y="370"/>
                    </a:lnTo>
                    <a:cubicBezTo>
                      <a:pt x="6013" y="370"/>
                      <a:pt x="6097" y="287"/>
                      <a:pt x="6097" y="180"/>
                    </a:cubicBezTo>
                    <a:cubicBezTo>
                      <a:pt x="6097" y="84"/>
                      <a:pt x="6013" y="1"/>
                      <a:pt x="5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896241" y="1714115"/>
                <a:ext cx="117201" cy="12178"/>
              </a:xfrm>
              <a:custGeom>
                <a:avLst/>
                <a:gdLst/>
                <a:ahLst/>
                <a:cxnLst/>
                <a:rect l="l" t="t" r="r" b="b"/>
                <a:pathLst>
                  <a:path w="3561" h="370" extrusionOk="0">
                    <a:moveTo>
                      <a:pt x="191" y="1"/>
                    </a:moveTo>
                    <a:cubicBezTo>
                      <a:pt x="84" y="1"/>
                      <a:pt x="1" y="84"/>
                      <a:pt x="1" y="191"/>
                    </a:cubicBezTo>
                    <a:cubicBezTo>
                      <a:pt x="1" y="286"/>
                      <a:pt x="84" y="370"/>
                      <a:pt x="191" y="370"/>
                    </a:cubicBezTo>
                    <a:lnTo>
                      <a:pt x="3382" y="370"/>
                    </a:lnTo>
                    <a:cubicBezTo>
                      <a:pt x="3477" y="370"/>
                      <a:pt x="3560" y="286"/>
                      <a:pt x="3560" y="191"/>
                    </a:cubicBezTo>
                    <a:cubicBezTo>
                      <a:pt x="3560" y="84"/>
                      <a:pt x="3477" y="1"/>
                      <a:pt x="3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810800" y="1674455"/>
                <a:ext cx="67833" cy="61415"/>
              </a:xfrm>
              <a:custGeom>
                <a:avLst/>
                <a:gdLst/>
                <a:ahLst/>
                <a:cxnLst/>
                <a:rect l="l" t="t" r="r" b="b"/>
                <a:pathLst>
                  <a:path w="2061" h="1866" extrusionOk="0">
                    <a:moveTo>
                      <a:pt x="1025" y="587"/>
                    </a:moveTo>
                    <a:cubicBezTo>
                      <a:pt x="1084" y="777"/>
                      <a:pt x="1239" y="884"/>
                      <a:pt x="1430" y="884"/>
                    </a:cubicBezTo>
                    <a:lnTo>
                      <a:pt x="1299" y="1003"/>
                    </a:lnTo>
                    <a:cubicBezTo>
                      <a:pt x="1227" y="1087"/>
                      <a:pt x="1251" y="1253"/>
                      <a:pt x="1275" y="1349"/>
                    </a:cubicBezTo>
                    <a:cubicBezTo>
                      <a:pt x="1198" y="1289"/>
                      <a:pt x="1114" y="1259"/>
                      <a:pt x="1031" y="1259"/>
                    </a:cubicBezTo>
                    <a:cubicBezTo>
                      <a:pt x="947" y="1259"/>
                      <a:pt x="864" y="1289"/>
                      <a:pt x="787" y="1349"/>
                    </a:cubicBezTo>
                    <a:cubicBezTo>
                      <a:pt x="846" y="1170"/>
                      <a:pt x="787" y="991"/>
                      <a:pt x="632" y="884"/>
                    </a:cubicBezTo>
                    <a:cubicBezTo>
                      <a:pt x="822" y="884"/>
                      <a:pt x="977" y="777"/>
                      <a:pt x="1025" y="587"/>
                    </a:cubicBezTo>
                    <a:close/>
                    <a:moveTo>
                      <a:pt x="1031" y="0"/>
                    </a:moveTo>
                    <a:cubicBezTo>
                      <a:pt x="965" y="0"/>
                      <a:pt x="900" y="33"/>
                      <a:pt x="870" y="98"/>
                    </a:cubicBezTo>
                    <a:lnTo>
                      <a:pt x="668" y="503"/>
                    </a:lnTo>
                    <a:lnTo>
                      <a:pt x="215" y="575"/>
                    </a:lnTo>
                    <a:cubicBezTo>
                      <a:pt x="60" y="587"/>
                      <a:pt x="1" y="777"/>
                      <a:pt x="108" y="884"/>
                    </a:cubicBezTo>
                    <a:lnTo>
                      <a:pt x="441" y="1206"/>
                    </a:lnTo>
                    <a:lnTo>
                      <a:pt x="358" y="1646"/>
                    </a:lnTo>
                    <a:cubicBezTo>
                      <a:pt x="339" y="1771"/>
                      <a:pt x="436" y="1865"/>
                      <a:pt x="544" y="1865"/>
                    </a:cubicBezTo>
                    <a:cubicBezTo>
                      <a:pt x="569" y="1865"/>
                      <a:pt x="595" y="1860"/>
                      <a:pt x="620" y="1849"/>
                    </a:cubicBezTo>
                    <a:lnTo>
                      <a:pt x="1025" y="1634"/>
                    </a:lnTo>
                    <a:lnTo>
                      <a:pt x="1430" y="1849"/>
                    </a:lnTo>
                    <a:cubicBezTo>
                      <a:pt x="1455" y="1860"/>
                      <a:pt x="1481" y="1865"/>
                      <a:pt x="1507" y="1865"/>
                    </a:cubicBezTo>
                    <a:cubicBezTo>
                      <a:pt x="1617" y="1865"/>
                      <a:pt x="1720" y="1771"/>
                      <a:pt x="1692" y="1646"/>
                    </a:cubicBezTo>
                    <a:lnTo>
                      <a:pt x="1620" y="1206"/>
                    </a:lnTo>
                    <a:lnTo>
                      <a:pt x="1942" y="884"/>
                    </a:lnTo>
                    <a:cubicBezTo>
                      <a:pt x="2061" y="777"/>
                      <a:pt x="2001" y="599"/>
                      <a:pt x="1846" y="575"/>
                    </a:cubicBezTo>
                    <a:lnTo>
                      <a:pt x="1394" y="503"/>
                    </a:lnTo>
                    <a:lnTo>
                      <a:pt x="1192" y="98"/>
                    </a:lnTo>
                    <a:cubicBezTo>
                      <a:pt x="1162" y="33"/>
                      <a:pt x="1096" y="0"/>
                      <a:pt x="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20"/>
            <p:cNvSpPr/>
            <p:nvPr/>
          </p:nvSpPr>
          <p:spPr>
            <a:xfrm>
              <a:off x="7597777" y="148220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8027277" y="122827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7553652" y="22427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0"/>
            <p:cNvSpPr/>
            <p:nvPr/>
          </p:nvSpPr>
          <p:spPr>
            <a:xfrm>
              <a:off x="777017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a:off x="843072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8351327" y="136932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20"/>
          <p:cNvGrpSpPr/>
          <p:nvPr/>
        </p:nvGrpSpPr>
        <p:grpSpPr>
          <a:xfrm>
            <a:off x="306515" y="3506869"/>
            <a:ext cx="1255800" cy="1255800"/>
            <a:chOff x="352775" y="3457250"/>
            <a:chExt cx="1255800" cy="1255800"/>
          </a:xfrm>
        </p:grpSpPr>
        <p:grpSp>
          <p:nvGrpSpPr>
            <p:cNvPr id="547" name="Google Shape;547;p20"/>
            <p:cNvGrpSpPr/>
            <p:nvPr/>
          </p:nvGrpSpPr>
          <p:grpSpPr>
            <a:xfrm>
              <a:off x="352775" y="3457250"/>
              <a:ext cx="1255800" cy="1255800"/>
              <a:chOff x="352775" y="3457250"/>
              <a:chExt cx="1255800" cy="1255800"/>
            </a:xfrm>
          </p:grpSpPr>
          <p:sp>
            <p:nvSpPr>
              <p:cNvPr id="548" name="Google Shape;548;p20"/>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352775" y="3457250"/>
                <a:ext cx="1255800" cy="12558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20"/>
            <p:cNvGrpSpPr/>
            <p:nvPr/>
          </p:nvGrpSpPr>
          <p:grpSpPr>
            <a:xfrm>
              <a:off x="635688" y="3708900"/>
              <a:ext cx="689971" cy="752493"/>
              <a:chOff x="7381583" y="1646710"/>
              <a:chExt cx="377013" cy="411176"/>
            </a:xfrm>
          </p:grpSpPr>
          <p:sp>
            <p:nvSpPr>
              <p:cNvPr id="551" name="Google Shape;551;p20"/>
              <p:cNvSpPr/>
              <p:nvPr/>
            </p:nvSpPr>
            <p:spPr>
              <a:xfrm>
                <a:off x="7453695" y="1839117"/>
                <a:ext cx="150509" cy="151299"/>
              </a:xfrm>
              <a:custGeom>
                <a:avLst/>
                <a:gdLst/>
                <a:ahLst/>
                <a:cxnLst/>
                <a:rect l="l" t="t" r="r" b="b"/>
                <a:pathLst>
                  <a:path w="4573" h="4597" extrusionOk="0">
                    <a:moveTo>
                      <a:pt x="2287" y="1"/>
                    </a:moveTo>
                    <a:cubicBezTo>
                      <a:pt x="1025" y="1"/>
                      <a:pt x="1" y="1037"/>
                      <a:pt x="1" y="2299"/>
                    </a:cubicBezTo>
                    <a:cubicBezTo>
                      <a:pt x="1" y="3573"/>
                      <a:pt x="1025" y="4597"/>
                      <a:pt x="2287" y="4597"/>
                    </a:cubicBezTo>
                    <a:cubicBezTo>
                      <a:pt x="3549" y="4597"/>
                      <a:pt x="4573" y="3573"/>
                      <a:pt x="4573" y="2299"/>
                    </a:cubicBezTo>
                    <a:cubicBezTo>
                      <a:pt x="4573" y="1037"/>
                      <a:pt x="3549" y="1"/>
                      <a:pt x="2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0"/>
              <p:cNvSpPr/>
              <p:nvPr/>
            </p:nvSpPr>
            <p:spPr>
              <a:xfrm>
                <a:off x="7492104" y="1652997"/>
                <a:ext cx="161074" cy="292362"/>
              </a:xfrm>
              <a:custGeom>
                <a:avLst/>
                <a:gdLst/>
                <a:ahLst/>
                <a:cxnLst/>
                <a:rect l="l" t="t" r="r" b="b"/>
                <a:pathLst>
                  <a:path w="4894" h="8883" extrusionOk="0">
                    <a:moveTo>
                      <a:pt x="560" y="0"/>
                    </a:moveTo>
                    <a:cubicBezTo>
                      <a:pt x="251" y="0"/>
                      <a:pt x="1" y="250"/>
                      <a:pt x="1" y="548"/>
                    </a:cubicBezTo>
                    <a:lnTo>
                      <a:pt x="1" y="8335"/>
                    </a:lnTo>
                    <a:cubicBezTo>
                      <a:pt x="1" y="8644"/>
                      <a:pt x="251" y="8882"/>
                      <a:pt x="560" y="8882"/>
                    </a:cubicBezTo>
                    <a:lnTo>
                      <a:pt x="4334" y="8882"/>
                    </a:lnTo>
                    <a:cubicBezTo>
                      <a:pt x="4644" y="8882"/>
                      <a:pt x="4894" y="8644"/>
                      <a:pt x="4894" y="8335"/>
                    </a:cubicBezTo>
                    <a:lnTo>
                      <a:pt x="4894" y="548"/>
                    </a:lnTo>
                    <a:cubicBezTo>
                      <a:pt x="4894" y="250"/>
                      <a:pt x="4644" y="0"/>
                      <a:pt x="4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7492104" y="1680413"/>
                <a:ext cx="161074" cy="225352"/>
              </a:xfrm>
              <a:custGeom>
                <a:avLst/>
                <a:gdLst/>
                <a:ahLst/>
                <a:cxnLst/>
                <a:rect l="l" t="t" r="r" b="b"/>
                <a:pathLst>
                  <a:path w="4894" h="6847" extrusionOk="0">
                    <a:moveTo>
                      <a:pt x="1" y="1"/>
                    </a:moveTo>
                    <a:lnTo>
                      <a:pt x="1" y="6847"/>
                    </a:lnTo>
                    <a:lnTo>
                      <a:pt x="4894" y="6847"/>
                    </a:lnTo>
                    <a:lnTo>
                      <a:pt x="4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0"/>
              <p:cNvSpPr/>
              <p:nvPr/>
            </p:nvSpPr>
            <p:spPr>
              <a:xfrm>
                <a:off x="7425094" y="1761542"/>
                <a:ext cx="113285" cy="257869"/>
              </a:xfrm>
              <a:custGeom>
                <a:avLst/>
                <a:gdLst/>
                <a:ahLst/>
                <a:cxnLst/>
                <a:rect l="l" t="t" r="r" b="b"/>
                <a:pathLst>
                  <a:path w="3442" h="7835" extrusionOk="0">
                    <a:moveTo>
                      <a:pt x="1453" y="0"/>
                    </a:moveTo>
                    <a:cubicBezTo>
                      <a:pt x="1132" y="0"/>
                      <a:pt x="870" y="262"/>
                      <a:pt x="870" y="584"/>
                    </a:cubicBezTo>
                    <a:lnTo>
                      <a:pt x="870" y="4953"/>
                    </a:lnTo>
                    <a:lnTo>
                      <a:pt x="1" y="5811"/>
                    </a:lnTo>
                    <a:lnTo>
                      <a:pt x="2013" y="7835"/>
                    </a:lnTo>
                    <a:lnTo>
                      <a:pt x="2894" y="6942"/>
                    </a:lnTo>
                    <a:lnTo>
                      <a:pt x="2787" y="5858"/>
                    </a:lnTo>
                    <a:cubicBezTo>
                      <a:pt x="3441" y="4894"/>
                      <a:pt x="3156" y="3287"/>
                      <a:pt x="2025" y="2798"/>
                    </a:cubicBezTo>
                    <a:lnTo>
                      <a:pt x="2025" y="584"/>
                    </a:lnTo>
                    <a:cubicBezTo>
                      <a:pt x="2025" y="262"/>
                      <a:pt x="1775" y="0"/>
                      <a:pt x="1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7628065" y="1722343"/>
                <a:ext cx="45518" cy="35315"/>
              </a:xfrm>
              <a:custGeom>
                <a:avLst/>
                <a:gdLst/>
                <a:ahLst/>
                <a:cxnLst/>
                <a:rect l="l" t="t" r="r" b="b"/>
                <a:pathLst>
                  <a:path w="1383" h="1073" extrusionOk="0">
                    <a:moveTo>
                      <a:pt x="537" y="1"/>
                    </a:moveTo>
                    <a:cubicBezTo>
                      <a:pt x="239" y="1"/>
                      <a:pt x="1" y="251"/>
                      <a:pt x="1" y="537"/>
                    </a:cubicBezTo>
                    <a:lnTo>
                      <a:pt x="1" y="548"/>
                    </a:lnTo>
                    <a:cubicBezTo>
                      <a:pt x="1" y="834"/>
                      <a:pt x="239" y="1072"/>
                      <a:pt x="537" y="1072"/>
                    </a:cubicBezTo>
                    <a:lnTo>
                      <a:pt x="858" y="1072"/>
                    </a:lnTo>
                    <a:cubicBezTo>
                      <a:pt x="1144" y="1072"/>
                      <a:pt x="1382" y="834"/>
                      <a:pt x="1382" y="548"/>
                    </a:cubicBezTo>
                    <a:lnTo>
                      <a:pt x="1382" y="537"/>
                    </a:lnTo>
                    <a:cubicBezTo>
                      <a:pt x="1382" y="251"/>
                      <a:pt x="1144" y="1"/>
                      <a:pt x="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7628065" y="1757625"/>
                <a:ext cx="45518" cy="35282"/>
              </a:xfrm>
              <a:custGeom>
                <a:avLst/>
                <a:gdLst/>
                <a:ahLst/>
                <a:cxnLst/>
                <a:rect l="l" t="t" r="r" b="b"/>
                <a:pathLst>
                  <a:path w="1383" h="1072" extrusionOk="0">
                    <a:moveTo>
                      <a:pt x="537" y="0"/>
                    </a:moveTo>
                    <a:cubicBezTo>
                      <a:pt x="239" y="0"/>
                      <a:pt x="1" y="238"/>
                      <a:pt x="1" y="536"/>
                    </a:cubicBezTo>
                    <a:cubicBezTo>
                      <a:pt x="1" y="834"/>
                      <a:pt x="239" y="1072"/>
                      <a:pt x="537" y="1072"/>
                    </a:cubicBezTo>
                    <a:lnTo>
                      <a:pt x="858" y="1072"/>
                    </a:lnTo>
                    <a:cubicBezTo>
                      <a:pt x="1144" y="1072"/>
                      <a:pt x="1382" y="834"/>
                      <a:pt x="1382" y="536"/>
                    </a:cubicBezTo>
                    <a:cubicBezTo>
                      <a:pt x="1382" y="238"/>
                      <a:pt x="1144" y="0"/>
                      <a:pt x="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a:off x="7628065" y="1792875"/>
                <a:ext cx="45518" cy="35315"/>
              </a:xfrm>
              <a:custGeom>
                <a:avLst/>
                <a:gdLst/>
                <a:ahLst/>
                <a:cxnLst/>
                <a:rect l="l" t="t" r="r" b="b"/>
                <a:pathLst>
                  <a:path w="1383" h="1073" extrusionOk="0">
                    <a:moveTo>
                      <a:pt x="537" y="1"/>
                    </a:moveTo>
                    <a:cubicBezTo>
                      <a:pt x="239" y="1"/>
                      <a:pt x="1" y="239"/>
                      <a:pt x="1" y="537"/>
                    </a:cubicBezTo>
                    <a:cubicBezTo>
                      <a:pt x="1" y="834"/>
                      <a:pt x="239" y="1072"/>
                      <a:pt x="537" y="1072"/>
                    </a:cubicBezTo>
                    <a:lnTo>
                      <a:pt x="858" y="1072"/>
                    </a:lnTo>
                    <a:cubicBezTo>
                      <a:pt x="1144" y="1072"/>
                      <a:pt x="1382" y="834"/>
                      <a:pt x="1382" y="537"/>
                    </a:cubicBezTo>
                    <a:cubicBezTo>
                      <a:pt x="1382" y="239"/>
                      <a:pt x="1144" y="1"/>
                      <a:pt x="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7628065" y="1828157"/>
                <a:ext cx="45518" cy="35315"/>
              </a:xfrm>
              <a:custGeom>
                <a:avLst/>
                <a:gdLst/>
                <a:ahLst/>
                <a:cxnLst/>
                <a:rect l="l" t="t" r="r" b="b"/>
                <a:pathLst>
                  <a:path w="1383" h="1073" extrusionOk="0">
                    <a:moveTo>
                      <a:pt x="537" y="0"/>
                    </a:moveTo>
                    <a:cubicBezTo>
                      <a:pt x="239" y="0"/>
                      <a:pt x="1" y="239"/>
                      <a:pt x="1" y="536"/>
                    </a:cubicBezTo>
                    <a:cubicBezTo>
                      <a:pt x="1" y="834"/>
                      <a:pt x="239" y="1072"/>
                      <a:pt x="537" y="1072"/>
                    </a:cubicBezTo>
                    <a:lnTo>
                      <a:pt x="858" y="1072"/>
                    </a:lnTo>
                    <a:cubicBezTo>
                      <a:pt x="1144" y="1072"/>
                      <a:pt x="1382" y="834"/>
                      <a:pt x="1382" y="536"/>
                    </a:cubicBezTo>
                    <a:cubicBezTo>
                      <a:pt x="1382" y="239"/>
                      <a:pt x="1144" y="0"/>
                      <a:pt x="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a:off x="7393366" y="1936209"/>
                <a:ext cx="120723" cy="116214"/>
              </a:xfrm>
              <a:custGeom>
                <a:avLst/>
                <a:gdLst/>
                <a:ahLst/>
                <a:cxnLst/>
                <a:rect l="l" t="t" r="r" b="b"/>
                <a:pathLst>
                  <a:path w="3668" h="3531" extrusionOk="0">
                    <a:moveTo>
                      <a:pt x="887" y="1"/>
                    </a:moveTo>
                    <a:cubicBezTo>
                      <a:pt x="679" y="1"/>
                      <a:pt x="470" y="81"/>
                      <a:pt x="310" y="242"/>
                    </a:cubicBezTo>
                    <a:cubicBezTo>
                      <a:pt x="0" y="551"/>
                      <a:pt x="0" y="1075"/>
                      <a:pt x="310" y="1385"/>
                    </a:cubicBezTo>
                    <a:lnTo>
                      <a:pt x="2203" y="3290"/>
                    </a:lnTo>
                    <a:cubicBezTo>
                      <a:pt x="2364" y="3450"/>
                      <a:pt x="2572" y="3531"/>
                      <a:pt x="2779" y="3531"/>
                    </a:cubicBezTo>
                    <a:cubicBezTo>
                      <a:pt x="2986" y="3531"/>
                      <a:pt x="3191" y="3450"/>
                      <a:pt x="3346" y="3290"/>
                    </a:cubicBezTo>
                    <a:cubicBezTo>
                      <a:pt x="3667" y="2968"/>
                      <a:pt x="3667" y="2456"/>
                      <a:pt x="3346" y="2135"/>
                    </a:cubicBezTo>
                    <a:lnTo>
                      <a:pt x="1465" y="242"/>
                    </a:lnTo>
                    <a:cubicBezTo>
                      <a:pt x="1304" y="81"/>
                      <a:pt x="1096" y="1"/>
                      <a:pt x="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7428615" y="1715432"/>
                <a:ext cx="13757" cy="11914"/>
              </a:xfrm>
              <a:custGeom>
                <a:avLst/>
                <a:gdLst/>
                <a:ahLst/>
                <a:cxnLst/>
                <a:rect l="l" t="t" r="r" b="b"/>
                <a:pathLst>
                  <a:path w="418" h="362" extrusionOk="0">
                    <a:moveTo>
                      <a:pt x="210" y="1"/>
                    </a:moveTo>
                    <a:cubicBezTo>
                      <a:pt x="160" y="1"/>
                      <a:pt x="109" y="19"/>
                      <a:pt x="72" y="56"/>
                    </a:cubicBezTo>
                    <a:cubicBezTo>
                      <a:pt x="1" y="139"/>
                      <a:pt x="13" y="246"/>
                      <a:pt x="84" y="318"/>
                    </a:cubicBezTo>
                    <a:cubicBezTo>
                      <a:pt x="120" y="349"/>
                      <a:pt x="161" y="362"/>
                      <a:pt x="201" y="362"/>
                    </a:cubicBezTo>
                    <a:cubicBezTo>
                      <a:pt x="254" y="362"/>
                      <a:pt x="306" y="340"/>
                      <a:pt x="346" y="306"/>
                    </a:cubicBezTo>
                    <a:cubicBezTo>
                      <a:pt x="417" y="235"/>
                      <a:pt x="406" y="116"/>
                      <a:pt x="334" y="44"/>
                    </a:cubicBezTo>
                    <a:cubicBezTo>
                      <a:pt x="300" y="16"/>
                      <a:pt x="25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7408243" y="1742321"/>
                <a:ext cx="13757" cy="12013"/>
              </a:xfrm>
              <a:custGeom>
                <a:avLst/>
                <a:gdLst/>
                <a:ahLst/>
                <a:cxnLst/>
                <a:rect l="l" t="t" r="r" b="b"/>
                <a:pathLst>
                  <a:path w="418" h="365" extrusionOk="0">
                    <a:moveTo>
                      <a:pt x="210" y="1"/>
                    </a:moveTo>
                    <a:cubicBezTo>
                      <a:pt x="147" y="1"/>
                      <a:pt x="87" y="30"/>
                      <a:pt x="48" y="84"/>
                    </a:cubicBezTo>
                    <a:cubicBezTo>
                      <a:pt x="1" y="168"/>
                      <a:pt x="24" y="287"/>
                      <a:pt x="108" y="334"/>
                    </a:cubicBezTo>
                    <a:cubicBezTo>
                      <a:pt x="137" y="355"/>
                      <a:pt x="171" y="364"/>
                      <a:pt x="204" y="364"/>
                    </a:cubicBezTo>
                    <a:cubicBezTo>
                      <a:pt x="266" y="364"/>
                      <a:pt x="327" y="333"/>
                      <a:pt x="358" y="287"/>
                    </a:cubicBezTo>
                    <a:cubicBezTo>
                      <a:pt x="417" y="191"/>
                      <a:pt x="393" y="84"/>
                      <a:pt x="310" y="25"/>
                    </a:cubicBezTo>
                    <a:cubicBezTo>
                      <a:pt x="277" y="8"/>
                      <a:pt x="243"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7453695" y="1692919"/>
                <a:ext cx="14547" cy="11816"/>
              </a:xfrm>
              <a:custGeom>
                <a:avLst/>
                <a:gdLst/>
                <a:ahLst/>
                <a:cxnLst/>
                <a:rect l="l" t="t" r="r" b="b"/>
                <a:pathLst>
                  <a:path w="442" h="359" extrusionOk="0">
                    <a:moveTo>
                      <a:pt x="207" y="0"/>
                    </a:moveTo>
                    <a:cubicBezTo>
                      <a:pt x="170" y="0"/>
                      <a:pt x="131" y="13"/>
                      <a:pt x="96" y="38"/>
                    </a:cubicBezTo>
                    <a:cubicBezTo>
                      <a:pt x="13" y="97"/>
                      <a:pt x="1" y="204"/>
                      <a:pt x="60" y="288"/>
                    </a:cubicBezTo>
                    <a:cubicBezTo>
                      <a:pt x="96" y="335"/>
                      <a:pt x="144" y="359"/>
                      <a:pt x="203" y="359"/>
                    </a:cubicBezTo>
                    <a:cubicBezTo>
                      <a:pt x="346" y="359"/>
                      <a:pt x="441" y="180"/>
                      <a:pt x="346" y="73"/>
                    </a:cubicBezTo>
                    <a:cubicBezTo>
                      <a:pt x="311" y="25"/>
                      <a:pt x="260"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7393366" y="1772502"/>
                <a:ext cx="13330" cy="12013"/>
              </a:xfrm>
              <a:custGeom>
                <a:avLst/>
                <a:gdLst/>
                <a:ahLst/>
                <a:cxnLst/>
                <a:rect l="l" t="t" r="r" b="b"/>
                <a:pathLst>
                  <a:path w="405" h="365" extrusionOk="0">
                    <a:moveTo>
                      <a:pt x="203" y="1"/>
                    </a:moveTo>
                    <a:cubicBezTo>
                      <a:pt x="134" y="1"/>
                      <a:pt x="64" y="46"/>
                      <a:pt x="36" y="120"/>
                    </a:cubicBezTo>
                    <a:cubicBezTo>
                      <a:pt x="0" y="215"/>
                      <a:pt x="48" y="322"/>
                      <a:pt x="131" y="358"/>
                    </a:cubicBezTo>
                    <a:cubicBezTo>
                      <a:pt x="148" y="362"/>
                      <a:pt x="165" y="364"/>
                      <a:pt x="182" y="364"/>
                    </a:cubicBezTo>
                    <a:cubicBezTo>
                      <a:pt x="262" y="364"/>
                      <a:pt x="340" y="320"/>
                      <a:pt x="369" y="251"/>
                    </a:cubicBezTo>
                    <a:cubicBezTo>
                      <a:pt x="405" y="156"/>
                      <a:pt x="357" y="48"/>
                      <a:pt x="262" y="13"/>
                    </a:cubicBezTo>
                    <a:cubicBezTo>
                      <a:pt x="243" y="5"/>
                      <a:pt x="223"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7384348" y="1804888"/>
                <a:ext cx="12968" cy="12079"/>
              </a:xfrm>
              <a:custGeom>
                <a:avLst/>
                <a:gdLst/>
                <a:ahLst/>
                <a:cxnLst/>
                <a:rect l="l" t="t" r="r" b="b"/>
                <a:pathLst>
                  <a:path w="394" h="367" extrusionOk="0">
                    <a:moveTo>
                      <a:pt x="189" y="0"/>
                    </a:moveTo>
                    <a:cubicBezTo>
                      <a:pt x="107" y="0"/>
                      <a:pt x="33" y="65"/>
                      <a:pt x="12" y="148"/>
                    </a:cubicBezTo>
                    <a:cubicBezTo>
                      <a:pt x="0" y="243"/>
                      <a:pt x="60" y="338"/>
                      <a:pt x="167" y="362"/>
                    </a:cubicBezTo>
                    <a:cubicBezTo>
                      <a:pt x="177" y="365"/>
                      <a:pt x="187" y="366"/>
                      <a:pt x="197" y="366"/>
                    </a:cubicBezTo>
                    <a:cubicBezTo>
                      <a:pt x="274" y="366"/>
                      <a:pt x="359" y="293"/>
                      <a:pt x="369" y="219"/>
                    </a:cubicBezTo>
                    <a:cubicBezTo>
                      <a:pt x="393" y="112"/>
                      <a:pt x="334" y="17"/>
                      <a:pt x="227" y="5"/>
                    </a:cubicBezTo>
                    <a:cubicBezTo>
                      <a:pt x="214" y="2"/>
                      <a:pt x="20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7392971" y="1904349"/>
                <a:ext cx="14119" cy="12013"/>
              </a:xfrm>
              <a:custGeom>
                <a:avLst/>
                <a:gdLst/>
                <a:ahLst/>
                <a:cxnLst/>
                <a:rect l="l" t="t" r="r" b="b"/>
                <a:pathLst>
                  <a:path w="429" h="365" extrusionOk="0">
                    <a:moveTo>
                      <a:pt x="221" y="0"/>
                    </a:moveTo>
                    <a:cubicBezTo>
                      <a:pt x="195" y="0"/>
                      <a:pt x="169" y="6"/>
                      <a:pt x="143" y="19"/>
                    </a:cubicBezTo>
                    <a:cubicBezTo>
                      <a:pt x="48" y="55"/>
                      <a:pt x="0" y="162"/>
                      <a:pt x="36" y="245"/>
                    </a:cubicBezTo>
                    <a:cubicBezTo>
                      <a:pt x="72" y="329"/>
                      <a:pt x="143" y="364"/>
                      <a:pt x="215" y="364"/>
                    </a:cubicBezTo>
                    <a:cubicBezTo>
                      <a:pt x="334" y="364"/>
                      <a:pt x="429" y="233"/>
                      <a:pt x="381" y="114"/>
                    </a:cubicBezTo>
                    <a:cubicBezTo>
                      <a:pt x="355" y="45"/>
                      <a:pt x="291"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7384348" y="1871996"/>
                <a:ext cx="12968" cy="12243"/>
              </a:xfrm>
              <a:custGeom>
                <a:avLst/>
                <a:gdLst/>
                <a:ahLst/>
                <a:cxnLst/>
                <a:rect l="l" t="t" r="r" b="b"/>
                <a:pathLst>
                  <a:path w="394" h="372" extrusionOk="0">
                    <a:moveTo>
                      <a:pt x="191" y="0"/>
                    </a:moveTo>
                    <a:cubicBezTo>
                      <a:pt x="183" y="0"/>
                      <a:pt x="175" y="1"/>
                      <a:pt x="167" y="2"/>
                    </a:cubicBezTo>
                    <a:cubicBezTo>
                      <a:pt x="60" y="26"/>
                      <a:pt x="0" y="121"/>
                      <a:pt x="12" y="216"/>
                    </a:cubicBezTo>
                    <a:cubicBezTo>
                      <a:pt x="24" y="300"/>
                      <a:pt x="107" y="371"/>
                      <a:pt x="191" y="371"/>
                    </a:cubicBezTo>
                    <a:cubicBezTo>
                      <a:pt x="203" y="371"/>
                      <a:pt x="215" y="359"/>
                      <a:pt x="227" y="359"/>
                    </a:cubicBezTo>
                    <a:cubicBezTo>
                      <a:pt x="322" y="347"/>
                      <a:pt x="393" y="252"/>
                      <a:pt x="369" y="145"/>
                    </a:cubicBezTo>
                    <a:cubicBezTo>
                      <a:pt x="358" y="58"/>
                      <a:pt x="278"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7381583" y="1838360"/>
                <a:ext cx="12211" cy="12178"/>
              </a:xfrm>
              <a:custGeom>
                <a:avLst/>
                <a:gdLst/>
                <a:ahLst/>
                <a:cxnLst/>
                <a:rect l="l" t="t" r="r" b="b"/>
                <a:pathLst>
                  <a:path w="371" h="370" extrusionOk="0">
                    <a:moveTo>
                      <a:pt x="191" y="0"/>
                    </a:moveTo>
                    <a:cubicBezTo>
                      <a:pt x="84" y="0"/>
                      <a:pt x="1" y="83"/>
                      <a:pt x="1" y="191"/>
                    </a:cubicBezTo>
                    <a:cubicBezTo>
                      <a:pt x="1" y="286"/>
                      <a:pt x="84" y="369"/>
                      <a:pt x="191" y="369"/>
                    </a:cubicBezTo>
                    <a:cubicBezTo>
                      <a:pt x="287" y="369"/>
                      <a:pt x="370" y="286"/>
                      <a:pt x="370" y="191"/>
                    </a:cubicBezTo>
                    <a:cubicBezTo>
                      <a:pt x="370" y="83"/>
                      <a:pt x="28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7717423" y="1936307"/>
                <a:ext cx="13757" cy="12079"/>
              </a:xfrm>
              <a:custGeom>
                <a:avLst/>
                <a:gdLst/>
                <a:ahLst/>
                <a:cxnLst/>
                <a:rect l="l" t="t" r="r" b="b"/>
                <a:pathLst>
                  <a:path w="418" h="367" extrusionOk="0">
                    <a:moveTo>
                      <a:pt x="210" y="0"/>
                    </a:moveTo>
                    <a:cubicBezTo>
                      <a:pt x="147" y="0"/>
                      <a:pt x="87" y="29"/>
                      <a:pt x="48" y="84"/>
                    </a:cubicBezTo>
                    <a:cubicBezTo>
                      <a:pt x="1" y="167"/>
                      <a:pt x="24" y="286"/>
                      <a:pt x="108" y="334"/>
                    </a:cubicBezTo>
                    <a:cubicBezTo>
                      <a:pt x="143" y="356"/>
                      <a:pt x="176" y="366"/>
                      <a:pt x="208" y="366"/>
                    </a:cubicBezTo>
                    <a:cubicBezTo>
                      <a:pt x="263" y="366"/>
                      <a:pt x="313" y="335"/>
                      <a:pt x="358" y="274"/>
                    </a:cubicBezTo>
                    <a:cubicBezTo>
                      <a:pt x="417" y="191"/>
                      <a:pt x="394" y="84"/>
                      <a:pt x="310" y="24"/>
                    </a:cubicBezTo>
                    <a:cubicBezTo>
                      <a:pt x="277" y="8"/>
                      <a:pt x="243"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7719397" y="1744098"/>
                <a:ext cx="13725" cy="12013"/>
              </a:xfrm>
              <a:custGeom>
                <a:avLst/>
                <a:gdLst/>
                <a:ahLst/>
                <a:cxnLst/>
                <a:rect l="l" t="t" r="r" b="b"/>
                <a:pathLst>
                  <a:path w="417" h="365" extrusionOk="0">
                    <a:moveTo>
                      <a:pt x="207" y="1"/>
                    </a:moveTo>
                    <a:cubicBezTo>
                      <a:pt x="174" y="1"/>
                      <a:pt x="140" y="10"/>
                      <a:pt x="107" y="30"/>
                    </a:cubicBezTo>
                    <a:cubicBezTo>
                      <a:pt x="24" y="78"/>
                      <a:pt x="0" y="197"/>
                      <a:pt x="48" y="280"/>
                    </a:cubicBezTo>
                    <a:cubicBezTo>
                      <a:pt x="87" y="335"/>
                      <a:pt x="152" y="364"/>
                      <a:pt x="212" y="364"/>
                    </a:cubicBezTo>
                    <a:cubicBezTo>
                      <a:pt x="243" y="364"/>
                      <a:pt x="273" y="356"/>
                      <a:pt x="298" y="340"/>
                    </a:cubicBezTo>
                    <a:cubicBezTo>
                      <a:pt x="393" y="292"/>
                      <a:pt x="417" y="173"/>
                      <a:pt x="369" y="90"/>
                    </a:cubicBezTo>
                    <a:cubicBezTo>
                      <a:pt x="330" y="35"/>
                      <a:pt x="270"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7699387" y="1716880"/>
                <a:ext cx="13362" cy="12178"/>
              </a:xfrm>
              <a:custGeom>
                <a:avLst/>
                <a:gdLst/>
                <a:ahLst/>
                <a:cxnLst/>
                <a:rect l="l" t="t" r="r" b="b"/>
                <a:pathLst>
                  <a:path w="406" h="370" extrusionOk="0">
                    <a:moveTo>
                      <a:pt x="199" y="1"/>
                    </a:moveTo>
                    <a:cubicBezTo>
                      <a:pt x="157" y="1"/>
                      <a:pt x="116" y="16"/>
                      <a:pt x="84" y="48"/>
                    </a:cubicBezTo>
                    <a:cubicBezTo>
                      <a:pt x="13" y="119"/>
                      <a:pt x="1" y="238"/>
                      <a:pt x="72" y="310"/>
                    </a:cubicBezTo>
                    <a:cubicBezTo>
                      <a:pt x="117" y="348"/>
                      <a:pt x="163" y="370"/>
                      <a:pt x="208" y="370"/>
                    </a:cubicBezTo>
                    <a:cubicBezTo>
                      <a:pt x="246" y="370"/>
                      <a:pt x="284" y="354"/>
                      <a:pt x="322" y="322"/>
                    </a:cubicBezTo>
                    <a:cubicBezTo>
                      <a:pt x="406" y="262"/>
                      <a:pt x="406" y="143"/>
                      <a:pt x="346" y="72"/>
                    </a:cubicBezTo>
                    <a:cubicBezTo>
                      <a:pt x="306" y="25"/>
                      <a:pt x="252"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0"/>
              <p:cNvSpPr/>
              <p:nvPr/>
            </p:nvSpPr>
            <p:spPr>
              <a:xfrm>
                <a:off x="7732332" y="1906127"/>
                <a:ext cx="14119" cy="12178"/>
              </a:xfrm>
              <a:custGeom>
                <a:avLst/>
                <a:gdLst/>
                <a:ahLst/>
                <a:cxnLst/>
                <a:rect l="l" t="t" r="r" b="b"/>
                <a:pathLst>
                  <a:path w="429" h="370" extrusionOk="0">
                    <a:moveTo>
                      <a:pt x="221" y="1"/>
                    </a:moveTo>
                    <a:cubicBezTo>
                      <a:pt x="146" y="1"/>
                      <a:pt x="75" y="46"/>
                      <a:pt x="48" y="120"/>
                    </a:cubicBezTo>
                    <a:cubicBezTo>
                      <a:pt x="0" y="227"/>
                      <a:pt x="107" y="370"/>
                      <a:pt x="214" y="370"/>
                    </a:cubicBezTo>
                    <a:cubicBezTo>
                      <a:pt x="298" y="370"/>
                      <a:pt x="357" y="322"/>
                      <a:pt x="393" y="251"/>
                    </a:cubicBezTo>
                    <a:cubicBezTo>
                      <a:pt x="429" y="156"/>
                      <a:pt x="381" y="60"/>
                      <a:pt x="286" y="13"/>
                    </a:cubicBezTo>
                    <a:cubicBezTo>
                      <a:pt x="264" y="5"/>
                      <a:pt x="242"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a:off x="7746419" y="1840302"/>
                <a:ext cx="12178" cy="12178"/>
              </a:xfrm>
              <a:custGeom>
                <a:avLst/>
                <a:gdLst/>
                <a:ahLst/>
                <a:cxnLst/>
                <a:rect l="l" t="t" r="r" b="b"/>
                <a:pathLst>
                  <a:path w="370" h="370" extrusionOk="0">
                    <a:moveTo>
                      <a:pt x="191" y="1"/>
                    </a:moveTo>
                    <a:cubicBezTo>
                      <a:pt x="84" y="1"/>
                      <a:pt x="1" y="84"/>
                      <a:pt x="1" y="191"/>
                    </a:cubicBezTo>
                    <a:cubicBezTo>
                      <a:pt x="1" y="298"/>
                      <a:pt x="96" y="358"/>
                      <a:pt x="191" y="370"/>
                    </a:cubicBezTo>
                    <a:cubicBezTo>
                      <a:pt x="286" y="370"/>
                      <a:pt x="370" y="286"/>
                      <a:pt x="370" y="191"/>
                    </a:cubicBezTo>
                    <a:cubicBezTo>
                      <a:pt x="370"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a:off x="7734274" y="1774477"/>
                <a:ext cx="13362" cy="11783"/>
              </a:xfrm>
              <a:custGeom>
                <a:avLst/>
                <a:gdLst/>
                <a:ahLst/>
                <a:cxnLst/>
                <a:rect l="l" t="t" r="r" b="b"/>
                <a:pathLst>
                  <a:path w="406" h="358" extrusionOk="0">
                    <a:moveTo>
                      <a:pt x="202" y="0"/>
                    </a:moveTo>
                    <a:cubicBezTo>
                      <a:pt x="182" y="0"/>
                      <a:pt x="162" y="4"/>
                      <a:pt x="143" y="12"/>
                    </a:cubicBezTo>
                    <a:cubicBezTo>
                      <a:pt x="48" y="48"/>
                      <a:pt x="1" y="155"/>
                      <a:pt x="36" y="238"/>
                    </a:cubicBezTo>
                    <a:cubicBezTo>
                      <a:pt x="60" y="322"/>
                      <a:pt x="132" y="357"/>
                      <a:pt x="203" y="357"/>
                    </a:cubicBezTo>
                    <a:cubicBezTo>
                      <a:pt x="227" y="357"/>
                      <a:pt x="251" y="357"/>
                      <a:pt x="263" y="346"/>
                    </a:cubicBezTo>
                    <a:cubicBezTo>
                      <a:pt x="358" y="310"/>
                      <a:pt x="405" y="215"/>
                      <a:pt x="370" y="119"/>
                    </a:cubicBezTo>
                    <a:cubicBezTo>
                      <a:pt x="342" y="46"/>
                      <a:pt x="271"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7743292" y="1806830"/>
                <a:ext cx="12968" cy="12079"/>
              </a:xfrm>
              <a:custGeom>
                <a:avLst/>
                <a:gdLst/>
                <a:ahLst/>
                <a:cxnLst/>
                <a:rect l="l" t="t" r="r" b="b"/>
                <a:pathLst>
                  <a:path w="394" h="367" extrusionOk="0">
                    <a:moveTo>
                      <a:pt x="205" y="1"/>
                    </a:moveTo>
                    <a:cubicBezTo>
                      <a:pt x="192" y="1"/>
                      <a:pt x="180" y="2"/>
                      <a:pt x="167" y="6"/>
                    </a:cubicBezTo>
                    <a:cubicBezTo>
                      <a:pt x="72" y="17"/>
                      <a:pt x="0" y="113"/>
                      <a:pt x="12" y="220"/>
                    </a:cubicBezTo>
                    <a:cubicBezTo>
                      <a:pt x="33" y="293"/>
                      <a:pt x="119" y="367"/>
                      <a:pt x="196" y="367"/>
                    </a:cubicBezTo>
                    <a:cubicBezTo>
                      <a:pt x="207" y="367"/>
                      <a:pt x="217" y="366"/>
                      <a:pt x="227" y="363"/>
                    </a:cubicBezTo>
                    <a:cubicBezTo>
                      <a:pt x="334" y="351"/>
                      <a:pt x="393" y="256"/>
                      <a:pt x="381" y="148"/>
                    </a:cubicBezTo>
                    <a:cubicBezTo>
                      <a:pt x="361" y="66"/>
                      <a:pt x="286"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a:off x="7697050" y="1962802"/>
                <a:ext cx="13362" cy="12145"/>
              </a:xfrm>
              <a:custGeom>
                <a:avLst/>
                <a:gdLst/>
                <a:ahLst/>
                <a:cxnLst/>
                <a:rect l="l" t="t" r="r" b="b"/>
                <a:pathLst>
                  <a:path w="406" h="369" extrusionOk="0">
                    <a:moveTo>
                      <a:pt x="196" y="1"/>
                    </a:moveTo>
                    <a:cubicBezTo>
                      <a:pt x="147" y="1"/>
                      <a:pt x="97" y="21"/>
                      <a:pt x="60" y="65"/>
                    </a:cubicBezTo>
                    <a:cubicBezTo>
                      <a:pt x="0" y="136"/>
                      <a:pt x="0" y="255"/>
                      <a:pt x="72" y="315"/>
                    </a:cubicBezTo>
                    <a:cubicBezTo>
                      <a:pt x="114" y="350"/>
                      <a:pt x="158" y="368"/>
                      <a:pt x="203" y="368"/>
                    </a:cubicBezTo>
                    <a:cubicBezTo>
                      <a:pt x="248" y="368"/>
                      <a:pt x="292" y="350"/>
                      <a:pt x="334" y="315"/>
                    </a:cubicBezTo>
                    <a:cubicBezTo>
                      <a:pt x="405" y="231"/>
                      <a:pt x="393" y="124"/>
                      <a:pt x="322" y="53"/>
                    </a:cubicBezTo>
                    <a:cubicBezTo>
                      <a:pt x="288" y="18"/>
                      <a:pt x="242" y="1"/>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7742502" y="1873839"/>
                <a:ext cx="13362" cy="12342"/>
              </a:xfrm>
              <a:custGeom>
                <a:avLst/>
                <a:gdLst/>
                <a:ahLst/>
                <a:cxnLst/>
                <a:rect l="l" t="t" r="r" b="b"/>
                <a:pathLst>
                  <a:path w="406" h="375" extrusionOk="0">
                    <a:moveTo>
                      <a:pt x="197" y="1"/>
                    </a:moveTo>
                    <a:cubicBezTo>
                      <a:pt x="108" y="1"/>
                      <a:pt x="35" y="66"/>
                      <a:pt x="24" y="148"/>
                    </a:cubicBezTo>
                    <a:cubicBezTo>
                      <a:pt x="1" y="256"/>
                      <a:pt x="96" y="375"/>
                      <a:pt x="203" y="375"/>
                    </a:cubicBezTo>
                    <a:cubicBezTo>
                      <a:pt x="286" y="375"/>
                      <a:pt x="370" y="303"/>
                      <a:pt x="382" y="220"/>
                    </a:cubicBezTo>
                    <a:cubicBezTo>
                      <a:pt x="405" y="125"/>
                      <a:pt x="334" y="29"/>
                      <a:pt x="239" y="5"/>
                    </a:cubicBezTo>
                    <a:cubicBezTo>
                      <a:pt x="225" y="2"/>
                      <a:pt x="211"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7578696" y="2020530"/>
                <a:ext cx="12573" cy="11849"/>
              </a:xfrm>
              <a:custGeom>
                <a:avLst/>
                <a:gdLst/>
                <a:ahLst/>
                <a:cxnLst/>
                <a:rect l="l" t="t" r="r" b="b"/>
                <a:pathLst>
                  <a:path w="382" h="360" extrusionOk="0">
                    <a:moveTo>
                      <a:pt x="200" y="0"/>
                    </a:moveTo>
                    <a:cubicBezTo>
                      <a:pt x="193" y="0"/>
                      <a:pt x="186" y="1"/>
                      <a:pt x="179" y="1"/>
                    </a:cubicBezTo>
                    <a:cubicBezTo>
                      <a:pt x="72" y="1"/>
                      <a:pt x="1" y="97"/>
                      <a:pt x="13" y="192"/>
                    </a:cubicBezTo>
                    <a:cubicBezTo>
                      <a:pt x="13" y="281"/>
                      <a:pt x="96" y="360"/>
                      <a:pt x="185" y="360"/>
                    </a:cubicBezTo>
                    <a:cubicBezTo>
                      <a:pt x="191" y="360"/>
                      <a:pt x="197" y="359"/>
                      <a:pt x="203" y="359"/>
                    </a:cubicBezTo>
                    <a:cubicBezTo>
                      <a:pt x="310" y="359"/>
                      <a:pt x="382" y="263"/>
                      <a:pt x="370" y="168"/>
                    </a:cubicBezTo>
                    <a:cubicBezTo>
                      <a:pt x="370" y="69"/>
                      <a:pt x="288"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7642975" y="2002692"/>
                <a:ext cx="13757" cy="12079"/>
              </a:xfrm>
              <a:custGeom>
                <a:avLst/>
                <a:gdLst/>
                <a:ahLst/>
                <a:cxnLst/>
                <a:rect l="l" t="t" r="r" b="b"/>
                <a:pathLst>
                  <a:path w="418" h="367" extrusionOk="0">
                    <a:moveTo>
                      <a:pt x="199" y="1"/>
                    </a:moveTo>
                    <a:cubicBezTo>
                      <a:pt x="172" y="1"/>
                      <a:pt x="146" y="7"/>
                      <a:pt x="119" y="20"/>
                    </a:cubicBezTo>
                    <a:cubicBezTo>
                      <a:pt x="36" y="67"/>
                      <a:pt x="0" y="174"/>
                      <a:pt x="36" y="270"/>
                    </a:cubicBezTo>
                    <a:cubicBezTo>
                      <a:pt x="71" y="331"/>
                      <a:pt x="145" y="367"/>
                      <a:pt x="215" y="367"/>
                    </a:cubicBezTo>
                    <a:cubicBezTo>
                      <a:pt x="240" y="367"/>
                      <a:pt x="264" y="362"/>
                      <a:pt x="286" y="353"/>
                    </a:cubicBezTo>
                    <a:cubicBezTo>
                      <a:pt x="370" y="305"/>
                      <a:pt x="417" y="198"/>
                      <a:pt x="370" y="103"/>
                    </a:cubicBezTo>
                    <a:cubicBezTo>
                      <a:pt x="335" y="42"/>
                      <a:pt x="269"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7611609" y="2014507"/>
                <a:ext cx="13362" cy="12145"/>
              </a:xfrm>
              <a:custGeom>
                <a:avLst/>
                <a:gdLst/>
                <a:ahLst/>
                <a:cxnLst/>
                <a:rect l="l" t="t" r="r" b="b"/>
                <a:pathLst>
                  <a:path w="406" h="369" extrusionOk="0">
                    <a:moveTo>
                      <a:pt x="198" y="1"/>
                    </a:moveTo>
                    <a:cubicBezTo>
                      <a:pt x="184" y="1"/>
                      <a:pt x="170" y="2"/>
                      <a:pt x="156" y="6"/>
                    </a:cubicBezTo>
                    <a:cubicBezTo>
                      <a:pt x="49" y="42"/>
                      <a:pt x="1" y="137"/>
                      <a:pt x="25" y="232"/>
                    </a:cubicBezTo>
                    <a:cubicBezTo>
                      <a:pt x="45" y="313"/>
                      <a:pt x="126" y="368"/>
                      <a:pt x="208" y="368"/>
                    </a:cubicBezTo>
                    <a:cubicBezTo>
                      <a:pt x="222" y="368"/>
                      <a:pt x="237" y="367"/>
                      <a:pt x="251" y="363"/>
                    </a:cubicBezTo>
                    <a:cubicBezTo>
                      <a:pt x="346" y="339"/>
                      <a:pt x="406" y="232"/>
                      <a:pt x="370" y="137"/>
                    </a:cubicBezTo>
                    <a:cubicBezTo>
                      <a:pt x="350" y="56"/>
                      <a:pt x="278"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7674702" y="1694104"/>
                <a:ext cx="13757" cy="11914"/>
              </a:xfrm>
              <a:custGeom>
                <a:avLst/>
                <a:gdLst/>
                <a:ahLst/>
                <a:cxnLst/>
                <a:rect l="l" t="t" r="r" b="b"/>
                <a:pathLst>
                  <a:path w="418" h="362" extrusionOk="0">
                    <a:moveTo>
                      <a:pt x="206" y="0"/>
                    </a:moveTo>
                    <a:cubicBezTo>
                      <a:pt x="150" y="0"/>
                      <a:pt x="95" y="24"/>
                      <a:pt x="60" y="73"/>
                    </a:cubicBezTo>
                    <a:cubicBezTo>
                      <a:pt x="1" y="144"/>
                      <a:pt x="13" y="263"/>
                      <a:pt x="96" y="323"/>
                    </a:cubicBezTo>
                    <a:cubicBezTo>
                      <a:pt x="132" y="349"/>
                      <a:pt x="170" y="361"/>
                      <a:pt x="208" y="361"/>
                    </a:cubicBezTo>
                    <a:cubicBezTo>
                      <a:pt x="257" y="361"/>
                      <a:pt x="306" y="340"/>
                      <a:pt x="346" y="299"/>
                    </a:cubicBezTo>
                    <a:cubicBezTo>
                      <a:pt x="418" y="216"/>
                      <a:pt x="394" y="97"/>
                      <a:pt x="322" y="37"/>
                    </a:cubicBezTo>
                    <a:cubicBezTo>
                      <a:pt x="288" y="12"/>
                      <a:pt x="247"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7671576" y="1985248"/>
                <a:ext cx="13757" cy="12276"/>
              </a:xfrm>
              <a:custGeom>
                <a:avLst/>
                <a:gdLst/>
                <a:ahLst/>
                <a:cxnLst/>
                <a:rect l="l" t="t" r="r" b="b"/>
                <a:pathLst>
                  <a:path w="418" h="373" extrusionOk="0">
                    <a:moveTo>
                      <a:pt x="212" y="0"/>
                    </a:moveTo>
                    <a:cubicBezTo>
                      <a:pt x="171" y="0"/>
                      <a:pt x="131" y="13"/>
                      <a:pt x="96" y="38"/>
                    </a:cubicBezTo>
                    <a:cubicBezTo>
                      <a:pt x="24" y="97"/>
                      <a:pt x="1" y="216"/>
                      <a:pt x="60" y="300"/>
                    </a:cubicBezTo>
                    <a:cubicBezTo>
                      <a:pt x="109" y="348"/>
                      <a:pt x="157" y="372"/>
                      <a:pt x="208" y="372"/>
                    </a:cubicBezTo>
                    <a:cubicBezTo>
                      <a:pt x="245" y="372"/>
                      <a:pt x="282" y="360"/>
                      <a:pt x="322" y="335"/>
                    </a:cubicBezTo>
                    <a:cubicBezTo>
                      <a:pt x="405" y="276"/>
                      <a:pt x="417" y="157"/>
                      <a:pt x="358" y="73"/>
                    </a:cubicBezTo>
                    <a:cubicBezTo>
                      <a:pt x="323" y="25"/>
                      <a:pt x="268"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7544994" y="2020135"/>
                <a:ext cx="12573" cy="11816"/>
              </a:xfrm>
              <a:custGeom>
                <a:avLst/>
                <a:gdLst/>
                <a:ahLst/>
                <a:cxnLst/>
                <a:rect l="l" t="t" r="r" b="b"/>
                <a:pathLst>
                  <a:path w="382" h="359" extrusionOk="0">
                    <a:moveTo>
                      <a:pt x="192" y="0"/>
                    </a:moveTo>
                    <a:cubicBezTo>
                      <a:pt x="96" y="0"/>
                      <a:pt x="24" y="68"/>
                      <a:pt x="13" y="156"/>
                    </a:cubicBezTo>
                    <a:cubicBezTo>
                      <a:pt x="1" y="263"/>
                      <a:pt x="96" y="359"/>
                      <a:pt x="191" y="359"/>
                    </a:cubicBezTo>
                    <a:cubicBezTo>
                      <a:pt x="287" y="359"/>
                      <a:pt x="358" y="299"/>
                      <a:pt x="370" y="204"/>
                    </a:cubicBezTo>
                    <a:cubicBezTo>
                      <a:pt x="382" y="97"/>
                      <a:pt x="310" y="13"/>
                      <a:pt x="215" y="2"/>
                    </a:cubicBezTo>
                    <a:cubicBezTo>
                      <a:pt x="207" y="1"/>
                      <a:pt x="200"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7386685" y="1646710"/>
                <a:ext cx="299800" cy="411176"/>
              </a:xfrm>
              <a:custGeom>
                <a:avLst/>
                <a:gdLst/>
                <a:ahLst/>
                <a:cxnLst/>
                <a:rect l="l" t="t" r="r" b="b"/>
                <a:pathLst>
                  <a:path w="9109" h="12493" extrusionOk="0">
                    <a:moveTo>
                      <a:pt x="8180" y="2489"/>
                    </a:moveTo>
                    <a:cubicBezTo>
                      <a:pt x="8383" y="2489"/>
                      <a:pt x="8538" y="2644"/>
                      <a:pt x="8538" y="2835"/>
                    </a:cubicBezTo>
                    <a:cubicBezTo>
                      <a:pt x="8526" y="3025"/>
                      <a:pt x="8383" y="3192"/>
                      <a:pt x="8180" y="3192"/>
                    </a:cubicBezTo>
                    <a:lnTo>
                      <a:pt x="7871" y="3192"/>
                    </a:lnTo>
                    <a:cubicBezTo>
                      <a:pt x="7668" y="3192"/>
                      <a:pt x="7514" y="3037"/>
                      <a:pt x="7514" y="2835"/>
                    </a:cubicBezTo>
                    <a:cubicBezTo>
                      <a:pt x="7514" y="2644"/>
                      <a:pt x="7668" y="2489"/>
                      <a:pt x="7871" y="2489"/>
                    </a:cubicBezTo>
                    <a:close/>
                    <a:moveTo>
                      <a:pt x="8180" y="3561"/>
                    </a:moveTo>
                    <a:cubicBezTo>
                      <a:pt x="8383" y="3561"/>
                      <a:pt x="8538" y="3716"/>
                      <a:pt x="8538" y="3906"/>
                    </a:cubicBezTo>
                    <a:cubicBezTo>
                      <a:pt x="8538" y="4109"/>
                      <a:pt x="8383" y="4263"/>
                      <a:pt x="8180" y="4263"/>
                    </a:cubicBezTo>
                    <a:lnTo>
                      <a:pt x="7871" y="4263"/>
                    </a:lnTo>
                    <a:cubicBezTo>
                      <a:pt x="7668" y="4263"/>
                      <a:pt x="7514" y="4109"/>
                      <a:pt x="7514" y="3906"/>
                    </a:cubicBezTo>
                    <a:cubicBezTo>
                      <a:pt x="7514" y="3716"/>
                      <a:pt x="7668" y="3561"/>
                      <a:pt x="7871" y="3561"/>
                    </a:cubicBezTo>
                    <a:close/>
                    <a:moveTo>
                      <a:pt x="8180" y="4620"/>
                    </a:moveTo>
                    <a:cubicBezTo>
                      <a:pt x="8383" y="4632"/>
                      <a:pt x="8538" y="4787"/>
                      <a:pt x="8538" y="4978"/>
                    </a:cubicBezTo>
                    <a:cubicBezTo>
                      <a:pt x="8538" y="5168"/>
                      <a:pt x="8383" y="5335"/>
                      <a:pt x="8180" y="5335"/>
                    </a:cubicBezTo>
                    <a:lnTo>
                      <a:pt x="7871" y="5335"/>
                    </a:lnTo>
                    <a:cubicBezTo>
                      <a:pt x="7668" y="5335"/>
                      <a:pt x="7514" y="5168"/>
                      <a:pt x="7514" y="4978"/>
                    </a:cubicBezTo>
                    <a:cubicBezTo>
                      <a:pt x="7514" y="4787"/>
                      <a:pt x="7668" y="4620"/>
                      <a:pt x="7871" y="4620"/>
                    </a:cubicBezTo>
                    <a:close/>
                    <a:moveTo>
                      <a:pt x="8180" y="5692"/>
                    </a:moveTo>
                    <a:cubicBezTo>
                      <a:pt x="8383" y="5692"/>
                      <a:pt x="8538" y="5859"/>
                      <a:pt x="8538" y="6049"/>
                    </a:cubicBezTo>
                    <a:cubicBezTo>
                      <a:pt x="8538" y="6240"/>
                      <a:pt x="8383" y="6406"/>
                      <a:pt x="8180" y="6406"/>
                    </a:cubicBezTo>
                    <a:lnTo>
                      <a:pt x="7871" y="6406"/>
                    </a:lnTo>
                    <a:cubicBezTo>
                      <a:pt x="7668" y="6406"/>
                      <a:pt x="7514" y="6240"/>
                      <a:pt x="7514" y="6049"/>
                    </a:cubicBezTo>
                    <a:cubicBezTo>
                      <a:pt x="7514" y="5859"/>
                      <a:pt x="7668" y="5692"/>
                      <a:pt x="7871" y="5692"/>
                    </a:cubicBezTo>
                    <a:close/>
                    <a:moveTo>
                      <a:pt x="7906" y="1215"/>
                    </a:moveTo>
                    <a:lnTo>
                      <a:pt x="7906" y="2120"/>
                    </a:lnTo>
                    <a:lnTo>
                      <a:pt x="7871" y="2120"/>
                    </a:lnTo>
                    <a:cubicBezTo>
                      <a:pt x="7466" y="2120"/>
                      <a:pt x="7144" y="2442"/>
                      <a:pt x="7144" y="2835"/>
                    </a:cubicBezTo>
                    <a:lnTo>
                      <a:pt x="7144" y="2846"/>
                    </a:lnTo>
                    <a:cubicBezTo>
                      <a:pt x="7144" y="3049"/>
                      <a:pt x="7240" y="3239"/>
                      <a:pt x="7383" y="3382"/>
                    </a:cubicBezTo>
                    <a:cubicBezTo>
                      <a:pt x="7240" y="3513"/>
                      <a:pt x="7144" y="3704"/>
                      <a:pt x="7144" y="3906"/>
                    </a:cubicBezTo>
                    <a:lnTo>
                      <a:pt x="7144" y="3918"/>
                    </a:lnTo>
                    <a:cubicBezTo>
                      <a:pt x="7144" y="4120"/>
                      <a:pt x="7240" y="4311"/>
                      <a:pt x="7383" y="4442"/>
                    </a:cubicBezTo>
                    <a:cubicBezTo>
                      <a:pt x="7240" y="4573"/>
                      <a:pt x="7144" y="4763"/>
                      <a:pt x="7144" y="4978"/>
                    </a:cubicBezTo>
                    <a:lnTo>
                      <a:pt x="7144" y="4990"/>
                    </a:lnTo>
                    <a:cubicBezTo>
                      <a:pt x="7144" y="5192"/>
                      <a:pt x="7240" y="5382"/>
                      <a:pt x="7383" y="5513"/>
                    </a:cubicBezTo>
                    <a:cubicBezTo>
                      <a:pt x="7240" y="5644"/>
                      <a:pt x="7144" y="5835"/>
                      <a:pt x="7144" y="6049"/>
                    </a:cubicBezTo>
                    <a:lnTo>
                      <a:pt x="7144" y="6061"/>
                    </a:lnTo>
                    <a:cubicBezTo>
                      <a:pt x="7144" y="6454"/>
                      <a:pt x="7466" y="6776"/>
                      <a:pt x="7871" y="6776"/>
                    </a:cubicBezTo>
                    <a:lnTo>
                      <a:pt x="7906" y="6776"/>
                    </a:lnTo>
                    <a:lnTo>
                      <a:pt x="7906" y="7692"/>
                    </a:lnTo>
                    <a:lnTo>
                      <a:pt x="4442" y="7692"/>
                    </a:lnTo>
                    <a:cubicBezTo>
                      <a:pt x="4323" y="7061"/>
                      <a:pt x="3966" y="6478"/>
                      <a:pt x="3394" y="6180"/>
                    </a:cubicBezTo>
                    <a:lnTo>
                      <a:pt x="3394" y="1215"/>
                    </a:lnTo>
                    <a:close/>
                    <a:moveTo>
                      <a:pt x="7906" y="8049"/>
                    </a:moveTo>
                    <a:lnTo>
                      <a:pt x="7906" y="8526"/>
                    </a:lnTo>
                    <a:cubicBezTo>
                      <a:pt x="7906" y="8728"/>
                      <a:pt x="7740" y="8895"/>
                      <a:pt x="7537" y="8895"/>
                    </a:cubicBezTo>
                    <a:lnTo>
                      <a:pt x="4370" y="8895"/>
                    </a:lnTo>
                    <a:cubicBezTo>
                      <a:pt x="4454" y="8633"/>
                      <a:pt x="4489" y="8335"/>
                      <a:pt x="4477" y="8049"/>
                    </a:cubicBezTo>
                    <a:close/>
                    <a:moveTo>
                      <a:pt x="2614" y="3680"/>
                    </a:moveTo>
                    <a:cubicBezTo>
                      <a:pt x="2814" y="3680"/>
                      <a:pt x="3013" y="3811"/>
                      <a:pt x="3013" y="4073"/>
                    </a:cubicBezTo>
                    <a:lnTo>
                      <a:pt x="3013" y="6287"/>
                    </a:lnTo>
                    <a:cubicBezTo>
                      <a:pt x="3013" y="6359"/>
                      <a:pt x="3049" y="6418"/>
                      <a:pt x="3120" y="6454"/>
                    </a:cubicBezTo>
                    <a:cubicBezTo>
                      <a:pt x="3561" y="6645"/>
                      <a:pt x="3882" y="7026"/>
                      <a:pt x="4025" y="7549"/>
                    </a:cubicBezTo>
                    <a:cubicBezTo>
                      <a:pt x="4204" y="8133"/>
                      <a:pt x="4108" y="8788"/>
                      <a:pt x="3799" y="9240"/>
                    </a:cubicBezTo>
                    <a:cubicBezTo>
                      <a:pt x="3704" y="9378"/>
                      <a:pt x="3827" y="9534"/>
                      <a:pt x="3956" y="9534"/>
                    </a:cubicBezTo>
                    <a:cubicBezTo>
                      <a:pt x="4006" y="9534"/>
                      <a:pt x="4057" y="9511"/>
                      <a:pt x="4096" y="9454"/>
                    </a:cubicBezTo>
                    <a:cubicBezTo>
                      <a:pt x="4144" y="9383"/>
                      <a:pt x="4180" y="9323"/>
                      <a:pt x="4216" y="9252"/>
                    </a:cubicBezTo>
                    <a:lnTo>
                      <a:pt x="6109" y="9252"/>
                    </a:lnTo>
                    <a:cubicBezTo>
                      <a:pt x="5728" y="9883"/>
                      <a:pt x="5061" y="10264"/>
                      <a:pt x="4323" y="10264"/>
                    </a:cubicBezTo>
                    <a:lnTo>
                      <a:pt x="4073" y="10252"/>
                    </a:lnTo>
                    <a:cubicBezTo>
                      <a:pt x="4025" y="10252"/>
                      <a:pt x="3966" y="10264"/>
                      <a:pt x="3930" y="10300"/>
                    </a:cubicBezTo>
                    <a:lnTo>
                      <a:pt x="3561" y="10681"/>
                    </a:lnTo>
                    <a:lnTo>
                      <a:pt x="1810" y="8919"/>
                    </a:lnTo>
                    <a:lnTo>
                      <a:pt x="2168" y="8561"/>
                    </a:lnTo>
                    <a:cubicBezTo>
                      <a:pt x="2203" y="8538"/>
                      <a:pt x="2215" y="8490"/>
                      <a:pt x="2215" y="8442"/>
                    </a:cubicBezTo>
                    <a:lnTo>
                      <a:pt x="2215" y="4073"/>
                    </a:lnTo>
                    <a:cubicBezTo>
                      <a:pt x="2215" y="3811"/>
                      <a:pt x="2415" y="3680"/>
                      <a:pt x="2614" y="3680"/>
                    </a:cubicBezTo>
                    <a:close/>
                    <a:moveTo>
                      <a:pt x="3763" y="1"/>
                    </a:moveTo>
                    <a:cubicBezTo>
                      <a:pt x="3358" y="1"/>
                      <a:pt x="3025" y="334"/>
                      <a:pt x="3025" y="739"/>
                    </a:cubicBezTo>
                    <a:lnTo>
                      <a:pt x="3025" y="3418"/>
                    </a:lnTo>
                    <a:cubicBezTo>
                      <a:pt x="2901" y="3341"/>
                      <a:pt x="2766" y="3306"/>
                      <a:pt x="2634" y="3306"/>
                    </a:cubicBezTo>
                    <a:cubicBezTo>
                      <a:pt x="2234" y="3306"/>
                      <a:pt x="1858" y="3626"/>
                      <a:pt x="1858" y="4073"/>
                    </a:cubicBezTo>
                    <a:lnTo>
                      <a:pt x="1858" y="8359"/>
                    </a:lnTo>
                    <a:lnTo>
                      <a:pt x="1513" y="8704"/>
                    </a:lnTo>
                    <a:cubicBezTo>
                      <a:pt x="1383" y="8641"/>
                      <a:pt x="1241" y="8611"/>
                      <a:pt x="1099" y="8611"/>
                    </a:cubicBezTo>
                    <a:cubicBezTo>
                      <a:pt x="839" y="8611"/>
                      <a:pt x="579" y="8714"/>
                      <a:pt x="394" y="8907"/>
                    </a:cubicBezTo>
                    <a:cubicBezTo>
                      <a:pt x="1" y="9288"/>
                      <a:pt x="1" y="9919"/>
                      <a:pt x="394" y="10312"/>
                    </a:cubicBezTo>
                    <a:lnTo>
                      <a:pt x="1525" y="11443"/>
                    </a:lnTo>
                    <a:cubicBezTo>
                      <a:pt x="1564" y="11485"/>
                      <a:pt x="1609" y="11503"/>
                      <a:pt x="1652" y="11503"/>
                    </a:cubicBezTo>
                    <a:cubicBezTo>
                      <a:pt x="1791" y="11503"/>
                      <a:pt x="1911" y="11320"/>
                      <a:pt x="1775" y="11193"/>
                    </a:cubicBezTo>
                    <a:lnTo>
                      <a:pt x="644" y="10050"/>
                    </a:lnTo>
                    <a:cubicBezTo>
                      <a:pt x="406" y="9812"/>
                      <a:pt x="406" y="9407"/>
                      <a:pt x="644" y="9157"/>
                    </a:cubicBezTo>
                    <a:cubicBezTo>
                      <a:pt x="769" y="9038"/>
                      <a:pt x="932" y="8978"/>
                      <a:pt x="1095" y="8978"/>
                    </a:cubicBezTo>
                    <a:cubicBezTo>
                      <a:pt x="1257" y="8978"/>
                      <a:pt x="1418" y="9038"/>
                      <a:pt x="1537" y="9157"/>
                    </a:cubicBezTo>
                    <a:lnTo>
                      <a:pt x="3430" y="11062"/>
                    </a:lnTo>
                    <a:cubicBezTo>
                      <a:pt x="3668" y="11300"/>
                      <a:pt x="3668" y="11705"/>
                      <a:pt x="3430" y="11955"/>
                    </a:cubicBezTo>
                    <a:cubicBezTo>
                      <a:pt x="3303" y="12076"/>
                      <a:pt x="3149" y="12132"/>
                      <a:pt x="2995" y="12132"/>
                    </a:cubicBezTo>
                    <a:cubicBezTo>
                      <a:pt x="2800" y="12132"/>
                      <a:pt x="2605" y="12043"/>
                      <a:pt x="2465" y="11883"/>
                    </a:cubicBezTo>
                    <a:cubicBezTo>
                      <a:pt x="2426" y="11841"/>
                      <a:pt x="2381" y="11823"/>
                      <a:pt x="2338" y="11823"/>
                    </a:cubicBezTo>
                    <a:cubicBezTo>
                      <a:pt x="2199" y="11823"/>
                      <a:pt x="2076" y="12006"/>
                      <a:pt x="2203" y="12133"/>
                    </a:cubicBezTo>
                    <a:cubicBezTo>
                      <a:pt x="2416" y="12365"/>
                      <a:pt x="2709" y="12493"/>
                      <a:pt x="2999" y="12493"/>
                    </a:cubicBezTo>
                    <a:cubicBezTo>
                      <a:pt x="3245" y="12493"/>
                      <a:pt x="3489" y="12401"/>
                      <a:pt x="3680" y="12205"/>
                    </a:cubicBezTo>
                    <a:cubicBezTo>
                      <a:pt x="4025" y="11871"/>
                      <a:pt x="4061" y="11336"/>
                      <a:pt x="3811" y="10943"/>
                    </a:cubicBezTo>
                    <a:lnTo>
                      <a:pt x="4132" y="10621"/>
                    </a:lnTo>
                    <a:cubicBezTo>
                      <a:pt x="4191" y="10625"/>
                      <a:pt x="4249" y="10627"/>
                      <a:pt x="4307" y="10627"/>
                    </a:cubicBezTo>
                    <a:cubicBezTo>
                      <a:pt x="5242" y="10627"/>
                      <a:pt x="6111" y="10093"/>
                      <a:pt x="6537" y="9252"/>
                    </a:cubicBezTo>
                    <a:lnTo>
                      <a:pt x="7549" y="9252"/>
                    </a:lnTo>
                    <a:cubicBezTo>
                      <a:pt x="7954" y="9252"/>
                      <a:pt x="8276" y="8931"/>
                      <a:pt x="8276" y="8526"/>
                    </a:cubicBezTo>
                    <a:lnTo>
                      <a:pt x="8276" y="6764"/>
                    </a:lnTo>
                    <a:cubicBezTo>
                      <a:pt x="8633" y="6716"/>
                      <a:pt x="8907" y="6418"/>
                      <a:pt x="8907" y="6049"/>
                    </a:cubicBezTo>
                    <a:cubicBezTo>
                      <a:pt x="8907" y="5835"/>
                      <a:pt x="8811" y="5644"/>
                      <a:pt x="8668" y="5513"/>
                    </a:cubicBezTo>
                    <a:cubicBezTo>
                      <a:pt x="8978" y="5228"/>
                      <a:pt x="8978" y="4728"/>
                      <a:pt x="8668" y="4442"/>
                    </a:cubicBezTo>
                    <a:cubicBezTo>
                      <a:pt x="8978" y="4156"/>
                      <a:pt x="8978" y="3656"/>
                      <a:pt x="8668" y="3370"/>
                    </a:cubicBezTo>
                    <a:cubicBezTo>
                      <a:pt x="9109" y="2977"/>
                      <a:pt x="8871" y="2204"/>
                      <a:pt x="8276" y="2120"/>
                    </a:cubicBezTo>
                    <a:lnTo>
                      <a:pt x="8276" y="739"/>
                    </a:lnTo>
                    <a:cubicBezTo>
                      <a:pt x="8276" y="334"/>
                      <a:pt x="7942" y="1"/>
                      <a:pt x="7537" y="1"/>
                    </a:cubicBezTo>
                    <a:lnTo>
                      <a:pt x="5228" y="1"/>
                    </a:lnTo>
                    <a:cubicBezTo>
                      <a:pt x="4989" y="1"/>
                      <a:pt x="4989" y="370"/>
                      <a:pt x="5228" y="370"/>
                    </a:cubicBezTo>
                    <a:lnTo>
                      <a:pt x="7537" y="370"/>
                    </a:lnTo>
                    <a:cubicBezTo>
                      <a:pt x="7740" y="370"/>
                      <a:pt x="7906" y="537"/>
                      <a:pt x="7906" y="739"/>
                    </a:cubicBezTo>
                    <a:lnTo>
                      <a:pt x="7906" y="834"/>
                    </a:lnTo>
                    <a:lnTo>
                      <a:pt x="3394" y="834"/>
                    </a:lnTo>
                    <a:lnTo>
                      <a:pt x="3394" y="739"/>
                    </a:lnTo>
                    <a:cubicBezTo>
                      <a:pt x="3394" y="537"/>
                      <a:pt x="3561" y="370"/>
                      <a:pt x="3763" y="370"/>
                    </a:cubicBezTo>
                    <a:lnTo>
                      <a:pt x="4227" y="370"/>
                    </a:lnTo>
                    <a:cubicBezTo>
                      <a:pt x="4454" y="370"/>
                      <a:pt x="4454" y="1"/>
                      <a:pt x="4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7512871" y="1703517"/>
                <a:ext cx="32814" cy="30378"/>
              </a:xfrm>
              <a:custGeom>
                <a:avLst/>
                <a:gdLst/>
                <a:ahLst/>
                <a:cxnLst/>
                <a:rect l="l" t="t" r="r" b="b"/>
                <a:pathLst>
                  <a:path w="997" h="923" extrusionOk="0">
                    <a:moveTo>
                      <a:pt x="735" y="1"/>
                    </a:moveTo>
                    <a:cubicBezTo>
                      <a:pt x="692" y="1"/>
                      <a:pt x="647" y="19"/>
                      <a:pt x="608" y="61"/>
                    </a:cubicBezTo>
                    <a:lnTo>
                      <a:pt x="72" y="608"/>
                    </a:lnTo>
                    <a:cubicBezTo>
                      <a:pt x="1" y="680"/>
                      <a:pt x="12" y="799"/>
                      <a:pt x="84" y="870"/>
                    </a:cubicBezTo>
                    <a:cubicBezTo>
                      <a:pt x="124" y="905"/>
                      <a:pt x="164" y="923"/>
                      <a:pt x="204" y="923"/>
                    </a:cubicBezTo>
                    <a:cubicBezTo>
                      <a:pt x="247" y="923"/>
                      <a:pt x="291" y="902"/>
                      <a:pt x="334" y="859"/>
                    </a:cubicBezTo>
                    <a:lnTo>
                      <a:pt x="870" y="311"/>
                    </a:lnTo>
                    <a:cubicBezTo>
                      <a:pt x="997" y="184"/>
                      <a:pt x="874"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7512871" y="1703517"/>
                <a:ext cx="70531" cy="68820"/>
              </a:xfrm>
              <a:custGeom>
                <a:avLst/>
                <a:gdLst/>
                <a:ahLst/>
                <a:cxnLst/>
                <a:rect l="l" t="t" r="r" b="b"/>
                <a:pathLst>
                  <a:path w="2143" h="2091" extrusionOk="0">
                    <a:moveTo>
                      <a:pt x="1884" y="1"/>
                    </a:moveTo>
                    <a:cubicBezTo>
                      <a:pt x="1842" y="1"/>
                      <a:pt x="1799" y="19"/>
                      <a:pt x="1763" y="61"/>
                    </a:cubicBezTo>
                    <a:lnTo>
                      <a:pt x="72" y="1787"/>
                    </a:lnTo>
                    <a:cubicBezTo>
                      <a:pt x="1" y="1859"/>
                      <a:pt x="12" y="1978"/>
                      <a:pt x="84" y="2037"/>
                    </a:cubicBezTo>
                    <a:cubicBezTo>
                      <a:pt x="126" y="2073"/>
                      <a:pt x="167" y="2091"/>
                      <a:pt x="209" y="2091"/>
                    </a:cubicBezTo>
                    <a:cubicBezTo>
                      <a:pt x="251" y="2091"/>
                      <a:pt x="292" y="2073"/>
                      <a:pt x="334" y="2037"/>
                    </a:cubicBezTo>
                    <a:lnTo>
                      <a:pt x="2025" y="311"/>
                    </a:lnTo>
                    <a:cubicBezTo>
                      <a:pt x="2143" y="184"/>
                      <a:pt x="2018" y="1"/>
                      <a:pt x="1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6" name="Google Shape;586;p20"/>
          <p:cNvGrpSpPr/>
          <p:nvPr/>
        </p:nvGrpSpPr>
        <p:grpSpPr>
          <a:xfrm rot="797523">
            <a:off x="7103275" y="4081040"/>
            <a:ext cx="1257532" cy="1257532"/>
            <a:chOff x="6688663" y="3788825"/>
            <a:chExt cx="1050600" cy="1050600"/>
          </a:xfrm>
        </p:grpSpPr>
        <p:sp>
          <p:nvSpPr>
            <p:cNvPr id="587" name="Google Shape;587;p20"/>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6688663" y="3788825"/>
              <a:ext cx="1050600" cy="10506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20"/>
          <p:cNvGrpSpPr/>
          <p:nvPr/>
        </p:nvGrpSpPr>
        <p:grpSpPr>
          <a:xfrm>
            <a:off x="8671375" y="2984550"/>
            <a:ext cx="1255800" cy="1255800"/>
            <a:chOff x="352775" y="3457250"/>
            <a:chExt cx="1255800" cy="1255800"/>
          </a:xfrm>
        </p:grpSpPr>
        <p:sp>
          <p:nvSpPr>
            <p:cNvPr id="590" name="Google Shape;590;p20"/>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352775" y="3457250"/>
              <a:ext cx="1255800" cy="1255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20"/>
          <p:cNvGrpSpPr/>
          <p:nvPr/>
        </p:nvGrpSpPr>
        <p:grpSpPr>
          <a:xfrm rot="797523">
            <a:off x="-601400" y="127715"/>
            <a:ext cx="1257532" cy="1257532"/>
            <a:chOff x="6688663" y="3788825"/>
            <a:chExt cx="1050600" cy="1050600"/>
          </a:xfrm>
        </p:grpSpPr>
        <p:sp>
          <p:nvSpPr>
            <p:cNvPr id="593" name="Google Shape;593;p20"/>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6688663" y="3788825"/>
              <a:ext cx="1050600" cy="10506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20"/>
          <p:cNvGrpSpPr/>
          <p:nvPr/>
        </p:nvGrpSpPr>
        <p:grpSpPr>
          <a:xfrm rot="-1041292">
            <a:off x="362556" y="1457158"/>
            <a:ext cx="1077436" cy="1512893"/>
            <a:chOff x="7496750" y="2523875"/>
            <a:chExt cx="1338000" cy="1926900"/>
          </a:xfrm>
        </p:grpSpPr>
        <p:sp>
          <p:nvSpPr>
            <p:cNvPr id="596" name="Google Shape;596;p20"/>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0"/>
            <p:cNvSpPr/>
            <p:nvPr/>
          </p:nvSpPr>
          <p:spPr>
            <a:xfrm>
              <a:off x="7496750" y="2523875"/>
              <a:ext cx="1338000" cy="1926900"/>
            </a:xfrm>
            <a:prstGeom prst="round2SameRect">
              <a:avLst>
                <a:gd name="adj1" fmla="val 50000"/>
                <a:gd name="adj2" fmla="val 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randombar(horizontal)">
                                      <p:cBhvr>
                                        <p:cTn id="7" dur="5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4" name="Freeform 13">
            <a:extLst>
              <a:ext uri="{FF2B5EF4-FFF2-40B4-BE49-F238E27FC236}">
                <a16:creationId xmlns:a16="http://schemas.microsoft.com/office/drawing/2014/main" id="{591C84F4-D70F-59DF-FBDE-B140F4FD3303}"/>
              </a:ext>
            </a:extLst>
          </p:cNvPr>
          <p:cNvSpPr/>
          <p:nvPr/>
        </p:nvSpPr>
        <p:spPr>
          <a:xfrm rot="22029">
            <a:off x="389163" y="1094203"/>
            <a:ext cx="3921924" cy="3326267"/>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5" name="Freeform 13">
            <a:extLst>
              <a:ext uri="{FF2B5EF4-FFF2-40B4-BE49-F238E27FC236}">
                <a16:creationId xmlns:a16="http://schemas.microsoft.com/office/drawing/2014/main" id="{946B7559-0FE1-AF34-D373-D3317A3FEE6C}"/>
              </a:ext>
            </a:extLst>
          </p:cNvPr>
          <p:cNvSpPr/>
          <p:nvPr/>
        </p:nvSpPr>
        <p:spPr>
          <a:xfrm rot="22029">
            <a:off x="4832915" y="1094203"/>
            <a:ext cx="3921924" cy="3326267"/>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7" name="TextBox 6">
            <a:extLst>
              <a:ext uri="{FF2B5EF4-FFF2-40B4-BE49-F238E27FC236}">
                <a16:creationId xmlns:a16="http://schemas.microsoft.com/office/drawing/2014/main" id="{5334B998-43CE-0547-7F91-EBEC67EC9E9B}"/>
              </a:ext>
            </a:extLst>
          </p:cNvPr>
          <p:cNvSpPr txBox="1"/>
          <p:nvPr/>
        </p:nvSpPr>
        <p:spPr>
          <a:xfrm>
            <a:off x="546287" y="299679"/>
            <a:ext cx="4723278" cy="496996"/>
          </a:xfrm>
          <a:prstGeom prst="rect">
            <a:avLst/>
          </a:prstGeom>
          <a:noFill/>
        </p:spPr>
        <p:txBody>
          <a:bodyPr wrap="square">
            <a:spAutoFit/>
          </a:bodyPr>
          <a:lstStyle/>
          <a:p>
            <a:pPr algn="just">
              <a:lnSpc>
                <a:spcPct val="150000"/>
              </a:lnSpc>
            </a:pPr>
            <a:r>
              <a:rPr lang="en-US" sz="2000" b="1"/>
              <a:t>2.Các bước tiến hành</a:t>
            </a:r>
          </a:p>
        </p:txBody>
      </p:sp>
      <p:pic>
        <p:nvPicPr>
          <p:cNvPr id="8" name="Picture 14">
            <a:extLst>
              <a:ext uri="{FF2B5EF4-FFF2-40B4-BE49-F238E27FC236}">
                <a16:creationId xmlns:a16="http://schemas.microsoft.com/office/drawing/2014/main" id="{40F8B26C-5765-07D2-4F9C-55EA6BBF088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988">
            <a:off x="1432289" y="929652"/>
            <a:ext cx="1613387" cy="328920"/>
          </a:xfrm>
          <a:prstGeom prst="rect">
            <a:avLst/>
          </a:prstGeom>
        </p:spPr>
      </p:pic>
      <p:pic>
        <p:nvPicPr>
          <p:cNvPr id="9" name="Picture 14">
            <a:extLst>
              <a:ext uri="{FF2B5EF4-FFF2-40B4-BE49-F238E27FC236}">
                <a16:creationId xmlns:a16="http://schemas.microsoft.com/office/drawing/2014/main" id="{DC1F7152-0B70-CA67-8992-4F55AF7DF3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988">
            <a:off x="6197030" y="917212"/>
            <a:ext cx="1613387" cy="328920"/>
          </a:xfrm>
          <a:prstGeom prst="rect">
            <a:avLst/>
          </a:prstGeom>
        </p:spPr>
      </p:pic>
      <p:sp>
        <p:nvSpPr>
          <p:cNvPr id="12" name="TextBox 11">
            <a:extLst>
              <a:ext uri="{FF2B5EF4-FFF2-40B4-BE49-F238E27FC236}">
                <a16:creationId xmlns:a16="http://schemas.microsoft.com/office/drawing/2014/main" id="{D11415AB-0F76-5828-0C11-75B4A1E18989}"/>
              </a:ext>
            </a:extLst>
          </p:cNvPr>
          <p:cNvSpPr txBox="1"/>
          <p:nvPr/>
        </p:nvSpPr>
        <p:spPr>
          <a:xfrm>
            <a:off x="505356" y="1698071"/>
            <a:ext cx="3689537" cy="2118529"/>
          </a:xfrm>
          <a:prstGeom prst="rect">
            <a:avLst/>
          </a:prstGeom>
          <a:noFill/>
        </p:spPr>
        <p:txBody>
          <a:bodyPr wrap="square">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Bước 3: </a:t>
            </a:r>
            <a:r>
              <a:rPr lang="en-US" sz="1800">
                <a:effectLst/>
                <a:latin typeface="+mj-lt"/>
                <a:ea typeface="Times New Roman" panose="02020603050405020304" pitchFamily="18" charset="0"/>
              </a:rPr>
              <a:t>Tiếp tục cho hai bình thuỷ tinh này vào hai hộp nhựa (hoặc thùng xốp) chứa mùn cưa và theo dõi sự thay đổi nhiệt độ của nhiệt kế sau khoảng 4 - 6 giờ.</a:t>
            </a:r>
            <a:endParaRPr lang="en-US" sz="1800">
              <a:effectLst/>
              <a:latin typeface="+mj-lt"/>
              <a:ea typeface="Calibri" panose="020F0502020204030204" pitchFamily="34" charset="0"/>
            </a:endParaRPr>
          </a:p>
        </p:txBody>
      </p:sp>
      <p:sp>
        <p:nvSpPr>
          <p:cNvPr id="16" name="TextBox 15">
            <a:extLst>
              <a:ext uri="{FF2B5EF4-FFF2-40B4-BE49-F238E27FC236}">
                <a16:creationId xmlns:a16="http://schemas.microsoft.com/office/drawing/2014/main" id="{0F7CB3B6-AFF5-7396-5DCE-D95C0C2A5F67}"/>
              </a:ext>
            </a:extLst>
          </p:cNvPr>
          <p:cNvSpPr txBox="1"/>
          <p:nvPr/>
        </p:nvSpPr>
        <p:spPr>
          <a:xfrm>
            <a:off x="5027145" y="1825818"/>
            <a:ext cx="3533464" cy="1703030"/>
          </a:xfrm>
          <a:prstGeom prst="rect">
            <a:avLst/>
          </a:prstGeom>
          <a:noFill/>
        </p:spPr>
        <p:txBody>
          <a:bodyPr wrap="square">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Bước 4: </a:t>
            </a:r>
            <a:r>
              <a:rPr lang="en-US" sz="1800">
                <a:effectLst/>
                <a:latin typeface="+mj-lt"/>
                <a:ea typeface="Times New Roman" panose="02020603050405020304" pitchFamily="18" charset="0"/>
              </a:rPr>
              <a:t>Quan sát, ghi nhận hiện tượng và kết luận về sự chuyển hoá năng lượng diễn ra trong quá trình hạt nảy mầm.</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circle(in)">
                                      <p:cBhvr>
                                        <p:cTn id="28" dur="7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grpSp>
        <p:nvGrpSpPr>
          <p:cNvPr id="1181" name="Google Shape;1181;p29"/>
          <p:cNvGrpSpPr/>
          <p:nvPr/>
        </p:nvGrpSpPr>
        <p:grpSpPr>
          <a:xfrm>
            <a:off x="7888200" y="-60487"/>
            <a:ext cx="1255800" cy="1255800"/>
            <a:chOff x="7117875" y="1506725"/>
            <a:chExt cx="1255800" cy="1255800"/>
          </a:xfrm>
        </p:grpSpPr>
        <p:grpSp>
          <p:nvGrpSpPr>
            <p:cNvPr id="1182" name="Google Shape;1182;p29"/>
            <p:cNvGrpSpPr/>
            <p:nvPr/>
          </p:nvGrpSpPr>
          <p:grpSpPr>
            <a:xfrm>
              <a:off x="7117875" y="1506725"/>
              <a:ext cx="1255800" cy="1255800"/>
              <a:chOff x="352775" y="3457250"/>
              <a:chExt cx="1255800" cy="1255800"/>
            </a:xfrm>
          </p:grpSpPr>
          <p:sp>
            <p:nvSpPr>
              <p:cNvPr id="1183" name="Google Shape;1183;p29"/>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9"/>
              <p:cNvSpPr/>
              <p:nvPr/>
            </p:nvSpPr>
            <p:spPr>
              <a:xfrm>
                <a:off x="352775" y="3457250"/>
                <a:ext cx="1255800" cy="12558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29"/>
            <p:cNvGrpSpPr/>
            <p:nvPr/>
          </p:nvGrpSpPr>
          <p:grpSpPr>
            <a:xfrm>
              <a:off x="7425877" y="1814785"/>
              <a:ext cx="639800" cy="639811"/>
              <a:chOff x="2660812" y="2425749"/>
              <a:chExt cx="411077" cy="411110"/>
            </a:xfrm>
          </p:grpSpPr>
          <p:sp>
            <p:nvSpPr>
              <p:cNvPr id="1186" name="Google Shape;1186;p29"/>
              <p:cNvSpPr/>
              <p:nvPr/>
            </p:nvSpPr>
            <p:spPr>
              <a:xfrm>
                <a:off x="2895939" y="2439869"/>
                <a:ext cx="105814" cy="105814"/>
              </a:xfrm>
              <a:custGeom>
                <a:avLst/>
                <a:gdLst/>
                <a:ahLst/>
                <a:cxnLst/>
                <a:rect l="l" t="t" r="r" b="b"/>
                <a:pathLst>
                  <a:path w="3215" h="3215" extrusionOk="0">
                    <a:moveTo>
                      <a:pt x="1607" y="0"/>
                    </a:moveTo>
                    <a:cubicBezTo>
                      <a:pt x="726" y="0"/>
                      <a:pt x="0" y="714"/>
                      <a:pt x="0" y="1607"/>
                    </a:cubicBezTo>
                    <a:cubicBezTo>
                      <a:pt x="0" y="2488"/>
                      <a:pt x="726" y="3215"/>
                      <a:pt x="1607" y="3215"/>
                    </a:cubicBezTo>
                    <a:cubicBezTo>
                      <a:pt x="2500" y="3215"/>
                      <a:pt x="3215" y="2488"/>
                      <a:pt x="3215" y="1607"/>
                    </a:cubicBezTo>
                    <a:cubicBezTo>
                      <a:pt x="3215" y="714"/>
                      <a:pt x="2500" y="0"/>
                      <a:pt x="1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9"/>
              <p:cNvSpPr/>
              <p:nvPr/>
            </p:nvSpPr>
            <p:spPr>
              <a:xfrm>
                <a:off x="2920228" y="2463763"/>
                <a:ext cx="57630" cy="57630"/>
              </a:xfrm>
              <a:custGeom>
                <a:avLst/>
                <a:gdLst/>
                <a:ahLst/>
                <a:cxnLst/>
                <a:rect l="l" t="t" r="r" b="b"/>
                <a:pathLst>
                  <a:path w="1751" h="1751" extrusionOk="0">
                    <a:moveTo>
                      <a:pt x="869" y="0"/>
                    </a:moveTo>
                    <a:cubicBezTo>
                      <a:pt x="393" y="0"/>
                      <a:pt x="0" y="393"/>
                      <a:pt x="0" y="881"/>
                    </a:cubicBezTo>
                    <a:cubicBezTo>
                      <a:pt x="0" y="1358"/>
                      <a:pt x="393" y="1751"/>
                      <a:pt x="869" y="1751"/>
                    </a:cubicBezTo>
                    <a:cubicBezTo>
                      <a:pt x="1358" y="1751"/>
                      <a:pt x="1751" y="1358"/>
                      <a:pt x="1751" y="881"/>
                    </a:cubicBezTo>
                    <a:cubicBezTo>
                      <a:pt x="1751" y="393"/>
                      <a:pt x="1358" y="0"/>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9"/>
              <p:cNvSpPr/>
              <p:nvPr/>
            </p:nvSpPr>
            <p:spPr>
              <a:xfrm>
                <a:off x="2667065" y="2431640"/>
                <a:ext cx="153274" cy="154031"/>
              </a:xfrm>
              <a:custGeom>
                <a:avLst/>
                <a:gdLst/>
                <a:ahLst/>
                <a:cxnLst/>
                <a:rect l="l" t="t" r="r" b="b"/>
                <a:pathLst>
                  <a:path w="4657" h="4680" extrusionOk="0">
                    <a:moveTo>
                      <a:pt x="2318" y="1442"/>
                    </a:moveTo>
                    <a:cubicBezTo>
                      <a:pt x="2538" y="1442"/>
                      <a:pt x="2759" y="1526"/>
                      <a:pt x="2930" y="1691"/>
                    </a:cubicBezTo>
                    <a:cubicBezTo>
                      <a:pt x="3263" y="2036"/>
                      <a:pt x="3275" y="2584"/>
                      <a:pt x="2930" y="2929"/>
                    </a:cubicBezTo>
                    <a:cubicBezTo>
                      <a:pt x="2762" y="3097"/>
                      <a:pt x="2539" y="3183"/>
                      <a:pt x="2317" y="3183"/>
                    </a:cubicBezTo>
                    <a:cubicBezTo>
                      <a:pt x="2098" y="3183"/>
                      <a:pt x="1881" y="3100"/>
                      <a:pt x="1715" y="2929"/>
                    </a:cubicBezTo>
                    <a:cubicBezTo>
                      <a:pt x="1370" y="2596"/>
                      <a:pt x="1358" y="2048"/>
                      <a:pt x="1703" y="1703"/>
                    </a:cubicBezTo>
                    <a:cubicBezTo>
                      <a:pt x="1872" y="1528"/>
                      <a:pt x="2094" y="1442"/>
                      <a:pt x="2318" y="1442"/>
                    </a:cubicBezTo>
                    <a:close/>
                    <a:moveTo>
                      <a:pt x="2620" y="0"/>
                    </a:moveTo>
                    <a:lnTo>
                      <a:pt x="1989" y="12"/>
                    </a:lnTo>
                    <a:lnTo>
                      <a:pt x="1799" y="488"/>
                    </a:lnTo>
                    <a:cubicBezTo>
                      <a:pt x="1644" y="524"/>
                      <a:pt x="1501" y="583"/>
                      <a:pt x="1358" y="655"/>
                    </a:cubicBezTo>
                    <a:lnTo>
                      <a:pt x="894" y="476"/>
                    </a:lnTo>
                    <a:lnTo>
                      <a:pt x="441" y="929"/>
                    </a:lnTo>
                    <a:lnTo>
                      <a:pt x="632" y="1393"/>
                    </a:lnTo>
                    <a:cubicBezTo>
                      <a:pt x="560" y="1536"/>
                      <a:pt x="501" y="1679"/>
                      <a:pt x="465" y="1834"/>
                    </a:cubicBezTo>
                    <a:lnTo>
                      <a:pt x="1" y="2036"/>
                    </a:lnTo>
                    <a:lnTo>
                      <a:pt x="1" y="2667"/>
                    </a:lnTo>
                    <a:lnTo>
                      <a:pt x="501" y="2881"/>
                    </a:lnTo>
                    <a:cubicBezTo>
                      <a:pt x="549" y="3012"/>
                      <a:pt x="596" y="3143"/>
                      <a:pt x="668" y="3262"/>
                    </a:cubicBezTo>
                    <a:lnTo>
                      <a:pt x="465" y="3786"/>
                    </a:lnTo>
                    <a:lnTo>
                      <a:pt x="918" y="4227"/>
                    </a:lnTo>
                    <a:lnTo>
                      <a:pt x="1430" y="4024"/>
                    </a:lnTo>
                    <a:cubicBezTo>
                      <a:pt x="1549" y="4084"/>
                      <a:pt x="1680" y="4143"/>
                      <a:pt x="1811" y="4179"/>
                    </a:cubicBezTo>
                    <a:lnTo>
                      <a:pt x="2037" y="4679"/>
                    </a:lnTo>
                    <a:lnTo>
                      <a:pt x="2668" y="4679"/>
                    </a:lnTo>
                    <a:lnTo>
                      <a:pt x="2858" y="4203"/>
                    </a:lnTo>
                    <a:cubicBezTo>
                      <a:pt x="3013" y="4167"/>
                      <a:pt x="3156" y="4108"/>
                      <a:pt x="3299" y="4024"/>
                    </a:cubicBezTo>
                    <a:lnTo>
                      <a:pt x="3763" y="4215"/>
                    </a:lnTo>
                    <a:lnTo>
                      <a:pt x="4216" y="3762"/>
                    </a:lnTo>
                    <a:lnTo>
                      <a:pt x="4025" y="3298"/>
                    </a:lnTo>
                    <a:cubicBezTo>
                      <a:pt x="4097" y="3155"/>
                      <a:pt x="4156" y="3012"/>
                      <a:pt x="4192" y="2858"/>
                    </a:cubicBezTo>
                    <a:lnTo>
                      <a:pt x="4656" y="2655"/>
                    </a:lnTo>
                    <a:lnTo>
                      <a:pt x="4656" y="2012"/>
                    </a:lnTo>
                    <a:lnTo>
                      <a:pt x="4156" y="1810"/>
                    </a:lnTo>
                    <a:cubicBezTo>
                      <a:pt x="4109" y="1667"/>
                      <a:pt x="4061" y="1548"/>
                      <a:pt x="3989" y="1417"/>
                    </a:cubicBezTo>
                    <a:lnTo>
                      <a:pt x="4192" y="905"/>
                    </a:lnTo>
                    <a:lnTo>
                      <a:pt x="3739" y="464"/>
                    </a:lnTo>
                    <a:lnTo>
                      <a:pt x="3227" y="667"/>
                    </a:lnTo>
                    <a:cubicBezTo>
                      <a:pt x="3108" y="595"/>
                      <a:pt x="2977" y="548"/>
                      <a:pt x="2846" y="500"/>
                    </a:cubicBezTo>
                    <a:lnTo>
                      <a:pt x="26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9"/>
              <p:cNvSpPr/>
              <p:nvPr/>
            </p:nvSpPr>
            <p:spPr>
              <a:xfrm>
                <a:off x="2750926" y="2513527"/>
                <a:ext cx="178353" cy="317046"/>
              </a:xfrm>
              <a:custGeom>
                <a:avLst/>
                <a:gdLst/>
                <a:ahLst/>
                <a:cxnLst/>
                <a:rect l="l" t="t" r="r" b="b"/>
                <a:pathLst>
                  <a:path w="5419" h="9633" extrusionOk="0">
                    <a:moveTo>
                      <a:pt x="1" y="0"/>
                    </a:moveTo>
                    <a:lnTo>
                      <a:pt x="1" y="9633"/>
                    </a:lnTo>
                    <a:lnTo>
                      <a:pt x="5418" y="9633"/>
                    </a:lnTo>
                    <a:lnTo>
                      <a:pt x="5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9"/>
              <p:cNvSpPr/>
              <p:nvPr/>
            </p:nvSpPr>
            <p:spPr>
              <a:xfrm>
                <a:off x="2876718" y="2777650"/>
                <a:ext cx="52561" cy="53318"/>
              </a:xfrm>
              <a:custGeom>
                <a:avLst/>
                <a:gdLst/>
                <a:ahLst/>
                <a:cxnLst/>
                <a:rect l="l" t="t" r="r" b="b"/>
                <a:pathLst>
                  <a:path w="1597" h="1620" extrusionOk="0">
                    <a:moveTo>
                      <a:pt x="1596" y="0"/>
                    </a:moveTo>
                    <a:cubicBezTo>
                      <a:pt x="715" y="0"/>
                      <a:pt x="1" y="703"/>
                      <a:pt x="1" y="1596"/>
                    </a:cubicBezTo>
                    <a:lnTo>
                      <a:pt x="1" y="1619"/>
                    </a:lnTo>
                    <a:lnTo>
                      <a:pt x="1596" y="1619"/>
                    </a:lnTo>
                    <a:lnTo>
                      <a:pt x="15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9"/>
              <p:cNvSpPr/>
              <p:nvPr/>
            </p:nvSpPr>
            <p:spPr>
              <a:xfrm>
                <a:off x="2750926" y="2513527"/>
                <a:ext cx="52561" cy="52528"/>
              </a:xfrm>
              <a:custGeom>
                <a:avLst/>
                <a:gdLst/>
                <a:ahLst/>
                <a:cxnLst/>
                <a:rect l="l" t="t" r="r" b="b"/>
                <a:pathLst>
                  <a:path w="1597" h="1596" extrusionOk="0">
                    <a:moveTo>
                      <a:pt x="1" y="0"/>
                    </a:moveTo>
                    <a:lnTo>
                      <a:pt x="1" y="1596"/>
                    </a:lnTo>
                    <a:cubicBezTo>
                      <a:pt x="882" y="1596"/>
                      <a:pt x="1596" y="882"/>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9"/>
              <p:cNvSpPr/>
              <p:nvPr/>
            </p:nvSpPr>
            <p:spPr>
              <a:xfrm>
                <a:off x="2876718" y="2513527"/>
                <a:ext cx="52561" cy="52528"/>
              </a:xfrm>
              <a:custGeom>
                <a:avLst/>
                <a:gdLst/>
                <a:ahLst/>
                <a:cxnLst/>
                <a:rect l="l" t="t" r="r" b="b"/>
                <a:pathLst>
                  <a:path w="1597" h="1596" extrusionOk="0">
                    <a:moveTo>
                      <a:pt x="1" y="0"/>
                    </a:moveTo>
                    <a:cubicBezTo>
                      <a:pt x="1" y="882"/>
                      <a:pt x="715" y="1596"/>
                      <a:pt x="1596" y="1596"/>
                    </a:cubicBezTo>
                    <a:lnTo>
                      <a:pt x="15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9"/>
              <p:cNvSpPr/>
              <p:nvPr/>
            </p:nvSpPr>
            <p:spPr>
              <a:xfrm>
                <a:off x="2750926" y="2777650"/>
                <a:ext cx="52561" cy="52923"/>
              </a:xfrm>
              <a:custGeom>
                <a:avLst/>
                <a:gdLst/>
                <a:ahLst/>
                <a:cxnLst/>
                <a:rect l="l" t="t" r="r" b="b"/>
                <a:pathLst>
                  <a:path w="1597" h="1608" extrusionOk="0">
                    <a:moveTo>
                      <a:pt x="1" y="0"/>
                    </a:moveTo>
                    <a:lnTo>
                      <a:pt x="1" y="1608"/>
                    </a:lnTo>
                    <a:lnTo>
                      <a:pt x="1596" y="1608"/>
                    </a:lnTo>
                    <a:lnTo>
                      <a:pt x="1596" y="1584"/>
                    </a:lnTo>
                    <a:cubicBezTo>
                      <a:pt x="1596" y="715"/>
                      <a:pt x="88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9"/>
              <p:cNvSpPr/>
              <p:nvPr/>
            </p:nvSpPr>
            <p:spPr>
              <a:xfrm>
                <a:off x="2783477" y="2615786"/>
                <a:ext cx="113252" cy="112890"/>
              </a:xfrm>
              <a:custGeom>
                <a:avLst/>
                <a:gdLst/>
                <a:ahLst/>
                <a:cxnLst/>
                <a:rect l="l" t="t" r="r" b="b"/>
                <a:pathLst>
                  <a:path w="3441" h="3430" extrusionOk="0">
                    <a:moveTo>
                      <a:pt x="1715" y="1"/>
                    </a:moveTo>
                    <a:cubicBezTo>
                      <a:pt x="774" y="1"/>
                      <a:pt x="0" y="763"/>
                      <a:pt x="0" y="1715"/>
                    </a:cubicBezTo>
                    <a:cubicBezTo>
                      <a:pt x="0" y="2668"/>
                      <a:pt x="774" y="3430"/>
                      <a:pt x="1715" y="3430"/>
                    </a:cubicBezTo>
                    <a:cubicBezTo>
                      <a:pt x="2667" y="3430"/>
                      <a:pt x="3441" y="2668"/>
                      <a:pt x="3441" y="1715"/>
                    </a:cubicBezTo>
                    <a:cubicBezTo>
                      <a:pt x="3441" y="763"/>
                      <a:pt x="2667"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9"/>
              <p:cNvSpPr/>
              <p:nvPr/>
            </p:nvSpPr>
            <p:spPr>
              <a:xfrm>
                <a:off x="2843016" y="2711035"/>
                <a:ext cx="217519" cy="119933"/>
              </a:xfrm>
              <a:custGeom>
                <a:avLst/>
                <a:gdLst/>
                <a:ahLst/>
                <a:cxnLst/>
                <a:rect l="l" t="t" r="r" b="b"/>
                <a:pathLst>
                  <a:path w="6609" h="3644" extrusionOk="0">
                    <a:moveTo>
                      <a:pt x="2430" y="0"/>
                    </a:moveTo>
                    <a:lnTo>
                      <a:pt x="1584" y="357"/>
                    </a:lnTo>
                    <a:lnTo>
                      <a:pt x="1572" y="1155"/>
                    </a:lnTo>
                    <a:cubicBezTo>
                      <a:pt x="1418" y="1286"/>
                      <a:pt x="1275" y="1429"/>
                      <a:pt x="1156" y="1596"/>
                    </a:cubicBezTo>
                    <a:lnTo>
                      <a:pt x="346" y="1596"/>
                    </a:lnTo>
                    <a:lnTo>
                      <a:pt x="1" y="2453"/>
                    </a:lnTo>
                    <a:lnTo>
                      <a:pt x="560" y="3024"/>
                    </a:lnTo>
                    <a:cubicBezTo>
                      <a:pt x="537" y="3239"/>
                      <a:pt x="525" y="3441"/>
                      <a:pt x="548" y="3643"/>
                    </a:cubicBezTo>
                    <a:lnTo>
                      <a:pt x="1846" y="3643"/>
                    </a:lnTo>
                    <a:cubicBezTo>
                      <a:pt x="1787" y="3358"/>
                      <a:pt x="1811" y="3048"/>
                      <a:pt x="1930" y="2762"/>
                    </a:cubicBezTo>
                    <a:cubicBezTo>
                      <a:pt x="2164" y="2177"/>
                      <a:pt x="2719" y="1830"/>
                      <a:pt x="3305" y="1830"/>
                    </a:cubicBezTo>
                    <a:cubicBezTo>
                      <a:pt x="3493" y="1830"/>
                      <a:pt x="3685" y="1866"/>
                      <a:pt x="3870" y="1941"/>
                    </a:cubicBezTo>
                    <a:cubicBezTo>
                      <a:pt x="4549" y="2227"/>
                      <a:pt x="4906" y="2953"/>
                      <a:pt x="4763" y="3643"/>
                    </a:cubicBezTo>
                    <a:lnTo>
                      <a:pt x="6061" y="3632"/>
                    </a:lnTo>
                    <a:lnTo>
                      <a:pt x="6049" y="3632"/>
                    </a:lnTo>
                    <a:cubicBezTo>
                      <a:pt x="6085" y="3429"/>
                      <a:pt x="6085" y="3227"/>
                      <a:pt x="6061" y="3024"/>
                    </a:cubicBezTo>
                    <a:lnTo>
                      <a:pt x="6609" y="2453"/>
                    </a:lnTo>
                    <a:lnTo>
                      <a:pt x="6263" y="1596"/>
                    </a:lnTo>
                    <a:lnTo>
                      <a:pt x="5513" y="1584"/>
                    </a:lnTo>
                    <a:cubicBezTo>
                      <a:pt x="5370" y="1405"/>
                      <a:pt x="5216" y="1238"/>
                      <a:pt x="5037" y="1096"/>
                    </a:cubicBezTo>
                    <a:lnTo>
                      <a:pt x="5025" y="357"/>
                    </a:lnTo>
                    <a:lnTo>
                      <a:pt x="4180" y="0"/>
                    </a:lnTo>
                    <a:lnTo>
                      <a:pt x="3656" y="524"/>
                    </a:lnTo>
                    <a:cubicBezTo>
                      <a:pt x="3549" y="513"/>
                      <a:pt x="3444" y="507"/>
                      <a:pt x="3341" y="507"/>
                    </a:cubicBezTo>
                    <a:cubicBezTo>
                      <a:pt x="3214" y="507"/>
                      <a:pt x="3090" y="516"/>
                      <a:pt x="2965" y="536"/>
                    </a:cubicBezTo>
                    <a:lnTo>
                      <a:pt x="24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9"/>
              <p:cNvSpPr/>
              <p:nvPr/>
            </p:nvSpPr>
            <p:spPr>
              <a:xfrm>
                <a:off x="2960184" y="2561711"/>
                <a:ext cx="105847" cy="105847"/>
              </a:xfrm>
              <a:custGeom>
                <a:avLst/>
                <a:gdLst/>
                <a:ahLst/>
                <a:cxnLst/>
                <a:rect l="l" t="t" r="r" b="b"/>
                <a:pathLst>
                  <a:path w="3216" h="3216" extrusionOk="0">
                    <a:moveTo>
                      <a:pt x="1608" y="1"/>
                    </a:moveTo>
                    <a:cubicBezTo>
                      <a:pt x="727" y="1"/>
                      <a:pt x="1" y="715"/>
                      <a:pt x="1" y="1608"/>
                    </a:cubicBezTo>
                    <a:cubicBezTo>
                      <a:pt x="1" y="2489"/>
                      <a:pt x="727" y="3216"/>
                      <a:pt x="1608" y="3216"/>
                    </a:cubicBezTo>
                    <a:cubicBezTo>
                      <a:pt x="2489" y="3216"/>
                      <a:pt x="3215" y="2489"/>
                      <a:pt x="3215" y="1608"/>
                    </a:cubicBezTo>
                    <a:cubicBezTo>
                      <a:pt x="3215" y="715"/>
                      <a:pt x="2489" y="1"/>
                      <a:pt x="1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9"/>
              <p:cNvSpPr/>
              <p:nvPr/>
            </p:nvSpPr>
            <p:spPr>
              <a:xfrm>
                <a:off x="2984111" y="2585638"/>
                <a:ext cx="57630" cy="57630"/>
              </a:xfrm>
              <a:custGeom>
                <a:avLst/>
                <a:gdLst/>
                <a:ahLst/>
                <a:cxnLst/>
                <a:rect l="l" t="t" r="r" b="b"/>
                <a:pathLst>
                  <a:path w="1751" h="1751" extrusionOk="0">
                    <a:moveTo>
                      <a:pt x="881" y="0"/>
                    </a:moveTo>
                    <a:cubicBezTo>
                      <a:pt x="393" y="0"/>
                      <a:pt x="0" y="393"/>
                      <a:pt x="0" y="881"/>
                    </a:cubicBezTo>
                    <a:cubicBezTo>
                      <a:pt x="0" y="1357"/>
                      <a:pt x="393" y="1750"/>
                      <a:pt x="881" y="1750"/>
                    </a:cubicBezTo>
                    <a:cubicBezTo>
                      <a:pt x="1369" y="1750"/>
                      <a:pt x="1750" y="1357"/>
                      <a:pt x="1750" y="881"/>
                    </a:cubicBezTo>
                    <a:cubicBezTo>
                      <a:pt x="1750" y="393"/>
                      <a:pt x="1369" y="0"/>
                      <a:pt x="8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9"/>
              <p:cNvSpPr/>
              <p:nvPr/>
            </p:nvSpPr>
            <p:spPr>
              <a:xfrm>
                <a:off x="2667065" y="2688292"/>
                <a:ext cx="105452" cy="105847"/>
              </a:xfrm>
              <a:custGeom>
                <a:avLst/>
                <a:gdLst/>
                <a:ahLst/>
                <a:cxnLst/>
                <a:rect l="l" t="t" r="r" b="b"/>
                <a:pathLst>
                  <a:path w="3204" h="3216" extrusionOk="0">
                    <a:moveTo>
                      <a:pt x="1608" y="1"/>
                    </a:moveTo>
                    <a:cubicBezTo>
                      <a:pt x="715" y="1"/>
                      <a:pt x="1" y="727"/>
                      <a:pt x="1" y="1608"/>
                    </a:cubicBezTo>
                    <a:cubicBezTo>
                      <a:pt x="1" y="2489"/>
                      <a:pt x="715" y="3215"/>
                      <a:pt x="1608" y="3215"/>
                    </a:cubicBezTo>
                    <a:cubicBezTo>
                      <a:pt x="2489" y="3215"/>
                      <a:pt x="3204" y="2489"/>
                      <a:pt x="3204" y="1608"/>
                    </a:cubicBezTo>
                    <a:cubicBezTo>
                      <a:pt x="3204" y="727"/>
                      <a:pt x="2489" y="1"/>
                      <a:pt x="1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9"/>
              <p:cNvSpPr/>
              <p:nvPr/>
            </p:nvSpPr>
            <p:spPr>
              <a:xfrm>
                <a:off x="2690993" y="2712582"/>
                <a:ext cx="57630" cy="57663"/>
              </a:xfrm>
              <a:custGeom>
                <a:avLst/>
                <a:gdLst/>
                <a:ahLst/>
                <a:cxnLst/>
                <a:rect l="l" t="t" r="r" b="b"/>
                <a:pathLst>
                  <a:path w="1751" h="1752" extrusionOk="0">
                    <a:moveTo>
                      <a:pt x="881" y="1"/>
                    </a:moveTo>
                    <a:cubicBezTo>
                      <a:pt x="393" y="1"/>
                      <a:pt x="0" y="382"/>
                      <a:pt x="0" y="870"/>
                    </a:cubicBezTo>
                    <a:cubicBezTo>
                      <a:pt x="0" y="1358"/>
                      <a:pt x="393" y="1751"/>
                      <a:pt x="881" y="1751"/>
                    </a:cubicBezTo>
                    <a:cubicBezTo>
                      <a:pt x="1357" y="1751"/>
                      <a:pt x="1750" y="1358"/>
                      <a:pt x="1750" y="870"/>
                    </a:cubicBezTo>
                    <a:cubicBezTo>
                      <a:pt x="1750" y="382"/>
                      <a:pt x="1357" y="1"/>
                      <a:pt x="8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9"/>
              <p:cNvSpPr/>
              <p:nvPr/>
            </p:nvSpPr>
            <p:spPr>
              <a:xfrm>
                <a:off x="2777585" y="2609533"/>
                <a:ext cx="125035" cy="125035"/>
              </a:xfrm>
              <a:custGeom>
                <a:avLst/>
                <a:gdLst/>
                <a:ahLst/>
                <a:cxnLst/>
                <a:rect l="l" t="t" r="r" b="b"/>
                <a:pathLst>
                  <a:path w="3799" h="3799" extrusionOk="0">
                    <a:moveTo>
                      <a:pt x="1894" y="0"/>
                    </a:moveTo>
                    <a:cubicBezTo>
                      <a:pt x="1691" y="0"/>
                      <a:pt x="1489" y="36"/>
                      <a:pt x="1298" y="108"/>
                    </a:cubicBezTo>
                    <a:cubicBezTo>
                      <a:pt x="1203" y="131"/>
                      <a:pt x="1143" y="239"/>
                      <a:pt x="1179" y="334"/>
                    </a:cubicBezTo>
                    <a:cubicBezTo>
                      <a:pt x="1208" y="410"/>
                      <a:pt x="1274" y="463"/>
                      <a:pt x="1355" y="463"/>
                    </a:cubicBezTo>
                    <a:cubicBezTo>
                      <a:pt x="1375" y="463"/>
                      <a:pt x="1396" y="460"/>
                      <a:pt x="1417" y="453"/>
                    </a:cubicBezTo>
                    <a:cubicBezTo>
                      <a:pt x="1572" y="405"/>
                      <a:pt x="1739" y="370"/>
                      <a:pt x="1894" y="370"/>
                    </a:cubicBezTo>
                    <a:cubicBezTo>
                      <a:pt x="2739" y="370"/>
                      <a:pt x="3429" y="1060"/>
                      <a:pt x="3429" y="1905"/>
                    </a:cubicBezTo>
                    <a:cubicBezTo>
                      <a:pt x="3429" y="2751"/>
                      <a:pt x="2739" y="3441"/>
                      <a:pt x="1894" y="3441"/>
                    </a:cubicBezTo>
                    <a:cubicBezTo>
                      <a:pt x="1048" y="3441"/>
                      <a:pt x="370" y="2751"/>
                      <a:pt x="370" y="1905"/>
                    </a:cubicBezTo>
                    <a:cubicBezTo>
                      <a:pt x="370" y="1560"/>
                      <a:pt x="489" y="1215"/>
                      <a:pt x="715" y="941"/>
                    </a:cubicBezTo>
                    <a:cubicBezTo>
                      <a:pt x="774" y="858"/>
                      <a:pt x="762" y="751"/>
                      <a:pt x="679" y="679"/>
                    </a:cubicBezTo>
                    <a:cubicBezTo>
                      <a:pt x="648" y="653"/>
                      <a:pt x="608" y="641"/>
                      <a:pt x="568" y="641"/>
                    </a:cubicBezTo>
                    <a:cubicBezTo>
                      <a:pt x="516" y="641"/>
                      <a:pt x="463" y="662"/>
                      <a:pt x="429" y="703"/>
                    </a:cubicBezTo>
                    <a:cubicBezTo>
                      <a:pt x="155" y="1048"/>
                      <a:pt x="0" y="1477"/>
                      <a:pt x="0" y="1905"/>
                    </a:cubicBezTo>
                    <a:cubicBezTo>
                      <a:pt x="0" y="2953"/>
                      <a:pt x="846" y="3799"/>
                      <a:pt x="1894" y="3799"/>
                    </a:cubicBezTo>
                    <a:cubicBezTo>
                      <a:pt x="2941" y="3799"/>
                      <a:pt x="3799" y="2953"/>
                      <a:pt x="3799" y="1905"/>
                    </a:cubicBezTo>
                    <a:cubicBezTo>
                      <a:pt x="3799" y="858"/>
                      <a:pt x="2941" y="0"/>
                      <a:pt x="1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9"/>
              <p:cNvSpPr/>
              <p:nvPr/>
            </p:nvSpPr>
            <p:spPr>
              <a:xfrm>
                <a:off x="2660812" y="2425749"/>
                <a:ext cx="406404" cy="411110"/>
              </a:xfrm>
              <a:custGeom>
                <a:avLst/>
                <a:gdLst/>
                <a:ahLst/>
                <a:cxnLst/>
                <a:rect l="l" t="t" r="r" b="b"/>
                <a:pathLst>
                  <a:path w="12348" h="12491" extrusionOk="0">
                    <a:moveTo>
                      <a:pt x="2501" y="1810"/>
                    </a:moveTo>
                    <a:cubicBezTo>
                      <a:pt x="2679" y="1810"/>
                      <a:pt x="2858" y="1882"/>
                      <a:pt x="2989" y="2001"/>
                    </a:cubicBezTo>
                    <a:cubicBezTo>
                      <a:pt x="3120" y="2132"/>
                      <a:pt x="3191" y="2310"/>
                      <a:pt x="3191" y="2489"/>
                    </a:cubicBezTo>
                    <a:lnTo>
                      <a:pt x="2739" y="2489"/>
                    </a:lnTo>
                    <a:cubicBezTo>
                      <a:pt x="2632" y="2489"/>
                      <a:pt x="2560" y="2572"/>
                      <a:pt x="2560" y="2667"/>
                    </a:cubicBezTo>
                    <a:lnTo>
                      <a:pt x="2560" y="3179"/>
                    </a:lnTo>
                    <a:cubicBezTo>
                      <a:pt x="2546" y="3180"/>
                      <a:pt x="2531" y="3181"/>
                      <a:pt x="2517" y="3181"/>
                    </a:cubicBezTo>
                    <a:cubicBezTo>
                      <a:pt x="2331" y="3181"/>
                      <a:pt x="2157" y="3110"/>
                      <a:pt x="2024" y="2977"/>
                    </a:cubicBezTo>
                    <a:cubicBezTo>
                      <a:pt x="1762" y="2715"/>
                      <a:pt x="1751" y="2275"/>
                      <a:pt x="2024" y="2013"/>
                    </a:cubicBezTo>
                    <a:cubicBezTo>
                      <a:pt x="2143" y="1882"/>
                      <a:pt x="2322" y="1810"/>
                      <a:pt x="2501" y="1810"/>
                    </a:cubicBezTo>
                    <a:close/>
                    <a:moveTo>
                      <a:pt x="8751" y="608"/>
                    </a:moveTo>
                    <a:cubicBezTo>
                      <a:pt x="9537" y="608"/>
                      <a:pt x="10168" y="1251"/>
                      <a:pt x="10168" y="2036"/>
                    </a:cubicBezTo>
                    <a:cubicBezTo>
                      <a:pt x="10168" y="2822"/>
                      <a:pt x="9537" y="3453"/>
                      <a:pt x="8751" y="3453"/>
                    </a:cubicBezTo>
                    <a:cubicBezTo>
                      <a:pt x="8609" y="3453"/>
                      <a:pt x="8478" y="3441"/>
                      <a:pt x="8335" y="3394"/>
                    </a:cubicBezTo>
                    <a:lnTo>
                      <a:pt x="8335" y="3001"/>
                    </a:lnTo>
                    <a:cubicBezTo>
                      <a:pt x="8466" y="3060"/>
                      <a:pt x="8609" y="3096"/>
                      <a:pt x="8751" y="3096"/>
                    </a:cubicBezTo>
                    <a:cubicBezTo>
                      <a:pt x="9061" y="3096"/>
                      <a:pt x="9359" y="2953"/>
                      <a:pt x="9561" y="2703"/>
                    </a:cubicBezTo>
                    <a:cubicBezTo>
                      <a:pt x="9763" y="2465"/>
                      <a:pt x="9847" y="2144"/>
                      <a:pt x="9787" y="1834"/>
                    </a:cubicBezTo>
                    <a:cubicBezTo>
                      <a:pt x="9777" y="1751"/>
                      <a:pt x="9704" y="1687"/>
                      <a:pt x="9614" y="1687"/>
                    </a:cubicBezTo>
                    <a:cubicBezTo>
                      <a:pt x="9601" y="1687"/>
                      <a:pt x="9587" y="1688"/>
                      <a:pt x="9573" y="1691"/>
                    </a:cubicBezTo>
                    <a:cubicBezTo>
                      <a:pt x="9478" y="1715"/>
                      <a:pt x="9406" y="1810"/>
                      <a:pt x="9430" y="1905"/>
                    </a:cubicBezTo>
                    <a:cubicBezTo>
                      <a:pt x="9466" y="2108"/>
                      <a:pt x="9418" y="2310"/>
                      <a:pt x="9275" y="2477"/>
                    </a:cubicBezTo>
                    <a:cubicBezTo>
                      <a:pt x="9144" y="2632"/>
                      <a:pt x="8954" y="2727"/>
                      <a:pt x="8751" y="2727"/>
                    </a:cubicBezTo>
                    <a:cubicBezTo>
                      <a:pt x="8370" y="2727"/>
                      <a:pt x="8061" y="2417"/>
                      <a:pt x="8061" y="2036"/>
                    </a:cubicBezTo>
                    <a:cubicBezTo>
                      <a:pt x="8061" y="1822"/>
                      <a:pt x="8156" y="1632"/>
                      <a:pt x="8323" y="1501"/>
                    </a:cubicBezTo>
                    <a:cubicBezTo>
                      <a:pt x="8448" y="1393"/>
                      <a:pt x="8600" y="1340"/>
                      <a:pt x="8753" y="1340"/>
                    </a:cubicBezTo>
                    <a:cubicBezTo>
                      <a:pt x="8804" y="1340"/>
                      <a:pt x="8856" y="1346"/>
                      <a:pt x="8906" y="1358"/>
                    </a:cubicBezTo>
                    <a:cubicBezTo>
                      <a:pt x="8920" y="1361"/>
                      <a:pt x="8935" y="1363"/>
                      <a:pt x="8949" y="1363"/>
                    </a:cubicBezTo>
                    <a:cubicBezTo>
                      <a:pt x="9031" y="1363"/>
                      <a:pt x="9110" y="1308"/>
                      <a:pt x="9121" y="1227"/>
                    </a:cubicBezTo>
                    <a:cubicBezTo>
                      <a:pt x="9144" y="1120"/>
                      <a:pt x="9085" y="1024"/>
                      <a:pt x="8990" y="1001"/>
                    </a:cubicBezTo>
                    <a:cubicBezTo>
                      <a:pt x="8912" y="983"/>
                      <a:pt x="8834" y="974"/>
                      <a:pt x="8756" y="974"/>
                    </a:cubicBezTo>
                    <a:cubicBezTo>
                      <a:pt x="8523" y="974"/>
                      <a:pt x="8293" y="1054"/>
                      <a:pt x="8097" y="1215"/>
                    </a:cubicBezTo>
                    <a:cubicBezTo>
                      <a:pt x="7835" y="1417"/>
                      <a:pt x="7692" y="1715"/>
                      <a:pt x="7692" y="2036"/>
                    </a:cubicBezTo>
                    <a:cubicBezTo>
                      <a:pt x="7692" y="2191"/>
                      <a:pt x="7728" y="2346"/>
                      <a:pt x="7799" y="2489"/>
                    </a:cubicBezTo>
                    <a:lnTo>
                      <a:pt x="7406" y="2489"/>
                    </a:lnTo>
                    <a:cubicBezTo>
                      <a:pt x="7358" y="2346"/>
                      <a:pt x="7335" y="2191"/>
                      <a:pt x="7335" y="2036"/>
                    </a:cubicBezTo>
                    <a:cubicBezTo>
                      <a:pt x="7335" y="1251"/>
                      <a:pt x="7966" y="608"/>
                      <a:pt x="8751" y="608"/>
                    </a:cubicBezTo>
                    <a:close/>
                    <a:moveTo>
                      <a:pt x="4132" y="2858"/>
                    </a:moveTo>
                    <a:cubicBezTo>
                      <a:pt x="4060" y="3489"/>
                      <a:pt x="3548" y="3989"/>
                      <a:pt x="2917" y="4072"/>
                    </a:cubicBezTo>
                    <a:lnTo>
                      <a:pt x="2917" y="2858"/>
                    </a:lnTo>
                    <a:close/>
                    <a:moveTo>
                      <a:pt x="7978" y="2858"/>
                    </a:moveTo>
                    <a:lnTo>
                      <a:pt x="7978" y="4072"/>
                    </a:lnTo>
                    <a:cubicBezTo>
                      <a:pt x="7347" y="3989"/>
                      <a:pt x="6835" y="3489"/>
                      <a:pt x="6763" y="2858"/>
                    </a:cubicBezTo>
                    <a:close/>
                    <a:moveTo>
                      <a:pt x="2703" y="370"/>
                    </a:moveTo>
                    <a:lnTo>
                      <a:pt x="2870" y="762"/>
                    </a:lnTo>
                    <a:cubicBezTo>
                      <a:pt x="2894" y="810"/>
                      <a:pt x="2929" y="846"/>
                      <a:pt x="2977" y="858"/>
                    </a:cubicBezTo>
                    <a:cubicBezTo>
                      <a:pt x="3108" y="893"/>
                      <a:pt x="3215" y="941"/>
                      <a:pt x="3334" y="1012"/>
                    </a:cubicBezTo>
                    <a:cubicBezTo>
                      <a:pt x="3358" y="1024"/>
                      <a:pt x="3385" y="1030"/>
                      <a:pt x="3411" y="1030"/>
                    </a:cubicBezTo>
                    <a:cubicBezTo>
                      <a:pt x="3438" y="1030"/>
                      <a:pt x="3465" y="1024"/>
                      <a:pt x="3489" y="1012"/>
                    </a:cubicBezTo>
                    <a:lnTo>
                      <a:pt x="3882" y="858"/>
                    </a:lnTo>
                    <a:lnTo>
                      <a:pt x="4168" y="1132"/>
                    </a:lnTo>
                    <a:lnTo>
                      <a:pt x="4013" y="1536"/>
                    </a:lnTo>
                    <a:cubicBezTo>
                      <a:pt x="3989" y="1584"/>
                      <a:pt x="3989" y="1644"/>
                      <a:pt x="4025" y="1691"/>
                    </a:cubicBezTo>
                    <a:cubicBezTo>
                      <a:pt x="4084" y="1798"/>
                      <a:pt x="4132" y="1917"/>
                      <a:pt x="4168" y="2036"/>
                    </a:cubicBezTo>
                    <a:cubicBezTo>
                      <a:pt x="4191" y="2084"/>
                      <a:pt x="4227" y="2132"/>
                      <a:pt x="4275" y="2155"/>
                    </a:cubicBezTo>
                    <a:lnTo>
                      <a:pt x="4668" y="2322"/>
                    </a:lnTo>
                    <a:lnTo>
                      <a:pt x="4668" y="2489"/>
                    </a:lnTo>
                    <a:lnTo>
                      <a:pt x="3560" y="2489"/>
                    </a:lnTo>
                    <a:cubicBezTo>
                      <a:pt x="3560" y="2215"/>
                      <a:pt x="3441" y="1941"/>
                      <a:pt x="3239" y="1751"/>
                    </a:cubicBezTo>
                    <a:cubicBezTo>
                      <a:pt x="3048" y="1548"/>
                      <a:pt x="2786" y="1441"/>
                      <a:pt x="2501" y="1441"/>
                    </a:cubicBezTo>
                    <a:cubicBezTo>
                      <a:pt x="2215" y="1441"/>
                      <a:pt x="1953" y="1548"/>
                      <a:pt x="1762" y="1751"/>
                    </a:cubicBezTo>
                    <a:cubicBezTo>
                      <a:pt x="1358" y="2167"/>
                      <a:pt x="1358" y="2834"/>
                      <a:pt x="1774" y="3239"/>
                    </a:cubicBezTo>
                    <a:cubicBezTo>
                      <a:pt x="1968" y="3432"/>
                      <a:pt x="2237" y="3549"/>
                      <a:pt x="2509" y="3549"/>
                    </a:cubicBezTo>
                    <a:cubicBezTo>
                      <a:pt x="2522" y="3549"/>
                      <a:pt x="2535" y="3549"/>
                      <a:pt x="2548" y="3549"/>
                    </a:cubicBezTo>
                    <a:lnTo>
                      <a:pt x="2548" y="4680"/>
                    </a:lnTo>
                    <a:lnTo>
                      <a:pt x="2346" y="4680"/>
                    </a:lnTo>
                    <a:lnTo>
                      <a:pt x="2179" y="4287"/>
                    </a:lnTo>
                    <a:cubicBezTo>
                      <a:pt x="2155" y="4239"/>
                      <a:pt x="2108" y="4203"/>
                      <a:pt x="2060" y="4191"/>
                    </a:cubicBezTo>
                    <a:cubicBezTo>
                      <a:pt x="1941" y="4156"/>
                      <a:pt x="1822" y="4096"/>
                      <a:pt x="1715" y="4037"/>
                    </a:cubicBezTo>
                    <a:cubicBezTo>
                      <a:pt x="1687" y="4023"/>
                      <a:pt x="1655" y="4017"/>
                      <a:pt x="1621" y="4017"/>
                    </a:cubicBezTo>
                    <a:cubicBezTo>
                      <a:pt x="1597" y="4017"/>
                      <a:pt x="1573" y="4020"/>
                      <a:pt x="1548" y="4025"/>
                    </a:cubicBezTo>
                    <a:lnTo>
                      <a:pt x="1155" y="4191"/>
                    </a:lnTo>
                    <a:lnTo>
                      <a:pt x="881" y="3918"/>
                    </a:lnTo>
                    <a:lnTo>
                      <a:pt x="1036" y="3513"/>
                    </a:lnTo>
                    <a:cubicBezTo>
                      <a:pt x="1060" y="3465"/>
                      <a:pt x="1048" y="3406"/>
                      <a:pt x="1024" y="3358"/>
                    </a:cubicBezTo>
                    <a:cubicBezTo>
                      <a:pt x="965" y="3251"/>
                      <a:pt x="905" y="3132"/>
                      <a:pt x="870" y="3013"/>
                    </a:cubicBezTo>
                    <a:cubicBezTo>
                      <a:pt x="858" y="2953"/>
                      <a:pt x="822" y="2917"/>
                      <a:pt x="762" y="2894"/>
                    </a:cubicBezTo>
                    <a:lnTo>
                      <a:pt x="381" y="2727"/>
                    </a:lnTo>
                    <a:lnTo>
                      <a:pt x="369" y="2334"/>
                    </a:lnTo>
                    <a:lnTo>
                      <a:pt x="739" y="2179"/>
                    </a:lnTo>
                    <a:cubicBezTo>
                      <a:pt x="786" y="2155"/>
                      <a:pt x="822" y="2108"/>
                      <a:pt x="834" y="2060"/>
                    </a:cubicBezTo>
                    <a:cubicBezTo>
                      <a:pt x="870" y="1917"/>
                      <a:pt x="929" y="1786"/>
                      <a:pt x="989" y="1655"/>
                    </a:cubicBezTo>
                    <a:cubicBezTo>
                      <a:pt x="1012" y="1608"/>
                      <a:pt x="1024" y="1560"/>
                      <a:pt x="1000" y="1501"/>
                    </a:cubicBezTo>
                    <a:lnTo>
                      <a:pt x="858" y="1143"/>
                    </a:lnTo>
                    <a:lnTo>
                      <a:pt x="1131" y="870"/>
                    </a:lnTo>
                    <a:lnTo>
                      <a:pt x="1489" y="1012"/>
                    </a:lnTo>
                    <a:cubicBezTo>
                      <a:pt x="1507" y="1022"/>
                      <a:pt x="1527" y="1025"/>
                      <a:pt x="1547" y="1025"/>
                    </a:cubicBezTo>
                    <a:cubicBezTo>
                      <a:pt x="1580" y="1025"/>
                      <a:pt x="1614" y="1015"/>
                      <a:pt x="1643" y="1001"/>
                    </a:cubicBezTo>
                    <a:cubicBezTo>
                      <a:pt x="1762" y="929"/>
                      <a:pt x="1893" y="882"/>
                      <a:pt x="2036" y="846"/>
                    </a:cubicBezTo>
                    <a:cubicBezTo>
                      <a:pt x="2084" y="822"/>
                      <a:pt x="2132" y="786"/>
                      <a:pt x="2155" y="739"/>
                    </a:cubicBezTo>
                    <a:lnTo>
                      <a:pt x="2310" y="370"/>
                    </a:lnTo>
                    <a:close/>
                    <a:moveTo>
                      <a:pt x="1798" y="8168"/>
                    </a:moveTo>
                    <a:cubicBezTo>
                      <a:pt x="2572" y="8168"/>
                      <a:pt x="3215" y="8799"/>
                      <a:pt x="3215" y="9585"/>
                    </a:cubicBezTo>
                    <a:cubicBezTo>
                      <a:pt x="3215" y="10371"/>
                      <a:pt x="2572" y="11002"/>
                      <a:pt x="1798" y="11002"/>
                    </a:cubicBezTo>
                    <a:cubicBezTo>
                      <a:pt x="1012" y="11002"/>
                      <a:pt x="369" y="10371"/>
                      <a:pt x="369" y="9585"/>
                    </a:cubicBezTo>
                    <a:cubicBezTo>
                      <a:pt x="369" y="8799"/>
                      <a:pt x="1012" y="8168"/>
                      <a:pt x="1798" y="8168"/>
                    </a:cubicBezTo>
                    <a:close/>
                    <a:moveTo>
                      <a:pt x="3013" y="10895"/>
                    </a:moveTo>
                    <a:cubicBezTo>
                      <a:pt x="3620" y="11014"/>
                      <a:pt x="4072" y="11514"/>
                      <a:pt x="4144" y="12121"/>
                    </a:cubicBezTo>
                    <a:lnTo>
                      <a:pt x="2917" y="12121"/>
                    </a:lnTo>
                    <a:lnTo>
                      <a:pt x="2917" y="10978"/>
                    </a:lnTo>
                    <a:cubicBezTo>
                      <a:pt x="2953" y="10954"/>
                      <a:pt x="2977" y="10930"/>
                      <a:pt x="3013" y="10895"/>
                    </a:cubicBezTo>
                    <a:close/>
                    <a:moveTo>
                      <a:pt x="6394" y="2858"/>
                    </a:moveTo>
                    <a:cubicBezTo>
                      <a:pt x="6477" y="3691"/>
                      <a:pt x="7132" y="4358"/>
                      <a:pt x="7966" y="4441"/>
                    </a:cubicBezTo>
                    <a:lnTo>
                      <a:pt x="7966" y="8490"/>
                    </a:lnTo>
                    <a:cubicBezTo>
                      <a:pt x="7954" y="8490"/>
                      <a:pt x="7918" y="8490"/>
                      <a:pt x="7894" y="8501"/>
                    </a:cubicBezTo>
                    <a:lnTo>
                      <a:pt x="7049" y="8859"/>
                    </a:lnTo>
                    <a:cubicBezTo>
                      <a:pt x="6977" y="8882"/>
                      <a:pt x="6942" y="8954"/>
                      <a:pt x="6930" y="9025"/>
                    </a:cubicBezTo>
                    <a:lnTo>
                      <a:pt x="6930" y="9740"/>
                    </a:lnTo>
                    <a:cubicBezTo>
                      <a:pt x="6811" y="9835"/>
                      <a:pt x="6704" y="9954"/>
                      <a:pt x="6596" y="10073"/>
                    </a:cubicBezTo>
                    <a:lnTo>
                      <a:pt x="5882" y="10085"/>
                    </a:lnTo>
                    <a:cubicBezTo>
                      <a:pt x="5811" y="10085"/>
                      <a:pt x="5751" y="10121"/>
                      <a:pt x="5715" y="10192"/>
                    </a:cubicBezTo>
                    <a:lnTo>
                      <a:pt x="5370" y="11049"/>
                    </a:lnTo>
                    <a:cubicBezTo>
                      <a:pt x="5334" y="11121"/>
                      <a:pt x="5346" y="11192"/>
                      <a:pt x="5406" y="11252"/>
                    </a:cubicBezTo>
                    <a:lnTo>
                      <a:pt x="5906" y="11764"/>
                    </a:lnTo>
                    <a:cubicBezTo>
                      <a:pt x="5894" y="11883"/>
                      <a:pt x="5882" y="12002"/>
                      <a:pt x="5894" y="12121"/>
                    </a:cubicBezTo>
                    <a:lnTo>
                      <a:pt x="4501" y="12121"/>
                    </a:lnTo>
                    <a:cubicBezTo>
                      <a:pt x="4441" y="11407"/>
                      <a:pt x="3953" y="10799"/>
                      <a:pt x="3275" y="10585"/>
                    </a:cubicBezTo>
                    <a:cubicBezTo>
                      <a:pt x="3465" y="10299"/>
                      <a:pt x="3584" y="9954"/>
                      <a:pt x="3584" y="9585"/>
                    </a:cubicBezTo>
                    <a:cubicBezTo>
                      <a:pt x="3584" y="9025"/>
                      <a:pt x="3322" y="8525"/>
                      <a:pt x="2917" y="8192"/>
                    </a:cubicBezTo>
                    <a:lnTo>
                      <a:pt x="2917" y="4441"/>
                    </a:lnTo>
                    <a:cubicBezTo>
                      <a:pt x="3751" y="4358"/>
                      <a:pt x="4418" y="3691"/>
                      <a:pt x="4501" y="2858"/>
                    </a:cubicBezTo>
                    <a:close/>
                    <a:moveTo>
                      <a:pt x="7978" y="11014"/>
                    </a:moveTo>
                    <a:lnTo>
                      <a:pt x="7978" y="12121"/>
                    </a:lnTo>
                    <a:lnTo>
                      <a:pt x="7537" y="12121"/>
                    </a:lnTo>
                    <a:cubicBezTo>
                      <a:pt x="7513" y="11907"/>
                      <a:pt x="7549" y="11692"/>
                      <a:pt x="7632" y="11490"/>
                    </a:cubicBezTo>
                    <a:cubicBezTo>
                      <a:pt x="7716" y="11311"/>
                      <a:pt x="7823" y="11145"/>
                      <a:pt x="7978" y="11014"/>
                    </a:cubicBezTo>
                    <a:close/>
                    <a:moveTo>
                      <a:pt x="7930" y="8882"/>
                    </a:moveTo>
                    <a:lnTo>
                      <a:pt x="8382" y="9335"/>
                    </a:lnTo>
                    <a:cubicBezTo>
                      <a:pt x="8418" y="9371"/>
                      <a:pt x="8478" y="9383"/>
                      <a:pt x="8537" y="9383"/>
                    </a:cubicBezTo>
                    <a:cubicBezTo>
                      <a:pt x="8649" y="9363"/>
                      <a:pt x="8764" y="9354"/>
                      <a:pt x="8880" y="9354"/>
                    </a:cubicBezTo>
                    <a:cubicBezTo>
                      <a:pt x="8975" y="9354"/>
                      <a:pt x="9072" y="9360"/>
                      <a:pt x="9168" y="9371"/>
                    </a:cubicBezTo>
                    <a:cubicBezTo>
                      <a:pt x="9177" y="9373"/>
                      <a:pt x="9185" y="9374"/>
                      <a:pt x="9194" y="9374"/>
                    </a:cubicBezTo>
                    <a:cubicBezTo>
                      <a:pt x="9236" y="9374"/>
                      <a:pt x="9282" y="9352"/>
                      <a:pt x="9311" y="9323"/>
                    </a:cubicBezTo>
                    <a:lnTo>
                      <a:pt x="9752" y="8894"/>
                    </a:lnTo>
                    <a:lnTo>
                      <a:pt x="10383" y="9156"/>
                    </a:lnTo>
                    <a:lnTo>
                      <a:pt x="10383" y="9775"/>
                    </a:lnTo>
                    <a:cubicBezTo>
                      <a:pt x="10383" y="9823"/>
                      <a:pt x="10418" y="9883"/>
                      <a:pt x="10454" y="9906"/>
                    </a:cubicBezTo>
                    <a:cubicBezTo>
                      <a:pt x="10621" y="10049"/>
                      <a:pt x="10776" y="10204"/>
                      <a:pt x="10895" y="10371"/>
                    </a:cubicBezTo>
                    <a:cubicBezTo>
                      <a:pt x="10930" y="10418"/>
                      <a:pt x="10990" y="10442"/>
                      <a:pt x="11037" y="10442"/>
                    </a:cubicBezTo>
                    <a:lnTo>
                      <a:pt x="11668" y="10454"/>
                    </a:lnTo>
                    <a:lnTo>
                      <a:pt x="11930" y="11085"/>
                    </a:lnTo>
                    <a:lnTo>
                      <a:pt x="11466" y="11561"/>
                    </a:lnTo>
                    <a:cubicBezTo>
                      <a:pt x="11430" y="11597"/>
                      <a:pt x="11407" y="11657"/>
                      <a:pt x="11418" y="11704"/>
                    </a:cubicBezTo>
                    <a:cubicBezTo>
                      <a:pt x="11430" y="11847"/>
                      <a:pt x="11430" y="11990"/>
                      <a:pt x="11418" y="12121"/>
                    </a:cubicBezTo>
                    <a:lnTo>
                      <a:pt x="10514" y="12121"/>
                    </a:lnTo>
                    <a:cubicBezTo>
                      <a:pt x="10561" y="11407"/>
                      <a:pt x="10156" y="10728"/>
                      <a:pt x="9478" y="10442"/>
                    </a:cubicBezTo>
                    <a:cubicBezTo>
                      <a:pt x="9275" y="10359"/>
                      <a:pt x="9061" y="10317"/>
                      <a:pt x="8845" y="10317"/>
                    </a:cubicBezTo>
                    <a:cubicBezTo>
                      <a:pt x="8629" y="10317"/>
                      <a:pt x="8412" y="10359"/>
                      <a:pt x="8204" y="10442"/>
                    </a:cubicBezTo>
                    <a:cubicBezTo>
                      <a:pt x="7787" y="10609"/>
                      <a:pt x="7466" y="10942"/>
                      <a:pt x="7299" y="11359"/>
                    </a:cubicBezTo>
                    <a:cubicBezTo>
                      <a:pt x="7192" y="11597"/>
                      <a:pt x="7156" y="11859"/>
                      <a:pt x="7168" y="12121"/>
                    </a:cubicBezTo>
                    <a:lnTo>
                      <a:pt x="6251" y="12121"/>
                    </a:lnTo>
                    <a:cubicBezTo>
                      <a:pt x="6251" y="11990"/>
                      <a:pt x="6263" y="11847"/>
                      <a:pt x="6275" y="11716"/>
                    </a:cubicBezTo>
                    <a:cubicBezTo>
                      <a:pt x="6275" y="11657"/>
                      <a:pt x="6263" y="11609"/>
                      <a:pt x="6227" y="11561"/>
                    </a:cubicBezTo>
                    <a:lnTo>
                      <a:pt x="5751" y="11073"/>
                    </a:lnTo>
                    <a:lnTo>
                      <a:pt x="6013" y="10442"/>
                    </a:lnTo>
                    <a:lnTo>
                      <a:pt x="6692" y="10442"/>
                    </a:lnTo>
                    <a:cubicBezTo>
                      <a:pt x="6739" y="10442"/>
                      <a:pt x="6799" y="10418"/>
                      <a:pt x="6835" y="10371"/>
                    </a:cubicBezTo>
                    <a:cubicBezTo>
                      <a:pt x="6954" y="10216"/>
                      <a:pt x="7085" y="10085"/>
                      <a:pt x="7227" y="9966"/>
                    </a:cubicBezTo>
                    <a:cubicBezTo>
                      <a:pt x="7275" y="9930"/>
                      <a:pt x="7299" y="9871"/>
                      <a:pt x="7299" y="9823"/>
                    </a:cubicBezTo>
                    <a:lnTo>
                      <a:pt x="7299" y="9144"/>
                    </a:lnTo>
                    <a:lnTo>
                      <a:pt x="7930" y="8882"/>
                    </a:lnTo>
                    <a:close/>
                    <a:moveTo>
                      <a:pt x="2179" y="0"/>
                    </a:moveTo>
                    <a:cubicBezTo>
                      <a:pt x="2108" y="0"/>
                      <a:pt x="2036" y="48"/>
                      <a:pt x="2013" y="120"/>
                    </a:cubicBezTo>
                    <a:lnTo>
                      <a:pt x="1846" y="512"/>
                    </a:lnTo>
                    <a:cubicBezTo>
                      <a:pt x="1739" y="548"/>
                      <a:pt x="1643" y="596"/>
                      <a:pt x="1536" y="643"/>
                    </a:cubicBezTo>
                    <a:lnTo>
                      <a:pt x="1143" y="489"/>
                    </a:lnTo>
                    <a:cubicBezTo>
                      <a:pt x="1124" y="477"/>
                      <a:pt x="1101" y="471"/>
                      <a:pt x="1078" y="471"/>
                    </a:cubicBezTo>
                    <a:cubicBezTo>
                      <a:pt x="1032" y="471"/>
                      <a:pt x="985" y="493"/>
                      <a:pt x="953" y="524"/>
                    </a:cubicBezTo>
                    <a:lnTo>
                      <a:pt x="500" y="977"/>
                    </a:lnTo>
                    <a:cubicBezTo>
                      <a:pt x="453" y="1024"/>
                      <a:pt x="441" y="1108"/>
                      <a:pt x="465" y="1179"/>
                    </a:cubicBezTo>
                    <a:lnTo>
                      <a:pt x="631" y="1572"/>
                    </a:lnTo>
                    <a:cubicBezTo>
                      <a:pt x="584" y="1667"/>
                      <a:pt x="536" y="1774"/>
                      <a:pt x="500" y="1882"/>
                    </a:cubicBezTo>
                    <a:lnTo>
                      <a:pt x="119" y="2048"/>
                    </a:lnTo>
                    <a:cubicBezTo>
                      <a:pt x="48" y="2084"/>
                      <a:pt x="0" y="2144"/>
                      <a:pt x="0" y="2215"/>
                    </a:cubicBezTo>
                    <a:lnTo>
                      <a:pt x="12" y="2858"/>
                    </a:lnTo>
                    <a:cubicBezTo>
                      <a:pt x="12" y="2929"/>
                      <a:pt x="60" y="2989"/>
                      <a:pt x="119" y="3025"/>
                    </a:cubicBezTo>
                    <a:lnTo>
                      <a:pt x="548" y="3203"/>
                    </a:lnTo>
                    <a:cubicBezTo>
                      <a:pt x="584" y="3287"/>
                      <a:pt x="619" y="3382"/>
                      <a:pt x="655" y="3465"/>
                    </a:cubicBezTo>
                    <a:lnTo>
                      <a:pt x="489" y="3894"/>
                    </a:lnTo>
                    <a:cubicBezTo>
                      <a:pt x="465" y="3965"/>
                      <a:pt x="477" y="4037"/>
                      <a:pt x="536" y="4096"/>
                    </a:cubicBezTo>
                    <a:lnTo>
                      <a:pt x="977" y="4537"/>
                    </a:lnTo>
                    <a:cubicBezTo>
                      <a:pt x="1017" y="4577"/>
                      <a:pt x="1064" y="4596"/>
                      <a:pt x="1112" y="4596"/>
                    </a:cubicBezTo>
                    <a:cubicBezTo>
                      <a:pt x="1134" y="4596"/>
                      <a:pt x="1156" y="4592"/>
                      <a:pt x="1179" y="4584"/>
                    </a:cubicBezTo>
                    <a:lnTo>
                      <a:pt x="1608" y="4406"/>
                    </a:lnTo>
                    <a:cubicBezTo>
                      <a:pt x="1691" y="4441"/>
                      <a:pt x="1774" y="4477"/>
                      <a:pt x="1870" y="4513"/>
                    </a:cubicBezTo>
                    <a:lnTo>
                      <a:pt x="2048" y="4942"/>
                    </a:lnTo>
                    <a:cubicBezTo>
                      <a:pt x="2084" y="5001"/>
                      <a:pt x="2143" y="5049"/>
                      <a:pt x="2227" y="5049"/>
                    </a:cubicBezTo>
                    <a:lnTo>
                      <a:pt x="2548" y="5049"/>
                    </a:lnTo>
                    <a:lnTo>
                      <a:pt x="2548" y="7966"/>
                    </a:lnTo>
                    <a:cubicBezTo>
                      <a:pt x="2322" y="7859"/>
                      <a:pt x="2060" y="7799"/>
                      <a:pt x="1798" y="7799"/>
                    </a:cubicBezTo>
                    <a:cubicBezTo>
                      <a:pt x="810" y="7799"/>
                      <a:pt x="0" y="8597"/>
                      <a:pt x="0" y="9585"/>
                    </a:cubicBezTo>
                    <a:cubicBezTo>
                      <a:pt x="0" y="10573"/>
                      <a:pt x="810" y="11371"/>
                      <a:pt x="1798" y="11371"/>
                    </a:cubicBezTo>
                    <a:cubicBezTo>
                      <a:pt x="2060" y="11371"/>
                      <a:pt x="2322" y="11311"/>
                      <a:pt x="2548" y="11204"/>
                    </a:cubicBezTo>
                    <a:lnTo>
                      <a:pt x="2548" y="12311"/>
                    </a:lnTo>
                    <a:cubicBezTo>
                      <a:pt x="2548" y="12407"/>
                      <a:pt x="2632" y="12490"/>
                      <a:pt x="2739" y="12490"/>
                    </a:cubicBezTo>
                    <a:lnTo>
                      <a:pt x="8156" y="12490"/>
                    </a:lnTo>
                    <a:cubicBezTo>
                      <a:pt x="8251" y="12490"/>
                      <a:pt x="8335" y="12407"/>
                      <a:pt x="8335" y="12311"/>
                    </a:cubicBezTo>
                    <a:lnTo>
                      <a:pt x="8335" y="10787"/>
                    </a:lnTo>
                    <a:lnTo>
                      <a:pt x="8347" y="10787"/>
                    </a:lnTo>
                    <a:cubicBezTo>
                      <a:pt x="8507" y="10716"/>
                      <a:pt x="8677" y="10680"/>
                      <a:pt x="8847" y="10680"/>
                    </a:cubicBezTo>
                    <a:cubicBezTo>
                      <a:pt x="9016" y="10680"/>
                      <a:pt x="9186" y="10716"/>
                      <a:pt x="9347" y="10787"/>
                    </a:cubicBezTo>
                    <a:cubicBezTo>
                      <a:pt x="9918" y="11026"/>
                      <a:pt x="10252" y="11657"/>
                      <a:pt x="10121" y="12276"/>
                    </a:cubicBezTo>
                    <a:cubicBezTo>
                      <a:pt x="10109" y="12407"/>
                      <a:pt x="10168" y="12478"/>
                      <a:pt x="10299" y="12490"/>
                    </a:cubicBezTo>
                    <a:lnTo>
                      <a:pt x="11597" y="12490"/>
                    </a:lnTo>
                    <a:cubicBezTo>
                      <a:pt x="11704" y="12490"/>
                      <a:pt x="11788" y="12383"/>
                      <a:pt x="11776" y="12276"/>
                    </a:cubicBezTo>
                    <a:cubicBezTo>
                      <a:pt x="11788" y="12109"/>
                      <a:pt x="11799" y="11930"/>
                      <a:pt x="11788" y="11764"/>
                    </a:cubicBezTo>
                    <a:lnTo>
                      <a:pt x="12276" y="11252"/>
                    </a:lnTo>
                    <a:cubicBezTo>
                      <a:pt x="12335" y="11204"/>
                      <a:pt x="12347" y="11121"/>
                      <a:pt x="12323" y="11049"/>
                    </a:cubicBezTo>
                    <a:lnTo>
                      <a:pt x="11966" y="10192"/>
                    </a:lnTo>
                    <a:cubicBezTo>
                      <a:pt x="11942" y="10133"/>
                      <a:pt x="11871" y="10085"/>
                      <a:pt x="11799" y="10085"/>
                    </a:cubicBezTo>
                    <a:lnTo>
                      <a:pt x="11133" y="10073"/>
                    </a:lnTo>
                    <a:cubicBezTo>
                      <a:pt x="11026" y="9930"/>
                      <a:pt x="10895" y="9799"/>
                      <a:pt x="10752" y="9680"/>
                    </a:cubicBezTo>
                    <a:lnTo>
                      <a:pt x="10752" y="9025"/>
                    </a:lnTo>
                    <a:cubicBezTo>
                      <a:pt x="10752" y="8954"/>
                      <a:pt x="10704" y="8882"/>
                      <a:pt x="10633" y="8859"/>
                    </a:cubicBezTo>
                    <a:lnTo>
                      <a:pt x="9787" y="8501"/>
                    </a:lnTo>
                    <a:cubicBezTo>
                      <a:pt x="9765" y="8494"/>
                      <a:pt x="9741" y="8490"/>
                      <a:pt x="9717" y="8490"/>
                    </a:cubicBezTo>
                    <a:cubicBezTo>
                      <a:pt x="9667" y="8490"/>
                      <a:pt x="9617" y="8508"/>
                      <a:pt x="9585" y="8549"/>
                    </a:cubicBezTo>
                    <a:lnTo>
                      <a:pt x="9121" y="9002"/>
                    </a:lnTo>
                    <a:cubicBezTo>
                      <a:pt x="9047" y="8997"/>
                      <a:pt x="8971" y="8994"/>
                      <a:pt x="8894" y="8994"/>
                    </a:cubicBezTo>
                    <a:cubicBezTo>
                      <a:pt x="8786" y="8994"/>
                      <a:pt x="8677" y="9000"/>
                      <a:pt x="8573" y="9013"/>
                    </a:cubicBezTo>
                    <a:lnTo>
                      <a:pt x="8335" y="8775"/>
                    </a:lnTo>
                    <a:lnTo>
                      <a:pt x="8335" y="3775"/>
                    </a:lnTo>
                    <a:cubicBezTo>
                      <a:pt x="8478" y="3810"/>
                      <a:pt x="8609" y="3822"/>
                      <a:pt x="8751" y="3822"/>
                    </a:cubicBezTo>
                    <a:cubicBezTo>
                      <a:pt x="9740" y="3822"/>
                      <a:pt x="10537" y="3025"/>
                      <a:pt x="10537" y="2036"/>
                    </a:cubicBezTo>
                    <a:cubicBezTo>
                      <a:pt x="10537" y="1048"/>
                      <a:pt x="9740" y="250"/>
                      <a:pt x="8751" y="250"/>
                    </a:cubicBezTo>
                    <a:cubicBezTo>
                      <a:pt x="7763" y="250"/>
                      <a:pt x="6966" y="1048"/>
                      <a:pt x="6966" y="2036"/>
                    </a:cubicBezTo>
                    <a:cubicBezTo>
                      <a:pt x="6966" y="2191"/>
                      <a:pt x="6977" y="2346"/>
                      <a:pt x="7025" y="2489"/>
                    </a:cubicBezTo>
                    <a:lnTo>
                      <a:pt x="5025" y="2489"/>
                    </a:lnTo>
                    <a:lnTo>
                      <a:pt x="5025" y="2191"/>
                    </a:lnTo>
                    <a:cubicBezTo>
                      <a:pt x="5025" y="2120"/>
                      <a:pt x="4977" y="2060"/>
                      <a:pt x="4918" y="2025"/>
                    </a:cubicBezTo>
                    <a:lnTo>
                      <a:pt x="4489" y="1846"/>
                    </a:lnTo>
                    <a:cubicBezTo>
                      <a:pt x="4453" y="1763"/>
                      <a:pt x="4418" y="1667"/>
                      <a:pt x="4382" y="1584"/>
                    </a:cubicBezTo>
                    <a:lnTo>
                      <a:pt x="4549" y="1155"/>
                    </a:lnTo>
                    <a:cubicBezTo>
                      <a:pt x="4572" y="1084"/>
                      <a:pt x="4560" y="1012"/>
                      <a:pt x="4501" y="953"/>
                    </a:cubicBezTo>
                    <a:lnTo>
                      <a:pt x="4060" y="512"/>
                    </a:lnTo>
                    <a:cubicBezTo>
                      <a:pt x="4023" y="475"/>
                      <a:pt x="3981" y="457"/>
                      <a:pt x="3938" y="457"/>
                    </a:cubicBezTo>
                    <a:cubicBezTo>
                      <a:pt x="3912" y="457"/>
                      <a:pt x="3885" y="463"/>
                      <a:pt x="3858" y="477"/>
                    </a:cubicBezTo>
                    <a:lnTo>
                      <a:pt x="3429" y="643"/>
                    </a:lnTo>
                    <a:cubicBezTo>
                      <a:pt x="3346" y="608"/>
                      <a:pt x="3263" y="572"/>
                      <a:pt x="3167" y="536"/>
                    </a:cubicBezTo>
                    <a:lnTo>
                      <a:pt x="2989" y="108"/>
                    </a:lnTo>
                    <a:cubicBezTo>
                      <a:pt x="2953" y="48"/>
                      <a:pt x="2894"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9"/>
              <p:cNvSpPr/>
              <p:nvPr/>
            </p:nvSpPr>
            <p:spPr>
              <a:xfrm>
                <a:off x="2954326" y="2555852"/>
                <a:ext cx="117563" cy="117596"/>
              </a:xfrm>
              <a:custGeom>
                <a:avLst/>
                <a:gdLst/>
                <a:ahLst/>
                <a:cxnLst/>
                <a:rect l="l" t="t" r="r" b="b"/>
                <a:pathLst>
                  <a:path w="3572" h="3573" extrusionOk="0">
                    <a:moveTo>
                      <a:pt x="1786" y="358"/>
                    </a:moveTo>
                    <a:cubicBezTo>
                      <a:pt x="2572" y="358"/>
                      <a:pt x="3203" y="1000"/>
                      <a:pt x="3203" y="1786"/>
                    </a:cubicBezTo>
                    <a:cubicBezTo>
                      <a:pt x="3203" y="2572"/>
                      <a:pt x="2572" y="3203"/>
                      <a:pt x="1786" y="3203"/>
                    </a:cubicBezTo>
                    <a:cubicBezTo>
                      <a:pt x="1000" y="3203"/>
                      <a:pt x="369" y="2572"/>
                      <a:pt x="369" y="1786"/>
                    </a:cubicBezTo>
                    <a:cubicBezTo>
                      <a:pt x="369" y="1000"/>
                      <a:pt x="1000" y="358"/>
                      <a:pt x="1786" y="358"/>
                    </a:cubicBezTo>
                    <a:close/>
                    <a:moveTo>
                      <a:pt x="1786" y="0"/>
                    </a:moveTo>
                    <a:cubicBezTo>
                      <a:pt x="798" y="0"/>
                      <a:pt x="0" y="798"/>
                      <a:pt x="0" y="1786"/>
                    </a:cubicBezTo>
                    <a:cubicBezTo>
                      <a:pt x="0" y="2774"/>
                      <a:pt x="798" y="3572"/>
                      <a:pt x="1786" y="3572"/>
                    </a:cubicBezTo>
                    <a:cubicBezTo>
                      <a:pt x="2774" y="3572"/>
                      <a:pt x="3572" y="2774"/>
                      <a:pt x="3572" y="1786"/>
                    </a:cubicBezTo>
                    <a:cubicBezTo>
                      <a:pt x="3572" y="798"/>
                      <a:pt x="2774" y="0"/>
                      <a:pt x="1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9"/>
              <p:cNvSpPr/>
              <p:nvPr/>
            </p:nvSpPr>
            <p:spPr>
              <a:xfrm>
                <a:off x="2978220" y="2579747"/>
                <a:ext cx="69774" cy="69774"/>
              </a:xfrm>
              <a:custGeom>
                <a:avLst/>
                <a:gdLst/>
                <a:ahLst/>
                <a:cxnLst/>
                <a:rect l="l" t="t" r="r" b="b"/>
                <a:pathLst>
                  <a:path w="2120" h="2120" extrusionOk="0">
                    <a:moveTo>
                      <a:pt x="1060" y="370"/>
                    </a:moveTo>
                    <a:cubicBezTo>
                      <a:pt x="1441" y="370"/>
                      <a:pt x="1751" y="679"/>
                      <a:pt x="1751" y="1060"/>
                    </a:cubicBezTo>
                    <a:cubicBezTo>
                      <a:pt x="1751" y="1441"/>
                      <a:pt x="1441" y="1751"/>
                      <a:pt x="1060" y="1751"/>
                    </a:cubicBezTo>
                    <a:cubicBezTo>
                      <a:pt x="679" y="1751"/>
                      <a:pt x="370" y="1441"/>
                      <a:pt x="370" y="1060"/>
                    </a:cubicBezTo>
                    <a:cubicBezTo>
                      <a:pt x="370" y="679"/>
                      <a:pt x="679" y="370"/>
                      <a:pt x="1060" y="370"/>
                    </a:cubicBezTo>
                    <a:close/>
                    <a:moveTo>
                      <a:pt x="1060" y="1"/>
                    </a:moveTo>
                    <a:cubicBezTo>
                      <a:pt x="477" y="1"/>
                      <a:pt x="0" y="477"/>
                      <a:pt x="0" y="1060"/>
                    </a:cubicBezTo>
                    <a:cubicBezTo>
                      <a:pt x="0" y="1644"/>
                      <a:pt x="477" y="2120"/>
                      <a:pt x="1060" y="2120"/>
                    </a:cubicBezTo>
                    <a:cubicBezTo>
                      <a:pt x="1643" y="2120"/>
                      <a:pt x="2120" y="1644"/>
                      <a:pt x="2120" y="1060"/>
                    </a:cubicBezTo>
                    <a:cubicBezTo>
                      <a:pt x="2120" y="477"/>
                      <a:pt x="1643" y="1"/>
                      <a:pt x="1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9"/>
              <p:cNvSpPr/>
              <p:nvPr/>
            </p:nvSpPr>
            <p:spPr>
              <a:xfrm>
                <a:off x="2685101" y="2706328"/>
                <a:ext cx="69774" cy="69774"/>
              </a:xfrm>
              <a:custGeom>
                <a:avLst/>
                <a:gdLst/>
                <a:ahLst/>
                <a:cxnLst/>
                <a:rect l="l" t="t" r="r" b="b"/>
                <a:pathLst>
                  <a:path w="2120" h="2120" extrusionOk="0">
                    <a:moveTo>
                      <a:pt x="1060" y="369"/>
                    </a:moveTo>
                    <a:cubicBezTo>
                      <a:pt x="1441" y="369"/>
                      <a:pt x="1751" y="679"/>
                      <a:pt x="1751" y="1060"/>
                    </a:cubicBezTo>
                    <a:cubicBezTo>
                      <a:pt x="1751" y="1441"/>
                      <a:pt x="1441" y="1751"/>
                      <a:pt x="1060" y="1751"/>
                    </a:cubicBezTo>
                    <a:cubicBezTo>
                      <a:pt x="679" y="1751"/>
                      <a:pt x="370" y="1441"/>
                      <a:pt x="370" y="1060"/>
                    </a:cubicBezTo>
                    <a:cubicBezTo>
                      <a:pt x="370" y="679"/>
                      <a:pt x="679" y="369"/>
                      <a:pt x="1060" y="369"/>
                    </a:cubicBezTo>
                    <a:close/>
                    <a:moveTo>
                      <a:pt x="1060" y="0"/>
                    </a:moveTo>
                    <a:cubicBezTo>
                      <a:pt x="477" y="0"/>
                      <a:pt x="1" y="477"/>
                      <a:pt x="1" y="1060"/>
                    </a:cubicBezTo>
                    <a:cubicBezTo>
                      <a:pt x="1" y="1643"/>
                      <a:pt x="477" y="2120"/>
                      <a:pt x="1060" y="2120"/>
                    </a:cubicBezTo>
                    <a:cubicBezTo>
                      <a:pt x="1644" y="2120"/>
                      <a:pt x="2120" y="1643"/>
                      <a:pt x="2120" y="1060"/>
                    </a:cubicBezTo>
                    <a:cubicBezTo>
                      <a:pt x="2120" y="477"/>
                      <a:pt x="1644" y="0"/>
                      <a:pt x="1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5" name="Google Shape;1205;p29"/>
          <p:cNvGrpSpPr/>
          <p:nvPr/>
        </p:nvGrpSpPr>
        <p:grpSpPr>
          <a:xfrm rot="-362781">
            <a:off x="477696" y="3103945"/>
            <a:ext cx="1077431" cy="1512828"/>
            <a:chOff x="7462761" y="1061568"/>
            <a:chExt cx="1208615" cy="1697214"/>
          </a:xfrm>
        </p:grpSpPr>
        <p:grpSp>
          <p:nvGrpSpPr>
            <p:cNvPr id="1206" name="Google Shape;1206;p29"/>
            <p:cNvGrpSpPr/>
            <p:nvPr/>
          </p:nvGrpSpPr>
          <p:grpSpPr>
            <a:xfrm>
              <a:off x="7462761" y="1061568"/>
              <a:ext cx="1208615" cy="1697214"/>
              <a:chOff x="7496750" y="2523875"/>
              <a:chExt cx="1338000" cy="1926900"/>
            </a:xfrm>
          </p:grpSpPr>
          <p:sp>
            <p:nvSpPr>
              <p:cNvPr id="1207" name="Google Shape;1207;p29"/>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9"/>
              <p:cNvSpPr/>
              <p:nvPr/>
            </p:nvSpPr>
            <p:spPr>
              <a:xfrm>
                <a:off x="7496750" y="2523875"/>
                <a:ext cx="1338000" cy="1926900"/>
              </a:xfrm>
              <a:prstGeom prst="round2SameRect">
                <a:avLst>
                  <a:gd name="adj1" fmla="val 50000"/>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29"/>
            <p:cNvGrpSpPr/>
            <p:nvPr/>
          </p:nvGrpSpPr>
          <p:grpSpPr>
            <a:xfrm>
              <a:off x="7633041" y="1561603"/>
              <a:ext cx="867864" cy="866406"/>
              <a:chOff x="728519" y="1647105"/>
              <a:chExt cx="411505" cy="410814"/>
            </a:xfrm>
          </p:grpSpPr>
          <p:sp>
            <p:nvSpPr>
              <p:cNvPr id="1210" name="Google Shape;1210;p29"/>
              <p:cNvSpPr/>
              <p:nvPr/>
            </p:nvSpPr>
            <p:spPr>
              <a:xfrm>
                <a:off x="734805" y="1738404"/>
                <a:ext cx="351143" cy="138364"/>
              </a:xfrm>
              <a:custGeom>
                <a:avLst/>
                <a:gdLst/>
                <a:ahLst/>
                <a:cxnLst/>
                <a:rect l="l" t="t" r="r" b="b"/>
                <a:pathLst>
                  <a:path w="10669" h="4204" extrusionOk="0">
                    <a:moveTo>
                      <a:pt x="488" y="1"/>
                    </a:moveTo>
                    <a:cubicBezTo>
                      <a:pt x="214" y="1"/>
                      <a:pt x="0" y="227"/>
                      <a:pt x="0" y="489"/>
                    </a:cubicBezTo>
                    <a:lnTo>
                      <a:pt x="0" y="2763"/>
                    </a:lnTo>
                    <a:cubicBezTo>
                      <a:pt x="0" y="3037"/>
                      <a:pt x="214" y="3251"/>
                      <a:pt x="488" y="3251"/>
                    </a:cubicBezTo>
                    <a:lnTo>
                      <a:pt x="2584" y="3251"/>
                    </a:lnTo>
                    <a:lnTo>
                      <a:pt x="2584" y="4204"/>
                    </a:lnTo>
                    <a:lnTo>
                      <a:pt x="3548" y="3251"/>
                    </a:lnTo>
                    <a:lnTo>
                      <a:pt x="10180" y="3251"/>
                    </a:lnTo>
                    <a:cubicBezTo>
                      <a:pt x="10454" y="3251"/>
                      <a:pt x="10668" y="3037"/>
                      <a:pt x="10668" y="2763"/>
                    </a:cubicBezTo>
                    <a:lnTo>
                      <a:pt x="106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9"/>
              <p:cNvSpPr/>
              <p:nvPr/>
            </p:nvSpPr>
            <p:spPr>
              <a:xfrm>
                <a:off x="782594" y="1652997"/>
                <a:ext cx="351143" cy="138364"/>
              </a:xfrm>
              <a:custGeom>
                <a:avLst/>
                <a:gdLst/>
                <a:ahLst/>
                <a:cxnLst/>
                <a:rect l="l" t="t" r="r" b="b"/>
                <a:pathLst>
                  <a:path w="10669" h="4204" extrusionOk="0">
                    <a:moveTo>
                      <a:pt x="489" y="0"/>
                    </a:moveTo>
                    <a:cubicBezTo>
                      <a:pt x="215" y="0"/>
                      <a:pt x="1" y="215"/>
                      <a:pt x="1" y="489"/>
                    </a:cubicBezTo>
                    <a:lnTo>
                      <a:pt x="1" y="2763"/>
                    </a:lnTo>
                    <a:cubicBezTo>
                      <a:pt x="1" y="3036"/>
                      <a:pt x="215" y="3251"/>
                      <a:pt x="489" y="3251"/>
                    </a:cubicBezTo>
                    <a:lnTo>
                      <a:pt x="7121" y="3251"/>
                    </a:lnTo>
                    <a:lnTo>
                      <a:pt x="8085" y="4203"/>
                    </a:lnTo>
                    <a:lnTo>
                      <a:pt x="8085" y="3251"/>
                    </a:lnTo>
                    <a:lnTo>
                      <a:pt x="10181" y="3251"/>
                    </a:lnTo>
                    <a:cubicBezTo>
                      <a:pt x="10454" y="3251"/>
                      <a:pt x="10669" y="3025"/>
                      <a:pt x="10669" y="2763"/>
                    </a:cubicBezTo>
                    <a:lnTo>
                      <a:pt x="10669" y="489"/>
                    </a:lnTo>
                    <a:cubicBezTo>
                      <a:pt x="10669" y="215"/>
                      <a:pt x="10454" y="0"/>
                      <a:pt x="10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9"/>
              <p:cNvSpPr/>
              <p:nvPr/>
            </p:nvSpPr>
            <p:spPr>
              <a:xfrm>
                <a:off x="782594" y="1913598"/>
                <a:ext cx="351143" cy="138331"/>
              </a:xfrm>
              <a:custGeom>
                <a:avLst/>
                <a:gdLst/>
                <a:ahLst/>
                <a:cxnLst/>
                <a:rect l="l" t="t" r="r" b="b"/>
                <a:pathLst>
                  <a:path w="10669" h="4203" extrusionOk="0">
                    <a:moveTo>
                      <a:pt x="489" y="0"/>
                    </a:moveTo>
                    <a:cubicBezTo>
                      <a:pt x="215" y="0"/>
                      <a:pt x="1" y="214"/>
                      <a:pt x="1" y="488"/>
                    </a:cubicBezTo>
                    <a:lnTo>
                      <a:pt x="1" y="2762"/>
                    </a:lnTo>
                    <a:cubicBezTo>
                      <a:pt x="1" y="3024"/>
                      <a:pt x="215" y="3250"/>
                      <a:pt x="489" y="3250"/>
                    </a:cubicBezTo>
                    <a:lnTo>
                      <a:pt x="4882" y="3250"/>
                    </a:lnTo>
                    <a:lnTo>
                      <a:pt x="5359" y="4203"/>
                    </a:lnTo>
                    <a:lnTo>
                      <a:pt x="5835" y="3250"/>
                    </a:lnTo>
                    <a:lnTo>
                      <a:pt x="10181" y="3250"/>
                    </a:lnTo>
                    <a:cubicBezTo>
                      <a:pt x="10454" y="3250"/>
                      <a:pt x="10669" y="3024"/>
                      <a:pt x="10669" y="2762"/>
                    </a:cubicBezTo>
                    <a:lnTo>
                      <a:pt x="10669" y="488"/>
                    </a:lnTo>
                    <a:cubicBezTo>
                      <a:pt x="10669" y="214"/>
                      <a:pt x="10454" y="0"/>
                      <a:pt x="10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9"/>
              <p:cNvSpPr/>
              <p:nvPr/>
            </p:nvSpPr>
            <p:spPr>
              <a:xfrm>
                <a:off x="943273" y="2020563"/>
                <a:ext cx="31366" cy="31366"/>
              </a:xfrm>
              <a:custGeom>
                <a:avLst/>
                <a:gdLst/>
                <a:ahLst/>
                <a:cxnLst/>
                <a:rect l="l" t="t" r="r" b="b"/>
                <a:pathLst>
                  <a:path w="953" h="953" extrusionOk="0">
                    <a:moveTo>
                      <a:pt x="0" y="0"/>
                    </a:moveTo>
                    <a:lnTo>
                      <a:pt x="477" y="953"/>
                    </a:lnTo>
                    <a:lnTo>
                      <a:pt x="9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9"/>
              <p:cNvSpPr/>
              <p:nvPr/>
            </p:nvSpPr>
            <p:spPr>
              <a:xfrm>
                <a:off x="860959" y="1957075"/>
                <a:ext cx="25902" cy="25902"/>
              </a:xfrm>
              <a:custGeom>
                <a:avLst/>
                <a:gdLst/>
                <a:ahLst/>
                <a:cxnLst/>
                <a:rect l="l" t="t" r="r" b="b"/>
                <a:pathLst>
                  <a:path w="787" h="787" extrusionOk="0">
                    <a:moveTo>
                      <a:pt x="394" y="1"/>
                    </a:moveTo>
                    <a:cubicBezTo>
                      <a:pt x="180" y="1"/>
                      <a:pt x="1" y="179"/>
                      <a:pt x="1" y="394"/>
                    </a:cubicBezTo>
                    <a:cubicBezTo>
                      <a:pt x="1" y="608"/>
                      <a:pt x="180" y="786"/>
                      <a:pt x="394" y="786"/>
                    </a:cubicBezTo>
                    <a:cubicBezTo>
                      <a:pt x="608" y="786"/>
                      <a:pt x="787" y="608"/>
                      <a:pt x="787" y="394"/>
                    </a:cubicBezTo>
                    <a:cubicBezTo>
                      <a:pt x="787"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9"/>
              <p:cNvSpPr/>
              <p:nvPr/>
            </p:nvSpPr>
            <p:spPr>
              <a:xfrm>
                <a:off x="917009" y="1957075"/>
                <a:ext cx="25902" cy="25902"/>
              </a:xfrm>
              <a:custGeom>
                <a:avLst/>
                <a:gdLst/>
                <a:ahLst/>
                <a:cxnLst/>
                <a:rect l="l" t="t" r="r" b="b"/>
                <a:pathLst>
                  <a:path w="787" h="787" extrusionOk="0">
                    <a:moveTo>
                      <a:pt x="393" y="1"/>
                    </a:moveTo>
                    <a:cubicBezTo>
                      <a:pt x="179" y="1"/>
                      <a:pt x="1" y="179"/>
                      <a:pt x="1" y="394"/>
                    </a:cubicBezTo>
                    <a:cubicBezTo>
                      <a:pt x="1" y="608"/>
                      <a:pt x="179" y="786"/>
                      <a:pt x="393" y="786"/>
                    </a:cubicBezTo>
                    <a:cubicBezTo>
                      <a:pt x="608" y="786"/>
                      <a:pt x="786" y="608"/>
                      <a:pt x="786" y="394"/>
                    </a:cubicBezTo>
                    <a:cubicBezTo>
                      <a:pt x="786" y="179"/>
                      <a:pt x="608"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9"/>
              <p:cNvSpPr/>
              <p:nvPr/>
            </p:nvSpPr>
            <p:spPr>
              <a:xfrm>
                <a:off x="973454" y="1957075"/>
                <a:ext cx="25474" cy="25902"/>
              </a:xfrm>
              <a:custGeom>
                <a:avLst/>
                <a:gdLst/>
                <a:ahLst/>
                <a:cxnLst/>
                <a:rect l="l" t="t" r="r" b="b"/>
                <a:pathLst>
                  <a:path w="774" h="787" extrusionOk="0">
                    <a:moveTo>
                      <a:pt x="393" y="1"/>
                    </a:moveTo>
                    <a:cubicBezTo>
                      <a:pt x="179" y="1"/>
                      <a:pt x="0" y="179"/>
                      <a:pt x="0" y="394"/>
                    </a:cubicBezTo>
                    <a:cubicBezTo>
                      <a:pt x="0" y="608"/>
                      <a:pt x="179" y="786"/>
                      <a:pt x="393" y="786"/>
                    </a:cubicBezTo>
                    <a:cubicBezTo>
                      <a:pt x="607" y="786"/>
                      <a:pt x="774" y="608"/>
                      <a:pt x="774" y="394"/>
                    </a:cubicBezTo>
                    <a:cubicBezTo>
                      <a:pt x="774" y="179"/>
                      <a:pt x="607"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9"/>
              <p:cNvSpPr/>
              <p:nvPr/>
            </p:nvSpPr>
            <p:spPr>
              <a:xfrm>
                <a:off x="1029471" y="1957075"/>
                <a:ext cx="25902" cy="25902"/>
              </a:xfrm>
              <a:custGeom>
                <a:avLst/>
                <a:gdLst/>
                <a:ahLst/>
                <a:cxnLst/>
                <a:rect l="l" t="t" r="r" b="b"/>
                <a:pathLst>
                  <a:path w="787" h="787" extrusionOk="0">
                    <a:moveTo>
                      <a:pt x="394" y="1"/>
                    </a:moveTo>
                    <a:cubicBezTo>
                      <a:pt x="179" y="1"/>
                      <a:pt x="1" y="179"/>
                      <a:pt x="1" y="394"/>
                    </a:cubicBezTo>
                    <a:cubicBezTo>
                      <a:pt x="1" y="608"/>
                      <a:pt x="179" y="786"/>
                      <a:pt x="394" y="786"/>
                    </a:cubicBezTo>
                    <a:cubicBezTo>
                      <a:pt x="608" y="786"/>
                      <a:pt x="786" y="608"/>
                      <a:pt x="786" y="394"/>
                    </a:cubicBezTo>
                    <a:cubicBezTo>
                      <a:pt x="786"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9"/>
              <p:cNvSpPr/>
              <p:nvPr/>
            </p:nvSpPr>
            <p:spPr>
              <a:xfrm>
                <a:off x="818666" y="1680413"/>
                <a:ext cx="52133" cy="49402"/>
              </a:xfrm>
              <a:custGeom>
                <a:avLst/>
                <a:gdLst/>
                <a:ahLst/>
                <a:cxnLst/>
                <a:rect l="l" t="t" r="r" b="b"/>
                <a:pathLst>
                  <a:path w="1584" h="1501" extrusionOk="0">
                    <a:moveTo>
                      <a:pt x="798" y="1"/>
                    </a:moveTo>
                    <a:lnTo>
                      <a:pt x="548" y="489"/>
                    </a:lnTo>
                    <a:lnTo>
                      <a:pt x="0" y="572"/>
                    </a:lnTo>
                    <a:lnTo>
                      <a:pt x="393" y="953"/>
                    </a:lnTo>
                    <a:lnTo>
                      <a:pt x="298" y="1501"/>
                    </a:lnTo>
                    <a:lnTo>
                      <a:pt x="786" y="1239"/>
                    </a:lnTo>
                    <a:lnTo>
                      <a:pt x="1274" y="1501"/>
                    </a:lnTo>
                    <a:lnTo>
                      <a:pt x="1191" y="953"/>
                    </a:lnTo>
                    <a:lnTo>
                      <a:pt x="1584" y="572"/>
                    </a:lnTo>
                    <a:lnTo>
                      <a:pt x="1036" y="489"/>
                    </a:lnTo>
                    <a:lnTo>
                      <a:pt x="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9"/>
              <p:cNvSpPr/>
              <p:nvPr/>
            </p:nvSpPr>
            <p:spPr>
              <a:xfrm>
                <a:off x="728519" y="1647105"/>
                <a:ext cx="411505" cy="235752"/>
              </a:xfrm>
              <a:custGeom>
                <a:avLst/>
                <a:gdLst/>
                <a:ahLst/>
                <a:cxnLst/>
                <a:rect l="l" t="t" r="r" b="b"/>
                <a:pathLst>
                  <a:path w="12503" h="7163" extrusionOk="0">
                    <a:moveTo>
                      <a:pt x="11824" y="358"/>
                    </a:moveTo>
                    <a:cubicBezTo>
                      <a:pt x="11990" y="358"/>
                      <a:pt x="12133" y="501"/>
                      <a:pt x="12133" y="668"/>
                    </a:cubicBezTo>
                    <a:lnTo>
                      <a:pt x="12133" y="2942"/>
                    </a:lnTo>
                    <a:cubicBezTo>
                      <a:pt x="12133" y="3108"/>
                      <a:pt x="11990" y="3251"/>
                      <a:pt x="11824" y="3251"/>
                    </a:cubicBezTo>
                    <a:lnTo>
                      <a:pt x="9728" y="3251"/>
                    </a:lnTo>
                    <a:cubicBezTo>
                      <a:pt x="9621" y="3251"/>
                      <a:pt x="9538" y="3323"/>
                      <a:pt x="9538" y="3430"/>
                    </a:cubicBezTo>
                    <a:lnTo>
                      <a:pt x="9538" y="3942"/>
                    </a:lnTo>
                    <a:lnTo>
                      <a:pt x="8895" y="3299"/>
                    </a:lnTo>
                    <a:cubicBezTo>
                      <a:pt x="8859" y="3263"/>
                      <a:pt x="8811" y="3251"/>
                      <a:pt x="8764" y="3251"/>
                    </a:cubicBezTo>
                    <a:lnTo>
                      <a:pt x="2132" y="3251"/>
                    </a:lnTo>
                    <a:cubicBezTo>
                      <a:pt x="1965" y="3251"/>
                      <a:pt x="1822" y="3108"/>
                      <a:pt x="1822" y="2942"/>
                    </a:cubicBezTo>
                    <a:lnTo>
                      <a:pt x="1822" y="668"/>
                    </a:lnTo>
                    <a:cubicBezTo>
                      <a:pt x="1822" y="501"/>
                      <a:pt x="1965" y="358"/>
                      <a:pt x="2132" y="358"/>
                    </a:cubicBezTo>
                    <a:close/>
                    <a:moveTo>
                      <a:pt x="2132" y="1"/>
                    </a:moveTo>
                    <a:cubicBezTo>
                      <a:pt x="1751" y="1"/>
                      <a:pt x="1453" y="298"/>
                      <a:pt x="1453" y="668"/>
                    </a:cubicBezTo>
                    <a:lnTo>
                      <a:pt x="1453" y="2596"/>
                    </a:lnTo>
                    <a:lnTo>
                      <a:pt x="679" y="2596"/>
                    </a:lnTo>
                    <a:cubicBezTo>
                      <a:pt x="310" y="2596"/>
                      <a:pt x="13" y="2894"/>
                      <a:pt x="13" y="3263"/>
                    </a:cubicBezTo>
                    <a:lnTo>
                      <a:pt x="13" y="3632"/>
                    </a:lnTo>
                    <a:cubicBezTo>
                      <a:pt x="13" y="3751"/>
                      <a:pt x="102" y="3811"/>
                      <a:pt x="191" y="3811"/>
                    </a:cubicBezTo>
                    <a:cubicBezTo>
                      <a:pt x="280" y="3811"/>
                      <a:pt x="370" y="3751"/>
                      <a:pt x="370" y="3632"/>
                    </a:cubicBezTo>
                    <a:lnTo>
                      <a:pt x="370" y="3263"/>
                    </a:lnTo>
                    <a:cubicBezTo>
                      <a:pt x="370" y="3096"/>
                      <a:pt x="513" y="2965"/>
                      <a:pt x="679" y="2965"/>
                    </a:cubicBezTo>
                    <a:lnTo>
                      <a:pt x="1453" y="2965"/>
                    </a:lnTo>
                    <a:cubicBezTo>
                      <a:pt x="1465" y="3323"/>
                      <a:pt x="1763" y="3608"/>
                      <a:pt x="2132" y="3608"/>
                    </a:cubicBezTo>
                    <a:lnTo>
                      <a:pt x="8692" y="3608"/>
                    </a:lnTo>
                    <a:lnTo>
                      <a:pt x="9597" y="4513"/>
                    </a:lnTo>
                    <a:cubicBezTo>
                      <a:pt x="9631" y="4551"/>
                      <a:pt x="9674" y="4567"/>
                      <a:pt x="9717" y="4567"/>
                    </a:cubicBezTo>
                    <a:cubicBezTo>
                      <a:pt x="9811" y="4567"/>
                      <a:pt x="9907" y="4489"/>
                      <a:pt x="9907" y="4382"/>
                    </a:cubicBezTo>
                    <a:lnTo>
                      <a:pt x="9907" y="3608"/>
                    </a:lnTo>
                    <a:lnTo>
                      <a:pt x="10681" y="3608"/>
                    </a:lnTo>
                    <a:lnTo>
                      <a:pt x="10681" y="5537"/>
                    </a:lnTo>
                    <a:cubicBezTo>
                      <a:pt x="10681" y="5704"/>
                      <a:pt x="10538" y="5847"/>
                      <a:pt x="10371" y="5847"/>
                    </a:cubicBezTo>
                    <a:lnTo>
                      <a:pt x="3739" y="5847"/>
                    </a:lnTo>
                    <a:cubicBezTo>
                      <a:pt x="3692" y="5847"/>
                      <a:pt x="3644" y="5859"/>
                      <a:pt x="3608" y="5894"/>
                    </a:cubicBezTo>
                    <a:lnTo>
                      <a:pt x="2965" y="6537"/>
                    </a:lnTo>
                    <a:lnTo>
                      <a:pt x="2965" y="6025"/>
                    </a:lnTo>
                    <a:cubicBezTo>
                      <a:pt x="2965" y="5930"/>
                      <a:pt x="2882" y="5847"/>
                      <a:pt x="2775" y="5847"/>
                    </a:cubicBezTo>
                    <a:lnTo>
                      <a:pt x="679" y="5847"/>
                    </a:lnTo>
                    <a:cubicBezTo>
                      <a:pt x="513" y="5847"/>
                      <a:pt x="370" y="5704"/>
                      <a:pt x="370" y="5537"/>
                    </a:cubicBezTo>
                    <a:lnTo>
                      <a:pt x="370" y="4632"/>
                    </a:lnTo>
                    <a:cubicBezTo>
                      <a:pt x="370" y="4519"/>
                      <a:pt x="277" y="4463"/>
                      <a:pt x="185" y="4463"/>
                    </a:cubicBezTo>
                    <a:cubicBezTo>
                      <a:pt x="93" y="4463"/>
                      <a:pt x="1" y="4519"/>
                      <a:pt x="1" y="4632"/>
                    </a:cubicBezTo>
                    <a:lnTo>
                      <a:pt x="1" y="5537"/>
                    </a:lnTo>
                    <a:cubicBezTo>
                      <a:pt x="1" y="5906"/>
                      <a:pt x="310" y="6204"/>
                      <a:pt x="679" y="6204"/>
                    </a:cubicBezTo>
                    <a:lnTo>
                      <a:pt x="2596" y="6204"/>
                    </a:lnTo>
                    <a:lnTo>
                      <a:pt x="2596" y="6978"/>
                    </a:lnTo>
                    <a:cubicBezTo>
                      <a:pt x="2596" y="7084"/>
                      <a:pt x="2686" y="7162"/>
                      <a:pt x="2781" y="7162"/>
                    </a:cubicBezTo>
                    <a:cubicBezTo>
                      <a:pt x="2824" y="7162"/>
                      <a:pt x="2868" y="7146"/>
                      <a:pt x="2906" y="7109"/>
                    </a:cubicBezTo>
                    <a:lnTo>
                      <a:pt x="3811" y="6204"/>
                    </a:lnTo>
                    <a:lnTo>
                      <a:pt x="10371" y="6204"/>
                    </a:lnTo>
                    <a:cubicBezTo>
                      <a:pt x="10740" y="6204"/>
                      <a:pt x="11050" y="5906"/>
                      <a:pt x="11050" y="5537"/>
                    </a:cubicBezTo>
                    <a:lnTo>
                      <a:pt x="11050" y="3608"/>
                    </a:lnTo>
                    <a:lnTo>
                      <a:pt x="11824" y="3608"/>
                    </a:lnTo>
                    <a:cubicBezTo>
                      <a:pt x="12193" y="3608"/>
                      <a:pt x="12490" y="3311"/>
                      <a:pt x="12490" y="2942"/>
                    </a:cubicBezTo>
                    <a:lnTo>
                      <a:pt x="12490" y="668"/>
                    </a:lnTo>
                    <a:cubicBezTo>
                      <a:pt x="12502" y="298"/>
                      <a:pt x="12193" y="1"/>
                      <a:pt x="11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9"/>
              <p:cNvSpPr/>
              <p:nvPr/>
            </p:nvSpPr>
            <p:spPr>
              <a:xfrm>
                <a:off x="776341" y="1907706"/>
                <a:ext cx="363683" cy="150213"/>
              </a:xfrm>
              <a:custGeom>
                <a:avLst/>
                <a:gdLst/>
                <a:ahLst/>
                <a:cxnLst/>
                <a:rect l="l" t="t" r="r" b="b"/>
                <a:pathLst>
                  <a:path w="11050" h="4564" extrusionOk="0">
                    <a:moveTo>
                      <a:pt x="679" y="0"/>
                    </a:moveTo>
                    <a:cubicBezTo>
                      <a:pt x="298" y="0"/>
                      <a:pt x="0" y="298"/>
                      <a:pt x="0" y="667"/>
                    </a:cubicBezTo>
                    <a:lnTo>
                      <a:pt x="0" y="2941"/>
                    </a:lnTo>
                    <a:cubicBezTo>
                      <a:pt x="0" y="3310"/>
                      <a:pt x="298" y="3608"/>
                      <a:pt x="679" y="3608"/>
                    </a:cubicBezTo>
                    <a:lnTo>
                      <a:pt x="4953" y="3608"/>
                    </a:lnTo>
                    <a:lnTo>
                      <a:pt x="5382" y="4465"/>
                    </a:lnTo>
                    <a:cubicBezTo>
                      <a:pt x="5418" y="4531"/>
                      <a:pt x="5483" y="4563"/>
                      <a:pt x="5549" y="4563"/>
                    </a:cubicBezTo>
                    <a:cubicBezTo>
                      <a:pt x="5614" y="4563"/>
                      <a:pt x="5679" y="4531"/>
                      <a:pt x="5715" y="4465"/>
                    </a:cubicBezTo>
                    <a:lnTo>
                      <a:pt x="6132" y="3608"/>
                    </a:lnTo>
                    <a:lnTo>
                      <a:pt x="10371" y="3608"/>
                    </a:lnTo>
                    <a:cubicBezTo>
                      <a:pt x="10740" y="3608"/>
                      <a:pt x="11037" y="3310"/>
                      <a:pt x="11037" y="2941"/>
                    </a:cubicBezTo>
                    <a:lnTo>
                      <a:pt x="11037" y="667"/>
                    </a:lnTo>
                    <a:cubicBezTo>
                      <a:pt x="11049" y="298"/>
                      <a:pt x="10740" y="0"/>
                      <a:pt x="10371" y="0"/>
                    </a:cubicBezTo>
                    <a:lnTo>
                      <a:pt x="9990" y="0"/>
                    </a:lnTo>
                    <a:cubicBezTo>
                      <a:pt x="9894" y="0"/>
                      <a:pt x="9811" y="84"/>
                      <a:pt x="9811" y="179"/>
                    </a:cubicBezTo>
                    <a:cubicBezTo>
                      <a:pt x="9811" y="286"/>
                      <a:pt x="9894" y="370"/>
                      <a:pt x="9990" y="370"/>
                    </a:cubicBezTo>
                    <a:lnTo>
                      <a:pt x="10371" y="370"/>
                    </a:lnTo>
                    <a:cubicBezTo>
                      <a:pt x="10537" y="370"/>
                      <a:pt x="10680" y="500"/>
                      <a:pt x="10680" y="667"/>
                    </a:cubicBezTo>
                    <a:lnTo>
                      <a:pt x="10680" y="2941"/>
                    </a:lnTo>
                    <a:cubicBezTo>
                      <a:pt x="10680" y="3108"/>
                      <a:pt x="10537" y="3251"/>
                      <a:pt x="10371" y="3251"/>
                    </a:cubicBezTo>
                    <a:lnTo>
                      <a:pt x="6025" y="3251"/>
                    </a:lnTo>
                    <a:cubicBezTo>
                      <a:pt x="5953" y="3251"/>
                      <a:pt x="5894" y="3287"/>
                      <a:pt x="5858" y="3346"/>
                    </a:cubicBezTo>
                    <a:lnTo>
                      <a:pt x="5549" y="3977"/>
                    </a:lnTo>
                    <a:lnTo>
                      <a:pt x="5227" y="3346"/>
                    </a:lnTo>
                    <a:cubicBezTo>
                      <a:pt x="5203" y="3287"/>
                      <a:pt x="5144" y="3251"/>
                      <a:pt x="5072" y="3251"/>
                    </a:cubicBezTo>
                    <a:lnTo>
                      <a:pt x="679" y="3251"/>
                    </a:lnTo>
                    <a:cubicBezTo>
                      <a:pt x="500" y="3251"/>
                      <a:pt x="369" y="3108"/>
                      <a:pt x="369" y="2941"/>
                    </a:cubicBezTo>
                    <a:lnTo>
                      <a:pt x="369" y="667"/>
                    </a:lnTo>
                    <a:cubicBezTo>
                      <a:pt x="369" y="500"/>
                      <a:pt x="500" y="370"/>
                      <a:pt x="679" y="370"/>
                    </a:cubicBezTo>
                    <a:lnTo>
                      <a:pt x="9013" y="370"/>
                    </a:lnTo>
                    <a:cubicBezTo>
                      <a:pt x="9120" y="370"/>
                      <a:pt x="9204" y="286"/>
                      <a:pt x="9204" y="179"/>
                    </a:cubicBezTo>
                    <a:cubicBezTo>
                      <a:pt x="9204" y="84"/>
                      <a:pt x="9120" y="0"/>
                      <a:pt x="9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9"/>
              <p:cNvSpPr/>
              <p:nvPr/>
            </p:nvSpPr>
            <p:spPr>
              <a:xfrm>
                <a:off x="855101"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9"/>
              <p:cNvSpPr/>
              <p:nvPr/>
            </p:nvSpPr>
            <p:spPr>
              <a:xfrm>
                <a:off x="911118" y="1951217"/>
                <a:ext cx="38047" cy="37652"/>
              </a:xfrm>
              <a:custGeom>
                <a:avLst/>
                <a:gdLst/>
                <a:ahLst/>
                <a:cxnLst/>
                <a:rect l="l" t="t" r="r" b="b"/>
                <a:pathLst>
                  <a:path w="1156" h="1144" extrusionOk="0">
                    <a:moveTo>
                      <a:pt x="572" y="369"/>
                    </a:moveTo>
                    <a:cubicBezTo>
                      <a:pt x="692" y="369"/>
                      <a:pt x="787" y="452"/>
                      <a:pt x="787" y="572"/>
                    </a:cubicBezTo>
                    <a:cubicBezTo>
                      <a:pt x="787" y="691"/>
                      <a:pt x="692" y="774"/>
                      <a:pt x="572" y="774"/>
                    </a:cubicBezTo>
                    <a:cubicBezTo>
                      <a:pt x="465" y="774"/>
                      <a:pt x="370" y="691"/>
                      <a:pt x="370" y="572"/>
                    </a:cubicBezTo>
                    <a:cubicBezTo>
                      <a:pt x="370" y="452"/>
                      <a:pt x="465" y="369"/>
                      <a:pt x="572" y="369"/>
                    </a:cubicBezTo>
                    <a:close/>
                    <a:moveTo>
                      <a:pt x="572" y="0"/>
                    </a:moveTo>
                    <a:cubicBezTo>
                      <a:pt x="263" y="0"/>
                      <a:pt x="1" y="250"/>
                      <a:pt x="1" y="572"/>
                    </a:cubicBezTo>
                    <a:cubicBezTo>
                      <a:pt x="1" y="881"/>
                      <a:pt x="263" y="1143"/>
                      <a:pt x="572" y="1143"/>
                    </a:cubicBezTo>
                    <a:cubicBezTo>
                      <a:pt x="894" y="1143"/>
                      <a:pt x="1156" y="881"/>
                      <a:pt x="1156" y="572"/>
                    </a:cubicBezTo>
                    <a:cubicBezTo>
                      <a:pt x="1156" y="250"/>
                      <a:pt x="894"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9"/>
              <p:cNvSpPr/>
              <p:nvPr/>
            </p:nvSpPr>
            <p:spPr>
              <a:xfrm>
                <a:off x="967563" y="1951217"/>
                <a:ext cx="37652" cy="37652"/>
              </a:xfrm>
              <a:custGeom>
                <a:avLst/>
                <a:gdLst/>
                <a:ahLst/>
                <a:cxnLst/>
                <a:rect l="l" t="t" r="r" b="b"/>
                <a:pathLst>
                  <a:path w="1144" h="1144" extrusionOk="0">
                    <a:moveTo>
                      <a:pt x="572" y="369"/>
                    </a:moveTo>
                    <a:cubicBezTo>
                      <a:pt x="679" y="369"/>
                      <a:pt x="774" y="452"/>
                      <a:pt x="774" y="572"/>
                    </a:cubicBezTo>
                    <a:cubicBezTo>
                      <a:pt x="774" y="691"/>
                      <a:pt x="679" y="774"/>
                      <a:pt x="572" y="774"/>
                    </a:cubicBezTo>
                    <a:cubicBezTo>
                      <a:pt x="453" y="774"/>
                      <a:pt x="358" y="691"/>
                      <a:pt x="358" y="572"/>
                    </a:cubicBezTo>
                    <a:cubicBezTo>
                      <a:pt x="358" y="452"/>
                      <a:pt x="453" y="369"/>
                      <a:pt x="572" y="369"/>
                    </a:cubicBezTo>
                    <a:close/>
                    <a:moveTo>
                      <a:pt x="572" y="0"/>
                    </a:moveTo>
                    <a:cubicBezTo>
                      <a:pt x="250" y="0"/>
                      <a:pt x="0" y="250"/>
                      <a:pt x="0" y="572"/>
                    </a:cubicBezTo>
                    <a:cubicBezTo>
                      <a:pt x="0" y="881"/>
                      <a:pt x="250" y="1143"/>
                      <a:pt x="572" y="1143"/>
                    </a:cubicBezTo>
                    <a:cubicBezTo>
                      <a:pt x="882" y="1143"/>
                      <a:pt x="1143" y="881"/>
                      <a:pt x="1143" y="572"/>
                    </a:cubicBezTo>
                    <a:cubicBezTo>
                      <a:pt x="1143" y="250"/>
                      <a:pt x="882"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9"/>
              <p:cNvSpPr/>
              <p:nvPr/>
            </p:nvSpPr>
            <p:spPr>
              <a:xfrm>
                <a:off x="1023613"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2" y="774"/>
                      <a:pt x="369" y="691"/>
                      <a:pt x="369" y="572"/>
                    </a:cubicBezTo>
                    <a:cubicBezTo>
                      <a:pt x="369" y="452"/>
                      <a:pt x="452" y="369"/>
                      <a:pt x="572" y="369"/>
                    </a:cubicBezTo>
                    <a:close/>
                    <a:moveTo>
                      <a:pt x="572" y="0"/>
                    </a:moveTo>
                    <a:cubicBezTo>
                      <a:pt x="262"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9"/>
              <p:cNvSpPr/>
              <p:nvPr/>
            </p:nvSpPr>
            <p:spPr>
              <a:xfrm>
                <a:off x="896241" y="1683934"/>
                <a:ext cx="200668" cy="12211"/>
              </a:xfrm>
              <a:custGeom>
                <a:avLst/>
                <a:gdLst/>
                <a:ahLst/>
                <a:cxnLst/>
                <a:rect l="l" t="t" r="r" b="b"/>
                <a:pathLst>
                  <a:path w="6097" h="371" extrusionOk="0">
                    <a:moveTo>
                      <a:pt x="191" y="1"/>
                    </a:moveTo>
                    <a:cubicBezTo>
                      <a:pt x="84" y="1"/>
                      <a:pt x="1" y="84"/>
                      <a:pt x="1" y="180"/>
                    </a:cubicBezTo>
                    <a:cubicBezTo>
                      <a:pt x="1" y="287"/>
                      <a:pt x="84" y="370"/>
                      <a:pt x="191" y="370"/>
                    </a:cubicBezTo>
                    <a:lnTo>
                      <a:pt x="5918" y="370"/>
                    </a:lnTo>
                    <a:cubicBezTo>
                      <a:pt x="6013" y="370"/>
                      <a:pt x="6097" y="287"/>
                      <a:pt x="6097" y="180"/>
                    </a:cubicBezTo>
                    <a:cubicBezTo>
                      <a:pt x="6097" y="84"/>
                      <a:pt x="6013" y="1"/>
                      <a:pt x="5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9"/>
              <p:cNvSpPr/>
              <p:nvPr/>
            </p:nvSpPr>
            <p:spPr>
              <a:xfrm>
                <a:off x="896241" y="1714115"/>
                <a:ext cx="117201" cy="12178"/>
              </a:xfrm>
              <a:custGeom>
                <a:avLst/>
                <a:gdLst/>
                <a:ahLst/>
                <a:cxnLst/>
                <a:rect l="l" t="t" r="r" b="b"/>
                <a:pathLst>
                  <a:path w="3561" h="370" extrusionOk="0">
                    <a:moveTo>
                      <a:pt x="191" y="1"/>
                    </a:moveTo>
                    <a:cubicBezTo>
                      <a:pt x="84" y="1"/>
                      <a:pt x="1" y="84"/>
                      <a:pt x="1" y="191"/>
                    </a:cubicBezTo>
                    <a:cubicBezTo>
                      <a:pt x="1" y="286"/>
                      <a:pt x="84" y="370"/>
                      <a:pt x="191" y="370"/>
                    </a:cubicBezTo>
                    <a:lnTo>
                      <a:pt x="3382" y="370"/>
                    </a:lnTo>
                    <a:cubicBezTo>
                      <a:pt x="3477" y="370"/>
                      <a:pt x="3560" y="286"/>
                      <a:pt x="3560" y="191"/>
                    </a:cubicBezTo>
                    <a:cubicBezTo>
                      <a:pt x="3560" y="84"/>
                      <a:pt x="3477" y="1"/>
                      <a:pt x="3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9"/>
              <p:cNvSpPr/>
              <p:nvPr/>
            </p:nvSpPr>
            <p:spPr>
              <a:xfrm>
                <a:off x="810800" y="1674455"/>
                <a:ext cx="67833" cy="61415"/>
              </a:xfrm>
              <a:custGeom>
                <a:avLst/>
                <a:gdLst/>
                <a:ahLst/>
                <a:cxnLst/>
                <a:rect l="l" t="t" r="r" b="b"/>
                <a:pathLst>
                  <a:path w="2061" h="1866" extrusionOk="0">
                    <a:moveTo>
                      <a:pt x="1025" y="587"/>
                    </a:moveTo>
                    <a:cubicBezTo>
                      <a:pt x="1084" y="777"/>
                      <a:pt x="1239" y="884"/>
                      <a:pt x="1430" y="884"/>
                    </a:cubicBezTo>
                    <a:lnTo>
                      <a:pt x="1299" y="1003"/>
                    </a:lnTo>
                    <a:cubicBezTo>
                      <a:pt x="1227" y="1087"/>
                      <a:pt x="1251" y="1253"/>
                      <a:pt x="1275" y="1349"/>
                    </a:cubicBezTo>
                    <a:cubicBezTo>
                      <a:pt x="1198" y="1289"/>
                      <a:pt x="1114" y="1259"/>
                      <a:pt x="1031" y="1259"/>
                    </a:cubicBezTo>
                    <a:cubicBezTo>
                      <a:pt x="947" y="1259"/>
                      <a:pt x="864" y="1289"/>
                      <a:pt x="787" y="1349"/>
                    </a:cubicBezTo>
                    <a:cubicBezTo>
                      <a:pt x="846" y="1170"/>
                      <a:pt x="787" y="991"/>
                      <a:pt x="632" y="884"/>
                    </a:cubicBezTo>
                    <a:cubicBezTo>
                      <a:pt x="822" y="884"/>
                      <a:pt x="977" y="777"/>
                      <a:pt x="1025" y="587"/>
                    </a:cubicBezTo>
                    <a:close/>
                    <a:moveTo>
                      <a:pt x="1031" y="0"/>
                    </a:moveTo>
                    <a:cubicBezTo>
                      <a:pt x="965" y="0"/>
                      <a:pt x="900" y="33"/>
                      <a:pt x="870" y="98"/>
                    </a:cubicBezTo>
                    <a:lnTo>
                      <a:pt x="668" y="503"/>
                    </a:lnTo>
                    <a:lnTo>
                      <a:pt x="215" y="575"/>
                    </a:lnTo>
                    <a:cubicBezTo>
                      <a:pt x="60" y="587"/>
                      <a:pt x="1" y="777"/>
                      <a:pt x="108" y="884"/>
                    </a:cubicBezTo>
                    <a:lnTo>
                      <a:pt x="441" y="1206"/>
                    </a:lnTo>
                    <a:lnTo>
                      <a:pt x="358" y="1646"/>
                    </a:lnTo>
                    <a:cubicBezTo>
                      <a:pt x="339" y="1771"/>
                      <a:pt x="436" y="1865"/>
                      <a:pt x="544" y="1865"/>
                    </a:cubicBezTo>
                    <a:cubicBezTo>
                      <a:pt x="569" y="1865"/>
                      <a:pt x="595" y="1860"/>
                      <a:pt x="620" y="1849"/>
                    </a:cubicBezTo>
                    <a:lnTo>
                      <a:pt x="1025" y="1634"/>
                    </a:lnTo>
                    <a:lnTo>
                      <a:pt x="1430" y="1849"/>
                    </a:lnTo>
                    <a:cubicBezTo>
                      <a:pt x="1455" y="1860"/>
                      <a:pt x="1481" y="1865"/>
                      <a:pt x="1507" y="1865"/>
                    </a:cubicBezTo>
                    <a:cubicBezTo>
                      <a:pt x="1617" y="1865"/>
                      <a:pt x="1720" y="1771"/>
                      <a:pt x="1692" y="1646"/>
                    </a:cubicBezTo>
                    <a:lnTo>
                      <a:pt x="1620" y="1206"/>
                    </a:lnTo>
                    <a:lnTo>
                      <a:pt x="1942" y="884"/>
                    </a:lnTo>
                    <a:cubicBezTo>
                      <a:pt x="2061" y="777"/>
                      <a:pt x="2001" y="599"/>
                      <a:pt x="1846" y="575"/>
                    </a:cubicBezTo>
                    <a:lnTo>
                      <a:pt x="1394" y="503"/>
                    </a:lnTo>
                    <a:lnTo>
                      <a:pt x="1192" y="98"/>
                    </a:lnTo>
                    <a:cubicBezTo>
                      <a:pt x="1162" y="33"/>
                      <a:pt x="1096" y="0"/>
                      <a:pt x="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8" name="Google Shape;1228;p29"/>
            <p:cNvSpPr/>
            <p:nvPr/>
          </p:nvSpPr>
          <p:spPr>
            <a:xfrm>
              <a:off x="7597777" y="148220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9"/>
            <p:cNvSpPr/>
            <p:nvPr/>
          </p:nvSpPr>
          <p:spPr>
            <a:xfrm>
              <a:off x="8027277" y="122827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9"/>
            <p:cNvSpPr/>
            <p:nvPr/>
          </p:nvSpPr>
          <p:spPr>
            <a:xfrm>
              <a:off x="7553652" y="22427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9"/>
            <p:cNvSpPr/>
            <p:nvPr/>
          </p:nvSpPr>
          <p:spPr>
            <a:xfrm>
              <a:off x="777017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9"/>
            <p:cNvSpPr/>
            <p:nvPr/>
          </p:nvSpPr>
          <p:spPr>
            <a:xfrm>
              <a:off x="843072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9"/>
            <p:cNvSpPr/>
            <p:nvPr/>
          </p:nvSpPr>
          <p:spPr>
            <a:xfrm>
              <a:off x="8351327" y="136932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9" name="Google Shape;1259;p29"/>
          <p:cNvSpPr/>
          <p:nvPr/>
        </p:nvSpPr>
        <p:spPr>
          <a:xfrm rot="-139">
            <a:off x="7777759" y="4030359"/>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0" name="Google Shape;1260;p29"/>
          <p:cNvGrpSpPr/>
          <p:nvPr/>
        </p:nvGrpSpPr>
        <p:grpSpPr>
          <a:xfrm>
            <a:off x="7710384" y="1113145"/>
            <a:ext cx="355294" cy="70788"/>
            <a:chOff x="7710384" y="1113145"/>
            <a:chExt cx="355294" cy="70788"/>
          </a:xfrm>
        </p:grpSpPr>
        <p:sp>
          <p:nvSpPr>
            <p:cNvPr id="1261" name="Google Shape;1261;p29"/>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9"/>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9"/>
            <p:cNvSpPr/>
            <p:nvPr/>
          </p:nvSpPr>
          <p:spPr>
            <a:xfrm rot="-139">
              <a:off x="79948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4" name="Google Shape;1264;p29"/>
          <p:cNvSpPr/>
          <p:nvPr/>
        </p:nvSpPr>
        <p:spPr>
          <a:xfrm rot="-139">
            <a:off x="1561009" y="1455859"/>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9"/>
          <p:cNvSpPr/>
          <p:nvPr/>
        </p:nvSpPr>
        <p:spPr>
          <a:xfrm rot="-139">
            <a:off x="840784" y="2007134"/>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9"/>
          <p:cNvSpPr/>
          <p:nvPr/>
        </p:nvSpPr>
        <p:spPr>
          <a:xfrm rot="-139">
            <a:off x="983034" y="2007134"/>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9"/>
          <p:cNvSpPr/>
          <p:nvPr/>
        </p:nvSpPr>
        <p:spPr>
          <a:xfrm rot="-139">
            <a:off x="8125559" y="3789572"/>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9"/>
          <p:cNvSpPr/>
          <p:nvPr/>
        </p:nvSpPr>
        <p:spPr>
          <a:xfrm rot="-139">
            <a:off x="8267809" y="3789572"/>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ounded Rectangular Callout 15">
            <a:extLst>
              <a:ext uri="{FF2B5EF4-FFF2-40B4-BE49-F238E27FC236}">
                <a16:creationId xmlns:a16="http://schemas.microsoft.com/office/drawing/2014/main" id="{17B42DC9-8E84-D378-E8AD-BDE06EDAC723}"/>
              </a:ext>
            </a:extLst>
          </p:cNvPr>
          <p:cNvSpPr/>
          <p:nvPr/>
        </p:nvSpPr>
        <p:spPr>
          <a:xfrm>
            <a:off x="2781335" y="700709"/>
            <a:ext cx="5096466" cy="1042725"/>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lumMod val="50000"/>
                  </a:schemeClr>
                </a:solidFill>
              </a:rPr>
              <a:t>Vì sao chúng ta nên ngâm hạt trong nước ấm? </a:t>
            </a:r>
          </a:p>
        </p:txBody>
      </p:sp>
      <p:sp>
        <p:nvSpPr>
          <p:cNvPr id="6" name="Rounded Rectangle 8">
            <a:extLst>
              <a:ext uri="{FF2B5EF4-FFF2-40B4-BE49-F238E27FC236}">
                <a16:creationId xmlns:a16="http://schemas.microsoft.com/office/drawing/2014/main" id="{640FFF39-7D1B-716F-3D35-95338BD2382E}"/>
              </a:ext>
            </a:extLst>
          </p:cNvPr>
          <p:cNvSpPr/>
          <p:nvPr/>
        </p:nvSpPr>
        <p:spPr>
          <a:xfrm>
            <a:off x="1931058" y="2342822"/>
            <a:ext cx="6709322" cy="2208951"/>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90170" algn="just">
              <a:lnSpc>
                <a:spcPct val="150000"/>
              </a:lnSpc>
              <a:spcBef>
                <a:spcPts val="300"/>
              </a:spcBef>
              <a:spcAft>
                <a:spcPts val="300"/>
              </a:spcAft>
            </a:pPr>
            <a:r>
              <a:rPr lang="en-US" sz="1800">
                <a:solidFill>
                  <a:srgbClr val="000000"/>
                </a:solidFill>
                <a:effectLst/>
                <a:latin typeface="+mj-lt"/>
                <a:ea typeface="Times New Roman" panose="02020603050405020304" pitchFamily="18" charset="0"/>
              </a:rPr>
              <a:t>Cường độ hô hấp tỉ lệ thuận với hàm lượng nước của cơ thể, cơ quan hô hấp. Hàm lượng nước trong cơ quan hô hấp càng cao thì cường độ hô hấp càng cao và ngược lại. Đối với các cơ quan đang ở trạng thái ngủ, tăng lượng nước thì hô hấp sẽ tăng. </a:t>
            </a:r>
            <a:endParaRPr lang="en-US" sz="18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E5A079A5-F31B-E950-9CAC-1C169C9958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3192" y="397382"/>
            <a:ext cx="1986697" cy="1820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51BCC9A5-7A96-D922-47AE-B45DBC54F7EA}"/>
              </a:ext>
            </a:extLst>
          </p:cNvPr>
          <p:cNvSpPr/>
          <p:nvPr/>
        </p:nvSpPr>
        <p:spPr>
          <a:xfrm>
            <a:off x="2078181" y="460314"/>
            <a:ext cx="5446706" cy="2087658"/>
          </a:xfrm>
          <a:prstGeom prst="cloudCallout">
            <a:avLst/>
          </a:prstGeom>
        </p:spPr>
        <p:style>
          <a:lnRef idx="3">
            <a:schemeClr val="lt1"/>
          </a:lnRef>
          <a:fillRef idx="1">
            <a:schemeClr val="accent1"/>
          </a:fillRef>
          <a:effectRef idx="1">
            <a:schemeClr val="accent1"/>
          </a:effectRef>
          <a:fontRef idx="minor">
            <a:schemeClr val="lt1"/>
          </a:fontRef>
        </p:style>
        <p:txBody>
          <a:bodyPr rtlCol="0" anchor="ctr"/>
          <a:lstStyle/>
          <a:p>
            <a:pPr marL="0" marR="90170" algn="just">
              <a:lnSpc>
                <a:spcPct val="150000"/>
              </a:lnSpc>
              <a:spcBef>
                <a:spcPts val="300"/>
              </a:spcBef>
              <a:spcAft>
                <a:spcPts val="300"/>
              </a:spcAft>
            </a:pPr>
            <a:endParaRPr lang="en-US" sz="1800">
              <a:effectLst/>
              <a:latin typeface="+mj-lt"/>
              <a:ea typeface="Calibri" panose="020F0502020204030204" pitchFamily="34" charset="0"/>
            </a:endParaRPr>
          </a:p>
        </p:txBody>
      </p:sp>
      <p:sp>
        <p:nvSpPr>
          <p:cNvPr id="6" name="TextBox 5">
            <a:extLst>
              <a:ext uri="{FF2B5EF4-FFF2-40B4-BE49-F238E27FC236}">
                <a16:creationId xmlns:a16="http://schemas.microsoft.com/office/drawing/2014/main" id="{E1354551-CD13-A498-D9E1-35F549E3B56C}"/>
              </a:ext>
            </a:extLst>
          </p:cNvPr>
          <p:cNvSpPr txBox="1"/>
          <p:nvPr/>
        </p:nvSpPr>
        <p:spPr>
          <a:xfrm>
            <a:off x="2814730" y="784691"/>
            <a:ext cx="3973607" cy="1287532"/>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Mục đích của việc thiết kế hai nhóm thí nghiệm (hạt ngâm, hạt luộc chín) để làm gì?</a:t>
            </a:r>
            <a:endParaRPr lang="en-US" sz="1800">
              <a:effectLst/>
              <a:latin typeface="+mj-lt"/>
              <a:ea typeface="Calibri" panose="020F0502020204030204" pitchFamily="34" charset="0"/>
            </a:endParaRPr>
          </a:p>
        </p:txBody>
      </p:sp>
      <p:pic>
        <p:nvPicPr>
          <p:cNvPr id="7" name="Picture 16">
            <a:extLst>
              <a:ext uri="{FF2B5EF4-FFF2-40B4-BE49-F238E27FC236}">
                <a16:creationId xmlns:a16="http://schemas.microsoft.com/office/drawing/2014/main" id="{8A3C51CE-61B6-0B2C-782D-38D840A19E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5188" y="1797570"/>
            <a:ext cx="1948526" cy="3155507"/>
          </a:xfrm>
          <a:prstGeom prst="rect">
            <a:avLst/>
          </a:prstGeom>
        </p:spPr>
      </p:pic>
      <p:grpSp>
        <p:nvGrpSpPr>
          <p:cNvPr id="8" name="Google Shape;1354;p31">
            <a:extLst>
              <a:ext uri="{FF2B5EF4-FFF2-40B4-BE49-F238E27FC236}">
                <a16:creationId xmlns:a16="http://schemas.microsoft.com/office/drawing/2014/main" id="{0DB6DCB0-BD09-DAE0-B937-219C8D86DECF}"/>
              </a:ext>
            </a:extLst>
          </p:cNvPr>
          <p:cNvGrpSpPr/>
          <p:nvPr/>
        </p:nvGrpSpPr>
        <p:grpSpPr>
          <a:xfrm rot="-765748" flipH="1">
            <a:off x="7648244" y="3762714"/>
            <a:ext cx="1257431" cy="1257431"/>
            <a:chOff x="6688663" y="3788825"/>
            <a:chExt cx="1050600" cy="1050600"/>
          </a:xfrm>
        </p:grpSpPr>
        <p:sp>
          <p:nvSpPr>
            <p:cNvPr id="9" name="Google Shape;1355;p31">
              <a:extLst>
                <a:ext uri="{FF2B5EF4-FFF2-40B4-BE49-F238E27FC236}">
                  <a16:creationId xmlns:a16="http://schemas.microsoft.com/office/drawing/2014/main" id="{9B71E69F-AF3A-763B-F127-CE536575C159}"/>
                </a:ext>
              </a:extLst>
            </p:cNvPr>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56;p31">
              <a:extLst>
                <a:ext uri="{FF2B5EF4-FFF2-40B4-BE49-F238E27FC236}">
                  <a16:creationId xmlns:a16="http://schemas.microsoft.com/office/drawing/2014/main" id="{3F4BC3D0-91C9-159D-9D07-3749D39D60C7}"/>
                </a:ext>
              </a:extLst>
            </p:cNvPr>
            <p:cNvSpPr/>
            <p:nvPr/>
          </p:nvSpPr>
          <p:spPr>
            <a:xfrm>
              <a:off x="6688663" y="3788825"/>
              <a:ext cx="1050600" cy="10506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357;p31">
            <a:extLst>
              <a:ext uri="{FF2B5EF4-FFF2-40B4-BE49-F238E27FC236}">
                <a16:creationId xmlns:a16="http://schemas.microsoft.com/office/drawing/2014/main" id="{E8B6B5BE-2C01-99CE-8E2F-394D83B4FE72}"/>
              </a:ext>
            </a:extLst>
          </p:cNvPr>
          <p:cNvGrpSpPr/>
          <p:nvPr/>
        </p:nvGrpSpPr>
        <p:grpSpPr>
          <a:xfrm rot="-767833">
            <a:off x="8039577" y="4080176"/>
            <a:ext cx="595198" cy="622508"/>
            <a:chOff x="6740909" y="1647105"/>
            <a:chExt cx="393074" cy="411110"/>
          </a:xfrm>
        </p:grpSpPr>
        <p:sp>
          <p:nvSpPr>
            <p:cNvPr id="12" name="Google Shape;1358;p31">
              <a:extLst>
                <a:ext uri="{FF2B5EF4-FFF2-40B4-BE49-F238E27FC236}">
                  <a16:creationId xmlns:a16="http://schemas.microsoft.com/office/drawing/2014/main" id="{2816ADE0-5731-89AE-5DF8-E7FA9982C8A9}"/>
                </a:ext>
              </a:extLst>
            </p:cNvPr>
            <p:cNvSpPr/>
            <p:nvPr/>
          </p:nvSpPr>
          <p:spPr>
            <a:xfrm>
              <a:off x="6810650" y="1652997"/>
              <a:ext cx="194776" cy="398932"/>
            </a:xfrm>
            <a:custGeom>
              <a:avLst/>
              <a:gdLst/>
              <a:ahLst/>
              <a:cxnLst/>
              <a:rect l="l" t="t" r="r" b="b"/>
              <a:pathLst>
                <a:path w="5918" h="12121" extrusionOk="0">
                  <a:moveTo>
                    <a:pt x="3358" y="0"/>
                  </a:moveTo>
                  <a:cubicBezTo>
                    <a:pt x="3072" y="0"/>
                    <a:pt x="2846" y="227"/>
                    <a:pt x="2846" y="512"/>
                  </a:cubicBezTo>
                  <a:lnTo>
                    <a:pt x="2846" y="1143"/>
                  </a:lnTo>
                  <a:cubicBezTo>
                    <a:pt x="2846" y="858"/>
                    <a:pt x="2620" y="619"/>
                    <a:pt x="2334" y="619"/>
                  </a:cubicBezTo>
                  <a:cubicBezTo>
                    <a:pt x="2048" y="619"/>
                    <a:pt x="1822" y="858"/>
                    <a:pt x="1822" y="1143"/>
                  </a:cubicBezTo>
                  <a:lnTo>
                    <a:pt x="1822" y="5037"/>
                  </a:lnTo>
                  <a:cubicBezTo>
                    <a:pt x="1822" y="5037"/>
                    <a:pt x="1203" y="4370"/>
                    <a:pt x="822" y="3965"/>
                  </a:cubicBezTo>
                  <a:cubicBezTo>
                    <a:pt x="728" y="3862"/>
                    <a:pt x="605" y="3815"/>
                    <a:pt x="484" y="3815"/>
                  </a:cubicBezTo>
                  <a:cubicBezTo>
                    <a:pt x="282" y="3815"/>
                    <a:pt x="84" y="3945"/>
                    <a:pt x="24" y="4168"/>
                  </a:cubicBezTo>
                  <a:cubicBezTo>
                    <a:pt x="1" y="4287"/>
                    <a:pt x="12" y="4418"/>
                    <a:pt x="72" y="4525"/>
                  </a:cubicBezTo>
                  <a:lnTo>
                    <a:pt x="846" y="6346"/>
                  </a:lnTo>
                  <a:cubicBezTo>
                    <a:pt x="1155" y="6906"/>
                    <a:pt x="1620" y="7347"/>
                    <a:pt x="2191" y="7632"/>
                  </a:cubicBezTo>
                  <a:lnTo>
                    <a:pt x="2167" y="12121"/>
                  </a:lnTo>
                  <a:lnTo>
                    <a:pt x="5025" y="12121"/>
                  </a:lnTo>
                  <a:lnTo>
                    <a:pt x="5025" y="7632"/>
                  </a:lnTo>
                  <a:cubicBezTo>
                    <a:pt x="5025" y="7632"/>
                    <a:pt x="5835" y="7216"/>
                    <a:pt x="5918" y="6192"/>
                  </a:cubicBezTo>
                  <a:lnTo>
                    <a:pt x="5918" y="2477"/>
                  </a:lnTo>
                  <a:cubicBezTo>
                    <a:pt x="5918" y="2203"/>
                    <a:pt x="5692" y="1965"/>
                    <a:pt x="5406" y="1965"/>
                  </a:cubicBezTo>
                  <a:cubicBezTo>
                    <a:pt x="5132" y="1965"/>
                    <a:pt x="4894" y="2203"/>
                    <a:pt x="4894" y="2477"/>
                  </a:cubicBezTo>
                  <a:lnTo>
                    <a:pt x="4894" y="1143"/>
                  </a:lnTo>
                  <a:cubicBezTo>
                    <a:pt x="4894" y="858"/>
                    <a:pt x="4668" y="619"/>
                    <a:pt x="4382" y="619"/>
                  </a:cubicBezTo>
                  <a:cubicBezTo>
                    <a:pt x="4096" y="619"/>
                    <a:pt x="3870" y="858"/>
                    <a:pt x="3870" y="1143"/>
                  </a:cubicBezTo>
                  <a:lnTo>
                    <a:pt x="3870" y="512"/>
                  </a:lnTo>
                  <a:cubicBezTo>
                    <a:pt x="3870" y="227"/>
                    <a:pt x="3644" y="0"/>
                    <a:pt x="3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59;p31">
              <a:extLst>
                <a:ext uri="{FF2B5EF4-FFF2-40B4-BE49-F238E27FC236}">
                  <a16:creationId xmlns:a16="http://schemas.microsoft.com/office/drawing/2014/main" id="{56183921-6949-D59D-61ED-B6875E009069}"/>
                </a:ext>
              </a:extLst>
            </p:cNvPr>
            <p:cNvSpPr/>
            <p:nvPr/>
          </p:nvSpPr>
          <p:spPr>
            <a:xfrm>
              <a:off x="6871769" y="1683177"/>
              <a:ext cx="823" cy="7471"/>
            </a:xfrm>
            <a:custGeom>
              <a:avLst/>
              <a:gdLst/>
              <a:ahLst/>
              <a:cxnLst/>
              <a:rect l="l" t="t" r="r" b="b"/>
              <a:pathLst>
                <a:path w="25" h="227" extrusionOk="0">
                  <a:moveTo>
                    <a:pt x="25" y="0"/>
                  </a:moveTo>
                  <a:cubicBezTo>
                    <a:pt x="13" y="24"/>
                    <a:pt x="1" y="48"/>
                    <a:pt x="1" y="60"/>
                  </a:cubicBezTo>
                  <a:cubicBezTo>
                    <a:pt x="13" y="119"/>
                    <a:pt x="25" y="167"/>
                    <a:pt x="25" y="226"/>
                  </a:cubicBezTo>
                  <a:lnTo>
                    <a:pt x="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60;p31">
              <a:extLst>
                <a:ext uri="{FF2B5EF4-FFF2-40B4-BE49-F238E27FC236}">
                  <a16:creationId xmlns:a16="http://schemas.microsoft.com/office/drawing/2014/main" id="{A0B4835B-A040-2634-D30F-CB4B62F4990B}"/>
                </a:ext>
              </a:extLst>
            </p:cNvPr>
            <p:cNvSpPr/>
            <p:nvPr/>
          </p:nvSpPr>
          <p:spPr>
            <a:xfrm>
              <a:off x="6957605" y="1884207"/>
              <a:ext cx="169697" cy="167854"/>
            </a:xfrm>
            <a:custGeom>
              <a:avLst/>
              <a:gdLst/>
              <a:ahLst/>
              <a:cxnLst/>
              <a:rect l="l" t="t" r="r" b="b"/>
              <a:pathLst>
                <a:path w="5156" h="5100" extrusionOk="0">
                  <a:moveTo>
                    <a:pt x="1870" y="0"/>
                  </a:moveTo>
                  <a:lnTo>
                    <a:pt x="1870" y="667"/>
                  </a:lnTo>
                  <a:cubicBezTo>
                    <a:pt x="1286" y="857"/>
                    <a:pt x="786" y="1286"/>
                    <a:pt x="512" y="1881"/>
                  </a:cubicBezTo>
                  <a:cubicBezTo>
                    <a:pt x="0" y="3024"/>
                    <a:pt x="500" y="4382"/>
                    <a:pt x="1643" y="4894"/>
                  </a:cubicBezTo>
                  <a:cubicBezTo>
                    <a:pt x="1945" y="5033"/>
                    <a:pt x="2262" y="5099"/>
                    <a:pt x="2575" y="5099"/>
                  </a:cubicBezTo>
                  <a:cubicBezTo>
                    <a:pt x="3433" y="5099"/>
                    <a:pt x="4257" y="4600"/>
                    <a:pt x="4632" y="3762"/>
                  </a:cubicBezTo>
                  <a:cubicBezTo>
                    <a:pt x="5156" y="2619"/>
                    <a:pt x="4644" y="1274"/>
                    <a:pt x="3501" y="750"/>
                  </a:cubicBezTo>
                  <a:cubicBezTo>
                    <a:pt x="3202" y="618"/>
                    <a:pt x="2894" y="546"/>
                    <a:pt x="2584" y="546"/>
                  </a:cubicBezTo>
                  <a:cubicBezTo>
                    <a:pt x="2560" y="546"/>
                    <a:pt x="2537" y="547"/>
                    <a:pt x="2513" y="548"/>
                  </a:cubicBezTo>
                  <a:lnTo>
                    <a:pt x="1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61;p31">
              <a:extLst>
                <a:ext uri="{FF2B5EF4-FFF2-40B4-BE49-F238E27FC236}">
                  <a16:creationId xmlns:a16="http://schemas.microsoft.com/office/drawing/2014/main" id="{4A50E553-6BB1-1385-52D0-3B37AEA81A77}"/>
                </a:ext>
              </a:extLst>
            </p:cNvPr>
            <p:cNvSpPr/>
            <p:nvPr/>
          </p:nvSpPr>
          <p:spPr>
            <a:xfrm>
              <a:off x="6957605" y="1884207"/>
              <a:ext cx="169697" cy="167854"/>
            </a:xfrm>
            <a:custGeom>
              <a:avLst/>
              <a:gdLst/>
              <a:ahLst/>
              <a:cxnLst/>
              <a:rect l="l" t="t" r="r" b="b"/>
              <a:pathLst>
                <a:path w="5156" h="5100" extrusionOk="0">
                  <a:moveTo>
                    <a:pt x="1870" y="0"/>
                  </a:moveTo>
                  <a:lnTo>
                    <a:pt x="1870" y="667"/>
                  </a:lnTo>
                  <a:cubicBezTo>
                    <a:pt x="1286" y="857"/>
                    <a:pt x="786" y="1286"/>
                    <a:pt x="512" y="1881"/>
                  </a:cubicBezTo>
                  <a:cubicBezTo>
                    <a:pt x="0" y="3024"/>
                    <a:pt x="500" y="4382"/>
                    <a:pt x="1643" y="4894"/>
                  </a:cubicBezTo>
                  <a:cubicBezTo>
                    <a:pt x="1945" y="5033"/>
                    <a:pt x="2262" y="5099"/>
                    <a:pt x="2575" y="5099"/>
                  </a:cubicBezTo>
                  <a:cubicBezTo>
                    <a:pt x="3433" y="5099"/>
                    <a:pt x="4257" y="4600"/>
                    <a:pt x="4632" y="3762"/>
                  </a:cubicBezTo>
                  <a:cubicBezTo>
                    <a:pt x="5156" y="2619"/>
                    <a:pt x="4644" y="1274"/>
                    <a:pt x="3501" y="750"/>
                  </a:cubicBezTo>
                  <a:cubicBezTo>
                    <a:pt x="3202" y="618"/>
                    <a:pt x="2894" y="546"/>
                    <a:pt x="2584" y="546"/>
                  </a:cubicBezTo>
                  <a:cubicBezTo>
                    <a:pt x="2560" y="546"/>
                    <a:pt x="2537" y="547"/>
                    <a:pt x="2513" y="548"/>
                  </a:cubicBezTo>
                  <a:lnTo>
                    <a:pt x="1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62;p31">
              <a:extLst>
                <a:ext uri="{FF2B5EF4-FFF2-40B4-BE49-F238E27FC236}">
                  <a16:creationId xmlns:a16="http://schemas.microsoft.com/office/drawing/2014/main" id="{3228FAF6-73CB-6864-5390-4E94E6591D6F}"/>
                </a:ext>
              </a:extLst>
            </p:cNvPr>
            <p:cNvSpPr/>
            <p:nvPr/>
          </p:nvSpPr>
          <p:spPr>
            <a:xfrm>
              <a:off x="6957605" y="1884207"/>
              <a:ext cx="169697" cy="167854"/>
            </a:xfrm>
            <a:custGeom>
              <a:avLst/>
              <a:gdLst/>
              <a:ahLst/>
              <a:cxnLst/>
              <a:rect l="l" t="t" r="r" b="b"/>
              <a:pathLst>
                <a:path w="5156" h="5100" extrusionOk="0">
                  <a:moveTo>
                    <a:pt x="1870" y="0"/>
                  </a:moveTo>
                  <a:lnTo>
                    <a:pt x="1870" y="667"/>
                  </a:lnTo>
                  <a:cubicBezTo>
                    <a:pt x="1286" y="857"/>
                    <a:pt x="786" y="1286"/>
                    <a:pt x="512" y="1881"/>
                  </a:cubicBezTo>
                  <a:cubicBezTo>
                    <a:pt x="0" y="3024"/>
                    <a:pt x="500" y="4382"/>
                    <a:pt x="1643" y="4894"/>
                  </a:cubicBezTo>
                  <a:cubicBezTo>
                    <a:pt x="1945" y="5033"/>
                    <a:pt x="2262" y="5099"/>
                    <a:pt x="2575" y="5099"/>
                  </a:cubicBezTo>
                  <a:cubicBezTo>
                    <a:pt x="3433" y="5099"/>
                    <a:pt x="4257" y="4600"/>
                    <a:pt x="4632" y="3762"/>
                  </a:cubicBezTo>
                  <a:cubicBezTo>
                    <a:pt x="5156" y="2619"/>
                    <a:pt x="4644" y="1274"/>
                    <a:pt x="3501" y="750"/>
                  </a:cubicBezTo>
                  <a:cubicBezTo>
                    <a:pt x="3202" y="618"/>
                    <a:pt x="2894" y="546"/>
                    <a:pt x="2584" y="546"/>
                  </a:cubicBezTo>
                  <a:cubicBezTo>
                    <a:pt x="2560" y="546"/>
                    <a:pt x="2537" y="547"/>
                    <a:pt x="2513" y="548"/>
                  </a:cubicBezTo>
                  <a:lnTo>
                    <a:pt x="1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63;p31">
              <a:extLst>
                <a:ext uri="{FF2B5EF4-FFF2-40B4-BE49-F238E27FC236}">
                  <a16:creationId xmlns:a16="http://schemas.microsoft.com/office/drawing/2014/main" id="{6694ADEC-4ACB-091B-B201-C0AB049084AB}"/>
                </a:ext>
              </a:extLst>
            </p:cNvPr>
            <p:cNvSpPr/>
            <p:nvPr/>
          </p:nvSpPr>
          <p:spPr>
            <a:xfrm>
              <a:off x="6957605" y="1884207"/>
              <a:ext cx="169697" cy="167854"/>
            </a:xfrm>
            <a:custGeom>
              <a:avLst/>
              <a:gdLst/>
              <a:ahLst/>
              <a:cxnLst/>
              <a:rect l="l" t="t" r="r" b="b"/>
              <a:pathLst>
                <a:path w="5156" h="5100" extrusionOk="0">
                  <a:moveTo>
                    <a:pt x="1870" y="0"/>
                  </a:moveTo>
                  <a:lnTo>
                    <a:pt x="1870" y="667"/>
                  </a:lnTo>
                  <a:cubicBezTo>
                    <a:pt x="1286" y="857"/>
                    <a:pt x="786" y="1286"/>
                    <a:pt x="512" y="1881"/>
                  </a:cubicBezTo>
                  <a:cubicBezTo>
                    <a:pt x="0" y="3024"/>
                    <a:pt x="500" y="4382"/>
                    <a:pt x="1643" y="4894"/>
                  </a:cubicBezTo>
                  <a:cubicBezTo>
                    <a:pt x="1945" y="5033"/>
                    <a:pt x="2262" y="5099"/>
                    <a:pt x="2575" y="5099"/>
                  </a:cubicBezTo>
                  <a:cubicBezTo>
                    <a:pt x="3433" y="5099"/>
                    <a:pt x="4257" y="4600"/>
                    <a:pt x="4632" y="3762"/>
                  </a:cubicBezTo>
                  <a:cubicBezTo>
                    <a:pt x="5156" y="2619"/>
                    <a:pt x="4644" y="1274"/>
                    <a:pt x="3501" y="750"/>
                  </a:cubicBezTo>
                  <a:cubicBezTo>
                    <a:pt x="3202" y="618"/>
                    <a:pt x="2894" y="546"/>
                    <a:pt x="2584" y="546"/>
                  </a:cubicBezTo>
                  <a:cubicBezTo>
                    <a:pt x="2560" y="546"/>
                    <a:pt x="2537" y="547"/>
                    <a:pt x="2513" y="548"/>
                  </a:cubicBezTo>
                  <a:lnTo>
                    <a:pt x="18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4;p31">
              <a:extLst>
                <a:ext uri="{FF2B5EF4-FFF2-40B4-BE49-F238E27FC236}">
                  <a16:creationId xmlns:a16="http://schemas.microsoft.com/office/drawing/2014/main" id="{AA41D531-C71D-C060-6963-385691F440C6}"/>
                </a:ext>
              </a:extLst>
            </p:cNvPr>
            <p:cNvSpPr/>
            <p:nvPr/>
          </p:nvSpPr>
          <p:spPr>
            <a:xfrm>
              <a:off x="7095936" y="1878316"/>
              <a:ext cx="12178" cy="12178"/>
            </a:xfrm>
            <a:custGeom>
              <a:avLst/>
              <a:gdLst/>
              <a:ahLst/>
              <a:cxnLst/>
              <a:rect l="l" t="t" r="r" b="b"/>
              <a:pathLst>
                <a:path w="370" h="370" extrusionOk="0">
                  <a:moveTo>
                    <a:pt x="179" y="0"/>
                  </a:moveTo>
                  <a:cubicBezTo>
                    <a:pt x="84" y="0"/>
                    <a:pt x="0" y="84"/>
                    <a:pt x="0" y="179"/>
                  </a:cubicBezTo>
                  <a:cubicBezTo>
                    <a:pt x="0" y="286"/>
                    <a:pt x="84" y="370"/>
                    <a:pt x="179" y="370"/>
                  </a:cubicBezTo>
                  <a:cubicBezTo>
                    <a:pt x="286" y="370"/>
                    <a:pt x="369" y="286"/>
                    <a:pt x="369" y="179"/>
                  </a:cubicBezTo>
                  <a:cubicBezTo>
                    <a:pt x="369" y="84"/>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5;p31">
              <a:extLst>
                <a:ext uri="{FF2B5EF4-FFF2-40B4-BE49-F238E27FC236}">
                  <a16:creationId xmlns:a16="http://schemas.microsoft.com/office/drawing/2014/main" id="{B0AEEE19-6128-CD6B-9FA5-1B7EB47012B2}"/>
                </a:ext>
              </a:extLst>
            </p:cNvPr>
            <p:cNvSpPr/>
            <p:nvPr/>
          </p:nvSpPr>
          <p:spPr>
            <a:xfrm>
              <a:off x="7066150" y="1694532"/>
              <a:ext cx="12178" cy="12178"/>
            </a:xfrm>
            <a:custGeom>
              <a:avLst/>
              <a:gdLst/>
              <a:ahLst/>
              <a:cxnLst/>
              <a:rect l="l" t="t" r="r" b="b"/>
              <a:pathLst>
                <a:path w="370" h="370" extrusionOk="0">
                  <a:moveTo>
                    <a:pt x="179" y="0"/>
                  </a:moveTo>
                  <a:cubicBezTo>
                    <a:pt x="84" y="0"/>
                    <a:pt x="0" y="84"/>
                    <a:pt x="0" y="179"/>
                  </a:cubicBezTo>
                  <a:cubicBezTo>
                    <a:pt x="0" y="286"/>
                    <a:pt x="84" y="370"/>
                    <a:pt x="179" y="370"/>
                  </a:cubicBezTo>
                  <a:cubicBezTo>
                    <a:pt x="286" y="370"/>
                    <a:pt x="370" y="286"/>
                    <a:pt x="370" y="179"/>
                  </a:cubicBezTo>
                  <a:cubicBezTo>
                    <a:pt x="370" y="84"/>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6;p31">
              <a:extLst>
                <a:ext uri="{FF2B5EF4-FFF2-40B4-BE49-F238E27FC236}">
                  <a16:creationId xmlns:a16="http://schemas.microsoft.com/office/drawing/2014/main" id="{D8F3A426-921D-FC5B-842C-90DB7C0F6612}"/>
                </a:ext>
              </a:extLst>
            </p:cNvPr>
            <p:cNvSpPr/>
            <p:nvPr/>
          </p:nvSpPr>
          <p:spPr>
            <a:xfrm>
              <a:off x="7035574" y="1694532"/>
              <a:ext cx="12178" cy="12178"/>
            </a:xfrm>
            <a:custGeom>
              <a:avLst/>
              <a:gdLst/>
              <a:ahLst/>
              <a:cxnLst/>
              <a:rect l="l" t="t" r="r" b="b"/>
              <a:pathLst>
                <a:path w="370" h="370" extrusionOk="0">
                  <a:moveTo>
                    <a:pt x="179" y="0"/>
                  </a:moveTo>
                  <a:cubicBezTo>
                    <a:pt x="84" y="0"/>
                    <a:pt x="1" y="84"/>
                    <a:pt x="1" y="179"/>
                  </a:cubicBezTo>
                  <a:cubicBezTo>
                    <a:pt x="1" y="286"/>
                    <a:pt x="84" y="370"/>
                    <a:pt x="179" y="370"/>
                  </a:cubicBezTo>
                  <a:cubicBezTo>
                    <a:pt x="286" y="370"/>
                    <a:pt x="370" y="286"/>
                    <a:pt x="370" y="179"/>
                  </a:cubicBezTo>
                  <a:cubicBezTo>
                    <a:pt x="370" y="84"/>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7;p31">
              <a:extLst>
                <a:ext uri="{FF2B5EF4-FFF2-40B4-BE49-F238E27FC236}">
                  <a16:creationId xmlns:a16="http://schemas.microsoft.com/office/drawing/2014/main" id="{99202409-D198-3BDD-F1F1-B05777B58262}"/>
                </a:ext>
              </a:extLst>
            </p:cNvPr>
            <p:cNvSpPr/>
            <p:nvPr/>
          </p:nvSpPr>
          <p:spPr>
            <a:xfrm>
              <a:off x="7005032" y="1694532"/>
              <a:ext cx="12178" cy="12178"/>
            </a:xfrm>
            <a:custGeom>
              <a:avLst/>
              <a:gdLst/>
              <a:ahLst/>
              <a:cxnLst/>
              <a:rect l="l" t="t" r="r" b="b"/>
              <a:pathLst>
                <a:path w="370" h="370" extrusionOk="0">
                  <a:moveTo>
                    <a:pt x="179" y="0"/>
                  </a:moveTo>
                  <a:cubicBezTo>
                    <a:pt x="83" y="0"/>
                    <a:pt x="0" y="84"/>
                    <a:pt x="0" y="179"/>
                  </a:cubicBezTo>
                  <a:cubicBezTo>
                    <a:pt x="0" y="286"/>
                    <a:pt x="83" y="370"/>
                    <a:pt x="179" y="370"/>
                  </a:cubicBezTo>
                  <a:cubicBezTo>
                    <a:pt x="286" y="370"/>
                    <a:pt x="369" y="286"/>
                    <a:pt x="369" y="179"/>
                  </a:cubicBezTo>
                  <a:cubicBezTo>
                    <a:pt x="369" y="84"/>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68;p31">
              <a:extLst>
                <a:ext uri="{FF2B5EF4-FFF2-40B4-BE49-F238E27FC236}">
                  <a16:creationId xmlns:a16="http://schemas.microsoft.com/office/drawing/2014/main" id="{324B024D-2573-235B-4CC6-99C30208EC7F}"/>
                </a:ext>
              </a:extLst>
            </p:cNvPr>
            <p:cNvSpPr/>
            <p:nvPr/>
          </p:nvSpPr>
          <p:spPr>
            <a:xfrm>
              <a:off x="7095936" y="1847740"/>
              <a:ext cx="12178" cy="12178"/>
            </a:xfrm>
            <a:custGeom>
              <a:avLst/>
              <a:gdLst/>
              <a:ahLst/>
              <a:cxnLst/>
              <a:rect l="l" t="t" r="r" b="b"/>
              <a:pathLst>
                <a:path w="370" h="370" extrusionOk="0">
                  <a:moveTo>
                    <a:pt x="179" y="1"/>
                  </a:moveTo>
                  <a:cubicBezTo>
                    <a:pt x="84" y="1"/>
                    <a:pt x="0" y="84"/>
                    <a:pt x="0" y="179"/>
                  </a:cubicBezTo>
                  <a:cubicBezTo>
                    <a:pt x="0" y="287"/>
                    <a:pt x="84" y="370"/>
                    <a:pt x="179" y="370"/>
                  </a:cubicBezTo>
                  <a:cubicBezTo>
                    <a:pt x="286" y="370"/>
                    <a:pt x="369" y="287"/>
                    <a:pt x="369" y="179"/>
                  </a:cubicBezTo>
                  <a:cubicBezTo>
                    <a:pt x="369" y="84"/>
                    <a:pt x="28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69;p31">
              <a:extLst>
                <a:ext uri="{FF2B5EF4-FFF2-40B4-BE49-F238E27FC236}">
                  <a16:creationId xmlns:a16="http://schemas.microsoft.com/office/drawing/2014/main" id="{51BBE0B7-314C-0075-582F-E9381999B424}"/>
                </a:ext>
              </a:extLst>
            </p:cNvPr>
            <p:cNvSpPr/>
            <p:nvPr/>
          </p:nvSpPr>
          <p:spPr>
            <a:xfrm>
              <a:off x="7095936" y="1817197"/>
              <a:ext cx="12178" cy="12178"/>
            </a:xfrm>
            <a:custGeom>
              <a:avLst/>
              <a:gdLst/>
              <a:ahLst/>
              <a:cxnLst/>
              <a:rect l="l" t="t" r="r" b="b"/>
              <a:pathLst>
                <a:path w="370" h="370" extrusionOk="0">
                  <a:moveTo>
                    <a:pt x="179" y="0"/>
                  </a:moveTo>
                  <a:cubicBezTo>
                    <a:pt x="84" y="0"/>
                    <a:pt x="0" y="83"/>
                    <a:pt x="0" y="191"/>
                  </a:cubicBezTo>
                  <a:cubicBezTo>
                    <a:pt x="0" y="286"/>
                    <a:pt x="84" y="369"/>
                    <a:pt x="179" y="369"/>
                  </a:cubicBezTo>
                  <a:cubicBezTo>
                    <a:pt x="286" y="369"/>
                    <a:pt x="369" y="286"/>
                    <a:pt x="369" y="191"/>
                  </a:cubicBezTo>
                  <a:cubicBezTo>
                    <a:pt x="369" y="83"/>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0;p31">
              <a:extLst>
                <a:ext uri="{FF2B5EF4-FFF2-40B4-BE49-F238E27FC236}">
                  <a16:creationId xmlns:a16="http://schemas.microsoft.com/office/drawing/2014/main" id="{EAAF058B-8FE3-D722-C2BA-6CAFC6D4320C}"/>
                </a:ext>
              </a:extLst>
            </p:cNvPr>
            <p:cNvSpPr/>
            <p:nvPr/>
          </p:nvSpPr>
          <p:spPr>
            <a:xfrm>
              <a:off x="7095936" y="1725865"/>
              <a:ext cx="12178" cy="12211"/>
            </a:xfrm>
            <a:custGeom>
              <a:avLst/>
              <a:gdLst/>
              <a:ahLst/>
              <a:cxnLst/>
              <a:rect l="l" t="t" r="r" b="b"/>
              <a:pathLst>
                <a:path w="370" h="371" extrusionOk="0">
                  <a:moveTo>
                    <a:pt x="179" y="1"/>
                  </a:moveTo>
                  <a:cubicBezTo>
                    <a:pt x="84" y="1"/>
                    <a:pt x="0" y="84"/>
                    <a:pt x="0" y="180"/>
                  </a:cubicBezTo>
                  <a:cubicBezTo>
                    <a:pt x="0" y="287"/>
                    <a:pt x="84" y="370"/>
                    <a:pt x="179" y="370"/>
                  </a:cubicBezTo>
                  <a:cubicBezTo>
                    <a:pt x="286" y="370"/>
                    <a:pt x="369" y="287"/>
                    <a:pt x="369" y="180"/>
                  </a:cubicBezTo>
                  <a:cubicBezTo>
                    <a:pt x="369" y="84"/>
                    <a:pt x="28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1;p31">
              <a:extLst>
                <a:ext uri="{FF2B5EF4-FFF2-40B4-BE49-F238E27FC236}">
                  <a16:creationId xmlns:a16="http://schemas.microsoft.com/office/drawing/2014/main" id="{079028D6-2CF2-0C70-6641-A580BF1ED992}"/>
                </a:ext>
              </a:extLst>
            </p:cNvPr>
            <p:cNvSpPr/>
            <p:nvPr/>
          </p:nvSpPr>
          <p:spPr>
            <a:xfrm>
              <a:off x="7095936" y="1756441"/>
              <a:ext cx="12178" cy="11783"/>
            </a:xfrm>
            <a:custGeom>
              <a:avLst/>
              <a:gdLst/>
              <a:ahLst/>
              <a:cxnLst/>
              <a:rect l="l" t="t" r="r" b="b"/>
              <a:pathLst>
                <a:path w="370" h="358" extrusionOk="0">
                  <a:moveTo>
                    <a:pt x="179" y="1"/>
                  </a:moveTo>
                  <a:cubicBezTo>
                    <a:pt x="84" y="1"/>
                    <a:pt x="0" y="84"/>
                    <a:pt x="0" y="179"/>
                  </a:cubicBezTo>
                  <a:cubicBezTo>
                    <a:pt x="0" y="274"/>
                    <a:pt x="84" y="358"/>
                    <a:pt x="179" y="358"/>
                  </a:cubicBezTo>
                  <a:cubicBezTo>
                    <a:pt x="286" y="358"/>
                    <a:pt x="369" y="274"/>
                    <a:pt x="369" y="179"/>
                  </a:cubicBezTo>
                  <a:cubicBezTo>
                    <a:pt x="369" y="84"/>
                    <a:pt x="28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2;p31">
              <a:extLst>
                <a:ext uri="{FF2B5EF4-FFF2-40B4-BE49-F238E27FC236}">
                  <a16:creationId xmlns:a16="http://schemas.microsoft.com/office/drawing/2014/main" id="{A2B2EAFE-CFFB-0FE5-0F84-A329C749EFAE}"/>
                </a:ext>
              </a:extLst>
            </p:cNvPr>
            <p:cNvSpPr/>
            <p:nvPr/>
          </p:nvSpPr>
          <p:spPr>
            <a:xfrm>
              <a:off x="7095936" y="1695322"/>
              <a:ext cx="12178" cy="12178"/>
            </a:xfrm>
            <a:custGeom>
              <a:avLst/>
              <a:gdLst/>
              <a:ahLst/>
              <a:cxnLst/>
              <a:rect l="l" t="t" r="r" b="b"/>
              <a:pathLst>
                <a:path w="370" h="370" extrusionOk="0">
                  <a:moveTo>
                    <a:pt x="179" y="0"/>
                  </a:moveTo>
                  <a:cubicBezTo>
                    <a:pt x="84" y="0"/>
                    <a:pt x="0" y="84"/>
                    <a:pt x="0" y="179"/>
                  </a:cubicBezTo>
                  <a:cubicBezTo>
                    <a:pt x="0" y="286"/>
                    <a:pt x="84" y="369"/>
                    <a:pt x="179" y="369"/>
                  </a:cubicBezTo>
                  <a:cubicBezTo>
                    <a:pt x="286" y="369"/>
                    <a:pt x="369" y="286"/>
                    <a:pt x="369" y="179"/>
                  </a:cubicBezTo>
                  <a:cubicBezTo>
                    <a:pt x="369" y="84"/>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3;p31">
              <a:extLst>
                <a:ext uri="{FF2B5EF4-FFF2-40B4-BE49-F238E27FC236}">
                  <a16:creationId xmlns:a16="http://schemas.microsoft.com/office/drawing/2014/main" id="{D0EE6DFB-7B7F-F11D-EA5A-CAAD5C2CF57E}"/>
                </a:ext>
              </a:extLst>
            </p:cNvPr>
            <p:cNvSpPr/>
            <p:nvPr/>
          </p:nvSpPr>
          <p:spPr>
            <a:xfrm>
              <a:off x="7095936" y="1787016"/>
              <a:ext cx="12178" cy="11783"/>
            </a:xfrm>
            <a:custGeom>
              <a:avLst/>
              <a:gdLst/>
              <a:ahLst/>
              <a:cxnLst/>
              <a:rect l="l" t="t" r="r" b="b"/>
              <a:pathLst>
                <a:path w="370" h="358" extrusionOk="0">
                  <a:moveTo>
                    <a:pt x="179" y="0"/>
                  </a:moveTo>
                  <a:cubicBezTo>
                    <a:pt x="84" y="0"/>
                    <a:pt x="0" y="72"/>
                    <a:pt x="0" y="179"/>
                  </a:cubicBezTo>
                  <a:cubicBezTo>
                    <a:pt x="0" y="274"/>
                    <a:pt x="84" y="357"/>
                    <a:pt x="179" y="357"/>
                  </a:cubicBezTo>
                  <a:cubicBezTo>
                    <a:pt x="286" y="357"/>
                    <a:pt x="369" y="274"/>
                    <a:pt x="369" y="179"/>
                  </a:cubicBezTo>
                  <a:cubicBezTo>
                    <a:pt x="369" y="72"/>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4;p31">
              <a:extLst>
                <a:ext uri="{FF2B5EF4-FFF2-40B4-BE49-F238E27FC236}">
                  <a16:creationId xmlns:a16="http://schemas.microsoft.com/office/drawing/2014/main" id="{F5CD0AF7-F30A-BBE7-8676-DA5551F05632}"/>
                </a:ext>
              </a:extLst>
            </p:cNvPr>
            <p:cNvSpPr/>
            <p:nvPr/>
          </p:nvSpPr>
          <p:spPr>
            <a:xfrm>
              <a:off x="6740909" y="1959445"/>
              <a:ext cx="11783" cy="11783"/>
            </a:xfrm>
            <a:custGeom>
              <a:avLst/>
              <a:gdLst/>
              <a:ahLst/>
              <a:cxnLst/>
              <a:rect l="l" t="t" r="r" b="b"/>
              <a:pathLst>
                <a:path w="358" h="358" extrusionOk="0">
                  <a:moveTo>
                    <a:pt x="179" y="0"/>
                  </a:moveTo>
                  <a:cubicBezTo>
                    <a:pt x="84" y="0"/>
                    <a:pt x="0" y="83"/>
                    <a:pt x="0" y="179"/>
                  </a:cubicBezTo>
                  <a:cubicBezTo>
                    <a:pt x="0" y="274"/>
                    <a:pt x="84" y="357"/>
                    <a:pt x="179" y="357"/>
                  </a:cubicBezTo>
                  <a:cubicBezTo>
                    <a:pt x="274" y="357"/>
                    <a:pt x="357" y="274"/>
                    <a:pt x="357" y="179"/>
                  </a:cubicBezTo>
                  <a:cubicBezTo>
                    <a:pt x="357" y="83"/>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5;p31">
              <a:extLst>
                <a:ext uri="{FF2B5EF4-FFF2-40B4-BE49-F238E27FC236}">
                  <a16:creationId xmlns:a16="http://schemas.microsoft.com/office/drawing/2014/main" id="{C768E2AE-C278-6EF8-4AC5-3AD21223BD9B}"/>
                </a:ext>
              </a:extLst>
            </p:cNvPr>
            <p:cNvSpPr/>
            <p:nvPr/>
          </p:nvSpPr>
          <p:spPr>
            <a:xfrm>
              <a:off x="6740909" y="1992357"/>
              <a:ext cx="11783" cy="11783"/>
            </a:xfrm>
            <a:custGeom>
              <a:avLst/>
              <a:gdLst/>
              <a:ahLst/>
              <a:cxnLst/>
              <a:rect l="l" t="t" r="r" b="b"/>
              <a:pathLst>
                <a:path w="358" h="358" extrusionOk="0">
                  <a:moveTo>
                    <a:pt x="179" y="0"/>
                  </a:moveTo>
                  <a:cubicBezTo>
                    <a:pt x="84" y="0"/>
                    <a:pt x="0" y="84"/>
                    <a:pt x="0" y="179"/>
                  </a:cubicBezTo>
                  <a:cubicBezTo>
                    <a:pt x="0" y="274"/>
                    <a:pt x="84" y="357"/>
                    <a:pt x="179" y="357"/>
                  </a:cubicBezTo>
                  <a:cubicBezTo>
                    <a:pt x="274" y="357"/>
                    <a:pt x="357" y="274"/>
                    <a:pt x="357" y="179"/>
                  </a:cubicBezTo>
                  <a:cubicBezTo>
                    <a:pt x="357"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6;p31">
              <a:extLst>
                <a:ext uri="{FF2B5EF4-FFF2-40B4-BE49-F238E27FC236}">
                  <a16:creationId xmlns:a16="http://schemas.microsoft.com/office/drawing/2014/main" id="{83061B4F-DB41-1F42-A3A0-BB00A1C6B18F}"/>
                </a:ext>
              </a:extLst>
            </p:cNvPr>
            <p:cNvSpPr/>
            <p:nvPr/>
          </p:nvSpPr>
          <p:spPr>
            <a:xfrm>
              <a:off x="6740909" y="1926499"/>
              <a:ext cx="11783" cy="11816"/>
            </a:xfrm>
            <a:custGeom>
              <a:avLst/>
              <a:gdLst/>
              <a:ahLst/>
              <a:cxnLst/>
              <a:rect l="l" t="t" r="r" b="b"/>
              <a:pathLst>
                <a:path w="358" h="359" extrusionOk="0">
                  <a:moveTo>
                    <a:pt x="179" y="1"/>
                  </a:moveTo>
                  <a:cubicBezTo>
                    <a:pt x="84" y="1"/>
                    <a:pt x="0" y="84"/>
                    <a:pt x="0" y="180"/>
                  </a:cubicBezTo>
                  <a:cubicBezTo>
                    <a:pt x="0" y="275"/>
                    <a:pt x="84" y="358"/>
                    <a:pt x="179" y="358"/>
                  </a:cubicBezTo>
                  <a:cubicBezTo>
                    <a:pt x="274" y="358"/>
                    <a:pt x="357" y="275"/>
                    <a:pt x="357" y="180"/>
                  </a:cubicBezTo>
                  <a:cubicBezTo>
                    <a:pt x="357"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7;p31">
              <a:extLst>
                <a:ext uri="{FF2B5EF4-FFF2-40B4-BE49-F238E27FC236}">
                  <a16:creationId xmlns:a16="http://schemas.microsoft.com/office/drawing/2014/main" id="{5C324D50-645F-397C-64DC-5A435853BCA9}"/>
                </a:ext>
              </a:extLst>
            </p:cNvPr>
            <p:cNvSpPr/>
            <p:nvPr/>
          </p:nvSpPr>
          <p:spPr>
            <a:xfrm>
              <a:off x="6805154" y="1694532"/>
              <a:ext cx="12178" cy="12178"/>
            </a:xfrm>
            <a:custGeom>
              <a:avLst/>
              <a:gdLst/>
              <a:ahLst/>
              <a:cxnLst/>
              <a:rect l="l" t="t" r="r" b="b"/>
              <a:pathLst>
                <a:path w="370" h="370" extrusionOk="0">
                  <a:moveTo>
                    <a:pt x="179" y="0"/>
                  </a:moveTo>
                  <a:cubicBezTo>
                    <a:pt x="84" y="0"/>
                    <a:pt x="1" y="84"/>
                    <a:pt x="1" y="179"/>
                  </a:cubicBezTo>
                  <a:cubicBezTo>
                    <a:pt x="1" y="286"/>
                    <a:pt x="84" y="370"/>
                    <a:pt x="179" y="370"/>
                  </a:cubicBezTo>
                  <a:cubicBezTo>
                    <a:pt x="287" y="370"/>
                    <a:pt x="370" y="286"/>
                    <a:pt x="370" y="179"/>
                  </a:cubicBezTo>
                  <a:cubicBezTo>
                    <a:pt x="370" y="84"/>
                    <a:pt x="287"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78;p31">
              <a:extLst>
                <a:ext uri="{FF2B5EF4-FFF2-40B4-BE49-F238E27FC236}">
                  <a16:creationId xmlns:a16="http://schemas.microsoft.com/office/drawing/2014/main" id="{AE06CCA5-C5A5-4026-4B6C-7308DAFB8225}"/>
                </a:ext>
              </a:extLst>
            </p:cNvPr>
            <p:cNvSpPr/>
            <p:nvPr/>
          </p:nvSpPr>
          <p:spPr>
            <a:xfrm>
              <a:off x="6838066" y="1694532"/>
              <a:ext cx="12211" cy="12178"/>
            </a:xfrm>
            <a:custGeom>
              <a:avLst/>
              <a:gdLst/>
              <a:ahLst/>
              <a:cxnLst/>
              <a:rect l="l" t="t" r="r" b="b"/>
              <a:pathLst>
                <a:path w="371" h="370" extrusionOk="0">
                  <a:moveTo>
                    <a:pt x="180" y="0"/>
                  </a:moveTo>
                  <a:cubicBezTo>
                    <a:pt x="84" y="0"/>
                    <a:pt x="1" y="84"/>
                    <a:pt x="1" y="179"/>
                  </a:cubicBezTo>
                  <a:cubicBezTo>
                    <a:pt x="1" y="286"/>
                    <a:pt x="84" y="370"/>
                    <a:pt x="180" y="370"/>
                  </a:cubicBezTo>
                  <a:cubicBezTo>
                    <a:pt x="287" y="370"/>
                    <a:pt x="370" y="286"/>
                    <a:pt x="370" y="179"/>
                  </a:cubicBezTo>
                  <a:cubicBezTo>
                    <a:pt x="370" y="84"/>
                    <a:pt x="287"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79;p31">
              <a:extLst>
                <a:ext uri="{FF2B5EF4-FFF2-40B4-BE49-F238E27FC236}">
                  <a16:creationId xmlns:a16="http://schemas.microsoft.com/office/drawing/2014/main" id="{96ED385E-11A9-D138-2CCE-6672FAB41A81}"/>
                </a:ext>
              </a:extLst>
            </p:cNvPr>
            <p:cNvSpPr/>
            <p:nvPr/>
          </p:nvSpPr>
          <p:spPr>
            <a:xfrm>
              <a:off x="6740909" y="1729024"/>
              <a:ext cx="11783" cy="11783"/>
            </a:xfrm>
            <a:custGeom>
              <a:avLst/>
              <a:gdLst/>
              <a:ahLst/>
              <a:cxnLst/>
              <a:rect l="l" t="t" r="r" b="b"/>
              <a:pathLst>
                <a:path w="358" h="358" extrusionOk="0">
                  <a:moveTo>
                    <a:pt x="179" y="0"/>
                  </a:moveTo>
                  <a:cubicBezTo>
                    <a:pt x="84" y="0"/>
                    <a:pt x="0" y="84"/>
                    <a:pt x="0" y="179"/>
                  </a:cubicBezTo>
                  <a:cubicBezTo>
                    <a:pt x="0" y="286"/>
                    <a:pt x="84" y="357"/>
                    <a:pt x="179" y="357"/>
                  </a:cubicBezTo>
                  <a:cubicBezTo>
                    <a:pt x="274" y="357"/>
                    <a:pt x="357" y="286"/>
                    <a:pt x="357" y="179"/>
                  </a:cubicBezTo>
                  <a:cubicBezTo>
                    <a:pt x="357"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0;p31">
              <a:extLst>
                <a:ext uri="{FF2B5EF4-FFF2-40B4-BE49-F238E27FC236}">
                  <a16:creationId xmlns:a16="http://schemas.microsoft.com/office/drawing/2014/main" id="{9260E516-36EE-C537-70D3-2548BC5BE3BB}"/>
                </a:ext>
              </a:extLst>
            </p:cNvPr>
            <p:cNvSpPr/>
            <p:nvPr/>
          </p:nvSpPr>
          <p:spPr>
            <a:xfrm>
              <a:off x="6773821" y="1992357"/>
              <a:ext cx="11783" cy="11783"/>
            </a:xfrm>
            <a:custGeom>
              <a:avLst/>
              <a:gdLst/>
              <a:ahLst/>
              <a:cxnLst/>
              <a:rect l="l" t="t" r="r" b="b"/>
              <a:pathLst>
                <a:path w="358" h="358" extrusionOk="0">
                  <a:moveTo>
                    <a:pt x="179" y="0"/>
                  </a:moveTo>
                  <a:cubicBezTo>
                    <a:pt x="84" y="0"/>
                    <a:pt x="0" y="84"/>
                    <a:pt x="0" y="179"/>
                  </a:cubicBezTo>
                  <a:cubicBezTo>
                    <a:pt x="0" y="274"/>
                    <a:pt x="84" y="357"/>
                    <a:pt x="179" y="357"/>
                  </a:cubicBezTo>
                  <a:cubicBezTo>
                    <a:pt x="274" y="357"/>
                    <a:pt x="358" y="274"/>
                    <a:pt x="358" y="179"/>
                  </a:cubicBezTo>
                  <a:cubicBezTo>
                    <a:pt x="358"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1;p31">
              <a:extLst>
                <a:ext uri="{FF2B5EF4-FFF2-40B4-BE49-F238E27FC236}">
                  <a16:creationId xmlns:a16="http://schemas.microsoft.com/office/drawing/2014/main" id="{56DB556D-4498-319D-EBD6-1D72C02B4A90}"/>
                </a:ext>
              </a:extLst>
            </p:cNvPr>
            <p:cNvSpPr/>
            <p:nvPr/>
          </p:nvSpPr>
          <p:spPr>
            <a:xfrm>
              <a:off x="6772241" y="1694532"/>
              <a:ext cx="12178" cy="12178"/>
            </a:xfrm>
            <a:custGeom>
              <a:avLst/>
              <a:gdLst/>
              <a:ahLst/>
              <a:cxnLst/>
              <a:rect l="l" t="t" r="r" b="b"/>
              <a:pathLst>
                <a:path w="370" h="370" extrusionOk="0">
                  <a:moveTo>
                    <a:pt x="179" y="0"/>
                  </a:moveTo>
                  <a:cubicBezTo>
                    <a:pt x="84" y="0"/>
                    <a:pt x="1" y="84"/>
                    <a:pt x="1" y="179"/>
                  </a:cubicBezTo>
                  <a:cubicBezTo>
                    <a:pt x="1" y="286"/>
                    <a:pt x="84" y="370"/>
                    <a:pt x="179" y="370"/>
                  </a:cubicBezTo>
                  <a:cubicBezTo>
                    <a:pt x="286" y="370"/>
                    <a:pt x="370" y="286"/>
                    <a:pt x="370" y="179"/>
                  </a:cubicBezTo>
                  <a:cubicBezTo>
                    <a:pt x="370" y="84"/>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2;p31">
              <a:extLst>
                <a:ext uri="{FF2B5EF4-FFF2-40B4-BE49-F238E27FC236}">
                  <a16:creationId xmlns:a16="http://schemas.microsoft.com/office/drawing/2014/main" id="{C925F6EB-DF1F-EBF6-A5A5-53C019EC866C}"/>
                </a:ext>
              </a:extLst>
            </p:cNvPr>
            <p:cNvSpPr/>
            <p:nvPr/>
          </p:nvSpPr>
          <p:spPr>
            <a:xfrm>
              <a:off x="6806734" y="1992357"/>
              <a:ext cx="11783" cy="11783"/>
            </a:xfrm>
            <a:custGeom>
              <a:avLst/>
              <a:gdLst/>
              <a:ahLst/>
              <a:cxnLst/>
              <a:rect l="l" t="t" r="r" b="b"/>
              <a:pathLst>
                <a:path w="358" h="358" extrusionOk="0">
                  <a:moveTo>
                    <a:pt x="179" y="0"/>
                  </a:moveTo>
                  <a:cubicBezTo>
                    <a:pt x="84" y="0"/>
                    <a:pt x="0" y="84"/>
                    <a:pt x="0" y="179"/>
                  </a:cubicBezTo>
                  <a:cubicBezTo>
                    <a:pt x="0" y="274"/>
                    <a:pt x="84" y="357"/>
                    <a:pt x="179" y="357"/>
                  </a:cubicBezTo>
                  <a:cubicBezTo>
                    <a:pt x="274" y="357"/>
                    <a:pt x="358" y="274"/>
                    <a:pt x="358" y="179"/>
                  </a:cubicBezTo>
                  <a:cubicBezTo>
                    <a:pt x="358"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3;p31">
              <a:extLst>
                <a:ext uri="{FF2B5EF4-FFF2-40B4-BE49-F238E27FC236}">
                  <a16:creationId xmlns:a16="http://schemas.microsoft.com/office/drawing/2014/main" id="{126BEBDB-A294-6CE3-4D32-342D28F952EB}"/>
                </a:ext>
              </a:extLst>
            </p:cNvPr>
            <p:cNvSpPr/>
            <p:nvPr/>
          </p:nvSpPr>
          <p:spPr>
            <a:xfrm>
              <a:off x="6740909" y="1893587"/>
              <a:ext cx="11783" cy="11783"/>
            </a:xfrm>
            <a:custGeom>
              <a:avLst/>
              <a:gdLst/>
              <a:ahLst/>
              <a:cxnLst/>
              <a:rect l="l" t="t" r="r" b="b"/>
              <a:pathLst>
                <a:path w="358" h="358" extrusionOk="0">
                  <a:moveTo>
                    <a:pt x="179" y="1"/>
                  </a:moveTo>
                  <a:cubicBezTo>
                    <a:pt x="84" y="1"/>
                    <a:pt x="0" y="84"/>
                    <a:pt x="0" y="179"/>
                  </a:cubicBezTo>
                  <a:cubicBezTo>
                    <a:pt x="0" y="275"/>
                    <a:pt x="84" y="358"/>
                    <a:pt x="179" y="358"/>
                  </a:cubicBezTo>
                  <a:cubicBezTo>
                    <a:pt x="274" y="358"/>
                    <a:pt x="357" y="275"/>
                    <a:pt x="357" y="179"/>
                  </a:cubicBezTo>
                  <a:cubicBezTo>
                    <a:pt x="357"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4;p31">
              <a:extLst>
                <a:ext uri="{FF2B5EF4-FFF2-40B4-BE49-F238E27FC236}">
                  <a16:creationId xmlns:a16="http://schemas.microsoft.com/office/drawing/2014/main" id="{497AADA6-4D3B-B4BF-E254-6121B496B248}"/>
                </a:ext>
              </a:extLst>
            </p:cNvPr>
            <p:cNvSpPr/>
            <p:nvPr/>
          </p:nvSpPr>
          <p:spPr>
            <a:xfrm>
              <a:off x="6839646" y="1992357"/>
              <a:ext cx="11783" cy="11783"/>
            </a:xfrm>
            <a:custGeom>
              <a:avLst/>
              <a:gdLst/>
              <a:ahLst/>
              <a:cxnLst/>
              <a:rect l="l" t="t" r="r" b="b"/>
              <a:pathLst>
                <a:path w="358" h="358" extrusionOk="0">
                  <a:moveTo>
                    <a:pt x="179" y="0"/>
                  </a:moveTo>
                  <a:cubicBezTo>
                    <a:pt x="84" y="0"/>
                    <a:pt x="1" y="84"/>
                    <a:pt x="1" y="179"/>
                  </a:cubicBezTo>
                  <a:cubicBezTo>
                    <a:pt x="1" y="274"/>
                    <a:pt x="84" y="357"/>
                    <a:pt x="179" y="357"/>
                  </a:cubicBezTo>
                  <a:cubicBezTo>
                    <a:pt x="274" y="357"/>
                    <a:pt x="358" y="274"/>
                    <a:pt x="358" y="179"/>
                  </a:cubicBezTo>
                  <a:cubicBezTo>
                    <a:pt x="358"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5;p31">
              <a:extLst>
                <a:ext uri="{FF2B5EF4-FFF2-40B4-BE49-F238E27FC236}">
                  <a16:creationId xmlns:a16="http://schemas.microsoft.com/office/drawing/2014/main" id="{FC204B28-C32E-B25F-C373-245185EA39A8}"/>
                </a:ext>
              </a:extLst>
            </p:cNvPr>
            <p:cNvSpPr/>
            <p:nvPr/>
          </p:nvSpPr>
          <p:spPr>
            <a:xfrm>
              <a:off x="6740909" y="1696112"/>
              <a:ext cx="11783" cy="11783"/>
            </a:xfrm>
            <a:custGeom>
              <a:avLst/>
              <a:gdLst/>
              <a:ahLst/>
              <a:cxnLst/>
              <a:rect l="l" t="t" r="r" b="b"/>
              <a:pathLst>
                <a:path w="358" h="358" extrusionOk="0">
                  <a:moveTo>
                    <a:pt x="179" y="0"/>
                  </a:moveTo>
                  <a:cubicBezTo>
                    <a:pt x="84" y="0"/>
                    <a:pt x="0" y="83"/>
                    <a:pt x="0" y="179"/>
                  </a:cubicBezTo>
                  <a:cubicBezTo>
                    <a:pt x="0" y="286"/>
                    <a:pt x="84" y="357"/>
                    <a:pt x="179" y="357"/>
                  </a:cubicBezTo>
                  <a:cubicBezTo>
                    <a:pt x="274" y="357"/>
                    <a:pt x="357" y="286"/>
                    <a:pt x="357" y="179"/>
                  </a:cubicBezTo>
                  <a:cubicBezTo>
                    <a:pt x="357" y="83"/>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6;p31">
              <a:extLst>
                <a:ext uri="{FF2B5EF4-FFF2-40B4-BE49-F238E27FC236}">
                  <a16:creationId xmlns:a16="http://schemas.microsoft.com/office/drawing/2014/main" id="{2EA4385A-ABCD-E4D4-5256-BD9C5116B890}"/>
                </a:ext>
              </a:extLst>
            </p:cNvPr>
            <p:cNvSpPr/>
            <p:nvPr/>
          </p:nvSpPr>
          <p:spPr>
            <a:xfrm>
              <a:off x="6740909" y="1827762"/>
              <a:ext cx="11783" cy="11783"/>
            </a:xfrm>
            <a:custGeom>
              <a:avLst/>
              <a:gdLst/>
              <a:ahLst/>
              <a:cxnLst/>
              <a:rect l="l" t="t" r="r" b="b"/>
              <a:pathLst>
                <a:path w="358" h="358" extrusionOk="0">
                  <a:moveTo>
                    <a:pt x="179" y="1"/>
                  </a:moveTo>
                  <a:cubicBezTo>
                    <a:pt x="84" y="1"/>
                    <a:pt x="0" y="84"/>
                    <a:pt x="0" y="179"/>
                  </a:cubicBezTo>
                  <a:cubicBezTo>
                    <a:pt x="0" y="274"/>
                    <a:pt x="84" y="358"/>
                    <a:pt x="179" y="358"/>
                  </a:cubicBezTo>
                  <a:cubicBezTo>
                    <a:pt x="274" y="358"/>
                    <a:pt x="357" y="274"/>
                    <a:pt x="357" y="179"/>
                  </a:cubicBezTo>
                  <a:cubicBezTo>
                    <a:pt x="357"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7;p31">
              <a:extLst>
                <a:ext uri="{FF2B5EF4-FFF2-40B4-BE49-F238E27FC236}">
                  <a16:creationId xmlns:a16="http://schemas.microsoft.com/office/drawing/2014/main" id="{F3D4AA06-19E2-2AF3-420F-52BEDFEAFCE7}"/>
                </a:ext>
              </a:extLst>
            </p:cNvPr>
            <p:cNvSpPr/>
            <p:nvPr/>
          </p:nvSpPr>
          <p:spPr>
            <a:xfrm>
              <a:off x="6740909" y="1761937"/>
              <a:ext cx="11783" cy="11783"/>
            </a:xfrm>
            <a:custGeom>
              <a:avLst/>
              <a:gdLst/>
              <a:ahLst/>
              <a:cxnLst/>
              <a:rect l="l" t="t" r="r" b="b"/>
              <a:pathLst>
                <a:path w="358" h="358" extrusionOk="0">
                  <a:moveTo>
                    <a:pt x="179" y="0"/>
                  </a:moveTo>
                  <a:cubicBezTo>
                    <a:pt x="84" y="0"/>
                    <a:pt x="0" y="84"/>
                    <a:pt x="0" y="179"/>
                  </a:cubicBezTo>
                  <a:cubicBezTo>
                    <a:pt x="0" y="286"/>
                    <a:pt x="84" y="357"/>
                    <a:pt x="179" y="357"/>
                  </a:cubicBezTo>
                  <a:cubicBezTo>
                    <a:pt x="274" y="357"/>
                    <a:pt x="357" y="286"/>
                    <a:pt x="357" y="179"/>
                  </a:cubicBezTo>
                  <a:cubicBezTo>
                    <a:pt x="357"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88;p31">
              <a:extLst>
                <a:ext uri="{FF2B5EF4-FFF2-40B4-BE49-F238E27FC236}">
                  <a16:creationId xmlns:a16="http://schemas.microsoft.com/office/drawing/2014/main" id="{B317E7C2-6EAD-FB7B-98C3-50CDFEAC9312}"/>
                </a:ext>
              </a:extLst>
            </p:cNvPr>
            <p:cNvSpPr/>
            <p:nvPr/>
          </p:nvSpPr>
          <p:spPr>
            <a:xfrm>
              <a:off x="6740909" y="1860674"/>
              <a:ext cx="11783" cy="11783"/>
            </a:xfrm>
            <a:custGeom>
              <a:avLst/>
              <a:gdLst/>
              <a:ahLst/>
              <a:cxnLst/>
              <a:rect l="l" t="t" r="r" b="b"/>
              <a:pathLst>
                <a:path w="358" h="358" extrusionOk="0">
                  <a:moveTo>
                    <a:pt x="179" y="1"/>
                  </a:moveTo>
                  <a:cubicBezTo>
                    <a:pt x="84" y="1"/>
                    <a:pt x="0" y="84"/>
                    <a:pt x="0" y="179"/>
                  </a:cubicBezTo>
                  <a:cubicBezTo>
                    <a:pt x="0" y="275"/>
                    <a:pt x="84" y="358"/>
                    <a:pt x="179" y="358"/>
                  </a:cubicBezTo>
                  <a:cubicBezTo>
                    <a:pt x="274" y="358"/>
                    <a:pt x="357" y="275"/>
                    <a:pt x="357" y="179"/>
                  </a:cubicBezTo>
                  <a:cubicBezTo>
                    <a:pt x="357"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89;p31">
              <a:extLst>
                <a:ext uri="{FF2B5EF4-FFF2-40B4-BE49-F238E27FC236}">
                  <a16:creationId xmlns:a16="http://schemas.microsoft.com/office/drawing/2014/main" id="{4720D24A-94F5-81EB-D500-92D4D2F6C796}"/>
                </a:ext>
              </a:extLst>
            </p:cNvPr>
            <p:cNvSpPr/>
            <p:nvPr/>
          </p:nvSpPr>
          <p:spPr>
            <a:xfrm>
              <a:off x="6740909" y="1794849"/>
              <a:ext cx="11783" cy="11783"/>
            </a:xfrm>
            <a:custGeom>
              <a:avLst/>
              <a:gdLst/>
              <a:ahLst/>
              <a:cxnLst/>
              <a:rect l="l" t="t" r="r" b="b"/>
              <a:pathLst>
                <a:path w="358" h="358" extrusionOk="0">
                  <a:moveTo>
                    <a:pt x="179" y="0"/>
                  </a:moveTo>
                  <a:cubicBezTo>
                    <a:pt x="84" y="0"/>
                    <a:pt x="0" y="84"/>
                    <a:pt x="0" y="179"/>
                  </a:cubicBezTo>
                  <a:cubicBezTo>
                    <a:pt x="0" y="286"/>
                    <a:pt x="84" y="358"/>
                    <a:pt x="179" y="358"/>
                  </a:cubicBezTo>
                  <a:cubicBezTo>
                    <a:pt x="274" y="358"/>
                    <a:pt x="357" y="286"/>
                    <a:pt x="357" y="179"/>
                  </a:cubicBezTo>
                  <a:cubicBezTo>
                    <a:pt x="357"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0;p31">
              <a:extLst>
                <a:ext uri="{FF2B5EF4-FFF2-40B4-BE49-F238E27FC236}">
                  <a16:creationId xmlns:a16="http://schemas.microsoft.com/office/drawing/2014/main" id="{0CF91454-1B84-D65D-8211-0B832398D02D}"/>
                </a:ext>
              </a:extLst>
            </p:cNvPr>
            <p:cNvSpPr/>
            <p:nvPr/>
          </p:nvSpPr>
          <p:spPr>
            <a:xfrm>
              <a:off x="6799131" y="1753709"/>
              <a:ext cx="118156" cy="304111"/>
            </a:xfrm>
            <a:custGeom>
              <a:avLst/>
              <a:gdLst/>
              <a:ahLst/>
              <a:cxnLst/>
              <a:rect l="l" t="t" r="r" b="b"/>
              <a:pathLst>
                <a:path w="3590" h="9240" extrusionOk="0">
                  <a:moveTo>
                    <a:pt x="2178" y="0"/>
                  </a:moveTo>
                  <a:cubicBezTo>
                    <a:pt x="2086" y="0"/>
                    <a:pt x="1994" y="60"/>
                    <a:pt x="1994" y="179"/>
                  </a:cubicBezTo>
                  <a:lnTo>
                    <a:pt x="1994" y="1512"/>
                  </a:lnTo>
                  <a:cubicBezTo>
                    <a:pt x="1791" y="1286"/>
                    <a:pt x="1517" y="1000"/>
                    <a:pt x="1315" y="774"/>
                  </a:cubicBezTo>
                  <a:cubicBezTo>
                    <a:pt x="1184" y="631"/>
                    <a:pt x="1025" y="570"/>
                    <a:pt x="868" y="570"/>
                  </a:cubicBezTo>
                  <a:cubicBezTo>
                    <a:pt x="426" y="570"/>
                    <a:pt x="0" y="1053"/>
                    <a:pt x="255" y="1536"/>
                  </a:cubicBezTo>
                  <a:lnTo>
                    <a:pt x="1029" y="3346"/>
                  </a:lnTo>
                  <a:cubicBezTo>
                    <a:pt x="1029" y="3358"/>
                    <a:pt x="1041" y="3358"/>
                    <a:pt x="1041" y="3370"/>
                  </a:cubicBezTo>
                  <a:cubicBezTo>
                    <a:pt x="1351" y="3929"/>
                    <a:pt x="1803" y="4382"/>
                    <a:pt x="2363" y="4679"/>
                  </a:cubicBezTo>
                  <a:lnTo>
                    <a:pt x="2339" y="9061"/>
                  </a:lnTo>
                  <a:cubicBezTo>
                    <a:pt x="2339" y="9156"/>
                    <a:pt x="2422" y="9240"/>
                    <a:pt x="2529" y="9240"/>
                  </a:cubicBezTo>
                  <a:cubicBezTo>
                    <a:pt x="2625" y="9240"/>
                    <a:pt x="2708" y="9156"/>
                    <a:pt x="2708" y="9061"/>
                  </a:cubicBezTo>
                  <a:lnTo>
                    <a:pt x="2732" y="4572"/>
                  </a:lnTo>
                  <a:cubicBezTo>
                    <a:pt x="2732" y="4501"/>
                    <a:pt x="2684" y="4429"/>
                    <a:pt x="2625" y="4406"/>
                  </a:cubicBezTo>
                  <a:cubicBezTo>
                    <a:pt x="2089" y="4144"/>
                    <a:pt x="1648" y="3727"/>
                    <a:pt x="1363" y="3203"/>
                  </a:cubicBezTo>
                  <a:lnTo>
                    <a:pt x="589" y="1381"/>
                  </a:lnTo>
                  <a:cubicBezTo>
                    <a:pt x="500" y="1177"/>
                    <a:pt x="650" y="926"/>
                    <a:pt x="841" y="926"/>
                  </a:cubicBezTo>
                  <a:cubicBezTo>
                    <a:pt x="905" y="926"/>
                    <a:pt x="975" y="955"/>
                    <a:pt x="1041" y="1024"/>
                  </a:cubicBezTo>
                  <a:cubicBezTo>
                    <a:pt x="1422" y="1429"/>
                    <a:pt x="2041" y="2096"/>
                    <a:pt x="2041" y="2108"/>
                  </a:cubicBezTo>
                  <a:cubicBezTo>
                    <a:pt x="2089" y="2143"/>
                    <a:pt x="2148" y="2167"/>
                    <a:pt x="2196" y="2167"/>
                  </a:cubicBezTo>
                  <a:cubicBezTo>
                    <a:pt x="2768" y="2167"/>
                    <a:pt x="3220" y="2643"/>
                    <a:pt x="3220" y="3203"/>
                  </a:cubicBezTo>
                  <a:cubicBezTo>
                    <a:pt x="3220" y="3322"/>
                    <a:pt x="3312" y="3382"/>
                    <a:pt x="3404" y="3382"/>
                  </a:cubicBezTo>
                  <a:cubicBezTo>
                    <a:pt x="3497" y="3382"/>
                    <a:pt x="3589" y="3322"/>
                    <a:pt x="3589" y="3203"/>
                  </a:cubicBezTo>
                  <a:cubicBezTo>
                    <a:pt x="3589" y="2667"/>
                    <a:pt x="3291" y="2179"/>
                    <a:pt x="2803" y="1941"/>
                  </a:cubicBezTo>
                  <a:cubicBezTo>
                    <a:pt x="2660" y="1870"/>
                    <a:pt x="2506" y="1834"/>
                    <a:pt x="2363" y="1810"/>
                  </a:cubicBezTo>
                  <a:lnTo>
                    <a:pt x="2363" y="179"/>
                  </a:lnTo>
                  <a:cubicBezTo>
                    <a:pt x="2363" y="60"/>
                    <a:pt x="2270" y="0"/>
                    <a:pt x="2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1;p31">
              <a:extLst>
                <a:ext uri="{FF2B5EF4-FFF2-40B4-BE49-F238E27FC236}">
                  <a16:creationId xmlns:a16="http://schemas.microsoft.com/office/drawing/2014/main" id="{A8ACDA58-8EA8-44C5-23F5-848BFFF49311}"/>
                </a:ext>
              </a:extLst>
            </p:cNvPr>
            <p:cNvSpPr/>
            <p:nvPr/>
          </p:nvSpPr>
          <p:spPr>
            <a:xfrm>
              <a:off x="6864726" y="1647105"/>
              <a:ext cx="269257" cy="411110"/>
            </a:xfrm>
            <a:custGeom>
              <a:avLst/>
              <a:gdLst/>
              <a:ahLst/>
              <a:cxnLst/>
              <a:rect l="l" t="t" r="r" b="b"/>
              <a:pathLst>
                <a:path w="8181" h="12491" extrusionOk="0">
                  <a:moveTo>
                    <a:pt x="1715" y="1"/>
                  </a:moveTo>
                  <a:cubicBezTo>
                    <a:pt x="1334" y="1"/>
                    <a:pt x="1025" y="310"/>
                    <a:pt x="1025" y="691"/>
                  </a:cubicBezTo>
                  <a:lnTo>
                    <a:pt x="1025" y="703"/>
                  </a:lnTo>
                  <a:cubicBezTo>
                    <a:pt x="929" y="656"/>
                    <a:pt x="810" y="620"/>
                    <a:pt x="691" y="620"/>
                  </a:cubicBezTo>
                  <a:cubicBezTo>
                    <a:pt x="310" y="620"/>
                    <a:pt x="1" y="941"/>
                    <a:pt x="1" y="1322"/>
                  </a:cubicBezTo>
                  <a:lnTo>
                    <a:pt x="1" y="2465"/>
                  </a:lnTo>
                  <a:cubicBezTo>
                    <a:pt x="1" y="2584"/>
                    <a:pt x="93" y="2644"/>
                    <a:pt x="185" y="2644"/>
                  </a:cubicBezTo>
                  <a:cubicBezTo>
                    <a:pt x="277" y="2644"/>
                    <a:pt x="370" y="2584"/>
                    <a:pt x="370" y="2465"/>
                  </a:cubicBezTo>
                  <a:lnTo>
                    <a:pt x="370" y="1322"/>
                  </a:lnTo>
                  <a:cubicBezTo>
                    <a:pt x="370" y="1132"/>
                    <a:pt x="513" y="989"/>
                    <a:pt x="691" y="989"/>
                  </a:cubicBezTo>
                  <a:cubicBezTo>
                    <a:pt x="870" y="989"/>
                    <a:pt x="1025" y="1132"/>
                    <a:pt x="1025" y="1322"/>
                  </a:cubicBezTo>
                  <a:lnTo>
                    <a:pt x="1025" y="3727"/>
                  </a:lnTo>
                  <a:cubicBezTo>
                    <a:pt x="1025" y="3846"/>
                    <a:pt x="1117" y="3906"/>
                    <a:pt x="1209" y="3906"/>
                  </a:cubicBezTo>
                  <a:cubicBezTo>
                    <a:pt x="1301" y="3906"/>
                    <a:pt x="1394" y="3846"/>
                    <a:pt x="1394" y="3727"/>
                  </a:cubicBezTo>
                  <a:lnTo>
                    <a:pt x="1394" y="691"/>
                  </a:lnTo>
                  <a:cubicBezTo>
                    <a:pt x="1394" y="513"/>
                    <a:pt x="1537" y="358"/>
                    <a:pt x="1715" y="358"/>
                  </a:cubicBezTo>
                  <a:cubicBezTo>
                    <a:pt x="1894" y="358"/>
                    <a:pt x="2048" y="513"/>
                    <a:pt x="2048" y="691"/>
                  </a:cubicBezTo>
                  <a:lnTo>
                    <a:pt x="2048" y="3727"/>
                  </a:lnTo>
                  <a:cubicBezTo>
                    <a:pt x="2048" y="3846"/>
                    <a:pt x="2141" y="3906"/>
                    <a:pt x="2233" y="3906"/>
                  </a:cubicBezTo>
                  <a:cubicBezTo>
                    <a:pt x="2325" y="3906"/>
                    <a:pt x="2418" y="3846"/>
                    <a:pt x="2418" y="3727"/>
                  </a:cubicBezTo>
                  <a:lnTo>
                    <a:pt x="2418" y="1322"/>
                  </a:lnTo>
                  <a:cubicBezTo>
                    <a:pt x="2418" y="1132"/>
                    <a:pt x="2560" y="989"/>
                    <a:pt x="2739" y="989"/>
                  </a:cubicBezTo>
                  <a:cubicBezTo>
                    <a:pt x="2930" y="989"/>
                    <a:pt x="3072" y="1132"/>
                    <a:pt x="3072" y="1322"/>
                  </a:cubicBezTo>
                  <a:lnTo>
                    <a:pt x="3072" y="4192"/>
                  </a:lnTo>
                  <a:cubicBezTo>
                    <a:pt x="3072" y="4311"/>
                    <a:pt x="3165" y="4370"/>
                    <a:pt x="3257" y="4370"/>
                  </a:cubicBezTo>
                  <a:cubicBezTo>
                    <a:pt x="3349" y="4370"/>
                    <a:pt x="3442" y="4311"/>
                    <a:pt x="3442" y="4192"/>
                  </a:cubicBezTo>
                  <a:lnTo>
                    <a:pt x="3442" y="2668"/>
                  </a:lnTo>
                  <a:cubicBezTo>
                    <a:pt x="3442" y="2477"/>
                    <a:pt x="3584" y="2334"/>
                    <a:pt x="3763" y="2334"/>
                  </a:cubicBezTo>
                  <a:cubicBezTo>
                    <a:pt x="3953" y="2334"/>
                    <a:pt x="4096" y="2477"/>
                    <a:pt x="4096" y="2668"/>
                  </a:cubicBezTo>
                  <a:lnTo>
                    <a:pt x="4096" y="6335"/>
                  </a:lnTo>
                  <a:cubicBezTo>
                    <a:pt x="3953" y="6859"/>
                    <a:pt x="3823" y="7371"/>
                    <a:pt x="3299" y="7645"/>
                  </a:cubicBezTo>
                  <a:cubicBezTo>
                    <a:pt x="3239" y="7680"/>
                    <a:pt x="3191" y="7740"/>
                    <a:pt x="3191" y="7811"/>
                  </a:cubicBezTo>
                  <a:lnTo>
                    <a:pt x="3191" y="8954"/>
                  </a:lnTo>
                  <a:cubicBezTo>
                    <a:pt x="2870" y="9621"/>
                    <a:pt x="2870" y="10431"/>
                    <a:pt x="3191" y="11109"/>
                  </a:cubicBezTo>
                  <a:lnTo>
                    <a:pt x="3191" y="12300"/>
                  </a:lnTo>
                  <a:cubicBezTo>
                    <a:pt x="3191" y="12407"/>
                    <a:pt x="3275" y="12490"/>
                    <a:pt x="3382" y="12490"/>
                  </a:cubicBezTo>
                  <a:cubicBezTo>
                    <a:pt x="3477" y="12490"/>
                    <a:pt x="3561" y="12407"/>
                    <a:pt x="3561" y="12300"/>
                  </a:cubicBezTo>
                  <a:lnTo>
                    <a:pt x="3561" y="11657"/>
                  </a:lnTo>
                  <a:cubicBezTo>
                    <a:pt x="3787" y="11907"/>
                    <a:pt x="4061" y="12121"/>
                    <a:pt x="4382" y="12264"/>
                  </a:cubicBezTo>
                  <a:cubicBezTo>
                    <a:pt x="4704" y="12407"/>
                    <a:pt x="5049" y="12490"/>
                    <a:pt x="5394" y="12490"/>
                  </a:cubicBezTo>
                  <a:cubicBezTo>
                    <a:pt x="5966" y="12490"/>
                    <a:pt x="6525" y="12276"/>
                    <a:pt x="6954" y="11919"/>
                  </a:cubicBezTo>
                  <a:cubicBezTo>
                    <a:pt x="7107" y="11794"/>
                    <a:pt x="6983" y="11593"/>
                    <a:pt x="6836" y="11593"/>
                  </a:cubicBezTo>
                  <a:cubicBezTo>
                    <a:pt x="6800" y="11593"/>
                    <a:pt x="6763" y="11605"/>
                    <a:pt x="6728" y="11633"/>
                  </a:cubicBezTo>
                  <a:cubicBezTo>
                    <a:pt x="6345" y="11957"/>
                    <a:pt x="5876" y="12121"/>
                    <a:pt x="5403" y="12121"/>
                  </a:cubicBezTo>
                  <a:cubicBezTo>
                    <a:pt x="5110" y="12121"/>
                    <a:pt x="4815" y="12058"/>
                    <a:pt x="4537" y="11931"/>
                  </a:cubicBezTo>
                  <a:cubicBezTo>
                    <a:pt x="3489" y="11455"/>
                    <a:pt x="3025" y="10216"/>
                    <a:pt x="3501" y="9169"/>
                  </a:cubicBezTo>
                  <a:cubicBezTo>
                    <a:pt x="3739" y="8645"/>
                    <a:pt x="4192" y="8228"/>
                    <a:pt x="4739" y="8037"/>
                  </a:cubicBezTo>
                  <a:cubicBezTo>
                    <a:pt x="4823" y="8014"/>
                    <a:pt x="4870" y="7942"/>
                    <a:pt x="4870" y="7871"/>
                  </a:cubicBezTo>
                  <a:lnTo>
                    <a:pt x="4870" y="7597"/>
                  </a:lnTo>
                  <a:lnTo>
                    <a:pt x="5216" y="7895"/>
                  </a:lnTo>
                  <a:cubicBezTo>
                    <a:pt x="5235" y="7914"/>
                    <a:pt x="5270" y="7933"/>
                    <a:pt x="5309" y="7933"/>
                  </a:cubicBezTo>
                  <a:cubicBezTo>
                    <a:pt x="5317" y="7933"/>
                    <a:pt x="5326" y="7933"/>
                    <a:pt x="5335" y="7930"/>
                  </a:cubicBezTo>
                  <a:cubicBezTo>
                    <a:pt x="5656" y="7930"/>
                    <a:pt x="5954" y="7990"/>
                    <a:pt x="6251" y="8121"/>
                  </a:cubicBezTo>
                  <a:cubicBezTo>
                    <a:pt x="7299" y="8597"/>
                    <a:pt x="7763" y="9835"/>
                    <a:pt x="7287" y="10895"/>
                  </a:cubicBezTo>
                  <a:cubicBezTo>
                    <a:pt x="7225" y="11035"/>
                    <a:pt x="7345" y="11144"/>
                    <a:pt x="7462" y="11144"/>
                  </a:cubicBezTo>
                  <a:cubicBezTo>
                    <a:pt x="7525" y="11144"/>
                    <a:pt x="7587" y="11113"/>
                    <a:pt x="7621" y="11038"/>
                  </a:cubicBezTo>
                  <a:cubicBezTo>
                    <a:pt x="8180" y="9812"/>
                    <a:pt x="7633" y="8347"/>
                    <a:pt x="6406" y="7787"/>
                  </a:cubicBezTo>
                  <a:cubicBezTo>
                    <a:pt x="6085" y="7645"/>
                    <a:pt x="5739" y="7573"/>
                    <a:pt x="5394" y="7573"/>
                  </a:cubicBezTo>
                  <a:lnTo>
                    <a:pt x="4799" y="7073"/>
                  </a:lnTo>
                  <a:cubicBezTo>
                    <a:pt x="4765" y="7040"/>
                    <a:pt x="4724" y="7025"/>
                    <a:pt x="4683" y="7025"/>
                  </a:cubicBezTo>
                  <a:cubicBezTo>
                    <a:pt x="4591" y="7025"/>
                    <a:pt x="4501" y="7097"/>
                    <a:pt x="4501" y="7204"/>
                  </a:cubicBezTo>
                  <a:lnTo>
                    <a:pt x="4501" y="7740"/>
                  </a:lnTo>
                  <a:cubicBezTo>
                    <a:pt x="4144" y="7883"/>
                    <a:pt x="3823" y="8109"/>
                    <a:pt x="3561" y="8407"/>
                  </a:cubicBezTo>
                  <a:lnTo>
                    <a:pt x="3561" y="7918"/>
                  </a:lnTo>
                  <a:cubicBezTo>
                    <a:pt x="4061" y="7597"/>
                    <a:pt x="4465" y="6978"/>
                    <a:pt x="4465" y="6383"/>
                  </a:cubicBezTo>
                  <a:lnTo>
                    <a:pt x="4465" y="2668"/>
                  </a:lnTo>
                  <a:cubicBezTo>
                    <a:pt x="4465" y="2275"/>
                    <a:pt x="4156" y="1965"/>
                    <a:pt x="3763" y="1965"/>
                  </a:cubicBezTo>
                  <a:cubicBezTo>
                    <a:pt x="3644" y="1965"/>
                    <a:pt x="3537" y="2001"/>
                    <a:pt x="3442" y="2049"/>
                  </a:cubicBezTo>
                  <a:lnTo>
                    <a:pt x="3442" y="1322"/>
                  </a:lnTo>
                  <a:cubicBezTo>
                    <a:pt x="3442" y="941"/>
                    <a:pt x="3132" y="620"/>
                    <a:pt x="2739" y="620"/>
                  </a:cubicBezTo>
                  <a:cubicBezTo>
                    <a:pt x="2620" y="620"/>
                    <a:pt x="2513" y="656"/>
                    <a:pt x="2418" y="703"/>
                  </a:cubicBezTo>
                  <a:lnTo>
                    <a:pt x="2418" y="691"/>
                  </a:lnTo>
                  <a:cubicBezTo>
                    <a:pt x="2418" y="310"/>
                    <a:pt x="2108" y="1"/>
                    <a:pt x="1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2;p31">
              <a:extLst>
                <a:ext uri="{FF2B5EF4-FFF2-40B4-BE49-F238E27FC236}">
                  <a16:creationId xmlns:a16="http://schemas.microsoft.com/office/drawing/2014/main" id="{E22ACA01-2370-EF76-AC3E-D95CC829D4EC}"/>
                </a:ext>
              </a:extLst>
            </p:cNvPr>
            <p:cNvSpPr/>
            <p:nvPr/>
          </p:nvSpPr>
          <p:spPr>
            <a:xfrm>
              <a:off x="7016781" y="1934728"/>
              <a:ext cx="51343" cy="71223"/>
            </a:xfrm>
            <a:custGeom>
              <a:avLst/>
              <a:gdLst/>
              <a:ahLst/>
              <a:cxnLst/>
              <a:rect l="l" t="t" r="r" b="b"/>
              <a:pathLst>
                <a:path w="1560" h="2164" extrusionOk="0">
                  <a:moveTo>
                    <a:pt x="786" y="1"/>
                  </a:moveTo>
                  <a:cubicBezTo>
                    <a:pt x="369" y="1"/>
                    <a:pt x="0" y="346"/>
                    <a:pt x="0" y="775"/>
                  </a:cubicBezTo>
                  <a:cubicBezTo>
                    <a:pt x="0" y="889"/>
                    <a:pt x="95" y="949"/>
                    <a:pt x="188" y="949"/>
                  </a:cubicBezTo>
                  <a:cubicBezTo>
                    <a:pt x="279" y="949"/>
                    <a:pt x="369" y="892"/>
                    <a:pt x="369" y="775"/>
                  </a:cubicBezTo>
                  <a:cubicBezTo>
                    <a:pt x="369" y="561"/>
                    <a:pt x="560" y="370"/>
                    <a:pt x="786" y="370"/>
                  </a:cubicBezTo>
                  <a:cubicBezTo>
                    <a:pt x="1000" y="370"/>
                    <a:pt x="1167" y="549"/>
                    <a:pt x="1179" y="751"/>
                  </a:cubicBezTo>
                  <a:cubicBezTo>
                    <a:pt x="1191" y="870"/>
                    <a:pt x="1143" y="977"/>
                    <a:pt x="1072" y="1061"/>
                  </a:cubicBezTo>
                  <a:cubicBezTo>
                    <a:pt x="988" y="1144"/>
                    <a:pt x="881" y="1180"/>
                    <a:pt x="774" y="1180"/>
                  </a:cubicBezTo>
                  <a:cubicBezTo>
                    <a:pt x="679" y="1203"/>
                    <a:pt x="596" y="1251"/>
                    <a:pt x="596" y="1370"/>
                  </a:cubicBezTo>
                  <a:lnTo>
                    <a:pt x="596" y="1989"/>
                  </a:lnTo>
                  <a:cubicBezTo>
                    <a:pt x="596" y="2104"/>
                    <a:pt x="687" y="2163"/>
                    <a:pt x="778" y="2163"/>
                  </a:cubicBezTo>
                  <a:cubicBezTo>
                    <a:pt x="866" y="2163"/>
                    <a:pt x="953" y="2107"/>
                    <a:pt x="953" y="1989"/>
                  </a:cubicBezTo>
                  <a:lnTo>
                    <a:pt x="953" y="1537"/>
                  </a:lnTo>
                  <a:cubicBezTo>
                    <a:pt x="1096" y="1501"/>
                    <a:pt x="1227" y="1418"/>
                    <a:pt x="1334" y="1311"/>
                  </a:cubicBezTo>
                  <a:cubicBezTo>
                    <a:pt x="1477" y="1156"/>
                    <a:pt x="1560" y="953"/>
                    <a:pt x="1548" y="739"/>
                  </a:cubicBezTo>
                  <a:cubicBezTo>
                    <a:pt x="1524" y="334"/>
                    <a:pt x="1191" y="13"/>
                    <a:pt x="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3;p31">
              <a:extLst>
                <a:ext uri="{FF2B5EF4-FFF2-40B4-BE49-F238E27FC236}">
                  <a16:creationId xmlns:a16="http://schemas.microsoft.com/office/drawing/2014/main" id="{4E0D93D5-FC2E-6C62-DC02-4A4E1536DB1C}"/>
                </a:ext>
              </a:extLst>
            </p:cNvPr>
            <p:cNvSpPr/>
            <p:nvPr/>
          </p:nvSpPr>
          <p:spPr>
            <a:xfrm>
              <a:off x="7034422" y="2013125"/>
              <a:ext cx="15699" cy="12178"/>
            </a:xfrm>
            <a:custGeom>
              <a:avLst/>
              <a:gdLst/>
              <a:ahLst/>
              <a:cxnLst/>
              <a:rect l="l" t="t" r="r" b="b"/>
              <a:pathLst>
                <a:path w="477" h="370" extrusionOk="0">
                  <a:moveTo>
                    <a:pt x="238" y="0"/>
                  </a:moveTo>
                  <a:cubicBezTo>
                    <a:pt x="0" y="0"/>
                    <a:pt x="0" y="369"/>
                    <a:pt x="238" y="369"/>
                  </a:cubicBezTo>
                  <a:cubicBezTo>
                    <a:pt x="476" y="369"/>
                    <a:pt x="476"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Arrow: Right 47">
            <a:extLst>
              <a:ext uri="{FF2B5EF4-FFF2-40B4-BE49-F238E27FC236}">
                <a16:creationId xmlns:a16="http://schemas.microsoft.com/office/drawing/2014/main" id="{676A5B46-8493-ECE6-339E-4C06E778D6F4}"/>
              </a:ext>
            </a:extLst>
          </p:cNvPr>
          <p:cNvSpPr/>
          <p:nvPr/>
        </p:nvSpPr>
        <p:spPr>
          <a:xfrm>
            <a:off x="2753154" y="3583890"/>
            <a:ext cx="1015364" cy="517972"/>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2418C98-5223-C08D-93E8-F677AFFDCD27}"/>
              </a:ext>
            </a:extLst>
          </p:cNvPr>
          <p:cNvSpPr/>
          <p:nvPr/>
        </p:nvSpPr>
        <p:spPr>
          <a:xfrm>
            <a:off x="4047565" y="3294529"/>
            <a:ext cx="3285385" cy="100936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90170" algn="just">
              <a:lnSpc>
                <a:spcPct val="150000"/>
              </a:lnSpc>
              <a:spcBef>
                <a:spcPts val="300"/>
              </a:spcBef>
              <a:spcAft>
                <a:spcPts val="300"/>
              </a:spcAft>
            </a:pPr>
            <a:r>
              <a:rPr lang="en-US" sz="1800">
                <a:solidFill>
                  <a:srgbClr val="000000"/>
                </a:solidFill>
                <a:effectLst/>
                <a:latin typeface="+mj-lt"/>
                <a:ea typeface="Times New Roman" panose="02020603050405020304" pitchFamily="18" charset="0"/>
              </a:rPr>
              <a:t>Để so sánh nhiệt độ sinh ra trong quá trình hạt nảy mầm </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0-#ppt_w/2"/>
                                          </p:val>
                                        </p:tav>
                                        <p:tav tm="100000">
                                          <p:val>
                                            <p:strVal val="#ppt_x"/>
                                          </p:val>
                                        </p:tav>
                                      </p:tavLst>
                                    </p:anim>
                                    <p:anim calcmode="lin" valueType="num">
                                      <p:cBhvr additive="base">
                                        <p:cTn id="21"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circle(in)">
                                      <p:cBhvr>
                                        <p:cTn id="26"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pic>
        <p:nvPicPr>
          <p:cNvPr id="9" name="[Sinh học 11] Quá trình hô hấp toả nhiệt">
            <a:hlinkClick r:id="" action="ppaction://media"/>
            <a:extLst>
              <a:ext uri="{FF2B5EF4-FFF2-40B4-BE49-F238E27FC236}">
                <a16:creationId xmlns:a16="http://schemas.microsoft.com/office/drawing/2014/main" id="{7C46673E-0329-8BF5-A21D-9FC8C8703F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2719" y="820271"/>
            <a:ext cx="7318562" cy="4116691"/>
          </a:xfrm>
          <a:prstGeom prst="rect">
            <a:avLst/>
          </a:prstGeom>
        </p:spPr>
      </p:pic>
      <p:sp>
        <p:nvSpPr>
          <p:cNvPr id="10" name="TextBox 9">
            <a:extLst>
              <a:ext uri="{FF2B5EF4-FFF2-40B4-BE49-F238E27FC236}">
                <a16:creationId xmlns:a16="http://schemas.microsoft.com/office/drawing/2014/main" id="{D4F9DB23-DC90-A1D4-FD4A-2FBC7987F87F}"/>
              </a:ext>
            </a:extLst>
          </p:cNvPr>
          <p:cNvSpPr txBox="1"/>
          <p:nvPr/>
        </p:nvSpPr>
        <p:spPr>
          <a:xfrm>
            <a:off x="2501153" y="282387"/>
            <a:ext cx="3476064" cy="456535"/>
          </a:xfrm>
          <a:prstGeom prst="rect">
            <a:avLst/>
          </a:prstGeom>
          <a:noFill/>
        </p:spPr>
        <p:txBody>
          <a:bodyPr wrap="square" rtlCol="0">
            <a:spAutoFit/>
          </a:bodyPr>
          <a:lstStyle/>
          <a:p>
            <a:pPr algn="ctr">
              <a:lnSpc>
                <a:spcPct val="150000"/>
              </a:lnSpc>
            </a:pPr>
            <a:r>
              <a:rPr lang="en-US" sz="1800" b="1"/>
              <a:t>Theo dõi và trình bày kết quả</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grpSp>
        <p:nvGrpSpPr>
          <p:cNvPr id="1408" name="Google Shape;1408;p32"/>
          <p:cNvGrpSpPr/>
          <p:nvPr/>
        </p:nvGrpSpPr>
        <p:grpSpPr>
          <a:xfrm>
            <a:off x="7454833" y="3405353"/>
            <a:ext cx="1255800" cy="1255800"/>
            <a:chOff x="352775" y="3457250"/>
            <a:chExt cx="1255800" cy="1255800"/>
          </a:xfrm>
        </p:grpSpPr>
        <p:sp>
          <p:nvSpPr>
            <p:cNvPr id="1409" name="Google Shape;1409;p32"/>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2"/>
            <p:cNvSpPr/>
            <p:nvPr/>
          </p:nvSpPr>
          <p:spPr>
            <a:xfrm>
              <a:off x="352775" y="3457250"/>
              <a:ext cx="1255800" cy="12558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32"/>
          <p:cNvGrpSpPr/>
          <p:nvPr/>
        </p:nvGrpSpPr>
        <p:grpSpPr>
          <a:xfrm flipH="1">
            <a:off x="1051523" y="1200396"/>
            <a:ext cx="7191522" cy="1549528"/>
            <a:chOff x="6688663" y="3788825"/>
            <a:chExt cx="1050600" cy="1050600"/>
          </a:xfrm>
        </p:grpSpPr>
        <p:sp>
          <p:nvSpPr>
            <p:cNvPr id="1412" name="Google Shape;1412;p32"/>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2"/>
            <p:cNvSpPr/>
            <p:nvPr/>
          </p:nvSpPr>
          <p:spPr>
            <a:xfrm>
              <a:off x="6688663" y="3788825"/>
              <a:ext cx="1050600" cy="10506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F1798A79-761E-5B8A-21D4-4A78371B0DF8}"/>
              </a:ext>
            </a:extLst>
          </p:cNvPr>
          <p:cNvSpPr txBox="1"/>
          <p:nvPr/>
        </p:nvSpPr>
        <p:spPr>
          <a:xfrm>
            <a:off x="3049120" y="607806"/>
            <a:ext cx="3045759" cy="400110"/>
          </a:xfrm>
          <a:prstGeom prst="rect">
            <a:avLst/>
          </a:prstGeom>
          <a:noFill/>
        </p:spPr>
        <p:txBody>
          <a:bodyPr wrap="square" rtlCol="0">
            <a:spAutoFit/>
          </a:bodyPr>
          <a:lstStyle/>
          <a:p>
            <a:pPr algn="ctr"/>
            <a:r>
              <a:rPr lang="en-US" sz="2000" b="1"/>
              <a:t>KẾT LUẬN</a:t>
            </a:r>
          </a:p>
        </p:txBody>
      </p:sp>
      <p:sp>
        <p:nvSpPr>
          <p:cNvPr id="8" name="TextBox 7">
            <a:extLst>
              <a:ext uri="{FF2B5EF4-FFF2-40B4-BE49-F238E27FC236}">
                <a16:creationId xmlns:a16="http://schemas.microsoft.com/office/drawing/2014/main" id="{94AA789A-C5E9-5AC0-A768-41A43B1FF549}"/>
              </a:ext>
            </a:extLst>
          </p:cNvPr>
          <p:cNvSpPr txBox="1"/>
          <p:nvPr/>
        </p:nvSpPr>
        <p:spPr>
          <a:xfrm>
            <a:off x="1157538" y="1485355"/>
            <a:ext cx="6979491" cy="872034"/>
          </a:xfrm>
          <a:prstGeom prst="rect">
            <a:avLst/>
          </a:prstGeom>
          <a:noFill/>
        </p:spPr>
        <p:txBody>
          <a:bodyPr wrap="square" rtlCol="0">
            <a:spAutoFit/>
          </a:bodyPr>
          <a:lstStyle/>
          <a:p>
            <a:pPr algn="ctr">
              <a:lnSpc>
                <a:spcPct val="150000"/>
              </a:lnSpc>
            </a:pPr>
            <a:r>
              <a:rPr lang="en-US" sz="1800">
                <a:effectLst/>
                <a:latin typeface="+mj-lt"/>
                <a:ea typeface="Times New Roman" panose="02020603050405020304" pitchFamily="18" charset="0"/>
              </a:rPr>
              <a:t>Nhiệt lượng đã được tạo ra trong quá trình hô hấp tế bào (có sự chuyển hóa năng lượng diễn ra trong quá trình hô hấp tế bào). </a:t>
            </a:r>
            <a:endParaRPr lang="en-US" sz="1800">
              <a:effectLst/>
              <a:latin typeface="+mj-lt"/>
              <a:ea typeface="Calibri" panose="020F0502020204030204" pitchFamily="34" charset="0"/>
            </a:endParaRPr>
          </a:p>
        </p:txBody>
      </p:sp>
      <p:pic>
        <p:nvPicPr>
          <p:cNvPr id="10" name="Picture 15">
            <a:extLst>
              <a:ext uri="{FF2B5EF4-FFF2-40B4-BE49-F238E27FC236}">
                <a16:creationId xmlns:a16="http://schemas.microsoft.com/office/drawing/2014/main" id="{0E702A60-E32A-028E-1C0B-216BAF2D6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903" y="3277837"/>
            <a:ext cx="4944939" cy="1613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11"/>
                                        </p:tgtEl>
                                        <p:attrNameLst>
                                          <p:attrName>style.visibility</p:attrName>
                                        </p:attrNameLst>
                                      </p:cBhvr>
                                      <p:to>
                                        <p:strVal val="visible"/>
                                      </p:to>
                                    </p:set>
                                    <p:animEffect transition="in" filter="randombar(horizontal)">
                                      <p:cBhvr>
                                        <p:cTn id="7" dur="500"/>
                                        <p:tgtEl>
                                          <p:spTgt spid="14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5" name="TextBox 4">
            <a:extLst>
              <a:ext uri="{FF2B5EF4-FFF2-40B4-BE49-F238E27FC236}">
                <a16:creationId xmlns:a16="http://schemas.microsoft.com/office/drawing/2014/main" id="{7741EB9F-68FB-8F78-015D-30642FFED384}"/>
              </a:ext>
            </a:extLst>
          </p:cNvPr>
          <p:cNvSpPr txBox="1"/>
          <p:nvPr/>
        </p:nvSpPr>
        <p:spPr>
          <a:xfrm>
            <a:off x="935411" y="202639"/>
            <a:ext cx="7273178" cy="1088568"/>
          </a:xfrm>
          <a:prstGeom prst="rect">
            <a:avLst/>
          </a:prstGeom>
          <a:noFill/>
        </p:spPr>
        <p:txBody>
          <a:bodyPr wrap="square">
            <a:spAutoFit/>
          </a:bodyPr>
          <a:lstStyle/>
          <a:p>
            <a:pPr marL="0" marR="0" algn="ctr">
              <a:lnSpc>
                <a:spcPct val="150000"/>
              </a:lnSpc>
              <a:spcBef>
                <a:spcPts val="0"/>
              </a:spcBef>
              <a:spcAft>
                <a:spcPts val="1000"/>
              </a:spcAft>
            </a:pPr>
            <a:r>
              <a:rPr lang="en-US" sz="2300" b="1">
                <a:effectLst/>
                <a:latin typeface="+mj-lt"/>
                <a:ea typeface="Times New Roman" panose="02020603050405020304" pitchFamily="18" charset="0"/>
              </a:rPr>
              <a:t>* Thí nghiệm 2: Chứng minh hô hấp tế bào hấp thụ khí oxygen và thải khí carbon dioxide </a:t>
            </a:r>
            <a:endParaRPr lang="en-US" sz="2300">
              <a:effectLst/>
              <a:latin typeface="+mj-lt"/>
              <a:ea typeface="Calibri" panose="020F0502020204030204" pitchFamily="34" charset="0"/>
            </a:endParaRPr>
          </a:p>
        </p:txBody>
      </p:sp>
      <p:sp>
        <p:nvSpPr>
          <p:cNvPr id="6" name="TextBox 5">
            <a:extLst>
              <a:ext uri="{FF2B5EF4-FFF2-40B4-BE49-F238E27FC236}">
                <a16:creationId xmlns:a16="http://schemas.microsoft.com/office/drawing/2014/main" id="{E2FE60A7-3147-8903-0FAD-915583421625}"/>
              </a:ext>
            </a:extLst>
          </p:cNvPr>
          <p:cNvSpPr txBox="1"/>
          <p:nvPr/>
        </p:nvSpPr>
        <p:spPr>
          <a:xfrm>
            <a:off x="376518" y="1360485"/>
            <a:ext cx="8283388" cy="3380413"/>
          </a:xfrm>
          <a:prstGeom prst="rect">
            <a:avLst/>
          </a:prstGeom>
          <a:noFill/>
        </p:spPr>
        <p:txBody>
          <a:bodyPr wrap="square" rtlCol="0">
            <a:spAutoFit/>
          </a:bodyPr>
          <a:lstStyle/>
          <a:p>
            <a:pPr algn="ctr">
              <a:lnSpc>
                <a:spcPct val="150000"/>
              </a:lnSpc>
            </a:pPr>
            <a:r>
              <a:rPr lang="en-US" sz="2000" b="1">
                <a:latin typeface="+mj-lt"/>
              </a:rPr>
              <a:t>Các bước tiến hành thí nghiệm: </a:t>
            </a:r>
          </a:p>
          <a:p>
            <a:pPr marL="0" marR="0" algn="just">
              <a:lnSpc>
                <a:spcPct val="150000"/>
              </a:lnSpc>
              <a:spcBef>
                <a:spcPts val="0"/>
              </a:spcBef>
              <a:spcAft>
                <a:spcPts val="1000"/>
              </a:spcAft>
            </a:pPr>
            <a:r>
              <a:rPr lang="en-US" sz="1800" b="1">
                <a:effectLst/>
                <a:latin typeface="+mj-lt"/>
                <a:ea typeface="Times New Roman" panose="02020603050405020304" pitchFamily="18" charset="0"/>
              </a:rPr>
              <a:t>Bước 1:</a:t>
            </a:r>
            <a:r>
              <a:rPr lang="en-US" sz="1800">
                <a:effectLst/>
                <a:latin typeface="+mj-lt"/>
                <a:ea typeface="Times New Roman" panose="02020603050405020304" pitchFamily="18" charset="0"/>
              </a:rPr>
              <a:t> </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a:effectLst/>
                <a:latin typeface="+mj-lt"/>
                <a:ea typeface="Times New Roman" panose="02020603050405020304" pitchFamily="18" charset="0"/>
              </a:rPr>
              <a:t>Ngâm 200g hạt trong nước ấm (khoảng 40 °C) từ 4 – 12 giờ (tuỳ loại hạt). </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b="1">
                <a:effectLst/>
                <a:latin typeface="+mj-lt"/>
                <a:ea typeface="Times New Roman" panose="02020603050405020304" pitchFamily="18" charset="0"/>
              </a:rPr>
              <a:t>Bước 2: </a:t>
            </a:r>
            <a:r>
              <a:rPr lang="en-US" sz="1800">
                <a:effectLst/>
                <a:latin typeface="+mj-lt"/>
                <a:ea typeface="Times New Roman" panose="02020603050405020304" pitchFamily="18" charset="0"/>
              </a:rPr>
              <a:t>Sau 4- 12 giờ, vớt hạt, chia đôi và cho vào hai bình thuỷ tinh C và D (có lót bông ẩm).</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b="1">
                <a:effectLst/>
                <a:latin typeface="+mj-lt"/>
                <a:ea typeface="Times New Roman" panose="02020603050405020304" pitchFamily="18" charset="0"/>
              </a:rPr>
              <a:t>Bước 3: </a:t>
            </a:r>
            <a:r>
              <a:rPr lang="en-US" sz="1800">
                <a:effectLst/>
                <a:latin typeface="+mj-lt"/>
                <a:ea typeface="Times New Roman" panose="02020603050405020304" pitchFamily="18" charset="0"/>
              </a:rPr>
              <a:t>Khi hạt bắt đầu nảy mầm, đậy kín các bình thuỷ tinh và để vào chỗ tối một ngày. </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 name="Rounded Rectangular Callout 15">
            <a:extLst>
              <a:ext uri="{FF2B5EF4-FFF2-40B4-BE49-F238E27FC236}">
                <a16:creationId xmlns:a16="http://schemas.microsoft.com/office/drawing/2014/main" id="{86332915-7793-CF28-E47D-D1BED7A0FC7D}"/>
              </a:ext>
            </a:extLst>
          </p:cNvPr>
          <p:cNvSpPr/>
          <p:nvPr/>
        </p:nvSpPr>
        <p:spPr>
          <a:xfrm flipH="1">
            <a:off x="568899" y="623749"/>
            <a:ext cx="7694318" cy="3303617"/>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latin typeface="+mj-lt"/>
            </a:endParaRPr>
          </a:p>
        </p:txBody>
      </p:sp>
      <p:pic>
        <p:nvPicPr>
          <p:cNvPr id="16" name="image3.png">
            <a:extLst>
              <a:ext uri="{FF2B5EF4-FFF2-40B4-BE49-F238E27FC236}">
                <a16:creationId xmlns:a16="http://schemas.microsoft.com/office/drawing/2014/main" id="{FE97C273-36AA-0E08-6750-C89D79A4D973}"/>
              </a:ext>
            </a:extLst>
          </p:cNvPr>
          <p:cNvPicPr/>
          <p:nvPr/>
        </p:nvPicPr>
        <p:blipFill>
          <a:blip r:embed="rId3"/>
          <a:srcRect/>
          <a:stretch>
            <a:fillRect/>
          </a:stretch>
        </p:blipFill>
        <p:spPr>
          <a:xfrm>
            <a:off x="2944907" y="1890429"/>
            <a:ext cx="2274136" cy="1835670"/>
          </a:xfrm>
          <a:prstGeom prst="rect">
            <a:avLst/>
          </a:prstGeom>
          <a:ln/>
        </p:spPr>
      </p:pic>
      <p:sp>
        <p:nvSpPr>
          <p:cNvPr id="17" name="TextBox 16">
            <a:extLst>
              <a:ext uri="{FF2B5EF4-FFF2-40B4-BE49-F238E27FC236}">
                <a16:creationId xmlns:a16="http://schemas.microsoft.com/office/drawing/2014/main" id="{4264E19B-F864-AA17-A0AD-A17E747F33A5}"/>
              </a:ext>
            </a:extLst>
          </p:cNvPr>
          <p:cNvSpPr txBox="1"/>
          <p:nvPr/>
        </p:nvSpPr>
        <p:spPr>
          <a:xfrm>
            <a:off x="642005" y="914841"/>
            <a:ext cx="7548105" cy="872034"/>
          </a:xfrm>
          <a:prstGeom prst="rect">
            <a:avLst/>
          </a:prstGeom>
          <a:noFill/>
        </p:spPr>
        <p:txBody>
          <a:bodyPr wrap="square" rtlCol="0">
            <a:spAutoFit/>
          </a:bodyPr>
          <a:lstStyle/>
          <a:p>
            <a:pPr algn="just">
              <a:lnSpc>
                <a:spcPct val="150000"/>
              </a:lnSpc>
            </a:pPr>
            <a:r>
              <a:rPr lang="en-US" sz="1800" b="1">
                <a:latin typeface="+mj-lt"/>
              </a:rPr>
              <a:t>Bước 4: </a:t>
            </a:r>
            <a:r>
              <a:rPr lang="en-US" sz="1800">
                <a:latin typeface="+mj-lt"/>
              </a:rPr>
              <a:t>Ở bình C: Nhẹ nhàng mở nút bình, đưa nến đang cháy vào (Hình 26.2a). Quan sát hiện tượng xảy ra với cây nến</a:t>
            </a:r>
            <a:r>
              <a:rPr lang="en-US" sz="1400">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4" name="Rounded Rectangular Callout 15">
            <a:extLst>
              <a:ext uri="{FF2B5EF4-FFF2-40B4-BE49-F238E27FC236}">
                <a16:creationId xmlns:a16="http://schemas.microsoft.com/office/drawing/2014/main" id="{9E840434-FF9B-8E74-F962-2169F62F2948}"/>
              </a:ext>
            </a:extLst>
          </p:cNvPr>
          <p:cNvSpPr/>
          <p:nvPr/>
        </p:nvSpPr>
        <p:spPr>
          <a:xfrm flipH="1">
            <a:off x="622686" y="704432"/>
            <a:ext cx="7694318" cy="3625521"/>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chemeClr val="tx1">
                  <a:lumMod val="50000"/>
                </a:schemeClr>
              </a:solidFill>
            </a:endParaRPr>
          </a:p>
        </p:txBody>
      </p:sp>
      <p:sp>
        <p:nvSpPr>
          <p:cNvPr id="6" name="TextBox 5">
            <a:extLst>
              <a:ext uri="{FF2B5EF4-FFF2-40B4-BE49-F238E27FC236}">
                <a16:creationId xmlns:a16="http://schemas.microsoft.com/office/drawing/2014/main" id="{CA2F3075-0B1E-7274-5C34-CF9DA40B286C}"/>
              </a:ext>
            </a:extLst>
          </p:cNvPr>
          <p:cNvSpPr txBox="1"/>
          <p:nvPr/>
        </p:nvSpPr>
        <p:spPr>
          <a:xfrm>
            <a:off x="701307" y="868720"/>
            <a:ext cx="7537077" cy="1703030"/>
          </a:xfrm>
          <a:prstGeom prst="rect">
            <a:avLst/>
          </a:prstGeom>
          <a:noFill/>
        </p:spPr>
        <p:txBody>
          <a:bodyPr wrap="square" rtlCol="0">
            <a:spAutoFit/>
          </a:bodyPr>
          <a:lstStyle/>
          <a:p>
            <a:pPr>
              <a:lnSpc>
                <a:spcPct val="150000"/>
              </a:lnSpc>
            </a:pPr>
            <a:r>
              <a:rPr lang="en-US" sz="1800" b="1">
                <a:solidFill>
                  <a:schemeClr val="tx1">
                    <a:lumMod val="50000"/>
                  </a:schemeClr>
                </a:solidFill>
              </a:rPr>
              <a:t>Bước 5: </a:t>
            </a:r>
            <a:r>
              <a:rPr lang="en-US" sz="1800">
                <a:solidFill>
                  <a:schemeClr val="tx1">
                    <a:lumMod val="50000"/>
                  </a:schemeClr>
                </a:solidFill>
              </a:rPr>
              <a:t>Ở bình D: Cho đầu ngoài ống dẫn của bình tam giác vào ống nghiệm có chứa nước vôi trong. Sau đó, rót nước từ từ, từng ít một qua ống dẫn vào bình chứa hạt (Hình 26.2b). Nước sẽ đẩy không khí từ bình vào ống nghiệm. Quan sát hiện tượng xảy ra trong ống nghiệm.</a:t>
            </a:r>
          </a:p>
        </p:txBody>
      </p:sp>
      <p:pic>
        <p:nvPicPr>
          <p:cNvPr id="7" name="image1.png">
            <a:extLst>
              <a:ext uri="{FF2B5EF4-FFF2-40B4-BE49-F238E27FC236}">
                <a16:creationId xmlns:a16="http://schemas.microsoft.com/office/drawing/2014/main" id="{65A7DBAA-8B25-3C04-E0AB-12CC677B76EB}"/>
              </a:ext>
            </a:extLst>
          </p:cNvPr>
          <p:cNvPicPr/>
          <p:nvPr/>
        </p:nvPicPr>
        <p:blipFill>
          <a:blip r:embed="rId3"/>
          <a:srcRect/>
          <a:stretch>
            <a:fillRect/>
          </a:stretch>
        </p:blipFill>
        <p:spPr>
          <a:xfrm>
            <a:off x="3088920" y="2571750"/>
            <a:ext cx="2576195" cy="1562100"/>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B0850E-7D9E-BF37-B7BD-7C7D6916B0C0}"/>
              </a:ext>
            </a:extLst>
          </p:cNvPr>
          <p:cNvSpPr/>
          <p:nvPr/>
        </p:nvSpPr>
        <p:spPr>
          <a:xfrm>
            <a:off x="3395382" y="1260662"/>
            <a:ext cx="4699747" cy="2259105"/>
          </a:xfrm>
          <a:prstGeom prst="roundRect">
            <a:avLst/>
          </a:prstGeom>
          <a:solidFill>
            <a:schemeClr val="tx2">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lumMod val="50000"/>
                  </a:schemeClr>
                </a:solidFill>
                <a:effectLst/>
                <a:latin typeface="+mj-lt"/>
                <a:ea typeface="Times New Roman" panose="02020603050405020304" pitchFamily="18" charset="0"/>
              </a:rPr>
              <a:t>Nhiệt lượng đã được tạo ra trong quá trình hô hấp tế bào (có sự chuyển hóa năng lượng diễn ra trong quá trình hô hấp tế bào). </a:t>
            </a:r>
            <a:endParaRPr lang="en-US">
              <a:solidFill>
                <a:schemeClr val="tx1">
                  <a:lumMod val="50000"/>
                </a:schemeClr>
              </a:solidFill>
              <a:latin typeface="+mj-lt"/>
            </a:endParaRPr>
          </a:p>
        </p:txBody>
      </p:sp>
      <p:sp>
        <p:nvSpPr>
          <p:cNvPr id="6" name="TextBox 5">
            <a:extLst>
              <a:ext uri="{FF2B5EF4-FFF2-40B4-BE49-F238E27FC236}">
                <a16:creationId xmlns:a16="http://schemas.microsoft.com/office/drawing/2014/main" id="{F534812D-AD70-C9F6-0138-BC8FB35F3A11}"/>
              </a:ext>
            </a:extLst>
          </p:cNvPr>
          <p:cNvSpPr txBox="1"/>
          <p:nvPr/>
        </p:nvSpPr>
        <p:spPr>
          <a:xfrm>
            <a:off x="2940958" y="477370"/>
            <a:ext cx="3153335" cy="400110"/>
          </a:xfrm>
          <a:prstGeom prst="rect">
            <a:avLst/>
          </a:prstGeom>
          <a:noFill/>
        </p:spPr>
        <p:txBody>
          <a:bodyPr wrap="square" rtlCol="0">
            <a:spAutoFit/>
          </a:bodyPr>
          <a:lstStyle/>
          <a:p>
            <a:pPr algn="ctr"/>
            <a:r>
              <a:rPr lang="en-US" sz="2000" b="1"/>
              <a:t>KẾT LUẬN</a:t>
            </a:r>
          </a:p>
        </p:txBody>
      </p:sp>
      <p:pic>
        <p:nvPicPr>
          <p:cNvPr id="7" name="Picture 6">
            <a:extLst>
              <a:ext uri="{FF2B5EF4-FFF2-40B4-BE49-F238E27FC236}">
                <a16:creationId xmlns:a16="http://schemas.microsoft.com/office/drawing/2014/main" id="{907254BE-F84A-CFC9-6D13-6AD33BC7BA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47" y="1554961"/>
            <a:ext cx="2154305" cy="3369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4" name="TextBox 3">
            <a:extLst>
              <a:ext uri="{FF2B5EF4-FFF2-40B4-BE49-F238E27FC236}">
                <a16:creationId xmlns:a16="http://schemas.microsoft.com/office/drawing/2014/main" id="{034334C4-C997-7ED3-E7A3-04D099B85D22}"/>
              </a:ext>
            </a:extLst>
          </p:cNvPr>
          <p:cNvSpPr txBox="1"/>
          <p:nvPr/>
        </p:nvSpPr>
        <p:spPr>
          <a:xfrm>
            <a:off x="3203761" y="302559"/>
            <a:ext cx="2736477" cy="492443"/>
          </a:xfrm>
          <a:prstGeom prst="rect">
            <a:avLst/>
          </a:prstGeom>
          <a:noFill/>
        </p:spPr>
        <p:txBody>
          <a:bodyPr wrap="square" rtlCol="0">
            <a:spAutoFit/>
          </a:bodyPr>
          <a:lstStyle/>
          <a:p>
            <a:pPr algn="ctr"/>
            <a:r>
              <a:rPr lang="en-US" sz="2600" b="1"/>
              <a:t>LUYỆN TẬP</a:t>
            </a:r>
          </a:p>
        </p:txBody>
      </p:sp>
      <p:graphicFrame>
        <p:nvGraphicFramePr>
          <p:cNvPr id="5" name="Table 17">
            <a:extLst>
              <a:ext uri="{FF2B5EF4-FFF2-40B4-BE49-F238E27FC236}">
                <a16:creationId xmlns:a16="http://schemas.microsoft.com/office/drawing/2014/main" id="{C421A8F8-7596-CDFA-95B2-100DC779CDF5}"/>
              </a:ext>
            </a:extLst>
          </p:cNvPr>
          <p:cNvGraphicFramePr>
            <a:graphicFrameLocks noGrp="1"/>
          </p:cNvGraphicFramePr>
          <p:nvPr>
            <p:extLst>
              <p:ext uri="{D42A27DB-BD31-4B8C-83A1-F6EECF244321}">
                <p14:modId xmlns:p14="http://schemas.microsoft.com/office/powerpoint/2010/main" val="1003731790"/>
              </p:ext>
            </p:extLst>
          </p:nvPr>
        </p:nvGraphicFramePr>
        <p:xfrm>
          <a:off x="344634" y="1529050"/>
          <a:ext cx="8454729" cy="2901696"/>
        </p:xfrm>
        <a:graphic>
          <a:graphicData uri="http://schemas.openxmlformats.org/drawingml/2006/table">
            <a:tbl>
              <a:tblPr firstRow="1" bandRow="1"/>
              <a:tblGrid>
                <a:gridCol w="973178">
                  <a:extLst>
                    <a:ext uri="{9D8B030D-6E8A-4147-A177-3AD203B41FA5}">
                      <a16:colId xmlns:a16="http://schemas.microsoft.com/office/drawing/2014/main" val="2705092280"/>
                    </a:ext>
                  </a:extLst>
                </a:gridCol>
                <a:gridCol w="2702859">
                  <a:extLst>
                    <a:ext uri="{9D8B030D-6E8A-4147-A177-3AD203B41FA5}">
                      <a16:colId xmlns:a16="http://schemas.microsoft.com/office/drawing/2014/main" val="154661882"/>
                    </a:ext>
                  </a:extLst>
                </a:gridCol>
                <a:gridCol w="4778692">
                  <a:extLst>
                    <a:ext uri="{9D8B030D-6E8A-4147-A177-3AD203B41FA5}">
                      <a16:colId xmlns:a16="http://schemas.microsoft.com/office/drawing/2014/main" val="2844982729"/>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600"/>
                        <a:t>STT</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EB17D">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600"/>
                        <a:t>Nội dung</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EB17D">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600"/>
                        <a:t>Gợi ý</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EB17D">
                        <a:lumMod val="60000"/>
                        <a:lumOff val="40000"/>
                      </a:srgbClr>
                    </a:solidFill>
                  </a:tcPr>
                </a:tc>
                <a:extLst>
                  <a:ext uri="{0D108BD9-81ED-4DB2-BD59-A6C34878D82A}">
                    <a16:rowId xmlns:a16="http://schemas.microsoft.com/office/drawing/2014/main" val="9816010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600"/>
                        <a:t>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1201E">
                        <a:lumMod val="50000"/>
                        <a:lumOff val="5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600" b="1" i="0" u="none" strike="noStrike" cap="none">
                          <a:solidFill>
                            <a:srgbClr val="000000"/>
                          </a:solidFill>
                          <a:effectLst/>
                          <a:latin typeface="Arial"/>
                          <a:ea typeface="Arial"/>
                          <a:cs typeface="Arial"/>
                          <a:sym typeface="Arial"/>
                        </a:rPr>
                        <a:t>Câu hỏi/ vấn đề nghiên cứu</a:t>
                      </a:r>
                      <a:endParaRPr lang="en-US" sz="16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1201E">
                        <a:lumMod val="25000"/>
                        <a:lumOff val="7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nSpc>
                          <a:spcPct val="150000"/>
                        </a:lnSpc>
                      </a:pPr>
                      <a:r>
                        <a:rPr lang="en-US" sz="1600" b="0" i="0" u="none" strike="noStrike" cap="none">
                          <a:solidFill>
                            <a:schemeClr val="tx1"/>
                          </a:solidFill>
                          <a:effectLst/>
                          <a:latin typeface="Arial"/>
                          <a:ea typeface="+mn-ea"/>
                          <a:cs typeface="+mn-cs"/>
                          <a:sym typeface="Arial"/>
                        </a:rPr>
                        <a:t>1. Chứng minh nhiệt lượng được tạo ra trong quá trình hô hấp tế bào</a:t>
                      </a:r>
                    </a:p>
                    <a:p>
                      <a:pPr>
                        <a:lnSpc>
                          <a:spcPct val="150000"/>
                        </a:lnSpc>
                      </a:pPr>
                      <a:r>
                        <a:rPr lang="en-US" sz="1600" b="0" i="0" u="none" strike="noStrike" cap="none">
                          <a:solidFill>
                            <a:schemeClr val="tx1"/>
                          </a:solidFill>
                          <a:effectLst/>
                          <a:latin typeface="Arial"/>
                          <a:ea typeface="+mn-ea"/>
                          <a:cs typeface="+mn-cs"/>
                          <a:sym typeface="Arial"/>
                        </a:rPr>
                        <a:t>2. Chứng minh hô hấp tế bào hấp thụ khí oxygen và thải khí carbon dioxide. </a:t>
                      </a:r>
                      <a:endParaRPr lang="en-US" sz="16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AF94">
                        <a:lumMod val="40000"/>
                        <a:lumOff val="60000"/>
                      </a:srgbClr>
                    </a:solidFill>
                  </a:tcPr>
                </a:tc>
                <a:extLst>
                  <a:ext uri="{0D108BD9-81ED-4DB2-BD59-A6C34878D82A}">
                    <a16:rowId xmlns:a16="http://schemas.microsoft.com/office/drawing/2014/main" val="81926856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600"/>
                        <a:t>2</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1201E">
                        <a:lumMod val="50000"/>
                        <a:lumOff val="5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600" b="1" i="0" u="none" strike="noStrike" cap="none">
                          <a:solidFill>
                            <a:srgbClr val="000000"/>
                          </a:solidFill>
                          <a:effectLst/>
                          <a:latin typeface="Arial"/>
                          <a:ea typeface="Arial"/>
                          <a:cs typeface="Arial"/>
                          <a:sym typeface="Arial"/>
                        </a:rPr>
                        <a:t>Giả thuyết nghiên cứu (hoặc dự đoán)</a:t>
                      </a:r>
                      <a:endParaRPr lang="en-US" sz="16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1201E">
                        <a:lumMod val="25000"/>
                        <a:lumOff val="7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r>
                        <a:rPr lang="en-US" sz="1600" b="0" i="0" u="none" strike="noStrike" cap="none">
                          <a:solidFill>
                            <a:schemeClr val="tx1"/>
                          </a:solidFill>
                          <a:effectLst/>
                          <a:latin typeface="Arial"/>
                          <a:ea typeface="+mn-ea"/>
                          <a:cs typeface="+mn-cs"/>
                          <a:sym typeface="Arial"/>
                        </a:rPr>
                        <a:t>1. Có sự tỏa nhiệt trong quá trình hô hấp</a:t>
                      </a:r>
                    </a:p>
                    <a:p>
                      <a:pPr>
                        <a:lnSpc>
                          <a:spcPct val="150000"/>
                        </a:lnSpc>
                      </a:pPr>
                      <a:r>
                        <a:rPr lang="en-US" sz="1600" b="0" i="0" u="none" strike="noStrike" cap="none">
                          <a:solidFill>
                            <a:schemeClr val="tx1"/>
                          </a:solidFill>
                          <a:effectLst/>
                          <a:latin typeface="Arial"/>
                          <a:ea typeface="+mn-ea"/>
                          <a:cs typeface="+mn-cs"/>
                          <a:sym typeface="Arial"/>
                        </a:rPr>
                        <a:t>2. Có sự hấp thụ khí oxygen và thải khí carbon dioxide trong quá trình hô hấp tế bào </a:t>
                      </a:r>
                      <a:endParaRPr lang="en-US" sz="16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AF94">
                        <a:lumMod val="40000"/>
                        <a:lumOff val="60000"/>
                      </a:srgbClr>
                    </a:solidFill>
                  </a:tcPr>
                </a:tc>
                <a:extLst>
                  <a:ext uri="{0D108BD9-81ED-4DB2-BD59-A6C34878D82A}">
                    <a16:rowId xmlns:a16="http://schemas.microsoft.com/office/drawing/2014/main" val="2959074758"/>
                  </a:ext>
                </a:extLst>
              </a:tr>
            </a:tbl>
          </a:graphicData>
        </a:graphic>
      </p:graphicFrame>
      <p:sp>
        <p:nvSpPr>
          <p:cNvPr id="6" name="Rectangle: Rounded Corners 5">
            <a:extLst>
              <a:ext uri="{FF2B5EF4-FFF2-40B4-BE49-F238E27FC236}">
                <a16:creationId xmlns:a16="http://schemas.microsoft.com/office/drawing/2014/main" id="{2B197CC0-E2EA-ECA0-C01E-FD690FA16027}"/>
              </a:ext>
            </a:extLst>
          </p:cNvPr>
          <p:cNvSpPr/>
          <p:nvPr/>
        </p:nvSpPr>
        <p:spPr>
          <a:xfrm>
            <a:off x="2124635" y="892604"/>
            <a:ext cx="4397188" cy="432433"/>
          </a:xfrm>
          <a:prstGeom prst="roundRect">
            <a:avLst/>
          </a:prstGeom>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US" sz="1800">
                <a:solidFill>
                  <a:srgbClr val="000000"/>
                </a:solidFill>
                <a:latin typeface="+mj-lt"/>
                <a:ea typeface="Times New Roman" panose="02020603050405020304" pitchFamily="18" charset="0"/>
              </a:rPr>
              <a:t>H</a:t>
            </a:r>
            <a:r>
              <a:rPr lang="en-US" sz="1800">
                <a:solidFill>
                  <a:srgbClr val="000000"/>
                </a:solidFill>
                <a:effectLst/>
                <a:latin typeface="+mj-lt"/>
                <a:ea typeface="Times New Roman" panose="02020603050405020304" pitchFamily="18" charset="0"/>
              </a:rPr>
              <a:t>oàn thiện báo cáo theo mẫu trong SGK </a:t>
            </a:r>
            <a:endParaRPr lang="en-US">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08" name="Google Shape;608;p21"/>
          <p:cNvGrpSpPr/>
          <p:nvPr/>
        </p:nvGrpSpPr>
        <p:grpSpPr>
          <a:xfrm rot="797443">
            <a:off x="7438998" y="117151"/>
            <a:ext cx="1153460" cy="1153460"/>
            <a:chOff x="6688663" y="3788825"/>
            <a:chExt cx="1050600" cy="1050600"/>
          </a:xfrm>
        </p:grpSpPr>
        <p:sp>
          <p:nvSpPr>
            <p:cNvPr id="609" name="Google Shape;609;p21"/>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6688663" y="3788825"/>
              <a:ext cx="1050600" cy="10506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1"/>
          <p:cNvGrpSpPr/>
          <p:nvPr/>
        </p:nvGrpSpPr>
        <p:grpSpPr>
          <a:xfrm>
            <a:off x="85500" y="3976200"/>
            <a:ext cx="1255800" cy="1255800"/>
            <a:chOff x="352775" y="3457250"/>
            <a:chExt cx="1255800" cy="1255800"/>
          </a:xfrm>
        </p:grpSpPr>
        <p:sp>
          <p:nvSpPr>
            <p:cNvPr id="612" name="Google Shape;612;p21"/>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52775" y="3457250"/>
              <a:ext cx="1255800" cy="12558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C653CA82-84F1-1E82-C1F8-E6A448DC7438}"/>
              </a:ext>
            </a:extLst>
          </p:cNvPr>
          <p:cNvSpPr/>
          <p:nvPr/>
        </p:nvSpPr>
        <p:spPr>
          <a:xfrm>
            <a:off x="3134658" y="424523"/>
            <a:ext cx="2252505" cy="5387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tx1">
                    <a:lumMod val="50000"/>
                  </a:schemeClr>
                </a:solidFill>
              </a:rPr>
              <a:t>KHỞI ĐỘNG</a:t>
            </a:r>
          </a:p>
        </p:txBody>
      </p:sp>
      <p:sp>
        <p:nvSpPr>
          <p:cNvPr id="5" name="Speech Bubble: Rectangle 4">
            <a:extLst>
              <a:ext uri="{FF2B5EF4-FFF2-40B4-BE49-F238E27FC236}">
                <a16:creationId xmlns:a16="http://schemas.microsoft.com/office/drawing/2014/main" id="{827B7BA1-524F-C223-24D2-CD76A077ED0E}"/>
              </a:ext>
            </a:extLst>
          </p:cNvPr>
          <p:cNvSpPr/>
          <p:nvPr/>
        </p:nvSpPr>
        <p:spPr>
          <a:xfrm>
            <a:off x="2008354" y="1469389"/>
            <a:ext cx="5916445" cy="1753712"/>
          </a:xfrm>
          <a:prstGeom prst="wedge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0FD30D-40AB-2A49-672A-EBE6BA9F2A76}"/>
              </a:ext>
            </a:extLst>
          </p:cNvPr>
          <p:cNvSpPr txBox="1"/>
          <p:nvPr/>
        </p:nvSpPr>
        <p:spPr>
          <a:xfrm>
            <a:off x="2296410" y="1563010"/>
            <a:ext cx="5564372" cy="1441420"/>
          </a:xfrm>
          <a:prstGeom prst="rect">
            <a:avLst/>
          </a:prstGeom>
          <a:noFill/>
        </p:spPr>
        <p:txBody>
          <a:bodyPr wrap="square" rtlCol="0">
            <a:spAutoFit/>
          </a:bodyPr>
          <a:lstStyle/>
          <a:p>
            <a:pPr marL="285750" marR="9017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Khái niệm về quá trình hô hấp tế bào ở thực vật </a:t>
            </a:r>
            <a:endParaRPr lang="en-US" sz="1800">
              <a:latin typeface="+mj-lt"/>
              <a:ea typeface="Times New Roman" panose="02020603050405020304" pitchFamily="18" charset="0"/>
            </a:endParaRPr>
          </a:p>
          <a:p>
            <a:pPr marL="285750" marR="9017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Viết phương trình chữ hô hấp tế bào </a:t>
            </a:r>
            <a:endParaRPr lang="en-US" sz="1800">
              <a:latin typeface="+mj-lt"/>
              <a:ea typeface="Times New Roman" panose="02020603050405020304" pitchFamily="18" charset="0"/>
            </a:endParaRPr>
          </a:p>
          <a:p>
            <a:pPr marL="285750" marR="9017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Một số yếu tố ảnh hưởng đến hô hấp tế bào </a:t>
            </a:r>
            <a:endParaRPr lang="en-US" sz="1800">
              <a:effectLst/>
              <a:latin typeface="+mj-lt"/>
              <a:ea typeface="Calibri" panose="020F0502020204030204" pitchFamily="34" charset="0"/>
            </a:endParaRPr>
          </a:p>
        </p:txBody>
      </p:sp>
      <p:pic>
        <p:nvPicPr>
          <p:cNvPr id="8" name="Picture 6">
            <a:extLst>
              <a:ext uri="{FF2B5EF4-FFF2-40B4-BE49-F238E27FC236}">
                <a16:creationId xmlns:a16="http://schemas.microsoft.com/office/drawing/2014/main" id="{94231829-423A-FEB7-818A-CA37912CA9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6857" y="1802790"/>
            <a:ext cx="1979553" cy="309580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5">
            <a:extLst>
              <a:ext uri="{FF2B5EF4-FFF2-40B4-BE49-F238E27FC236}">
                <a16:creationId xmlns:a16="http://schemas.microsoft.com/office/drawing/2014/main" id="{DCB860BB-72A2-A1B6-12A4-1E1995872C27}"/>
              </a:ext>
            </a:extLst>
          </p:cNvPr>
          <p:cNvGraphicFramePr>
            <a:graphicFrameLocks noGrp="1"/>
          </p:cNvGraphicFramePr>
          <p:nvPr>
            <p:extLst>
              <p:ext uri="{D42A27DB-BD31-4B8C-83A1-F6EECF244321}">
                <p14:modId xmlns:p14="http://schemas.microsoft.com/office/powerpoint/2010/main" val="2159408375"/>
              </p:ext>
            </p:extLst>
          </p:nvPr>
        </p:nvGraphicFramePr>
        <p:xfrm>
          <a:off x="259080" y="152400"/>
          <a:ext cx="8754291" cy="4838700"/>
        </p:xfrm>
        <a:graphic>
          <a:graphicData uri="http://schemas.openxmlformats.org/drawingml/2006/table">
            <a:tbl>
              <a:tblPr firstRow="1" bandRow="1"/>
              <a:tblGrid>
                <a:gridCol w="470777">
                  <a:extLst>
                    <a:ext uri="{9D8B030D-6E8A-4147-A177-3AD203B41FA5}">
                      <a16:colId xmlns:a16="http://schemas.microsoft.com/office/drawing/2014/main" val="3719392932"/>
                    </a:ext>
                  </a:extLst>
                </a:gridCol>
                <a:gridCol w="1353020">
                  <a:extLst>
                    <a:ext uri="{9D8B030D-6E8A-4147-A177-3AD203B41FA5}">
                      <a16:colId xmlns:a16="http://schemas.microsoft.com/office/drawing/2014/main" val="2616935502"/>
                    </a:ext>
                  </a:extLst>
                </a:gridCol>
                <a:gridCol w="6930494">
                  <a:extLst>
                    <a:ext uri="{9D8B030D-6E8A-4147-A177-3AD203B41FA5}">
                      <a16:colId xmlns:a16="http://schemas.microsoft.com/office/drawing/2014/main" val="2751948984"/>
                    </a:ext>
                  </a:extLst>
                </a:gridCol>
              </a:tblGrid>
              <a:tr h="48387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50000"/>
                        </a:lnSpc>
                      </a:pPr>
                      <a:r>
                        <a:rPr lang="en-US" sz="1800"/>
                        <a:t>3</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1201E">
                        <a:lumMod val="50000"/>
                        <a:lumOff val="5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50000"/>
                        </a:lnSpc>
                      </a:pPr>
                      <a:r>
                        <a:rPr lang="en-US" sz="1800" b="1" i="0" u="none" strike="noStrike" cap="none">
                          <a:solidFill>
                            <a:srgbClr val="000000"/>
                          </a:solidFill>
                          <a:effectLst/>
                          <a:latin typeface="Arial"/>
                          <a:ea typeface="Arial"/>
                          <a:cs typeface="Arial"/>
                          <a:sym typeface="Arial"/>
                        </a:rPr>
                        <a:t>Kế hoạch thực hiện</a:t>
                      </a:r>
                      <a:endParaRPr lang="en-US" sz="18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1674F">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AF94">
                        <a:lumMod val="40000"/>
                        <a:lumOff val="60000"/>
                      </a:srgbClr>
                    </a:solidFill>
                  </a:tcPr>
                </a:tc>
                <a:extLst>
                  <a:ext uri="{0D108BD9-81ED-4DB2-BD59-A6C34878D82A}">
                    <a16:rowId xmlns:a16="http://schemas.microsoft.com/office/drawing/2014/main" val="408884159"/>
                  </a:ext>
                </a:extLst>
              </a:tr>
            </a:tbl>
          </a:graphicData>
        </a:graphic>
      </p:graphicFrame>
      <p:graphicFrame>
        <p:nvGraphicFramePr>
          <p:cNvPr id="4" name="Table 4">
            <a:extLst>
              <a:ext uri="{FF2B5EF4-FFF2-40B4-BE49-F238E27FC236}">
                <a16:creationId xmlns:a16="http://schemas.microsoft.com/office/drawing/2014/main" id="{A4A62FAB-7ACE-4DDC-D863-47E4CDCB0FF6}"/>
              </a:ext>
            </a:extLst>
          </p:cNvPr>
          <p:cNvGraphicFramePr>
            <a:graphicFrameLocks noGrp="1"/>
          </p:cNvGraphicFramePr>
          <p:nvPr>
            <p:extLst>
              <p:ext uri="{D42A27DB-BD31-4B8C-83A1-F6EECF244321}">
                <p14:modId xmlns:p14="http://schemas.microsoft.com/office/powerpoint/2010/main" val="3023060666"/>
              </p:ext>
            </p:extLst>
          </p:nvPr>
        </p:nvGraphicFramePr>
        <p:xfrm>
          <a:off x="2178424" y="822315"/>
          <a:ext cx="6834947" cy="4116625"/>
        </p:xfrm>
        <a:graphic>
          <a:graphicData uri="http://schemas.openxmlformats.org/drawingml/2006/table">
            <a:tbl>
              <a:tblPr firstRow="1" bandRow="1">
                <a:tableStyleId>{7857248B-6656-4629-84FE-F335897E6326}</a:tableStyleId>
              </a:tblPr>
              <a:tblGrid>
                <a:gridCol w="3359228">
                  <a:extLst>
                    <a:ext uri="{9D8B030D-6E8A-4147-A177-3AD203B41FA5}">
                      <a16:colId xmlns:a16="http://schemas.microsoft.com/office/drawing/2014/main" val="1112574905"/>
                    </a:ext>
                  </a:extLst>
                </a:gridCol>
                <a:gridCol w="3475719">
                  <a:extLst>
                    <a:ext uri="{9D8B030D-6E8A-4147-A177-3AD203B41FA5}">
                      <a16:colId xmlns:a16="http://schemas.microsoft.com/office/drawing/2014/main" val="960540824"/>
                    </a:ext>
                  </a:extLst>
                </a:gridCol>
              </a:tblGrid>
              <a:tr h="797160">
                <a:tc gridSpan="2">
                  <a:txBody>
                    <a:bodyPr/>
                    <a:lstStyle/>
                    <a:p>
                      <a:pPr algn="ctr">
                        <a:lnSpc>
                          <a:spcPct val="150000"/>
                        </a:lnSpc>
                      </a:pPr>
                      <a:r>
                        <a:rPr lang="en-US" sz="1100"/>
                        <a:t>Nhóm:……………………………………………………………………………….</a:t>
                      </a:r>
                    </a:p>
                    <a:p>
                      <a:pPr algn="ctr">
                        <a:lnSpc>
                          <a:spcPct val="150000"/>
                        </a:lnSpc>
                      </a:pPr>
                      <a:r>
                        <a:rPr lang="en-US" sz="1100"/>
                        <a:t>Thí nghiệm:………………………………………………………………………...</a:t>
                      </a:r>
                    </a:p>
                  </a:txBody>
                  <a:tcPr anchor="ctr"/>
                </a:tc>
                <a:tc hMerge="1">
                  <a:txBody>
                    <a:bodyPr/>
                    <a:lstStyle/>
                    <a:p>
                      <a:endParaRPr lang="en-US"/>
                    </a:p>
                  </a:txBody>
                  <a:tcPr/>
                </a:tc>
                <a:extLst>
                  <a:ext uri="{0D108BD9-81ED-4DB2-BD59-A6C34878D82A}">
                    <a16:rowId xmlns:a16="http://schemas.microsoft.com/office/drawing/2014/main" val="3389385638"/>
                  </a:ext>
                </a:extLst>
              </a:tr>
              <a:tr h="180248">
                <a:tc rowSpan="4">
                  <a:txBody>
                    <a:bodyPr/>
                    <a:lstStyle/>
                    <a:p>
                      <a:pPr algn="ctr">
                        <a:lnSpc>
                          <a:spcPct val="150000"/>
                        </a:lnSpc>
                      </a:pPr>
                      <a:r>
                        <a:rPr lang="en-US" sz="1100"/>
                        <a:t>Trước buổi thực hành</a:t>
                      </a:r>
                    </a:p>
                  </a:txBody>
                  <a:tcPr anchor="ctr"/>
                </a:tc>
                <a:tc>
                  <a:txBody>
                    <a:bodyPr/>
                    <a:lstStyle/>
                    <a:p>
                      <a:pPr algn="ctr">
                        <a:lnSpc>
                          <a:spcPct val="150000"/>
                        </a:lnSpc>
                      </a:pPr>
                      <a:r>
                        <a:rPr lang="en-US" sz="1100"/>
                        <a:t>Chuẩn bị dụng cụ, mẫu vật, thí nghiệm</a:t>
                      </a:r>
                    </a:p>
                  </a:txBody>
                  <a:tcPr anchor="ctr"/>
                </a:tc>
                <a:extLst>
                  <a:ext uri="{0D108BD9-81ED-4DB2-BD59-A6C34878D82A}">
                    <a16:rowId xmlns:a16="http://schemas.microsoft.com/office/drawing/2014/main" val="4187557431"/>
                  </a:ext>
                </a:extLst>
              </a:tr>
              <a:tr h="180248">
                <a:tc vMerge="1">
                  <a:txBody>
                    <a:bodyPr/>
                    <a:lstStyle/>
                    <a:p>
                      <a:endParaRPr lang="en-US"/>
                    </a:p>
                  </a:txBody>
                  <a:tcPr/>
                </a:tc>
                <a:tc>
                  <a:txBody>
                    <a:bodyPr/>
                    <a:lstStyle/>
                    <a:p>
                      <a:pPr algn="ctr">
                        <a:lnSpc>
                          <a:spcPct val="150000"/>
                        </a:lnSpc>
                      </a:pPr>
                      <a:r>
                        <a:rPr lang="en-US" sz="1100"/>
                        <a:t>Phân công nhiệm vụ</a:t>
                      </a:r>
                    </a:p>
                    <a:p>
                      <a:pPr algn="ctr">
                        <a:lnSpc>
                          <a:spcPct val="150000"/>
                        </a:lnSpc>
                      </a:pPr>
                      <a:r>
                        <a:rPr lang="en-US" sz="1100"/>
                        <a:t>HS A:…………………………………..</a:t>
                      </a:r>
                    </a:p>
                    <a:p>
                      <a:pPr algn="ctr">
                        <a:lnSpc>
                          <a:spcPct val="150000"/>
                        </a:lnSpc>
                      </a:pPr>
                      <a:r>
                        <a:rPr lang="en-US" sz="1100"/>
                        <a:t>HS B:……………………………….....</a:t>
                      </a:r>
                    </a:p>
                    <a:p>
                      <a:pPr algn="ctr">
                        <a:lnSpc>
                          <a:spcPct val="150000"/>
                        </a:lnSpc>
                      </a:pPr>
                      <a:r>
                        <a:rPr lang="en-US" sz="1100"/>
                        <a:t>HS C:………………………………....</a:t>
                      </a:r>
                    </a:p>
                  </a:txBody>
                  <a:tcPr anchor="ctr"/>
                </a:tc>
                <a:extLst>
                  <a:ext uri="{0D108BD9-81ED-4DB2-BD59-A6C34878D82A}">
                    <a16:rowId xmlns:a16="http://schemas.microsoft.com/office/drawing/2014/main" val="1893927479"/>
                  </a:ext>
                </a:extLst>
              </a:tr>
              <a:tr h="180248">
                <a:tc vMerge="1">
                  <a:txBody>
                    <a:bodyPr/>
                    <a:lstStyle/>
                    <a:p>
                      <a:endParaRPr lang="en-US"/>
                    </a:p>
                  </a:txBody>
                  <a:tcPr/>
                </a:tc>
                <a:tc>
                  <a:txBody>
                    <a:bodyPr/>
                    <a:lstStyle/>
                    <a:p>
                      <a:pPr algn="ctr">
                        <a:lnSpc>
                          <a:spcPct val="150000"/>
                        </a:lnSpc>
                      </a:pPr>
                      <a:r>
                        <a:rPr lang="en-US" sz="1100" b="1"/>
                        <a:t>Bảng thời gian theo dõi nhiệt độ</a:t>
                      </a:r>
                    </a:p>
                  </a:txBody>
                  <a:tcPr anchor="ctr"/>
                </a:tc>
                <a:extLst>
                  <a:ext uri="{0D108BD9-81ED-4DB2-BD59-A6C34878D82A}">
                    <a16:rowId xmlns:a16="http://schemas.microsoft.com/office/drawing/2014/main" val="1301404639"/>
                  </a:ext>
                </a:extLst>
              </a:tr>
              <a:tr h="180248">
                <a:tc vMerge="1">
                  <a:txBody>
                    <a:bodyPr/>
                    <a:lstStyle/>
                    <a:p>
                      <a:endParaRPr lang="en-US"/>
                    </a:p>
                  </a:txBody>
                  <a:tcPr/>
                </a:tc>
                <a:tc>
                  <a:txBody>
                    <a:bodyPr/>
                    <a:lstStyle/>
                    <a:p>
                      <a:pPr algn="ctr">
                        <a:lnSpc>
                          <a:spcPct val="150000"/>
                        </a:lnSpc>
                      </a:pPr>
                      <a:r>
                        <a:rPr lang="en-US" sz="1100" b="1"/>
                        <a:t>Theo dõi, kiểm tra mẫu thí nghiệm</a:t>
                      </a:r>
                    </a:p>
                  </a:txBody>
                  <a:tcPr anchor="ctr"/>
                </a:tc>
                <a:extLst>
                  <a:ext uri="{0D108BD9-81ED-4DB2-BD59-A6C34878D82A}">
                    <a16:rowId xmlns:a16="http://schemas.microsoft.com/office/drawing/2014/main" val="928571269"/>
                  </a:ext>
                </a:extLst>
              </a:tr>
              <a:tr h="720990">
                <a:tc>
                  <a:txBody>
                    <a:bodyPr/>
                    <a:lstStyle/>
                    <a:p>
                      <a:pPr algn="ctr">
                        <a:lnSpc>
                          <a:spcPct val="150000"/>
                        </a:lnSpc>
                      </a:pPr>
                      <a:r>
                        <a:rPr lang="en-US" sz="1100"/>
                        <a:t>Trong buổi thực hành</a:t>
                      </a:r>
                    </a:p>
                  </a:txBody>
                  <a:tcPr anchor="ctr"/>
                </a:tc>
                <a:tc>
                  <a:txBody>
                    <a:bodyPr/>
                    <a:lstStyle/>
                    <a:p>
                      <a:pPr marL="285750" indent="-285750" algn="l">
                        <a:lnSpc>
                          <a:spcPct val="150000"/>
                        </a:lnSpc>
                        <a:buFont typeface="Arial" panose="020B0604020202020204" pitchFamily="34" charset="0"/>
                        <a:buChar char="•"/>
                      </a:pPr>
                      <a:r>
                        <a:rPr lang="en-US" sz="1100" b="0" i="0" u="none" strike="noStrike" cap="none">
                          <a:solidFill>
                            <a:srgbClr val="000000"/>
                          </a:solidFill>
                          <a:effectLst/>
                          <a:latin typeface="Arial"/>
                          <a:ea typeface="Arial"/>
                          <a:cs typeface="Arial"/>
                          <a:sym typeface="Arial"/>
                        </a:rPr>
                        <a:t>Đọc chỉ số nhiệt độ ở các nhiệt kế </a:t>
                      </a:r>
                    </a:p>
                    <a:p>
                      <a:pPr marL="285750" indent="-285750" algn="l">
                        <a:lnSpc>
                          <a:spcPct val="150000"/>
                        </a:lnSpc>
                        <a:buFont typeface="Arial" panose="020B0604020202020204" pitchFamily="34" charset="0"/>
                        <a:buChar char="•"/>
                      </a:pPr>
                      <a:r>
                        <a:rPr lang="en-US" sz="1100"/>
                        <a:t>Trả lời các câu hỏi thí nghiệm</a:t>
                      </a:r>
                    </a:p>
                    <a:p>
                      <a:pPr marL="285750" indent="-285750" algn="l">
                        <a:lnSpc>
                          <a:spcPct val="150000"/>
                        </a:lnSpc>
                        <a:buFont typeface="Arial" panose="020B0604020202020204" pitchFamily="34" charset="0"/>
                        <a:buChar char="•"/>
                      </a:pPr>
                      <a:r>
                        <a:rPr lang="en-US" sz="1100" b="0" i="0" u="none" strike="noStrike" cap="none">
                          <a:solidFill>
                            <a:srgbClr val="000000"/>
                          </a:solidFill>
                          <a:effectLst/>
                          <a:latin typeface="Arial"/>
                          <a:ea typeface="Arial"/>
                          <a:cs typeface="Arial"/>
                          <a:sym typeface="Arial"/>
                        </a:rPr>
                        <a:t>Thử nghiệm để xác định thành phần khí trong bình C, D</a:t>
                      </a:r>
                    </a:p>
                    <a:p>
                      <a:pPr marL="285750" indent="-285750" algn="l">
                        <a:lnSpc>
                          <a:spcPct val="150000"/>
                        </a:lnSpc>
                        <a:buFont typeface="Arial" panose="020B0604020202020204" pitchFamily="34" charset="0"/>
                        <a:buChar char="•"/>
                      </a:pPr>
                      <a:r>
                        <a:rPr lang="en-US" sz="1100" b="0" i="0" u="none" strike="noStrike" cap="none">
                          <a:solidFill>
                            <a:srgbClr val="000000"/>
                          </a:solidFill>
                          <a:effectLst/>
                          <a:latin typeface="Arial"/>
                          <a:ea typeface="Arial"/>
                          <a:cs typeface="Arial"/>
                          <a:sym typeface="Arial"/>
                        </a:rPr>
                        <a:t>Viết báo cáo </a:t>
                      </a:r>
                      <a:endParaRPr lang="en-US" sz="1100"/>
                    </a:p>
                  </a:txBody>
                  <a:tcPr anchor="ctr"/>
                </a:tc>
                <a:extLst>
                  <a:ext uri="{0D108BD9-81ED-4DB2-BD59-A6C34878D82A}">
                    <a16:rowId xmlns:a16="http://schemas.microsoft.com/office/drawing/2014/main" val="759687994"/>
                  </a:ext>
                </a:extLst>
              </a:tr>
            </a:tbl>
          </a:graphicData>
        </a:graphic>
      </p:graphicFrame>
      <p:sp>
        <p:nvSpPr>
          <p:cNvPr id="6" name="TextBox 5">
            <a:extLst>
              <a:ext uri="{FF2B5EF4-FFF2-40B4-BE49-F238E27FC236}">
                <a16:creationId xmlns:a16="http://schemas.microsoft.com/office/drawing/2014/main" id="{FE4B2DAC-C5DD-4353-95BC-FE2DB21D2B18}"/>
              </a:ext>
            </a:extLst>
          </p:cNvPr>
          <p:cNvSpPr txBox="1"/>
          <p:nvPr/>
        </p:nvSpPr>
        <p:spPr>
          <a:xfrm>
            <a:off x="2178424" y="51648"/>
            <a:ext cx="6481211" cy="785343"/>
          </a:xfrm>
          <a:prstGeom prst="rect">
            <a:avLst/>
          </a:prstGeom>
          <a:noFill/>
        </p:spPr>
        <p:txBody>
          <a:bodyPr wrap="square" rtlCol="0">
            <a:spAutoFit/>
          </a:bodyPr>
          <a:lstStyle/>
          <a:p>
            <a:pPr algn="just">
              <a:lnSpc>
                <a:spcPct val="150000"/>
              </a:lnSpc>
            </a:pPr>
            <a:r>
              <a:rPr lang="en-US" sz="1600" b="0" i="0" u="none" strike="noStrike" cap="none">
                <a:solidFill>
                  <a:srgbClr val="000000"/>
                </a:solidFill>
                <a:effectLst/>
                <a:latin typeface="Arial"/>
                <a:ea typeface="Arial"/>
                <a:cs typeface="Arial"/>
                <a:sym typeface="Arial"/>
              </a:rPr>
              <a:t>Tùy từng nhóm HS, có thể thiết kế bản thực hiện và theo dõi thực hành theo gợi ý sau: </a:t>
            </a:r>
          </a:p>
        </p:txBody>
      </p:sp>
    </p:spTree>
    <p:extLst>
      <p:ext uri="{BB962C8B-B14F-4D97-AF65-F5344CB8AC3E}">
        <p14:creationId xmlns:p14="http://schemas.microsoft.com/office/powerpoint/2010/main" val="2095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9A4D5B71-9D80-E103-BAF4-70BDC6A8BCDD}"/>
              </a:ext>
            </a:extLst>
          </p:cNvPr>
          <p:cNvGraphicFramePr>
            <a:graphicFrameLocks noGrp="1"/>
          </p:cNvGraphicFramePr>
          <p:nvPr>
            <p:extLst>
              <p:ext uri="{D42A27DB-BD31-4B8C-83A1-F6EECF244321}">
                <p14:modId xmlns:p14="http://schemas.microsoft.com/office/powerpoint/2010/main" val="3380399854"/>
              </p:ext>
            </p:extLst>
          </p:nvPr>
        </p:nvGraphicFramePr>
        <p:xfrm>
          <a:off x="342899" y="382451"/>
          <a:ext cx="8458201" cy="2961640"/>
        </p:xfrm>
        <a:graphic>
          <a:graphicData uri="http://schemas.openxmlformats.org/drawingml/2006/table">
            <a:tbl>
              <a:tblPr firstRow="1" bandRow="1"/>
              <a:tblGrid>
                <a:gridCol w="1287780">
                  <a:extLst>
                    <a:ext uri="{9D8B030D-6E8A-4147-A177-3AD203B41FA5}">
                      <a16:colId xmlns:a16="http://schemas.microsoft.com/office/drawing/2014/main" val="3570765163"/>
                    </a:ext>
                  </a:extLst>
                </a:gridCol>
                <a:gridCol w="2811780">
                  <a:extLst>
                    <a:ext uri="{9D8B030D-6E8A-4147-A177-3AD203B41FA5}">
                      <a16:colId xmlns:a16="http://schemas.microsoft.com/office/drawing/2014/main" val="2326217212"/>
                    </a:ext>
                  </a:extLst>
                </a:gridCol>
                <a:gridCol w="4358641">
                  <a:extLst>
                    <a:ext uri="{9D8B030D-6E8A-4147-A177-3AD203B41FA5}">
                      <a16:colId xmlns:a16="http://schemas.microsoft.com/office/drawing/2014/main" val="298953912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50000"/>
                        </a:lnSpc>
                      </a:pPr>
                      <a:r>
                        <a:rPr lang="en-US" sz="1800"/>
                        <a:t>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1201E">
                        <a:lumMod val="50000"/>
                        <a:lumOff val="5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50000"/>
                        </a:lnSpc>
                      </a:pPr>
                      <a:r>
                        <a:rPr lang="en-US" sz="1800" b="1" i="0" u="none" strike="noStrike" cap="none">
                          <a:solidFill>
                            <a:srgbClr val="000000"/>
                          </a:solidFill>
                          <a:effectLst/>
                          <a:latin typeface="Arial"/>
                          <a:ea typeface="Arial"/>
                          <a:cs typeface="Arial"/>
                          <a:sym typeface="Arial"/>
                        </a:rPr>
                        <a:t>Kết quả thực hiện</a:t>
                      </a:r>
                      <a:endParaRPr lang="en-US" sz="18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1674F">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50000"/>
                        </a:lnSpc>
                      </a:pPr>
                      <a:r>
                        <a:rPr lang="en-US" sz="1800" b="0" i="0" u="none" strike="noStrike" cap="none">
                          <a:solidFill>
                            <a:srgbClr val="000000"/>
                          </a:solidFill>
                          <a:effectLst/>
                          <a:latin typeface="Arial"/>
                          <a:ea typeface="Arial"/>
                          <a:cs typeface="Arial"/>
                          <a:sym typeface="Arial"/>
                        </a:rPr>
                        <a:t>Học sinh các nhóm ghi nhận kết quả thí nghiệm (hình ảnh hoặc mô tả bằng lời)</a:t>
                      </a:r>
                      <a:endParaRPr lang="en-US" sz="18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AF94">
                        <a:lumMod val="40000"/>
                        <a:lumOff val="60000"/>
                      </a:srgbClr>
                    </a:solidFill>
                  </a:tcPr>
                </a:tc>
                <a:extLst>
                  <a:ext uri="{0D108BD9-81ED-4DB2-BD59-A6C34878D82A}">
                    <a16:rowId xmlns:a16="http://schemas.microsoft.com/office/drawing/2014/main" val="1013636177"/>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50000"/>
                        </a:lnSpc>
                      </a:pPr>
                      <a:r>
                        <a:rPr lang="en-US" sz="1800"/>
                        <a:t>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1201E">
                        <a:lumMod val="50000"/>
                        <a:lumOff val="5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50000"/>
                        </a:lnSpc>
                      </a:pPr>
                      <a:r>
                        <a:rPr lang="en-US" sz="1800" b="1" i="0" u="none" strike="noStrike" cap="none">
                          <a:solidFill>
                            <a:srgbClr val="000000"/>
                          </a:solidFill>
                          <a:effectLst/>
                          <a:latin typeface="Arial"/>
                          <a:ea typeface="Arial"/>
                          <a:cs typeface="Arial"/>
                          <a:sym typeface="Arial"/>
                        </a:rPr>
                        <a:t>Kết luận</a:t>
                      </a:r>
                      <a:endParaRPr lang="en-US" sz="18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1674F">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l">
                        <a:lnSpc>
                          <a:spcPct val="150000"/>
                        </a:lnSpc>
                      </a:pPr>
                      <a:r>
                        <a:rPr lang="en-US" sz="1800" b="0" i="0" u="none" strike="noStrike" cap="none">
                          <a:solidFill>
                            <a:schemeClr val="tx1"/>
                          </a:solidFill>
                          <a:effectLst/>
                          <a:latin typeface="Arial"/>
                          <a:ea typeface="+mn-ea"/>
                          <a:cs typeface="+mn-cs"/>
                          <a:sym typeface="Arial"/>
                        </a:rPr>
                        <a:t>Trong quá trình hô hấp tế bào có xảy ra hiện tượng: </a:t>
                      </a:r>
                    </a:p>
                    <a:p>
                      <a:pPr marL="285750" indent="-285750" algn="l">
                        <a:lnSpc>
                          <a:spcPct val="150000"/>
                        </a:lnSpc>
                        <a:buFont typeface="Arial" panose="020B0604020202020204" pitchFamily="34" charset="0"/>
                        <a:buChar char="•"/>
                      </a:pPr>
                      <a:r>
                        <a:rPr lang="en-US" sz="1800" b="0" i="0" u="none" strike="noStrike" cap="none">
                          <a:solidFill>
                            <a:schemeClr val="tx1"/>
                          </a:solidFill>
                          <a:effectLst/>
                          <a:latin typeface="Arial"/>
                          <a:ea typeface="+mn-ea"/>
                          <a:cs typeface="+mn-cs"/>
                          <a:sym typeface="Arial"/>
                        </a:rPr>
                        <a:t>Tỏa nhiệt</a:t>
                      </a:r>
                    </a:p>
                    <a:p>
                      <a:pPr marL="285750" indent="-285750" algn="l">
                        <a:lnSpc>
                          <a:spcPct val="150000"/>
                        </a:lnSpc>
                        <a:buFont typeface="Arial" panose="020B0604020202020204" pitchFamily="34" charset="0"/>
                        <a:buChar char="•"/>
                      </a:pPr>
                      <a:r>
                        <a:rPr lang="en-US" sz="1800" b="0" i="0" u="none" strike="noStrike" cap="none">
                          <a:solidFill>
                            <a:schemeClr val="tx1"/>
                          </a:solidFill>
                          <a:effectLst/>
                          <a:latin typeface="Arial"/>
                          <a:ea typeface="+mn-ea"/>
                          <a:cs typeface="+mn-cs"/>
                          <a:sym typeface="Arial"/>
                        </a:rPr>
                        <a:t>Hấp thụ khí oxygen, thải khí carbon dioxide </a:t>
                      </a:r>
                      <a:endParaRPr lang="en-US" sz="180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AF94">
                        <a:lumMod val="40000"/>
                        <a:lumOff val="60000"/>
                      </a:srgbClr>
                    </a:solidFill>
                  </a:tcPr>
                </a:tc>
                <a:extLst>
                  <a:ext uri="{0D108BD9-81ED-4DB2-BD59-A6C34878D82A}">
                    <a16:rowId xmlns:a16="http://schemas.microsoft.com/office/drawing/2014/main" val="703163549"/>
                  </a:ext>
                </a:extLst>
              </a:tr>
            </a:tbl>
          </a:graphicData>
        </a:graphic>
      </p:graphicFrame>
      <p:pic>
        <p:nvPicPr>
          <p:cNvPr id="6" name="Picture 23">
            <a:extLst>
              <a:ext uri="{FF2B5EF4-FFF2-40B4-BE49-F238E27FC236}">
                <a16:creationId xmlns:a16="http://schemas.microsoft.com/office/drawing/2014/main" id="{014BB207-AF53-9E23-7D3C-319189C2DA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92565" y="3344091"/>
            <a:ext cx="4118237" cy="1559782"/>
          </a:xfrm>
          <a:prstGeom prst="rect">
            <a:avLst/>
          </a:prstGeom>
        </p:spPr>
      </p:pic>
    </p:spTree>
    <p:extLst>
      <p:ext uri="{BB962C8B-B14F-4D97-AF65-F5344CB8AC3E}">
        <p14:creationId xmlns:p14="http://schemas.microsoft.com/office/powerpoint/2010/main" val="37704300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grpSp>
        <p:nvGrpSpPr>
          <p:cNvPr id="1837" name="Google Shape;1837;p39"/>
          <p:cNvGrpSpPr/>
          <p:nvPr/>
        </p:nvGrpSpPr>
        <p:grpSpPr>
          <a:xfrm rot="-765748" flipH="1">
            <a:off x="580311" y="3271229"/>
            <a:ext cx="1257431" cy="1257431"/>
            <a:chOff x="6688663" y="3788825"/>
            <a:chExt cx="1050600" cy="1050600"/>
          </a:xfrm>
        </p:grpSpPr>
        <p:sp>
          <p:nvSpPr>
            <p:cNvPr id="1838" name="Google Shape;1838;p39"/>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9"/>
            <p:cNvSpPr/>
            <p:nvPr/>
          </p:nvSpPr>
          <p:spPr>
            <a:xfrm>
              <a:off x="6688663" y="3788825"/>
              <a:ext cx="1050600" cy="10506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834;p39">
            <a:extLst>
              <a:ext uri="{FF2B5EF4-FFF2-40B4-BE49-F238E27FC236}">
                <a16:creationId xmlns:a16="http://schemas.microsoft.com/office/drawing/2014/main" id="{E81D76B3-F6C1-E2A0-5477-27CC372D505C}"/>
              </a:ext>
            </a:extLst>
          </p:cNvPr>
          <p:cNvGrpSpPr/>
          <p:nvPr/>
        </p:nvGrpSpPr>
        <p:grpSpPr>
          <a:xfrm>
            <a:off x="7810375" y="-147201"/>
            <a:ext cx="1255800" cy="1255800"/>
            <a:chOff x="352775" y="3457250"/>
            <a:chExt cx="1255800" cy="1255800"/>
          </a:xfrm>
        </p:grpSpPr>
        <p:sp>
          <p:nvSpPr>
            <p:cNvPr id="5" name="Google Shape;1835;p39">
              <a:extLst>
                <a:ext uri="{FF2B5EF4-FFF2-40B4-BE49-F238E27FC236}">
                  <a16:creationId xmlns:a16="http://schemas.microsoft.com/office/drawing/2014/main" id="{316FBFD0-8BBF-44C1-10F4-2346555A7AF8}"/>
                </a:ext>
              </a:extLst>
            </p:cNvPr>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36;p39">
              <a:extLst>
                <a:ext uri="{FF2B5EF4-FFF2-40B4-BE49-F238E27FC236}">
                  <a16:creationId xmlns:a16="http://schemas.microsoft.com/office/drawing/2014/main" id="{69899BDF-3069-8846-8B0C-B42BCCD49D1A}"/>
                </a:ext>
              </a:extLst>
            </p:cNvPr>
            <p:cNvSpPr/>
            <p:nvPr/>
          </p:nvSpPr>
          <p:spPr>
            <a:xfrm>
              <a:off x="352775" y="3457250"/>
              <a:ext cx="1255800" cy="12558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ECB52680-F723-6956-D3A8-7108DBD5A3F0}"/>
              </a:ext>
            </a:extLst>
          </p:cNvPr>
          <p:cNvSpPr txBox="1"/>
          <p:nvPr/>
        </p:nvSpPr>
        <p:spPr>
          <a:xfrm>
            <a:off x="2784451" y="323134"/>
            <a:ext cx="3155711" cy="618374"/>
          </a:xfrm>
          <a:prstGeom prst="rect">
            <a:avLst/>
          </a:prstGeom>
          <a:noFill/>
        </p:spPr>
        <p:txBody>
          <a:bodyPr wrap="square" rtlCol="0">
            <a:spAutoFit/>
          </a:bodyPr>
          <a:lstStyle/>
          <a:p>
            <a:pPr algn="ctr">
              <a:lnSpc>
                <a:spcPct val="150000"/>
              </a:lnSpc>
            </a:pPr>
            <a:r>
              <a:rPr lang="en-US" sz="2600" b="1"/>
              <a:t>VẬN DỤNG</a:t>
            </a:r>
          </a:p>
        </p:txBody>
      </p:sp>
      <p:pic>
        <p:nvPicPr>
          <p:cNvPr id="10" name="Picture 9">
            <a:extLst>
              <a:ext uri="{FF2B5EF4-FFF2-40B4-BE49-F238E27FC236}">
                <a16:creationId xmlns:a16="http://schemas.microsoft.com/office/drawing/2014/main" id="{628FDBC6-99FF-E1A4-E034-ED114CE55BAB}"/>
              </a:ext>
            </a:extLst>
          </p:cNvPr>
          <p:cNvPicPr>
            <a:picLocks noChangeAspect="1"/>
          </p:cNvPicPr>
          <p:nvPr/>
        </p:nvPicPr>
        <p:blipFill rotWithShape="1">
          <a:blip r:embed="rId3"/>
          <a:srcRect l="26611" t="10765" r="17391" b="8576"/>
          <a:stretch/>
        </p:blipFill>
        <p:spPr>
          <a:xfrm>
            <a:off x="427887" y="1580481"/>
            <a:ext cx="1568344" cy="3000311"/>
          </a:xfrm>
          <a:prstGeom prst="rect">
            <a:avLst/>
          </a:prstGeom>
        </p:spPr>
      </p:pic>
      <p:sp>
        <p:nvSpPr>
          <p:cNvPr id="12" name="Rounded Rectangle 8">
            <a:extLst>
              <a:ext uri="{FF2B5EF4-FFF2-40B4-BE49-F238E27FC236}">
                <a16:creationId xmlns:a16="http://schemas.microsoft.com/office/drawing/2014/main" id="{7683D2F2-7AA8-0539-12AC-04DBF13AC24F}"/>
              </a:ext>
            </a:extLst>
          </p:cNvPr>
          <p:cNvSpPr/>
          <p:nvPr/>
        </p:nvSpPr>
        <p:spPr>
          <a:xfrm>
            <a:off x="2457476" y="1324880"/>
            <a:ext cx="5886670" cy="1157231"/>
          </a:xfrm>
          <a:prstGeom prst="roundRect">
            <a:avLst/>
          </a:prstGeom>
          <a:solidFill>
            <a:srgbClr val="F79646">
              <a:lumMod val="20000"/>
              <a:lumOff val="80000"/>
            </a:srgbClr>
          </a:solidFill>
          <a:ln w="38100" cap="flat" cmpd="sng" algn="ctr">
            <a:solidFill>
              <a:srgbClr val="F79646">
                <a:lumMod val="75000"/>
              </a:srgbClr>
            </a:solidFill>
            <a:prstDash val="dash"/>
          </a:ln>
          <a:effectLst/>
        </p:spPr>
        <p:txBody>
          <a:bodyPr rtlCol="0" anchor="ctr"/>
          <a:lstStyle/>
          <a:p>
            <a:pPr algn="just">
              <a:lnSpc>
                <a:spcPct val="150000"/>
              </a:lnSpc>
            </a:pPr>
            <a:r>
              <a:rPr lang="en-US" sz="1800" b="1"/>
              <a:t>Câu 1. </a:t>
            </a:r>
            <a:r>
              <a:rPr lang="en-US" sz="1800"/>
              <a:t>Trong thí nghiệm 1,có nên thực hiện thí nghiệm cho từng bình với thời gian khác nhau không? Vì sao?</a:t>
            </a:r>
          </a:p>
        </p:txBody>
      </p:sp>
      <p:sp>
        <p:nvSpPr>
          <p:cNvPr id="13" name="Rounded Rectangle 8">
            <a:extLst>
              <a:ext uri="{FF2B5EF4-FFF2-40B4-BE49-F238E27FC236}">
                <a16:creationId xmlns:a16="http://schemas.microsoft.com/office/drawing/2014/main" id="{1D001607-9E42-5FD4-FBA8-F3BF73164FA2}"/>
              </a:ext>
            </a:extLst>
          </p:cNvPr>
          <p:cNvSpPr/>
          <p:nvPr/>
        </p:nvSpPr>
        <p:spPr>
          <a:xfrm>
            <a:off x="2457476" y="2999954"/>
            <a:ext cx="5886670" cy="1157231"/>
          </a:xfrm>
          <a:prstGeom prst="roundRect">
            <a:avLst/>
          </a:prstGeom>
          <a:solidFill>
            <a:srgbClr val="F79646">
              <a:lumMod val="20000"/>
              <a:lumOff val="80000"/>
            </a:srgbClr>
          </a:solidFill>
          <a:ln w="38100" cap="flat" cmpd="sng" algn="ctr">
            <a:solidFill>
              <a:srgbClr val="F79646">
                <a:lumMod val="75000"/>
              </a:srgbClr>
            </a:solidFill>
            <a:prstDash val="dash"/>
          </a:ln>
          <a:effectLst/>
        </p:spPr>
        <p:txBody>
          <a:bodyPr rtlCol="0" anchor="ctr"/>
          <a:lstStyle/>
          <a:p>
            <a:pPr algn="just">
              <a:lnSpc>
                <a:spcPct val="150000"/>
              </a:lnSpc>
            </a:pPr>
            <a:r>
              <a:rPr lang="en-US" sz="1800" b="1"/>
              <a:t>Câu 2. </a:t>
            </a:r>
            <a:r>
              <a:rPr lang="en-US" sz="1800"/>
              <a:t>Trong thí nghiệm 2, việc đậy kín bình khi cho hạt vào có ý nghĩa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217">
                                          <p:stCondLst>
                                            <p:cond delay="0"/>
                                          </p:stCondLst>
                                        </p:cTn>
                                        <p:tgtEl>
                                          <p:spTgt spid="12">
                                            <p:bg/>
                                          </p:spTgt>
                                        </p:tgtEl>
                                      </p:cBhvr>
                                    </p:animEffect>
                                    <p:anim calcmode="lin" valueType="num">
                                      <p:cBhvr>
                                        <p:cTn id="8" dur="683" tmFilter="0,0; 0.14,0.36; 0.43,0.73; 0.71,0.91; 1.0,1.0">
                                          <p:stCondLst>
                                            <p:cond delay="0"/>
                                          </p:stCondLst>
                                        </p:cTn>
                                        <p:tgtEl>
                                          <p:spTgt spid="12">
                                            <p:bg/>
                                          </p:spTgt>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2">
                                            <p:bg/>
                                          </p:spTgt>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2">
                                            <p:bg/>
                                          </p:spTgt>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2">
                                            <p:bg/>
                                          </p:spTgt>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2">
                                            <p:bg/>
                                          </p:spTgt>
                                        </p:tgtEl>
                                        <p:attrNameLst>
                                          <p:attrName>ppt_y</p:attrName>
                                        </p:attrNameLst>
                                      </p:cBhvr>
                                      <p:tavLst>
                                        <p:tav tm="0" fmla="#ppt_y-sin(pi*$)/81">
                                          <p:val>
                                            <p:fltVal val="0"/>
                                          </p:val>
                                        </p:tav>
                                        <p:tav tm="100000">
                                          <p:val>
                                            <p:fltVal val="1"/>
                                          </p:val>
                                        </p:tav>
                                      </p:tavLst>
                                    </p:anim>
                                    <p:animScale>
                                      <p:cBhvr>
                                        <p:cTn id="13" dur="10">
                                          <p:stCondLst>
                                            <p:cond delay="244"/>
                                          </p:stCondLst>
                                        </p:cTn>
                                        <p:tgtEl>
                                          <p:spTgt spid="12">
                                            <p:bg/>
                                          </p:spTgt>
                                        </p:tgtEl>
                                      </p:cBhvr>
                                      <p:to x="100000" y="60000"/>
                                    </p:animScale>
                                    <p:animScale>
                                      <p:cBhvr>
                                        <p:cTn id="14" dur="62" decel="50000">
                                          <p:stCondLst>
                                            <p:cond delay="254"/>
                                          </p:stCondLst>
                                        </p:cTn>
                                        <p:tgtEl>
                                          <p:spTgt spid="12">
                                            <p:bg/>
                                          </p:spTgt>
                                        </p:tgtEl>
                                      </p:cBhvr>
                                      <p:to x="100000" y="100000"/>
                                    </p:animScale>
                                    <p:animScale>
                                      <p:cBhvr>
                                        <p:cTn id="15" dur="10">
                                          <p:stCondLst>
                                            <p:cond delay="492"/>
                                          </p:stCondLst>
                                        </p:cTn>
                                        <p:tgtEl>
                                          <p:spTgt spid="12">
                                            <p:bg/>
                                          </p:spTgt>
                                        </p:tgtEl>
                                      </p:cBhvr>
                                      <p:to x="100000" y="80000"/>
                                    </p:animScale>
                                    <p:animScale>
                                      <p:cBhvr>
                                        <p:cTn id="16" dur="62" decel="50000">
                                          <p:stCondLst>
                                            <p:cond delay="502"/>
                                          </p:stCondLst>
                                        </p:cTn>
                                        <p:tgtEl>
                                          <p:spTgt spid="12">
                                            <p:bg/>
                                          </p:spTgt>
                                        </p:tgtEl>
                                      </p:cBhvr>
                                      <p:to x="100000" y="100000"/>
                                    </p:animScale>
                                    <p:animScale>
                                      <p:cBhvr>
                                        <p:cTn id="17" dur="10">
                                          <p:stCondLst>
                                            <p:cond delay="616"/>
                                          </p:stCondLst>
                                        </p:cTn>
                                        <p:tgtEl>
                                          <p:spTgt spid="12">
                                            <p:bg/>
                                          </p:spTgt>
                                        </p:tgtEl>
                                      </p:cBhvr>
                                      <p:to x="100000" y="90000"/>
                                    </p:animScale>
                                    <p:animScale>
                                      <p:cBhvr>
                                        <p:cTn id="18" dur="62" decel="50000">
                                          <p:stCondLst>
                                            <p:cond delay="625"/>
                                          </p:stCondLst>
                                        </p:cTn>
                                        <p:tgtEl>
                                          <p:spTgt spid="12">
                                            <p:bg/>
                                          </p:spTgt>
                                        </p:tgtEl>
                                      </p:cBhvr>
                                      <p:to x="100000" y="100000"/>
                                    </p:animScale>
                                    <p:animScale>
                                      <p:cBhvr>
                                        <p:cTn id="19" dur="10">
                                          <p:stCondLst>
                                            <p:cond delay="678"/>
                                          </p:stCondLst>
                                        </p:cTn>
                                        <p:tgtEl>
                                          <p:spTgt spid="12">
                                            <p:bg/>
                                          </p:spTgt>
                                        </p:tgtEl>
                                      </p:cBhvr>
                                      <p:to x="100000" y="95000"/>
                                    </p:animScale>
                                    <p:animScale>
                                      <p:cBhvr>
                                        <p:cTn id="20" dur="62" decel="50000">
                                          <p:stCondLst>
                                            <p:cond delay="688"/>
                                          </p:stCondLst>
                                        </p:cTn>
                                        <p:tgtEl>
                                          <p:spTgt spid="12">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down)">
                                      <p:cBhvr>
                                        <p:cTn id="25" dur="217">
                                          <p:stCondLst>
                                            <p:cond delay="0"/>
                                          </p:stCondLst>
                                        </p:cTn>
                                        <p:tgtEl>
                                          <p:spTgt spid="12">
                                            <p:txEl>
                                              <p:pRg st="0" end="0"/>
                                            </p:txEl>
                                          </p:spTgt>
                                        </p:tgtEl>
                                      </p:cBhvr>
                                    </p:animEffect>
                                    <p:anim calcmode="lin" valueType="num">
                                      <p:cBhvr>
                                        <p:cTn id="26" dur="683"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27" dur="249"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28" dur="249" tmFilter="0, 0; 0.125,0.2665; 0.25,0.4; 0.375,0.465; 0.5,0.5;  0.625,0.535; 0.75,0.6; 0.875,0.7335; 1,1">
                                          <p:stCondLst>
                                            <p:cond delay="249"/>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29" dur="124" tmFilter="0, 0; 0.125,0.2665; 0.25,0.4; 0.375,0.465; 0.5,0.5;  0.625,0.535; 0.75,0.6; 0.875,0.7335; 1,1">
                                          <p:stCondLst>
                                            <p:cond delay="497"/>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30" dur="62" tmFilter="0, 0; 0.125,0.2665; 0.25,0.4; 0.375,0.465; 0.5,0.5;  0.625,0.535; 0.75,0.6; 0.875,0.7335; 1,1">
                                          <p:stCondLst>
                                            <p:cond delay="621"/>
                                          </p:stCondLst>
                                        </p:cTn>
                                        <p:tgtEl>
                                          <p:spTgt spid="12">
                                            <p:txEl>
                                              <p:pRg st="0" end="0"/>
                                            </p:txEl>
                                          </p:spTgt>
                                        </p:tgtEl>
                                        <p:attrNameLst>
                                          <p:attrName>ppt_y</p:attrName>
                                        </p:attrNameLst>
                                      </p:cBhvr>
                                      <p:tavLst>
                                        <p:tav tm="0" fmla="#ppt_y-sin(pi*$)/81">
                                          <p:val>
                                            <p:fltVal val="0"/>
                                          </p:val>
                                        </p:tav>
                                        <p:tav tm="100000">
                                          <p:val>
                                            <p:fltVal val="1"/>
                                          </p:val>
                                        </p:tav>
                                      </p:tavLst>
                                    </p:anim>
                                    <p:animScale>
                                      <p:cBhvr>
                                        <p:cTn id="31" dur="10">
                                          <p:stCondLst>
                                            <p:cond delay="244"/>
                                          </p:stCondLst>
                                        </p:cTn>
                                        <p:tgtEl>
                                          <p:spTgt spid="12">
                                            <p:txEl>
                                              <p:pRg st="0" end="0"/>
                                            </p:txEl>
                                          </p:spTgt>
                                        </p:tgtEl>
                                      </p:cBhvr>
                                      <p:to x="100000" y="60000"/>
                                    </p:animScale>
                                    <p:animScale>
                                      <p:cBhvr>
                                        <p:cTn id="32" dur="62" decel="50000">
                                          <p:stCondLst>
                                            <p:cond delay="254"/>
                                          </p:stCondLst>
                                        </p:cTn>
                                        <p:tgtEl>
                                          <p:spTgt spid="12">
                                            <p:txEl>
                                              <p:pRg st="0" end="0"/>
                                            </p:txEl>
                                          </p:spTgt>
                                        </p:tgtEl>
                                      </p:cBhvr>
                                      <p:to x="100000" y="100000"/>
                                    </p:animScale>
                                    <p:animScale>
                                      <p:cBhvr>
                                        <p:cTn id="33" dur="10">
                                          <p:stCondLst>
                                            <p:cond delay="492"/>
                                          </p:stCondLst>
                                        </p:cTn>
                                        <p:tgtEl>
                                          <p:spTgt spid="12">
                                            <p:txEl>
                                              <p:pRg st="0" end="0"/>
                                            </p:txEl>
                                          </p:spTgt>
                                        </p:tgtEl>
                                      </p:cBhvr>
                                      <p:to x="100000" y="80000"/>
                                    </p:animScale>
                                    <p:animScale>
                                      <p:cBhvr>
                                        <p:cTn id="34" dur="62" decel="50000">
                                          <p:stCondLst>
                                            <p:cond delay="502"/>
                                          </p:stCondLst>
                                        </p:cTn>
                                        <p:tgtEl>
                                          <p:spTgt spid="12">
                                            <p:txEl>
                                              <p:pRg st="0" end="0"/>
                                            </p:txEl>
                                          </p:spTgt>
                                        </p:tgtEl>
                                      </p:cBhvr>
                                      <p:to x="100000" y="100000"/>
                                    </p:animScale>
                                    <p:animScale>
                                      <p:cBhvr>
                                        <p:cTn id="35" dur="10">
                                          <p:stCondLst>
                                            <p:cond delay="616"/>
                                          </p:stCondLst>
                                        </p:cTn>
                                        <p:tgtEl>
                                          <p:spTgt spid="12">
                                            <p:txEl>
                                              <p:pRg st="0" end="0"/>
                                            </p:txEl>
                                          </p:spTgt>
                                        </p:tgtEl>
                                      </p:cBhvr>
                                      <p:to x="100000" y="90000"/>
                                    </p:animScale>
                                    <p:animScale>
                                      <p:cBhvr>
                                        <p:cTn id="36" dur="62" decel="50000">
                                          <p:stCondLst>
                                            <p:cond delay="625"/>
                                          </p:stCondLst>
                                        </p:cTn>
                                        <p:tgtEl>
                                          <p:spTgt spid="12">
                                            <p:txEl>
                                              <p:pRg st="0" end="0"/>
                                            </p:txEl>
                                          </p:spTgt>
                                        </p:tgtEl>
                                      </p:cBhvr>
                                      <p:to x="100000" y="100000"/>
                                    </p:animScale>
                                    <p:animScale>
                                      <p:cBhvr>
                                        <p:cTn id="37" dur="10">
                                          <p:stCondLst>
                                            <p:cond delay="678"/>
                                          </p:stCondLst>
                                        </p:cTn>
                                        <p:tgtEl>
                                          <p:spTgt spid="12">
                                            <p:txEl>
                                              <p:pRg st="0" end="0"/>
                                            </p:txEl>
                                          </p:spTgt>
                                        </p:tgtEl>
                                      </p:cBhvr>
                                      <p:to x="100000" y="95000"/>
                                    </p:animScale>
                                    <p:animScale>
                                      <p:cBhvr>
                                        <p:cTn id="38" dur="62" decel="50000">
                                          <p:stCondLst>
                                            <p:cond delay="688"/>
                                          </p:stCondLst>
                                        </p:cTn>
                                        <p:tgtEl>
                                          <p:spTgt spid="12">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bg/>
                                          </p:spTgt>
                                        </p:tgtEl>
                                        <p:attrNameLst>
                                          <p:attrName>style.visibility</p:attrName>
                                        </p:attrNameLst>
                                      </p:cBhvr>
                                      <p:to>
                                        <p:strVal val="visible"/>
                                      </p:to>
                                    </p:set>
                                    <p:animEffect transition="in" filter="wipe(down)">
                                      <p:cBhvr>
                                        <p:cTn id="43" dur="217">
                                          <p:stCondLst>
                                            <p:cond delay="0"/>
                                          </p:stCondLst>
                                        </p:cTn>
                                        <p:tgtEl>
                                          <p:spTgt spid="13">
                                            <p:bg/>
                                          </p:spTgt>
                                        </p:tgtEl>
                                      </p:cBhvr>
                                    </p:animEffect>
                                    <p:anim calcmode="lin" valueType="num">
                                      <p:cBhvr>
                                        <p:cTn id="44" dur="683" tmFilter="0,0; 0.14,0.36; 0.43,0.73; 0.71,0.91; 1.0,1.0">
                                          <p:stCondLst>
                                            <p:cond delay="0"/>
                                          </p:stCondLst>
                                        </p:cTn>
                                        <p:tgtEl>
                                          <p:spTgt spid="13">
                                            <p:bg/>
                                          </p:spTgt>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13">
                                            <p:bg/>
                                          </p:spTgt>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13">
                                            <p:bg/>
                                          </p:spTgt>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13">
                                            <p:bg/>
                                          </p:spTgt>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13">
                                            <p:bg/>
                                          </p:spTgt>
                                        </p:tgtEl>
                                        <p:attrNameLst>
                                          <p:attrName>ppt_y</p:attrName>
                                        </p:attrNameLst>
                                      </p:cBhvr>
                                      <p:tavLst>
                                        <p:tav tm="0" fmla="#ppt_y-sin(pi*$)/81">
                                          <p:val>
                                            <p:fltVal val="0"/>
                                          </p:val>
                                        </p:tav>
                                        <p:tav tm="100000">
                                          <p:val>
                                            <p:fltVal val="1"/>
                                          </p:val>
                                        </p:tav>
                                      </p:tavLst>
                                    </p:anim>
                                    <p:animScale>
                                      <p:cBhvr>
                                        <p:cTn id="49" dur="10">
                                          <p:stCondLst>
                                            <p:cond delay="244"/>
                                          </p:stCondLst>
                                        </p:cTn>
                                        <p:tgtEl>
                                          <p:spTgt spid="13">
                                            <p:bg/>
                                          </p:spTgt>
                                        </p:tgtEl>
                                      </p:cBhvr>
                                      <p:to x="100000" y="60000"/>
                                    </p:animScale>
                                    <p:animScale>
                                      <p:cBhvr>
                                        <p:cTn id="50" dur="62" decel="50000">
                                          <p:stCondLst>
                                            <p:cond delay="254"/>
                                          </p:stCondLst>
                                        </p:cTn>
                                        <p:tgtEl>
                                          <p:spTgt spid="13">
                                            <p:bg/>
                                          </p:spTgt>
                                        </p:tgtEl>
                                      </p:cBhvr>
                                      <p:to x="100000" y="100000"/>
                                    </p:animScale>
                                    <p:animScale>
                                      <p:cBhvr>
                                        <p:cTn id="51" dur="10">
                                          <p:stCondLst>
                                            <p:cond delay="492"/>
                                          </p:stCondLst>
                                        </p:cTn>
                                        <p:tgtEl>
                                          <p:spTgt spid="13">
                                            <p:bg/>
                                          </p:spTgt>
                                        </p:tgtEl>
                                      </p:cBhvr>
                                      <p:to x="100000" y="80000"/>
                                    </p:animScale>
                                    <p:animScale>
                                      <p:cBhvr>
                                        <p:cTn id="52" dur="62" decel="50000">
                                          <p:stCondLst>
                                            <p:cond delay="502"/>
                                          </p:stCondLst>
                                        </p:cTn>
                                        <p:tgtEl>
                                          <p:spTgt spid="13">
                                            <p:bg/>
                                          </p:spTgt>
                                        </p:tgtEl>
                                      </p:cBhvr>
                                      <p:to x="100000" y="100000"/>
                                    </p:animScale>
                                    <p:animScale>
                                      <p:cBhvr>
                                        <p:cTn id="53" dur="10">
                                          <p:stCondLst>
                                            <p:cond delay="616"/>
                                          </p:stCondLst>
                                        </p:cTn>
                                        <p:tgtEl>
                                          <p:spTgt spid="13">
                                            <p:bg/>
                                          </p:spTgt>
                                        </p:tgtEl>
                                      </p:cBhvr>
                                      <p:to x="100000" y="90000"/>
                                    </p:animScale>
                                    <p:animScale>
                                      <p:cBhvr>
                                        <p:cTn id="54" dur="62" decel="50000">
                                          <p:stCondLst>
                                            <p:cond delay="625"/>
                                          </p:stCondLst>
                                        </p:cTn>
                                        <p:tgtEl>
                                          <p:spTgt spid="13">
                                            <p:bg/>
                                          </p:spTgt>
                                        </p:tgtEl>
                                      </p:cBhvr>
                                      <p:to x="100000" y="100000"/>
                                    </p:animScale>
                                    <p:animScale>
                                      <p:cBhvr>
                                        <p:cTn id="55" dur="10">
                                          <p:stCondLst>
                                            <p:cond delay="678"/>
                                          </p:stCondLst>
                                        </p:cTn>
                                        <p:tgtEl>
                                          <p:spTgt spid="13">
                                            <p:bg/>
                                          </p:spTgt>
                                        </p:tgtEl>
                                      </p:cBhvr>
                                      <p:to x="100000" y="95000"/>
                                    </p:animScale>
                                    <p:animScale>
                                      <p:cBhvr>
                                        <p:cTn id="56" dur="62" decel="50000">
                                          <p:stCondLst>
                                            <p:cond delay="688"/>
                                          </p:stCondLst>
                                        </p:cTn>
                                        <p:tgtEl>
                                          <p:spTgt spid="13">
                                            <p:bg/>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Effect transition="in" filter="wipe(down)">
                                      <p:cBhvr>
                                        <p:cTn id="61" dur="217">
                                          <p:stCondLst>
                                            <p:cond delay="0"/>
                                          </p:stCondLst>
                                        </p:cTn>
                                        <p:tgtEl>
                                          <p:spTgt spid="13">
                                            <p:txEl>
                                              <p:pRg st="0" end="0"/>
                                            </p:txEl>
                                          </p:spTgt>
                                        </p:tgtEl>
                                      </p:cBhvr>
                                    </p:animEffect>
                                    <p:anim calcmode="lin" valueType="num">
                                      <p:cBhvr>
                                        <p:cTn id="62" dur="683"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63" dur="249"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64" dur="249" tmFilter="0, 0; 0.125,0.2665; 0.25,0.4; 0.375,0.465; 0.5,0.5;  0.625,0.535; 0.75,0.6; 0.875,0.7335; 1,1">
                                          <p:stCondLst>
                                            <p:cond delay="249"/>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65" dur="124" tmFilter="0, 0; 0.125,0.2665; 0.25,0.4; 0.375,0.465; 0.5,0.5;  0.625,0.535; 0.75,0.6; 0.875,0.7335; 1,1">
                                          <p:stCondLst>
                                            <p:cond delay="497"/>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66" dur="62" tmFilter="0, 0; 0.125,0.2665; 0.25,0.4; 0.375,0.465; 0.5,0.5;  0.625,0.535; 0.75,0.6; 0.875,0.7335; 1,1">
                                          <p:stCondLst>
                                            <p:cond delay="621"/>
                                          </p:stCondLst>
                                        </p:cTn>
                                        <p:tgtEl>
                                          <p:spTgt spid="13">
                                            <p:txEl>
                                              <p:pRg st="0" end="0"/>
                                            </p:txEl>
                                          </p:spTgt>
                                        </p:tgtEl>
                                        <p:attrNameLst>
                                          <p:attrName>ppt_y</p:attrName>
                                        </p:attrNameLst>
                                      </p:cBhvr>
                                      <p:tavLst>
                                        <p:tav tm="0" fmla="#ppt_y-sin(pi*$)/81">
                                          <p:val>
                                            <p:fltVal val="0"/>
                                          </p:val>
                                        </p:tav>
                                        <p:tav tm="100000">
                                          <p:val>
                                            <p:fltVal val="1"/>
                                          </p:val>
                                        </p:tav>
                                      </p:tavLst>
                                    </p:anim>
                                    <p:animScale>
                                      <p:cBhvr>
                                        <p:cTn id="67" dur="10">
                                          <p:stCondLst>
                                            <p:cond delay="244"/>
                                          </p:stCondLst>
                                        </p:cTn>
                                        <p:tgtEl>
                                          <p:spTgt spid="13">
                                            <p:txEl>
                                              <p:pRg st="0" end="0"/>
                                            </p:txEl>
                                          </p:spTgt>
                                        </p:tgtEl>
                                      </p:cBhvr>
                                      <p:to x="100000" y="60000"/>
                                    </p:animScale>
                                    <p:animScale>
                                      <p:cBhvr>
                                        <p:cTn id="68" dur="62" decel="50000">
                                          <p:stCondLst>
                                            <p:cond delay="254"/>
                                          </p:stCondLst>
                                        </p:cTn>
                                        <p:tgtEl>
                                          <p:spTgt spid="13">
                                            <p:txEl>
                                              <p:pRg st="0" end="0"/>
                                            </p:txEl>
                                          </p:spTgt>
                                        </p:tgtEl>
                                      </p:cBhvr>
                                      <p:to x="100000" y="100000"/>
                                    </p:animScale>
                                    <p:animScale>
                                      <p:cBhvr>
                                        <p:cTn id="69" dur="10">
                                          <p:stCondLst>
                                            <p:cond delay="492"/>
                                          </p:stCondLst>
                                        </p:cTn>
                                        <p:tgtEl>
                                          <p:spTgt spid="13">
                                            <p:txEl>
                                              <p:pRg st="0" end="0"/>
                                            </p:txEl>
                                          </p:spTgt>
                                        </p:tgtEl>
                                      </p:cBhvr>
                                      <p:to x="100000" y="80000"/>
                                    </p:animScale>
                                    <p:animScale>
                                      <p:cBhvr>
                                        <p:cTn id="70" dur="62" decel="50000">
                                          <p:stCondLst>
                                            <p:cond delay="502"/>
                                          </p:stCondLst>
                                        </p:cTn>
                                        <p:tgtEl>
                                          <p:spTgt spid="13">
                                            <p:txEl>
                                              <p:pRg st="0" end="0"/>
                                            </p:txEl>
                                          </p:spTgt>
                                        </p:tgtEl>
                                      </p:cBhvr>
                                      <p:to x="100000" y="100000"/>
                                    </p:animScale>
                                    <p:animScale>
                                      <p:cBhvr>
                                        <p:cTn id="71" dur="10">
                                          <p:stCondLst>
                                            <p:cond delay="616"/>
                                          </p:stCondLst>
                                        </p:cTn>
                                        <p:tgtEl>
                                          <p:spTgt spid="13">
                                            <p:txEl>
                                              <p:pRg st="0" end="0"/>
                                            </p:txEl>
                                          </p:spTgt>
                                        </p:tgtEl>
                                      </p:cBhvr>
                                      <p:to x="100000" y="90000"/>
                                    </p:animScale>
                                    <p:animScale>
                                      <p:cBhvr>
                                        <p:cTn id="72" dur="62" decel="50000">
                                          <p:stCondLst>
                                            <p:cond delay="625"/>
                                          </p:stCondLst>
                                        </p:cTn>
                                        <p:tgtEl>
                                          <p:spTgt spid="13">
                                            <p:txEl>
                                              <p:pRg st="0" end="0"/>
                                            </p:txEl>
                                          </p:spTgt>
                                        </p:tgtEl>
                                      </p:cBhvr>
                                      <p:to x="100000" y="100000"/>
                                    </p:animScale>
                                    <p:animScale>
                                      <p:cBhvr>
                                        <p:cTn id="73" dur="10">
                                          <p:stCondLst>
                                            <p:cond delay="678"/>
                                          </p:stCondLst>
                                        </p:cTn>
                                        <p:tgtEl>
                                          <p:spTgt spid="13">
                                            <p:txEl>
                                              <p:pRg st="0" end="0"/>
                                            </p:txEl>
                                          </p:spTgt>
                                        </p:tgtEl>
                                      </p:cBhvr>
                                      <p:to x="100000" y="95000"/>
                                    </p:animScale>
                                    <p:animScale>
                                      <p:cBhvr>
                                        <p:cTn id="74" dur="62" decel="50000">
                                          <p:stCondLst>
                                            <p:cond delay="688"/>
                                          </p:stCondLst>
                                        </p:cTn>
                                        <p:tgtEl>
                                          <p:spTgt spid="1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5" name="Picture 6">
            <a:extLst>
              <a:ext uri="{FF2B5EF4-FFF2-40B4-BE49-F238E27FC236}">
                <a16:creationId xmlns:a16="http://schemas.microsoft.com/office/drawing/2014/main" id="{032B235E-DF7E-E409-8BD1-3CB344D607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1465" y="423262"/>
            <a:ext cx="7846357" cy="3052482"/>
          </a:xfrm>
          <a:prstGeom prst="rect">
            <a:avLst/>
          </a:prstGeom>
        </p:spPr>
      </p:pic>
      <p:sp>
        <p:nvSpPr>
          <p:cNvPr id="6" name="TextBox 5">
            <a:extLst>
              <a:ext uri="{FF2B5EF4-FFF2-40B4-BE49-F238E27FC236}">
                <a16:creationId xmlns:a16="http://schemas.microsoft.com/office/drawing/2014/main" id="{14D98D15-6327-3637-9D82-EECF26FBC020}"/>
              </a:ext>
            </a:extLst>
          </p:cNvPr>
          <p:cNvSpPr txBox="1"/>
          <p:nvPr/>
        </p:nvSpPr>
        <p:spPr>
          <a:xfrm>
            <a:off x="2130462" y="644017"/>
            <a:ext cx="6158753" cy="2610971"/>
          </a:xfrm>
          <a:prstGeom prst="rect">
            <a:avLst/>
          </a:prstGeom>
          <a:noFill/>
        </p:spPr>
        <p:txBody>
          <a:bodyPr wrap="square" rtlCol="0">
            <a:spAutoFit/>
          </a:bodyPr>
          <a:lstStyle/>
          <a:p>
            <a:pPr marL="0" marR="90170" algn="just">
              <a:lnSpc>
                <a:spcPct val="150000"/>
              </a:lnSpc>
              <a:spcBef>
                <a:spcPts val="300"/>
              </a:spcBef>
              <a:spcAft>
                <a:spcPts val="300"/>
              </a:spcAft>
            </a:pPr>
            <a:r>
              <a:rPr lang="en-US" sz="1800" b="1">
                <a:effectLst/>
                <a:latin typeface="+mj-lt"/>
                <a:ea typeface="Times New Roman" panose="02020603050405020304" pitchFamily="18" charset="0"/>
              </a:rPr>
              <a:t>Câu trả lời 1:</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a:effectLst/>
                <a:latin typeface="+mj-lt"/>
                <a:ea typeface="Times New Roman" panose="02020603050405020304" pitchFamily="18" charset="0"/>
              </a:rPr>
              <a:t>Không nên thực hiện thí nghiệm cho từng bình vào các thời điểm khác nhau vì dễ dẫn đến những sai khác giữa hai bình làm ảnh hướng đến kết quả thì nghiệm. Ví dụ như thời gian thực hiện khác nhau, cách bảo quản mỗi lọ khác nhau, ... </a:t>
            </a:r>
            <a:endParaRPr lang="en-US" sz="1800">
              <a:effectLst/>
              <a:latin typeface="+mj-lt"/>
              <a:ea typeface="Calibri" panose="020F0502020204030204" pitchFamily="34" charset="0"/>
            </a:endParaRPr>
          </a:p>
        </p:txBody>
      </p:sp>
      <p:pic>
        <p:nvPicPr>
          <p:cNvPr id="8" name="Picture 6">
            <a:extLst>
              <a:ext uri="{FF2B5EF4-FFF2-40B4-BE49-F238E27FC236}">
                <a16:creationId xmlns:a16="http://schemas.microsoft.com/office/drawing/2014/main" id="{9AAF8DB0-86A4-3ED1-DCAD-B2BC9F401AC3}"/>
              </a:ext>
            </a:extLst>
          </p:cNvPr>
          <p:cNvPicPr>
            <a:picLocks noChangeAspect="1"/>
          </p:cNvPicPr>
          <p:nvPr/>
        </p:nvPicPr>
        <p:blipFill rotWithShape="1">
          <a:blip r:embed="rId5">
            <a:extLst>
              <a:ext uri="{28A0092B-C50C-407E-A947-70E740481C1C}">
                <a14:useLocalDpi xmlns:a14="http://schemas.microsoft.com/office/drawing/2010/main" val="0"/>
              </a:ext>
            </a:extLst>
          </a:blip>
          <a:srcRect r="53176"/>
          <a:stretch/>
        </p:blipFill>
        <p:spPr>
          <a:xfrm>
            <a:off x="474011" y="2448197"/>
            <a:ext cx="1369481" cy="2450885"/>
          </a:xfrm>
          <a:prstGeom prst="rect">
            <a:avLst/>
          </a:prstGeom>
        </p:spPr>
      </p:pic>
      <p:grpSp>
        <p:nvGrpSpPr>
          <p:cNvPr id="9" name="Google Shape;1947;p41">
            <a:extLst>
              <a:ext uri="{FF2B5EF4-FFF2-40B4-BE49-F238E27FC236}">
                <a16:creationId xmlns:a16="http://schemas.microsoft.com/office/drawing/2014/main" id="{BA3CDA1B-B197-5EB1-21DD-9572E6A071DB}"/>
              </a:ext>
            </a:extLst>
          </p:cNvPr>
          <p:cNvGrpSpPr/>
          <p:nvPr/>
        </p:nvGrpSpPr>
        <p:grpSpPr>
          <a:xfrm rot="19110837">
            <a:off x="7568212" y="3297316"/>
            <a:ext cx="1442006" cy="1780197"/>
            <a:chOff x="470254" y="2876129"/>
            <a:chExt cx="1442006" cy="1780197"/>
          </a:xfrm>
        </p:grpSpPr>
        <p:grpSp>
          <p:nvGrpSpPr>
            <p:cNvPr id="10" name="Google Shape;1948;p41">
              <a:extLst>
                <a:ext uri="{FF2B5EF4-FFF2-40B4-BE49-F238E27FC236}">
                  <a16:creationId xmlns:a16="http://schemas.microsoft.com/office/drawing/2014/main" id="{4E9F62C3-BCBC-B88B-DC0F-D1F4EC4DEC13}"/>
                </a:ext>
              </a:extLst>
            </p:cNvPr>
            <p:cNvGrpSpPr/>
            <p:nvPr/>
          </p:nvGrpSpPr>
          <p:grpSpPr>
            <a:xfrm rot="778782">
              <a:off x="632481" y="2981526"/>
              <a:ext cx="1117552" cy="1569404"/>
              <a:chOff x="7496750" y="2523875"/>
              <a:chExt cx="1338000" cy="1926900"/>
            </a:xfrm>
          </p:grpSpPr>
          <p:sp>
            <p:nvSpPr>
              <p:cNvPr id="40" name="Google Shape;1949;p41">
                <a:extLst>
                  <a:ext uri="{FF2B5EF4-FFF2-40B4-BE49-F238E27FC236}">
                    <a16:creationId xmlns:a16="http://schemas.microsoft.com/office/drawing/2014/main" id="{90BA0144-9418-172C-D303-123F42FC258F}"/>
                  </a:ext>
                </a:extLst>
              </p:cNvPr>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0;p41">
                <a:extLst>
                  <a:ext uri="{FF2B5EF4-FFF2-40B4-BE49-F238E27FC236}">
                    <a16:creationId xmlns:a16="http://schemas.microsoft.com/office/drawing/2014/main" id="{505B616E-2A26-2D22-95C4-33F217053398}"/>
                  </a:ext>
                </a:extLst>
              </p:cNvPr>
              <p:cNvSpPr/>
              <p:nvPr/>
            </p:nvSpPr>
            <p:spPr>
              <a:xfrm>
                <a:off x="7496750" y="2523875"/>
                <a:ext cx="1338000" cy="1926900"/>
              </a:xfrm>
              <a:prstGeom prst="round2SameRect">
                <a:avLst>
                  <a:gd name="adj1" fmla="val 50000"/>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951;p41">
              <a:extLst>
                <a:ext uri="{FF2B5EF4-FFF2-40B4-BE49-F238E27FC236}">
                  <a16:creationId xmlns:a16="http://schemas.microsoft.com/office/drawing/2014/main" id="{E5CC58C4-DF44-5D60-22B3-2CDA4D5C04BE}"/>
                </a:ext>
              </a:extLst>
            </p:cNvPr>
            <p:cNvGrpSpPr/>
            <p:nvPr/>
          </p:nvGrpSpPr>
          <p:grpSpPr>
            <a:xfrm rot="780098">
              <a:off x="891638" y="3572323"/>
              <a:ext cx="585108" cy="577318"/>
              <a:chOff x="3998639" y="2427131"/>
              <a:chExt cx="415652" cy="410090"/>
            </a:xfrm>
          </p:grpSpPr>
          <p:sp>
            <p:nvSpPr>
              <p:cNvPr id="19" name="Google Shape;1952;p41">
                <a:extLst>
                  <a:ext uri="{FF2B5EF4-FFF2-40B4-BE49-F238E27FC236}">
                    <a16:creationId xmlns:a16="http://schemas.microsoft.com/office/drawing/2014/main" id="{2BDE1976-F06B-45E8-2DBF-74C64E6B05CC}"/>
                  </a:ext>
                </a:extLst>
              </p:cNvPr>
              <p:cNvSpPr/>
              <p:nvPr/>
            </p:nvSpPr>
            <p:spPr>
              <a:xfrm>
                <a:off x="4197299" y="2433187"/>
                <a:ext cx="163443" cy="346042"/>
              </a:xfrm>
              <a:custGeom>
                <a:avLst/>
                <a:gdLst/>
                <a:ahLst/>
                <a:cxnLst/>
                <a:rect l="l" t="t" r="r" b="b"/>
                <a:pathLst>
                  <a:path w="4966" h="10514" extrusionOk="0">
                    <a:moveTo>
                      <a:pt x="1168" y="1"/>
                    </a:moveTo>
                    <a:cubicBezTo>
                      <a:pt x="477" y="429"/>
                      <a:pt x="13" y="1203"/>
                      <a:pt x="13" y="2072"/>
                    </a:cubicBezTo>
                    <a:cubicBezTo>
                      <a:pt x="1" y="3156"/>
                      <a:pt x="679" y="4085"/>
                      <a:pt x="1644" y="4430"/>
                    </a:cubicBezTo>
                    <a:lnTo>
                      <a:pt x="1644" y="9680"/>
                    </a:lnTo>
                    <a:cubicBezTo>
                      <a:pt x="1644" y="10145"/>
                      <a:pt x="2025" y="10514"/>
                      <a:pt x="2489" y="10514"/>
                    </a:cubicBezTo>
                    <a:cubicBezTo>
                      <a:pt x="2954" y="10514"/>
                      <a:pt x="3335" y="10145"/>
                      <a:pt x="3335" y="9680"/>
                    </a:cubicBezTo>
                    <a:lnTo>
                      <a:pt x="3335" y="4430"/>
                    </a:lnTo>
                    <a:cubicBezTo>
                      <a:pt x="4287" y="4085"/>
                      <a:pt x="4966" y="3180"/>
                      <a:pt x="4966" y="2096"/>
                    </a:cubicBezTo>
                    <a:cubicBezTo>
                      <a:pt x="4966" y="1215"/>
                      <a:pt x="4501" y="441"/>
                      <a:pt x="3799" y="1"/>
                    </a:cubicBezTo>
                    <a:lnTo>
                      <a:pt x="3799" y="1691"/>
                    </a:lnTo>
                    <a:cubicBezTo>
                      <a:pt x="3799" y="1846"/>
                      <a:pt x="3727" y="2001"/>
                      <a:pt x="3585" y="2084"/>
                    </a:cubicBezTo>
                    <a:lnTo>
                      <a:pt x="2715" y="2596"/>
                    </a:lnTo>
                    <a:cubicBezTo>
                      <a:pt x="2644" y="2638"/>
                      <a:pt x="2564" y="2659"/>
                      <a:pt x="2485" y="2659"/>
                    </a:cubicBezTo>
                    <a:cubicBezTo>
                      <a:pt x="2406" y="2659"/>
                      <a:pt x="2328" y="2638"/>
                      <a:pt x="2263" y="2596"/>
                    </a:cubicBezTo>
                    <a:lnTo>
                      <a:pt x="1394" y="2084"/>
                    </a:lnTo>
                    <a:cubicBezTo>
                      <a:pt x="1251" y="2001"/>
                      <a:pt x="1168" y="1846"/>
                      <a:pt x="1168" y="1691"/>
                    </a:cubicBezTo>
                    <a:lnTo>
                      <a:pt x="1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53;p41">
                <a:extLst>
                  <a:ext uri="{FF2B5EF4-FFF2-40B4-BE49-F238E27FC236}">
                    <a16:creationId xmlns:a16="http://schemas.microsoft.com/office/drawing/2014/main" id="{B8B310BE-1A96-8D01-2BAA-449E4F0587BB}"/>
                  </a:ext>
                </a:extLst>
              </p:cNvPr>
              <p:cNvSpPr/>
              <p:nvPr/>
            </p:nvSpPr>
            <p:spPr>
              <a:xfrm>
                <a:off x="4139307" y="2744737"/>
                <a:ext cx="70959" cy="86231"/>
              </a:xfrm>
              <a:custGeom>
                <a:avLst/>
                <a:gdLst/>
                <a:ahLst/>
                <a:cxnLst/>
                <a:rect l="l" t="t" r="r" b="b"/>
                <a:pathLst>
                  <a:path w="2156" h="2620" extrusionOk="0">
                    <a:moveTo>
                      <a:pt x="1" y="0"/>
                    </a:moveTo>
                    <a:lnTo>
                      <a:pt x="1" y="2619"/>
                    </a:lnTo>
                    <a:lnTo>
                      <a:pt x="2156" y="2619"/>
                    </a:lnTo>
                    <a:lnTo>
                      <a:pt x="2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54;p41">
                <a:extLst>
                  <a:ext uri="{FF2B5EF4-FFF2-40B4-BE49-F238E27FC236}">
                    <a16:creationId xmlns:a16="http://schemas.microsoft.com/office/drawing/2014/main" id="{9B6B3239-5172-ABF0-BF2B-0EE562E4F442}"/>
                  </a:ext>
                </a:extLst>
              </p:cNvPr>
              <p:cNvSpPr/>
              <p:nvPr/>
            </p:nvSpPr>
            <p:spPr>
              <a:xfrm>
                <a:off x="4281555" y="2636554"/>
                <a:ext cx="70959" cy="194414"/>
              </a:xfrm>
              <a:custGeom>
                <a:avLst/>
                <a:gdLst/>
                <a:ahLst/>
                <a:cxnLst/>
                <a:rect l="l" t="t" r="r" b="b"/>
                <a:pathLst>
                  <a:path w="2156" h="5907" extrusionOk="0">
                    <a:moveTo>
                      <a:pt x="1" y="1"/>
                    </a:moveTo>
                    <a:lnTo>
                      <a:pt x="1" y="5906"/>
                    </a:lnTo>
                    <a:lnTo>
                      <a:pt x="2156" y="5906"/>
                    </a:lnTo>
                    <a:lnTo>
                      <a:pt x="21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55;p41">
                <a:extLst>
                  <a:ext uri="{FF2B5EF4-FFF2-40B4-BE49-F238E27FC236}">
                    <a16:creationId xmlns:a16="http://schemas.microsoft.com/office/drawing/2014/main" id="{C27AAAA8-D8CD-D7DF-0AF4-4A0A7ED48F52}"/>
                  </a:ext>
                </a:extLst>
              </p:cNvPr>
              <p:cNvSpPr/>
              <p:nvPr/>
            </p:nvSpPr>
            <p:spPr>
              <a:xfrm>
                <a:off x="4210234" y="2692604"/>
                <a:ext cx="71354" cy="138759"/>
              </a:xfrm>
              <a:custGeom>
                <a:avLst/>
                <a:gdLst/>
                <a:ahLst/>
                <a:cxnLst/>
                <a:rect l="l" t="t" r="r" b="b"/>
                <a:pathLst>
                  <a:path w="2168" h="4216" extrusionOk="0">
                    <a:moveTo>
                      <a:pt x="1" y="1"/>
                    </a:moveTo>
                    <a:lnTo>
                      <a:pt x="1" y="4215"/>
                    </a:lnTo>
                    <a:lnTo>
                      <a:pt x="2168" y="4215"/>
                    </a:lnTo>
                    <a:lnTo>
                      <a:pt x="2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56;p41">
                <a:extLst>
                  <a:ext uri="{FF2B5EF4-FFF2-40B4-BE49-F238E27FC236}">
                    <a16:creationId xmlns:a16="http://schemas.microsoft.com/office/drawing/2014/main" id="{7EB790E7-4736-E1F4-8ADF-8B7745EA4A25}"/>
                  </a:ext>
                </a:extLst>
              </p:cNvPr>
              <p:cNvSpPr/>
              <p:nvPr/>
            </p:nvSpPr>
            <p:spPr>
              <a:xfrm>
                <a:off x="4088754" y="2776070"/>
                <a:ext cx="68623" cy="27482"/>
              </a:xfrm>
              <a:custGeom>
                <a:avLst/>
                <a:gdLst/>
                <a:ahLst/>
                <a:cxnLst/>
                <a:rect l="l" t="t" r="r" b="b"/>
                <a:pathLst>
                  <a:path w="2085" h="835" extrusionOk="0">
                    <a:moveTo>
                      <a:pt x="417" y="1"/>
                    </a:moveTo>
                    <a:cubicBezTo>
                      <a:pt x="191" y="1"/>
                      <a:pt x="1" y="191"/>
                      <a:pt x="1" y="417"/>
                    </a:cubicBezTo>
                    <a:cubicBezTo>
                      <a:pt x="1" y="644"/>
                      <a:pt x="191" y="834"/>
                      <a:pt x="417" y="834"/>
                    </a:cubicBezTo>
                    <a:lnTo>
                      <a:pt x="1668" y="834"/>
                    </a:lnTo>
                    <a:cubicBezTo>
                      <a:pt x="1894" y="834"/>
                      <a:pt x="2084" y="644"/>
                      <a:pt x="2084" y="417"/>
                    </a:cubicBezTo>
                    <a:cubicBezTo>
                      <a:pt x="2084" y="191"/>
                      <a:pt x="1894" y="1"/>
                      <a:pt x="1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57;p41">
                <a:extLst>
                  <a:ext uri="{FF2B5EF4-FFF2-40B4-BE49-F238E27FC236}">
                    <a16:creationId xmlns:a16="http://schemas.microsoft.com/office/drawing/2014/main" id="{CDE715FB-AD9F-A5FF-20A5-FFBD456D5928}"/>
                  </a:ext>
                </a:extLst>
              </p:cNvPr>
              <p:cNvSpPr/>
              <p:nvPr/>
            </p:nvSpPr>
            <p:spPr>
              <a:xfrm>
                <a:off x="4088754" y="2803519"/>
                <a:ext cx="68623" cy="27449"/>
              </a:xfrm>
              <a:custGeom>
                <a:avLst/>
                <a:gdLst/>
                <a:ahLst/>
                <a:cxnLst/>
                <a:rect l="l" t="t" r="r" b="b"/>
                <a:pathLst>
                  <a:path w="2085" h="834" extrusionOk="0">
                    <a:moveTo>
                      <a:pt x="417" y="0"/>
                    </a:moveTo>
                    <a:cubicBezTo>
                      <a:pt x="191" y="0"/>
                      <a:pt x="1" y="191"/>
                      <a:pt x="1" y="417"/>
                    </a:cubicBezTo>
                    <a:cubicBezTo>
                      <a:pt x="1" y="643"/>
                      <a:pt x="191" y="833"/>
                      <a:pt x="417" y="833"/>
                    </a:cubicBezTo>
                    <a:lnTo>
                      <a:pt x="1668" y="833"/>
                    </a:lnTo>
                    <a:cubicBezTo>
                      <a:pt x="1894" y="833"/>
                      <a:pt x="2084" y="643"/>
                      <a:pt x="2084" y="417"/>
                    </a:cubicBezTo>
                    <a:cubicBezTo>
                      <a:pt x="2084" y="191"/>
                      <a:pt x="1894" y="0"/>
                      <a:pt x="1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58;p41">
                <a:extLst>
                  <a:ext uri="{FF2B5EF4-FFF2-40B4-BE49-F238E27FC236}">
                    <a16:creationId xmlns:a16="http://schemas.microsoft.com/office/drawing/2014/main" id="{C6101BFB-1982-F60F-80C8-122D08A81062}"/>
                  </a:ext>
                </a:extLst>
              </p:cNvPr>
              <p:cNvSpPr/>
              <p:nvPr/>
            </p:nvSpPr>
            <p:spPr>
              <a:xfrm>
                <a:off x="4026450" y="2549961"/>
                <a:ext cx="194019" cy="226142"/>
              </a:xfrm>
              <a:custGeom>
                <a:avLst/>
                <a:gdLst/>
                <a:ahLst/>
                <a:cxnLst/>
                <a:rect l="l" t="t" r="r" b="b"/>
                <a:pathLst>
                  <a:path w="5895" h="6871" extrusionOk="0">
                    <a:moveTo>
                      <a:pt x="2937" y="0"/>
                    </a:moveTo>
                    <a:cubicBezTo>
                      <a:pt x="1323" y="0"/>
                      <a:pt x="1" y="1320"/>
                      <a:pt x="1" y="2942"/>
                    </a:cubicBezTo>
                    <a:cubicBezTo>
                      <a:pt x="1" y="3704"/>
                      <a:pt x="286" y="4394"/>
                      <a:pt x="763" y="4918"/>
                    </a:cubicBezTo>
                    <a:cubicBezTo>
                      <a:pt x="941" y="5108"/>
                      <a:pt x="1025" y="5359"/>
                      <a:pt x="1013" y="5609"/>
                    </a:cubicBezTo>
                    <a:cubicBezTo>
                      <a:pt x="1013" y="6311"/>
                      <a:pt x="1584" y="6871"/>
                      <a:pt x="2275" y="6871"/>
                    </a:cubicBezTo>
                    <a:lnTo>
                      <a:pt x="3596" y="6871"/>
                    </a:lnTo>
                    <a:cubicBezTo>
                      <a:pt x="4287" y="6871"/>
                      <a:pt x="4846" y="6311"/>
                      <a:pt x="4846" y="5609"/>
                    </a:cubicBezTo>
                    <a:cubicBezTo>
                      <a:pt x="4846" y="5347"/>
                      <a:pt x="4942" y="5097"/>
                      <a:pt x="5108" y="4906"/>
                    </a:cubicBezTo>
                    <a:cubicBezTo>
                      <a:pt x="5608" y="4358"/>
                      <a:pt x="5894" y="3620"/>
                      <a:pt x="5870" y="2822"/>
                    </a:cubicBezTo>
                    <a:cubicBezTo>
                      <a:pt x="5799" y="1287"/>
                      <a:pt x="4549" y="48"/>
                      <a:pt x="3001" y="1"/>
                    </a:cubicBezTo>
                    <a:cubicBezTo>
                      <a:pt x="2979" y="0"/>
                      <a:pt x="2958" y="0"/>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59;p41">
                <a:extLst>
                  <a:ext uri="{FF2B5EF4-FFF2-40B4-BE49-F238E27FC236}">
                    <a16:creationId xmlns:a16="http://schemas.microsoft.com/office/drawing/2014/main" id="{955C4224-D5D6-7418-8231-4544CE1034D1}"/>
                  </a:ext>
                </a:extLst>
              </p:cNvPr>
              <p:cNvSpPr/>
              <p:nvPr/>
            </p:nvSpPr>
            <p:spPr>
              <a:xfrm>
                <a:off x="4020197" y="2427131"/>
                <a:ext cx="346832" cy="410090"/>
              </a:xfrm>
              <a:custGeom>
                <a:avLst/>
                <a:gdLst/>
                <a:ahLst/>
                <a:cxnLst/>
                <a:rect l="l" t="t" r="r" b="b"/>
                <a:pathLst>
                  <a:path w="10538" h="12460" extrusionOk="0">
                    <a:moveTo>
                      <a:pt x="9370" y="542"/>
                    </a:moveTo>
                    <a:cubicBezTo>
                      <a:pt x="9870" y="982"/>
                      <a:pt x="10168" y="1602"/>
                      <a:pt x="10168" y="2280"/>
                    </a:cubicBezTo>
                    <a:cubicBezTo>
                      <a:pt x="10168" y="3245"/>
                      <a:pt x="9549" y="4114"/>
                      <a:pt x="8644" y="4447"/>
                    </a:cubicBezTo>
                    <a:cubicBezTo>
                      <a:pt x="8573" y="4471"/>
                      <a:pt x="8525" y="4542"/>
                      <a:pt x="8525" y="4614"/>
                    </a:cubicBezTo>
                    <a:lnTo>
                      <a:pt x="8525" y="6173"/>
                    </a:lnTo>
                    <a:lnTo>
                      <a:pt x="7930" y="6173"/>
                    </a:lnTo>
                    <a:cubicBezTo>
                      <a:pt x="7834" y="6173"/>
                      <a:pt x="7751" y="6257"/>
                      <a:pt x="7751" y="6364"/>
                    </a:cubicBezTo>
                    <a:lnTo>
                      <a:pt x="7751" y="7888"/>
                    </a:lnTo>
                    <a:lnTo>
                      <a:pt x="7203" y="7888"/>
                    </a:lnTo>
                    <a:lnTo>
                      <a:pt x="7203" y="4614"/>
                    </a:lnTo>
                    <a:cubicBezTo>
                      <a:pt x="7215" y="4542"/>
                      <a:pt x="7168" y="4471"/>
                      <a:pt x="7096" y="4447"/>
                    </a:cubicBezTo>
                    <a:cubicBezTo>
                      <a:pt x="6168" y="4114"/>
                      <a:pt x="5560" y="3233"/>
                      <a:pt x="5572" y="2256"/>
                    </a:cubicBezTo>
                    <a:cubicBezTo>
                      <a:pt x="5584" y="1590"/>
                      <a:pt x="5870" y="970"/>
                      <a:pt x="6370" y="542"/>
                    </a:cubicBezTo>
                    <a:lnTo>
                      <a:pt x="6370" y="1875"/>
                    </a:lnTo>
                    <a:cubicBezTo>
                      <a:pt x="6370" y="2102"/>
                      <a:pt x="6489" y="2304"/>
                      <a:pt x="6680" y="2423"/>
                    </a:cubicBezTo>
                    <a:lnTo>
                      <a:pt x="7549" y="2935"/>
                    </a:lnTo>
                    <a:cubicBezTo>
                      <a:pt x="7644" y="2995"/>
                      <a:pt x="7754" y="3024"/>
                      <a:pt x="7866" y="3024"/>
                    </a:cubicBezTo>
                    <a:cubicBezTo>
                      <a:pt x="7977" y="3024"/>
                      <a:pt x="8090" y="2995"/>
                      <a:pt x="8192" y="2935"/>
                    </a:cubicBezTo>
                    <a:lnTo>
                      <a:pt x="9061" y="2423"/>
                    </a:lnTo>
                    <a:cubicBezTo>
                      <a:pt x="9251" y="2304"/>
                      <a:pt x="9370" y="2102"/>
                      <a:pt x="9370" y="1875"/>
                    </a:cubicBezTo>
                    <a:lnTo>
                      <a:pt x="9370" y="542"/>
                    </a:lnTo>
                    <a:close/>
                    <a:moveTo>
                      <a:pt x="5596" y="8579"/>
                    </a:moveTo>
                    <a:lnTo>
                      <a:pt x="5596" y="9472"/>
                    </a:lnTo>
                    <a:lnTo>
                      <a:pt x="5215" y="9472"/>
                    </a:lnTo>
                    <a:cubicBezTo>
                      <a:pt x="5239" y="9198"/>
                      <a:pt x="5239" y="8971"/>
                      <a:pt x="5441" y="8757"/>
                    </a:cubicBezTo>
                    <a:cubicBezTo>
                      <a:pt x="5489" y="8698"/>
                      <a:pt x="5548" y="8638"/>
                      <a:pt x="5596" y="8579"/>
                    </a:cubicBezTo>
                    <a:close/>
                    <a:moveTo>
                      <a:pt x="3751" y="10793"/>
                    </a:moveTo>
                    <a:cubicBezTo>
                      <a:pt x="4048" y="10793"/>
                      <a:pt x="4048" y="11257"/>
                      <a:pt x="3751" y="11257"/>
                    </a:cubicBezTo>
                    <a:lnTo>
                      <a:pt x="2500" y="11257"/>
                    </a:lnTo>
                    <a:cubicBezTo>
                      <a:pt x="2203" y="11257"/>
                      <a:pt x="2203" y="10793"/>
                      <a:pt x="2500" y="10793"/>
                    </a:cubicBezTo>
                    <a:close/>
                    <a:moveTo>
                      <a:pt x="3751" y="11615"/>
                    </a:moveTo>
                    <a:cubicBezTo>
                      <a:pt x="4048" y="11615"/>
                      <a:pt x="4048" y="12079"/>
                      <a:pt x="3751" y="12079"/>
                    </a:cubicBezTo>
                    <a:lnTo>
                      <a:pt x="2500" y="12079"/>
                    </a:lnTo>
                    <a:cubicBezTo>
                      <a:pt x="2369" y="12079"/>
                      <a:pt x="2262" y="11984"/>
                      <a:pt x="2262" y="11853"/>
                    </a:cubicBezTo>
                    <a:cubicBezTo>
                      <a:pt x="2262" y="11722"/>
                      <a:pt x="2369" y="11615"/>
                      <a:pt x="2500" y="11615"/>
                    </a:cubicBezTo>
                    <a:close/>
                    <a:moveTo>
                      <a:pt x="5596" y="9829"/>
                    </a:moveTo>
                    <a:lnTo>
                      <a:pt x="5596" y="12091"/>
                    </a:lnTo>
                    <a:lnTo>
                      <a:pt x="4298" y="12091"/>
                    </a:lnTo>
                    <a:cubicBezTo>
                      <a:pt x="4394" y="11877"/>
                      <a:pt x="4346" y="11603"/>
                      <a:pt x="4179" y="11436"/>
                    </a:cubicBezTo>
                    <a:cubicBezTo>
                      <a:pt x="4358" y="11246"/>
                      <a:pt x="4394" y="10936"/>
                      <a:pt x="4251" y="10710"/>
                    </a:cubicBezTo>
                    <a:cubicBezTo>
                      <a:pt x="4667" y="10567"/>
                      <a:pt x="4989" y="10245"/>
                      <a:pt x="5144" y="9829"/>
                    </a:cubicBezTo>
                    <a:close/>
                    <a:moveTo>
                      <a:pt x="9906" y="6543"/>
                    </a:moveTo>
                    <a:lnTo>
                      <a:pt x="9906" y="12091"/>
                    </a:lnTo>
                    <a:lnTo>
                      <a:pt x="8120" y="12091"/>
                    </a:lnTo>
                    <a:lnTo>
                      <a:pt x="8120" y="11293"/>
                    </a:lnTo>
                    <a:cubicBezTo>
                      <a:pt x="8120" y="11180"/>
                      <a:pt x="8028" y="11124"/>
                      <a:pt x="7936" y="11124"/>
                    </a:cubicBezTo>
                    <a:cubicBezTo>
                      <a:pt x="7843" y="11124"/>
                      <a:pt x="7751" y="11180"/>
                      <a:pt x="7751" y="11293"/>
                    </a:cubicBezTo>
                    <a:lnTo>
                      <a:pt x="7751" y="12091"/>
                    </a:lnTo>
                    <a:lnTo>
                      <a:pt x="5953" y="12091"/>
                    </a:lnTo>
                    <a:lnTo>
                      <a:pt x="5953" y="8245"/>
                    </a:lnTo>
                    <a:lnTo>
                      <a:pt x="7751" y="8245"/>
                    </a:lnTo>
                    <a:lnTo>
                      <a:pt x="7751" y="10329"/>
                    </a:lnTo>
                    <a:cubicBezTo>
                      <a:pt x="7751" y="10448"/>
                      <a:pt x="7843" y="10507"/>
                      <a:pt x="7936" y="10507"/>
                    </a:cubicBezTo>
                    <a:cubicBezTo>
                      <a:pt x="8028" y="10507"/>
                      <a:pt x="8120" y="10448"/>
                      <a:pt x="8120" y="10329"/>
                    </a:cubicBezTo>
                    <a:lnTo>
                      <a:pt x="8120" y="6543"/>
                    </a:lnTo>
                    <a:close/>
                    <a:moveTo>
                      <a:pt x="6551" y="0"/>
                    </a:moveTo>
                    <a:cubicBezTo>
                      <a:pt x="6519" y="0"/>
                      <a:pt x="6485" y="9"/>
                      <a:pt x="6453" y="30"/>
                    </a:cubicBezTo>
                    <a:cubicBezTo>
                      <a:pt x="5691" y="518"/>
                      <a:pt x="5215" y="1340"/>
                      <a:pt x="5203" y="2256"/>
                    </a:cubicBezTo>
                    <a:cubicBezTo>
                      <a:pt x="5191" y="3340"/>
                      <a:pt x="5846" y="4316"/>
                      <a:pt x="6846" y="4745"/>
                    </a:cubicBezTo>
                    <a:lnTo>
                      <a:pt x="6846" y="7876"/>
                    </a:lnTo>
                    <a:lnTo>
                      <a:pt x="6001" y="7876"/>
                    </a:lnTo>
                    <a:cubicBezTo>
                      <a:pt x="6168" y="7459"/>
                      <a:pt x="6263" y="7007"/>
                      <a:pt x="6239" y="6543"/>
                    </a:cubicBezTo>
                    <a:cubicBezTo>
                      <a:pt x="6168" y="4911"/>
                      <a:pt x="4834" y="3590"/>
                      <a:pt x="3203" y="3554"/>
                    </a:cubicBezTo>
                    <a:cubicBezTo>
                      <a:pt x="3182" y="3554"/>
                      <a:pt x="3162" y="3554"/>
                      <a:pt x="3141" y="3554"/>
                    </a:cubicBezTo>
                    <a:cubicBezTo>
                      <a:pt x="2543" y="3554"/>
                      <a:pt x="1959" y="3720"/>
                      <a:pt x="1465" y="4030"/>
                    </a:cubicBezTo>
                    <a:cubicBezTo>
                      <a:pt x="1296" y="4139"/>
                      <a:pt x="1400" y="4372"/>
                      <a:pt x="1556" y="4372"/>
                    </a:cubicBezTo>
                    <a:cubicBezTo>
                      <a:pt x="1587" y="4372"/>
                      <a:pt x="1621" y="4362"/>
                      <a:pt x="1655" y="4340"/>
                    </a:cubicBezTo>
                    <a:cubicBezTo>
                      <a:pt x="2090" y="4065"/>
                      <a:pt x="2602" y="3923"/>
                      <a:pt x="3128" y="3923"/>
                    </a:cubicBezTo>
                    <a:cubicBezTo>
                      <a:pt x="3149" y="3923"/>
                      <a:pt x="3170" y="3923"/>
                      <a:pt x="3191" y="3923"/>
                    </a:cubicBezTo>
                    <a:cubicBezTo>
                      <a:pt x="4644" y="3959"/>
                      <a:pt x="5810" y="5114"/>
                      <a:pt x="5870" y="6554"/>
                    </a:cubicBezTo>
                    <a:cubicBezTo>
                      <a:pt x="5906" y="7281"/>
                      <a:pt x="5656" y="7983"/>
                      <a:pt x="5167" y="8519"/>
                    </a:cubicBezTo>
                    <a:cubicBezTo>
                      <a:pt x="4965" y="8745"/>
                      <a:pt x="4846" y="9043"/>
                      <a:pt x="4858" y="9352"/>
                    </a:cubicBezTo>
                    <a:cubicBezTo>
                      <a:pt x="4858" y="9936"/>
                      <a:pt x="4370" y="10424"/>
                      <a:pt x="3786" y="10424"/>
                    </a:cubicBezTo>
                    <a:lnTo>
                      <a:pt x="3310" y="10424"/>
                    </a:lnTo>
                    <a:lnTo>
                      <a:pt x="3310" y="7745"/>
                    </a:lnTo>
                    <a:lnTo>
                      <a:pt x="4024" y="7745"/>
                    </a:lnTo>
                    <a:cubicBezTo>
                      <a:pt x="4132" y="7745"/>
                      <a:pt x="4203" y="7662"/>
                      <a:pt x="4203" y="7567"/>
                    </a:cubicBezTo>
                    <a:cubicBezTo>
                      <a:pt x="4203" y="7459"/>
                      <a:pt x="4132" y="7376"/>
                      <a:pt x="4024" y="7376"/>
                    </a:cubicBezTo>
                    <a:lnTo>
                      <a:pt x="2227" y="7376"/>
                    </a:lnTo>
                    <a:cubicBezTo>
                      <a:pt x="2119" y="7376"/>
                      <a:pt x="2036" y="7459"/>
                      <a:pt x="2036" y="7567"/>
                    </a:cubicBezTo>
                    <a:cubicBezTo>
                      <a:pt x="2036" y="7662"/>
                      <a:pt x="2119" y="7745"/>
                      <a:pt x="2227" y="7745"/>
                    </a:cubicBezTo>
                    <a:lnTo>
                      <a:pt x="2941" y="7745"/>
                    </a:lnTo>
                    <a:lnTo>
                      <a:pt x="2941" y="10424"/>
                    </a:lnTo>
                    <a:lnTo>
                      <a:pt x="2465" y="10424"/>
                    </a:lnTo>
                    <a:cubicBezTo>
                      <a:pt x="1869" y="10424"/>
                      <a:pt x="1393" y="9936"/>
                      <a:pt x="1393" y="9352"/>
                    </a:cubicBezTo>
                    <a:cubicBezTo>
                      <a:pt x="1393" y="9031"/>
                      <a:pt x="1286" y="8745"/>
                      <a:pt x="1084" y="8519"/>
                    </a:cubicBezTo>
                    <a:cubicBezTo>
                      <a:pt x="619" y="8019"/>
                      <a:pt x="369" y="7364"/>
                      <a:pt x="369" y="6674"/>
                    </a:cubicBezTo>
                    <a:cubicBezTo>
                      <a:pt x="369" y="6043"/>
                      <a:pt x="584" y="5447"/>
                      <a:pt x="976" y="4947"/>
                    </a:cubicBezTo>
                    <a:cubicBezTo>
                      <a:pt x="1091" y="4815"/>
                      <a:pt x="965" y="4651"/>
                      <a:pt x="829" y="4651"/>
                    </a:cubicBezTo>
                    <a:cubicBezTo>
                      <a:pt x="780" y="4651"/>
                      <a:pt x="731" y="4671"/>
                      <a:pt x="691" y="4721"/>
                    </a:cubicBezTo>
                    <a:cubicBezTo>
                      <a:pt x="250" y="5269"/>
                      <a:pt x="0" y="5959"/>
                      <a:pt x="0" y="6674"/>
                    </a:cubicBezTo>
                    <a:cubicBezTo>
                      <a:pt x="0" y="7447"/>
                      <a:pt x="298" y="8198"/>
                      <a:pt x="822" y="8769"/>
                    </a:cubicBezTo>
                    <a:cubicBezTo>
                      <a:pt x="953" y="8924"/>
                      <a:pt x="1024" y="9126"/>
                      <a:pt x="1024" y="9341"/>
                    </a:cubicBezTo>
                    <a:lnTo>
                      <a:pt x="1024" y="9352"/>
                    </a:lnTo>
                    <a:cubicBezTo>
                      <a:pt x="1024" y="9972"/>
                      <a:pt x="1429" y="10519"/>
                      <a:pt x="1988" y="10710"/>
                    </a:cubicBezTo>
                    <a:cubicBezTo>
                      <a:pt x="1846" y="10936"/>
                      <a:pt x="1881" y="11246"/>
                      <a:pt x="2072" y="11436"/>
                    </a:cubicBezTo>
                    <a:cubicBezTo>
                      <a:pt x="1715" y="11805"/>
                      <a:pt x="1988" y="12460"/>
                      <a:pt x="2500" y="12460"/>
                    </a:cubicBezTo>
                    <a:lnTo>
                      <a:pt x="10097" y="12460"/>
                    </a:lnTo>
                    <a:cubicBezTo>
                      <a:pt x="10192" y="12460"/>
                      <a:pt x="10275" y="12377"/>
                      <a:pt x="10275" y="12269"/>
                    </a:cubicBezTo>
                    <a:lnTo>
                      <a:pt x="10275" y="6364"/>
                    </a:lnTo>
                    <a:cubicBezTo>
                      <a:pt x="10275" y="6257"/>
                      <a:pt x="10192" y="6173"/>
                      <a:pt x="10097" y="6173"/>
                    </a:cubicBezTo>
                    <a:lnTo>
                      <a:pt x="8894" y="6173"/>
                    </a:lnTo>
                    <a:lnTo>
                      <a:pt x="8894" y="4745"/>
                    </a:lnTo>
                    <a:cubicBezTo>
                      <a:pt x="9882" y="4328"/>
                      <a:pt x="10537" y="3364"/>
                      <a:pt x="10537" y="2280"/>
                    </a:cubicBezTo>
                    <a:cubicBezTo>
                      <a:pt x="10537" y="1363"/>
                      <a:pt x="10061" y="518"/>
                      <a:pt x="9287" y="30"/>
                    </a:cubicBezTo>
                    <a:cubicBezTo>
                      <a:pt x="9255" y="9"/>
                      <a:pt x="9221" y="0"/>
                      <a:pt x="9189" y="0"/>
                    </a:cubicBezTo>
                    <a:cubicBezTo>
                      <a:pt x="9089" y="0"/>
                      <a:pt x="9001" y="86"/>
                      <a:pt x="9001" y="185"/>
                    </a:cubicBezTo>
                    <a:lnTo>
                      <a:pt x="9001" y="1875"/>
                    </a:lnTo>
                    <a:cubicBezTo>
                      <a:pt x="9001" y="1971"/>
                      <a:pt x="8954" y="2054"/>
                      <a:pt x="8870" y="2102"/>
                    </a:cubicBezTo>
                    <a:lnTo>
                      <a:pt x="8013" y="2625"/>
                    </a:lnTo>
                    <a:cubicBezTo>
                      <a:pt x="7965" y="2649"/>
                      <a:pt x="7918" y="2661"/>
                      <a:pt x="7872" y="2661"/>
                    </a:cubicBezTo>
                    <a:cubicBezTo>
                      <a:pt x="7826" y="2661"/>
                      <a:pt x="7781" y="2649"/>
                      <a:pt x="7739" y="2625"/>
                    </a:cubicBezTo>
                    <a:lnTo>
                      <a:pt x="6870" y="2102"/>
                    </a:lnTo>
                    <a:cubicBezTo>
                      <a:pt x="6787" y="2054"/>
                      <a:pt x="6739" y="1971"/>
                      <a:pt x="6739" y="1875"/>
                    </a:cubicBezTo>
                    <a:lnTo>
                      <a:pt x="6739" y="185"/>
                    </a:lnTo>
                    <a:cubicBezTo>
                      <a:pt x="6739" y="86"/>
                      <a:pt x="6651" y="0"/>
                      <a:pt x="6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60;p41">
                <a:extLst>
                  <a:ext uri="{FF2B5EF4-FFF2-40B4-BE49-F238E27FC236}">
                    <a16:creationId xmlns:a16="http://schemas.microsoft.com/office/drawing/2014/main" id="{9EC147C7-785D-8A48-D7D8-1F4940643836}"/>
                  </a:ext>
                </a:extLst>
              </p:cNvPr>
              <p:cNvSpPr/>
              <p:nvPr/>
            </p:nvSpPr>
            <p:spPr>
              <a:xfrm>
                <a:off x="4115413" y="2523335"/>
                <a:ext cx="15304" cy="12178"/>
              </a:xfrm>
              <a:custGeom>
                <a:avLst/>
                <a:gdLst/>
                <a:ahLst/>
                <a:cxnLst/>
                <a:rect l="l" t="t" r="r" b="b"/>
                <a:pathLst>
                  <a:path w="465" h="370" extrusionOk="0">
                    <a:moveTo>
                      <a:pt x="227" y="0"/>
                    </a:moveTo>
                    <a:cubicBezTo>
                      <a:pt x="0" y="0"/>
                      <a:pt x="0" y="369"/>
                      <a:pt x="227" y="369"/>
                    </a:cubicBezTo>
                    <a:cubicBezTo>
                      <a:pt x="465" y="369"/>
                      <a:pt x="465"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61;p41">
                <a:extLst>
                  <a:ext uri="{FF2B5EF4-FFF2-40B4-BE49-F238E27FC236}">
                    <a16:creationId xmlns:a16="http://schemas.microsoft.com/office/drawing/2014/main" id="{35F5CFD2-E277-A530-21A0-A803DB8CEF7B}"/>
                  </a:ext>
                </a:extLst>
              </p:cNvPr>
              <p:cNvSpPr/>
              <p:nvPr/>
            </p:nvSpPr>
            <p:spPr>
              <a:xfrm>
                <a:off x="4012726" y="2700042"/>
                <a:ext cx="15337" cy="12178"/>
              </a:xfrm>
              <a:custGeom>
                <a:avLst/>
                <a:gdLst/>
                <a:ahLst/>
                <a:cxnLst/>
                <a:rect l="l" t="t" r="r" b="b"/>
                <a:pathLst>
                  <a:path w="466" h="370" extrusionOk="0">
                    <a:moveTo>
                      <a:pt x="239" y="1"/>
                    </a:moveTo>
                    <a:cubicBezTo>
                      <a:pt x="1" y="1"/>
                      <a:pt x="1" y="370"/>
                      <a:pt x="239" y="370"/>
                    </a:cubicBezTo>
                    <a:cubicBezTo>
                      <a:pt x="465" y="358"/>
                      <a:pt x="465"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62;p41">
                <a:extLst>
                  <a:ext uri="{FF2B5EF4-FFF2-40B4-BE49-F238E27FC236}">
                    <a16:creationId xmlns:a16="http://schemas.microsoft.com/office/drawing/2014/main" id="{37785A4B-7C9E-11D6-99D4-7022A83853D1}"/>
                  </a:ext>
                </a:extLst>
              </p:cNvPr>
              <p:cNvSpPr/>
              <p:nvPr/>
            </p:nvSpPr>
            <p:spPr>
              <a:xfrm>
                <a:off x="3998639" y="2661633"/>
                <a:ext cx="15699" cy="11816"/>
              </a:xfrm>
              <a:custGeom>
                <a:avLst/>
                <a:gdLst/>
                <a:ahLst/>
                <a:cxnLst/>
                <a:rect l="l" t="t" r="r" b="b"/>
                <a:pathLst>
                  <a:path w="477" h="359" extrusionOk="0">
                    <a:moveTo>
                      <a:pt x="238" y="1"/>
                    </a:moveTo>
                    <a:cubicBezTo>
                      <a:pt x="0" y="1"/>
                      <a:pt x="0" y="358"/>
                      <a:pt x="238" y="358"/>
                    </a:cubicBezTo>
                    <a:cubicBezTo>
                      <a:pt x="477" y="358"/>
                      <a:pt x="477"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63;p41">
                <a:extLst>
                  <a:ext uri="{FF2B5EF4-FFF2-40B4-BE49-F238E27FC236}">
                    <a16:creationId xmlns:a16="http://schemas.microsoft.com/office/drawing/2014/main" id="{46B636FE-1FB9-42A8-B994-B7171F96A768}"/>
                  </a:ext>
                </a:extLst>
              </p:cNvPr>
              <p:cNvSpPr/>
              <p:nvPr/>
            </p:nvSpPr>
            <p:spPr>
              <a:xfrm>
                <a:off x="3999034" y="2620492"/>
                <a:ext cx="15304" cy="12178"/>
              </a:xfrm>
              <a:custGeom>
                <a:avLst/>
                <a:gdLst/>
                <a:ahLst/>
                <a:cxnLst/>
                <a:rect l="l" t="t" r="r" b="b"/>
                <a:pathLst>
                  <a:path w="465" h="370" extrusionOk="0">
                    <a:moveTo>
                      <a:pt x="226" y="1"/>
                    </a:moveTo>
                    <a:cubicBezTo>
                      <a:pt x="0" y="1"/>
                      <a:pt x="0" y="370"/>
                      <a:pt x="226" y="370"/>
                    </a:cubicBezTo>
                    <a:cubicBezTo>
                      <a:pt x="465" y="370"/>
                      <a:pt x="465"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64;p41">
                <a:extLst>
                  <a:ext uri="{FF2B5EF4-FFF2-40B4-BE49-F238E27FC236}">
                    <a16:creationId xmlns:a16="http://schemas.microsoft.com/office/drawing/2014/main" id="{C800AC4D-B428-0029-4A3D-DD8CC766749A}"/>
                  </a:ext>
                </a:extLst>
              </p:cNvPr>
              <p:cNvSpPr/>
              <p:nvPr/>
            </p:nvSpPr>
            <p:spPr>
              <a:xfrm>
                <a:off x="4013121" y="2582116"/>
                <a:ext cx="15337" cy="12178"/>
              </a:xfrm>
              <a:custGeom>
                <a:avLst/>
                <a:gdLst/>
                <a:ahLst/>
                <a:cxnLst/>
                <a:rect l="l" t="t" r="r" b="b"/>
                <a:pathLst>
                  <a:path w="466" h="370" extrusionOk="0">
                    <a:moveTo>
                      <a:pt x="227" y="0"/>
                    </a:moveTo>
                    <a:cubicBezTo>
                      <a:pt x="1" y="0"/>
                      <a:pt x="1" y="369"/>
                      <a:pt x="227" y="369"/>
                    </a:cubicBezTo>
                    <a:cubicBezTo>
                      <a:pt x="465" y="369"/>
                      <a:pt x="465"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65;p41">
                <a:extLst>
                  <a:ext uri="{FF2B5EF4-FFF2-40B4-BE49-F238E27FC236}">
                    <a16:creationId xmlns:a16="http://schemas.microsoft.com/office/drawing/2014/main" id="{13EB92B0-0979-AB13-FACB-1150575076A6}"/>
                  </a:ext>
                </a:extLst>
              </p:cNvPr>
              <p:cNvSpPr/>
              <p:nvPr/>
            </p:nvSpPr>
            <p:spPr>
              <a:xfrm>
                <a:off x="4039385" y="2550751"/>
                <a:ext cx="15304" cy="12178"/>
              </a:xfrm>
              <a:custGeom>
                <a:avLst/>
                <a:gdLst/>
                <a:ahLst/>
                <a:cxnLst/>
                <a:rect l="l" t="t" r="r" b="b"/>
                <a:pathLst>
                  <a:path w="465" h="370" extrusionOk="0">
                    <a:moveTo>
                      <a:pt x="239" y="1"/>
                    </a:moveTo>
                    <a:cubicBezTo>
                      <a:pt x="1" y="1"/>
                      <a:pt x="1" y="370"/>
                      <a:pt x="239" y="370"/>
                    </a:cubicBezTo>
                    <a:cubicBezTo>
                      <a:pt x="465" y="370"/>
                      <a:pt x="465"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66;p41">
                <a:extLst>
                  <a:ext uri="{FF2B5EF4-FFF2-40B4-BE49-F238E27FC236}">
                    <a16:creationId xmlns:a16="http://schemas.microsoft.com/office/drawing/2014/main" id="{407FFB75-630D-47E7-5D04-7B718D1B4930}"/>
                  </a:ext>
                </a:extLst>
              </p:cNvPr>
              <p:cNvSpPr/>
              <p:nvPr/>
            </p:nvSpPr>
            <p:spPr>
              <a:xfrm>
                <a:off x="4073482" y="2530773"/>
                <a:ext cx="15699" cy="12178"/>
              </a:xfrm>
              <a:custGeom>
                <a:avLst/>
                <a:gdLst/>
                <a:ahLst/>
                <a:cxnLst/>
                <a:rect l="l" t="t" r="r" b="b"/>
                <a:pathLst>
                  <a:path w="477" h="370" extrusionOk="0">
                    <a:moveTo>
                      <a:pt x="239" y="0"/>
                    </a:moveTo>
                    <a:cubicBezTo>
                      <a:pt x="0" y="0"/>
                      <a:pt x="0" y="369"/>
                      <a:pt x="239" y="369"/>
                    </a:cubicBezTo>
                    <a:cubicBezTo>
                      <a:pt x="477" y="369"/>
                      <a:pt x="477"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7;p41">
                <a:extLst>
                  <a:ext uri="{FF2B5EF4-FFF2-40B4-BE49-F238E27FC236}">
                    <a16:creationId xmlns:a16="http://schemas.microsoft.com/office/drawing/2014/main" id="{FAF2633B-BCC4-73F8-0351-9EE808DD8D4C}"/>
                  </a:ext>
                </a:extLst>
              </p:cNvPr>
              <p:cNvSpPr/>
              <p:nvPr/>
            </p:nvSpPr>
            <p:spPr>
              <a:xfrm>
                <a:off x="4158133" y="2530773"/>
                <a:ext cx="15304" cy="12178"/>
              </a:xfrm>
              <a:custGeom>
                <a:avLst/>
                <a:gdLst/>
                <a:ahLst/>
                <a:cxnLst/>
                <a:rect l="l" t="t" r="r" b="b"/>
                <a:pathLst>
                  <a:path w="465" h="370" extrusionOk="0">
                    <a:moveTo>
                      <a:pt x="238" y="0"/>
                    </a:moveTo>
                    <a:cubicBezTo>
                      <a:pt x="0" y="0"/>
                      <a:pt x="0" y="369"/>
                      <a:pt x="238" y="369"/>
                    </a:cubicBezTo>
                    <a:cubicBezTo>
                      <a:pt x="464" y="369"/>
                      <a:pt x="464"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8;p41">
                <a:extLst>
                  <a:ext uri="{FF2B5EF4-FFF2-40B4-BE49-F238E27FC236}">
                    <a16:creationId xmlns:a16="http://schemas.microsoft.com/office/drawing/2014/main" id="{569A4BD4-E632-078A-8076-B61412014AF1}"/>
                  </a:ext>
                </a:extLst>
              </p:cNvPr>
              <p:cNvSpPr/>
              <p:nvPr/>
            </p:nvSpPr>
            <p:spPr>
              <a:xfrm>
                <a:off x="4378746" y="2825044"/>
                <a:ext cx="12178" cy="12178"/>
              </a:xfrm>
              <a:custGeom>
                <a:avLst/>
                <a:gdLst/>
                <a:ahLst/>
                <a:cxnLst/>
                <a:rect l="l" t="t" r="r" b="b"/>
                <a:pathLst>
                  <a:path w="370" h="370" extrusionOk="0">
                    <a:moveTo>
                      <a:pt x="191" y="1"/>
                    </a:moveTo>
                    <a:cubicBezTo>
                      <a:pt x="84" y="1"/>
                      <a:pt x="0" y="84"/>
                      <a:pt x="0" y="179"/>
                    </a:cubicBezTo>
                    <a:cubicBezTo>
                      <a:pt x="0" y="287"/>
                      <a:pt x="84" y="370"/>
                      <a:pt x="191" y="370"/>
                    </a:cubicBezTo>
                    <a:cubicBezTo>
                      <a:pt x="286" y="370"/>
                      <a:pt x="369" y="287"/>
                      <a:pt x="369" y="179"/>
                    </a:cubicBezTo>
                    <a:cubicBezTo>
                      <a:pt x="369"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69;p41">
                <a:extLst>
                  <a:ext uri="{FF2B5EF4-FFF2-40B4-BE49-F238E27FC236}">
                    <a16:creationId xmlns:a16="http://schemas.microsoft.com/office/drawing/2014/main" id="{B760DEB1-EFE2-1889-AA5F-80828D66EC1B}"/>
                  </a:ext>
                </a:extLst>
              </p:cNvPr>
              <p:cNvSpPr/>
              <p:nvPr/>
            </p:nvSpPr>
            <p:spPr>
              <a:xfrm>
                <a:off x="4378746" y="2760798"/>
                <a:ext cx="12178" cy="12178"/>
              </a:xfrm>
              <a:custGeom>
                <a:avLst/>
                <a:gdLst/>
                <a:ahLst/>
                <a:cxnLst/>
                <a:rect l="l" t="t" r="r" b="b"/>
                <a:pathLst>
                  <a:path w="370" h="370" extrusionOk="0">
                    <a:moveTo>
                      <a:pt x="191" y="0"/>
                    </a:moveTo>
                    <a:cubicBezTo>
                      <a:pt x="84" y="0"/>
                      <a:pt x="0" y="84"/>
                      <a:pt x="0" y="191"/>
                    </a:cubicBezTo>
                    <a:cubicBezTo>
                      <a:pt x="0" y="286"/>
                      <a:pt x="84" y="369"/>
                      <a:pt x="191" y="369"/>
                    </a:cubicBezTo>
                    <a:cubicBezTo>
                      <a:pt x="286" y="369"/>
                      <a:pt x="369" y="286"/>
                      <a:pt x="369" y="191"/>
                    </a:cubicBezTo>
                    <a:cubicBezTo>
                      <a:pt x="369" y="84"/>
                      <a:pt x="286"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70;p41">
                <a:extLst>
                  <a:ext uri="{FF2B5EF4-FFF2-40B4-BE49-F238E27FC236}">
                    <a16:creationId xmlns:a16="http://schemas.microsoft.com/office/drawing/2014/main" id="{30D907EF-82AB-2641-39A7-811894B70A74}"/>
                  </a:ext>
                </a:extLst>
              </p:cNvPr>
              <p:cNvSpPr/>
              <p:nvPr/>
            </p:nvSpPr>
            <p:spPr>
              <a:xfrm>
                <a:off x="4378746" y="2792921"/>
                <a:ext cx="12178" cy="12178"/>
              </a:xfrm>
              <a:custGeom>
                <a:avLst/>
                <a:gdLst/>
                <a:ahLst/>
                <a:cxnLst/>
                <a:rect l="l" t="t" r="r" b="b"/>
                <a:pathLst>
                  <a:path w="370" h="370" extrusionOk="0">
                    <a:moveTo>
                      <a:pt x="191" y="1"/>
                    </a:moveTo>
                    <a:cubicBezTo>
                      <a:pt x="84" y="1"/>
                      <a:pt x="0" y="84"/>
                      <a:pt x="0" y="191"/>
                    </a:cubicBezTo>
                    <a:cubicBezTo>
                      <a:pt x="0" y="286"/>
                      <a:pt x="84" y="370"/>
                      <a:pt x="191" y="370"/>
                    </a:cubicBezTo>
                    <a:cubicBezTo>
                      <a:pt x="286" y="370"/>
                      <a:pt x="369" y="286"/>
                      <a:pt x="369" y="191"/>
                    </a:cubicBezTo>
                    <a:cubicBezTo>
                      <a:pt x="369"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71;p41">
                <a:extLst>
                  <a:ext uri="{FF2B5EF4-FFF2-40B4-BE49-F238E27FC236}">
                    <a16:creationId xmlns:a16="http://schemas.microsoft.com/office/drawing/2014/main" id="{715BDCA3-CDA6-A3E8-AC45-BEADF6014808}"/>
                  </a:ext>
                </a:extLst>
              </p:cNvPr>
              <p:cNvSpPr/>
              <p:nvPr/>
            </p:nvSpPr>
            <p:spPr>
              <a:xfrm>
                <a:off x="4378746" y="2728643"/>
                <a:ext cx="12178" cy="12211"/>
              </a:xfrm>
              <a:custGeom>
                <a:avLst/>
                <a:gdLst/>
                <a:ahLst/>
                <a:cxnLst/>
                <a:rect l="l" t="t" r="r" b="b"/>
                <a:pathLst>
                  <a:path w="370" h="371" extrusionOk="0">
                    <a:moveTo>
                      <a:pt x="191" y="1"/>
                    </a:moveTo>
                    <a:cubicBezTo>
                      <a:pt x="84" y="1"/>
                      <a:pt x="0" y="84"/>
                      <a:pt x="0" y="191"/>
                    </a:cubicBezTo>
                    <a:cubicBezTo>
                      <a:pt x="0" y="287"/>
                      <a:pt x="84" y="370"/>
                      <a:pt x="191" y="370"/>
                    </a:cubicBezTo>
                    <a:cubicBezTo>
                      <a:pt x="286" y="370"/>
                      <a:pt x="369" y="287"/>
                      <a:pt x="369" y="191"/>
                    </a:cubicBezTo>
                    <a:cubicBezTo>
                      <a:pt x="369"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72;p41">
                <a:extLst>
                  <a:ext uri="{FF2B5EF4-FFF2-40B4-BE49-F238E27FC236}">
                    <a16:creationId xmlns:a16="http://schemas.microsoft.com/office/drawing/2014/main" id="{92B925F6-3B03-0E76-2DA2-4B8CB42DF88B}"/>
                  </a:ext>
                </a:extLst>
              </p:cNvPr>
              <p:cNvSpPr/>
              <p:nvPr/>
            </p:nvSpPr>
            <p:spPr>
              <a:xfrm>
                <a:off x="4355773" y="2554075"/>
                <a:ext cx="58518" cy="153076"/>
              </a:xfrm>
              <a:custGeom>
                <a:avLst/>
                <a:gdLst/>
                <a:ahLst/>
                <a:cxnLst/>
                <a:rect l="l" t="t" r="r" b="b"/>
                <a:pathLst>
                  <a:path w="1778" h="4651" extrusionOk="0">
                    <a:moveTo>
                      <a:pt x="889" y="1"/>
                    </a:moveTo>
                    <a:cubicBezTo>
                      <a:pt x="841" y="1"/>
                      <a:pt x="794" y="19"/>
                      <a:pt x="758" y="54"/>
                    </a:cubicBezTo>
                    <a:lnTo>
                      <a:pt x="139" y="650"/>
                    </a:lnTo>
                    <a:cubicBezTo>
                      <a:pt x="0" y="779"/>
                      <a:pt x="119" y="965"/>
                      <a:pt x="263" y="965"/>
                    </a:cubicBezTo>
                    <a:cubicBezTo>
                      <a:pt x="305" y="965"/>
                      <a:pt x="349" y="949"/>
                      <a:pt x="389" y="912"/>
                    </a:cubicBezTo>
                    <a:lnTo>
                      <a:pt x="710" y="614"/>
                    </a:lnTo>
                    <a:lnTo>
                      <a:pt x="710" y="4472"/>
                    </a:lnTo>
                    <a:cubicBezTo>
                      <a:pt x="710" y="4579"/>
                      <a:pt x="782" y="4650"/>
                      <a:pt x="889" y="4650"/>
                    </a:cubicBezTo>
                    <a:cubicBezTo>
                      <a:pt x="996" y="4650"/>
                      <a:pt x="1067" y="4579"/>
                      <a:pt x="1067" y="4472"/>
                    </a:cubicBezTo>
                    <a:lnTo>
                      <a:pt x="1067" y="614"/>
                    </a:lnTo>
                    <a:lnTo>
                      <a:pt x="1389" y="912"/>
                    </a:lnTo>
                    <a:cubicBezTo>
                      <a:pt x="1429" y="949"/>
                      <a:pt x="1473" y="965"/>
                      <a:pt x="1515" y="965"/>
                    </a:cubicBezTo>
                    <a:cubicBezTo>
                      <a:pt x="1658" y="965"/>
                      <a:pt x="1777" y="779"/>
                      <a:pt x="1639" y="650"/>
                    </a:cubicBezTo>
                    <a:lnTo>
                      <a:pt x="1020" y="54"/>
                    </a:lnTo>
                    <a:cubicBezTo>
                      <a:pt x="984" y="19"/>
                      <a:pt x="936"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973;p41">
              <a:extLst>
                <a:ext uri="{FF2B5EF4-FFF2-40B4-BE49-F238E27FC236}">
                  <a16:creationId xmlns:a16="http://schemas.microsoft.com/office/drawing/2014/main" id="{96297440-841F-F3A9-97F9-79D015D8B158}"/>
                </a:ext>
              </a:extLst>
            </p:cNvPr>
            <p:cNvGrpSpPr/>
            <p:nvPr/>
          </p:nvGrpSpPr>
          <p:grpSpPr>
            <a:xfrm rot="780141">
              <a:off x="846483" y="3356223"/>
              <a:ext cx="213052" cy="70791"/>
              <a:chOff x="7710384" y="1113145"/>
              <a:chExt cx="213044" cy="70788"/>
            </a:xfrm>
          </p:grpSpPr>
          <p:sp>
            <p:nvSpPr>
              <p:cNvPr id="17" name="Google Shape;1974;p41">
                <a:extLst>
                  <a:ext uri="{FF2B5EF4-FFF2-40B4-BE49-F238E27FC236}">
                    <a16:creationId xmlns:a16="http://schemas.microsoft.com/office/drawing/2014/main" id="{FC1365A0-4D93-AE62-ED36-BB822D8CF15C}"/>
                  </a:ext>
                </a:extLst>
              </p:cNvPr>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75;p41">
                <a:extLst>
                  <a:ext uri="{FF2B5EF4-FFF2-40B4-BE49-F238E27FC236}">
                    <a16:creationId xmlns:a16="http://schemas.microsoft.com/office/drawing/2014/main" id="{C818B89F-B54F-4AFB-CCBB-DF642329D76D}"/>
                  </a:ext>
                </a:extLst>
              </p:cNvPr>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976;p41">
              <a:extLst>
                <a:ext uri="{FF2B5EF4-FFF2-40B4-BE49-F238E27FC236}">
                  <a16:creationId xmlns:a16="http://schemas.microsoft.com/office/drawing/2014/main" id="{D4B33AC3-C50E-AB99-07F2-B2E8F71D6500}"/>
                </a:ext>
              </a:extLst>
            </p:cNvPr>
            <p:cNvGrpSpPr/>
            <p:nvPr/>
          </p:nvGrpSpPr>
          <p:grpSpPr>
            <a:xfrm rot="780141">
              <a:off x="1227483" y="4377148"/>
              <a:ext cx="213052" cy="70791"/>
              <a:chOff x="7710384" y="1113145"/>
              <a:chExt cx="213044" cy="70788"/>
            </a:xfrm>
          </p:grpSpPr>
          <p:sp>
            <p:nvSpPr>
              <p:cNvPr id="15" name="Google Shape;1977;p41">
                <a:extLst>
                  <a:ext uri="{FF2B5EF4-FFF2-40B4-BE49-F238E27FC236}">
                    <a16:creationId xmlns:a16="http://schemas.microsoft.com/office/drawing/2014/main" id="{29494C24-C515-1AC0-E7F2-3265EB9B76AF}"/>
                  </a:ext>
                </a:extLst>
              </p:cNvPr>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78;p41">
                <a:extLst>
                  <a:ext uri="{FF2B5EF4-FFF2-40B4-BE49-F238E27FC236}">
                    <a16:creationId xmlns:a16="http://schemas.microsoft.com/office/drawing/2014/main" id="{8B82542E-34AD-4B68-8D80-D814787BE0C2}"/>
                  </a:ext>
                </a:extLst>
              </p:cNvPr>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979;p41">
              <a:extLst>
                <a:ext uri="{FF2B5EF4-FFF2-40B4-BE49-F238E27FC236}">
                  <a16:creationId xmlns:a16="http://schemas.microsoft.com/office/drawing/2014/main" id="{83CDFE5B-8DFE-E9A9-B675-9618BFFA0F85}"/>
                </a:ext>
              </a:extLst>
            </p:cNvPr>
            <p:cNvSpPr/>
            <p:nvPr/>
          </p:nvSpPr>
          <p:spPr>
            <a:xfrm rot="780002">
              <a:off x="1367915" y="3255328"/>
              <a:ext cx="70796" cy="7078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righ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righ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grpSp>
        <p:nvGrpSpPr>
          <p:cNvPr id="1917" name="Google Shape;1917;p41"/>
          <p:cNvGrpSpPr/>
          <p:nvPr/>
        </p:nvGrpSpPr>
        <p:grpSpPr>
          <a:xfrm rot="-765748" flipH="1">
            <a:off x="7763212" y="123356"/>
            <a:ext cx="1257431" cy="1257431"/>
            <a:chOff x="6688663" y="3788825"/>
            <a:chExt cx="1050600" cy="1050600"/>
          </a:xfrm>
        </p:grpSpPr>
        <p:sp>
          <p:nvSpPr>
            <p:cNvPr id="1918" name="Google Shape;1918;p41"/>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1"/>
            <p:cNvSpPr/>
            <p:nvPr/>
          </p:nvSpPr>
          <p:spPr>
            <a:xfrm>
              <a:off x="6688663" y="3788825"/>
              <a:ext cx="1050600" cy="10506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41"/>
          <p:cNvGrpSpPr/>
          <p:nvPr/>
        </p:nvGrpSpPr>
        <p:grpSpPr>
          <a:xfrm>
            <a:off x="-70766" y="3360250"/>
            <a:ext cx="1442006" cy="1780197"/>
            <a:chOff x="470254" y="2876129"/>
            <a:chExt cx="1442006" cy="1780197"/>
          </a:xfrm>
        </p:grpSpPr>
        <p:grpSp>
          <p:nvGrpSpPr>
            <p:cNvPr id="1948" name="Google Shape;1948;p41"/>
            <p:cNvGrpSpPr/>
            <p:nvPr/>
          </p:nvGrpSpPr>
          <p:grpSpPr>
            <a:xfrm rot="778782">
              <a:off x="632481" y="2981526"/>
              <a:ext cx="1117552" cy="1569404"/>
              <a:chOff x="7496750" y="2523875"/>
              <a:chExt cx="1338000" cy="1926900"/>
            </a:xfrm>
          </p:grpSpPr>
          <p:sp>
            <p:nvSpPr>
              <p:cNvPr id="1949" name="Google Shape;1949;p41"/>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1"/>
              <p:cNvSpPr/>
              <p:nvPr/>
            </p:nvSpPr>
            <p:spPr>
              <a:xfrm>
                <a:off x="7496750" y="2523875"/>
                <a:ext cx="1338000" cy="1926900"/>
              </a:xfrm>
              <a:prstGeom prst="round2SameRect">
                <a:avLst>
                  <a:gd name="adj1" fmla="val 50000"/>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41"/>
            <p:cNvGrpSpPr/>
            <p:nvPr/>
          </p:nvGrpSpPr>
          <p:grpSpPr>
            <a:xfrm rot="780098">
              <a:off x="891638" y="3572323"/>
              <a:ext cx="585108" cy="577318"/>
              <a:chOff x="3998639" y="2427131"/>
              <a:chExt cx="415652" cy="410090"/>
            </a:xfrm>
          </p:grpSpPr>
          <p:sp>
            <p:nvSpPr>
              <p:cNvPr id="1952" name="Google Shape;1952;p41"/>
              <p:cNvSpPr/>
              <p:nvPr/>
            </p:nvSpPr>
            <p:spPr>
              <a:xfrm>
                <a:off x="4197299" y="2433187"/>
                <a:ext cx="163443" cy="346042"/>
              </a:xfrm>
              <a:custGeom>
                <a:avLst/>
                <a:gdLst/>
                <a:ahLst/>
                <a:cxnLst/>
                <a:rect l="l" t="t" r="r" b="b"/>
                <a:pathLst>
                  <a:path w="4966" h="10514" extrusionOk="0">
                    <a:moveTo>
                      <a:pt x="1168" y="1"/>
                    </a:moveTo>
                    <a:cubicBezTo>
                      <a:pt x="477" y="429"/>
                      <a:pt x="13" y="1203"/>
                      <a:pt x="13" y="2072"/>
                    </a:cubicBezTo>
                    <a:cubicBezTo>
                      <a:pt x="1" y="3156"/>
                      <a:pt x="679" y="4085"/>
                      <a:pt x="1644" y="4430"/>
                    </a:cubicBezTo>
                    <a:lnTo>
                      <a:pt x="1644" y="9680"/>
                    </a:lnTo>
                    <a:cubicBezTo>
                      <a:pt x="1644" y="10145"/>
                      <a:pt x="2025" y="10514"/>
                      <a:pt x="2489" y="10514"/>
                    </a:cubicBezTo>
                    <a:cubicBezTo>
                      <a:pt x="2954" y="10514"/>
                      <a:pt x="3335" y="10145"/>
                      <a:pt x="3335" y="9680"/>
                    </a:cubicBezTo>
                    <a:lnTo>
                      <a:pt x="3335" y="4430"/>
                    </a:lnTo>
                    <a:cubicBezTo>
                      <a:pt x="4287" y="4085"/>
                      <a:pt x="4966" y="3180"/>
                      <a:pt x="4966" y="2096"/>
                    </a:cubicBezTo>
                    <a:cubicBezTo>
                      <a:pt x="4966" y="1215"/>
                      <a:pt x="4501" y="441"/>
                      <a:pt x="3799" y="1"/>
                    </a:cubicBezTo>
                    <a:lnTo>
                      <a:pt x="3799" y="1691"/>
                    </a:lnTo>
                    <a:cubicBezTo>
                      <a:pt x="3799" y="1846"/>
                      <a:pt x="3727" y="2001"/>
                      <a:pt x="3585" y="2084"/>
                    </a:cubicBezTo>
                    <a:lnTo>
                      <a:pt x="2715" y="2596"/>
                    </a:lnTo>
                    <a:cubicBezTo>
                      <a:pt x="2644" y="2638"/>
                      <a:pt x="2564" y="2659"/>
                      <a:pt x="2485" y="2659"/>
                    </a:cubicBezTo>
                    <a:cubicBezTo>
                      <a:pt x="2406" y="2659"/>
                      <a:pt x="2328" y="2638"/>
                      <a:pt x="2263" y="2596"/>
                    </a:cubicBezTo>
                    <a:lnTo>
                      <a:pt x="1394" y="2084"/>
                    </a:lnTo>
                    <a:cubicBezTo>
                      <a:pt x="1251" y="2001"/>
                      <a:pt x="1168" y="1846"/>
                      <a:pt x="1168" y="1691"/>
                    </a:cubicBezTo>
                    <a:lnTo>
                      <a:pt x="1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1"/>
              <p:cNvSpPr/>
              <p:nvPr/>
            </p:nvSpPr>
            <p:spPr>
              <a:xfrm>
                <a:off x="4139307" y="2744737"/>
                <a:ext cx="70959" cy="86231"/>
              </a:xfrm>
              <a:custGeom>
                <a:avLst/>
                <a:gdLst/>
                <a:ahLst/>
                <a:cxnLst/>
                <a:rect l="l" t="t" r="r" b="b"/>
                <a:pathLst>
                  <a:path w="2156" h="2620" extrusionOk="0">
                    <a:moveTo>
                      <a:pt x="1" y="0"/>
                    </a:moveTo>
                    <a:lnTo>
                      <a:pt x="1" y="2619"/>
                    </a:lnTo>
                    <a:lnTo>
                      <a:pt x="2156" y="2619"/>
                    </a:lnTo>
                    <a:lnTo>
                      <a:pt x="2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1"/>
              <p:cNvSpPr/>
              <p:nvPr/>
            </p:nvSpPr>
            <p:spPr>
              <a:xfrm>
                <a:off x="4281555" y="2636554"/>
                <a:ext cx="70959" cy="194414"/>
              </a:xfrm>
              <a:custGeom>
                <a:avLst/>
                <a:gdLst/>
                <a:ahLst/>
                <a:cxnLst/>
                <a:rect l="l" t="t" r="r" b="b"/>
                <a:pathLst>
                  <a:path w="2156" h="5907" extrusionOk="0">
                    <a:moveTo>
                      <a:pt x="1" y="1"/>
                    </a:moveTo>
                    <a:lnTo>
                      <a:pt x="1" y="5906"/>
                    </a:lnTo>
                    <a:lnTo>
                      <a:pt x="2156" y="5906"/>
                    </a:lnTo>
                    <a:lnTo>
                      <a:pt x="21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1"/>
              <p:cNvSpPr/>
              <p:nvPr/>
            </p:nvSpPr>
            <p:spPr>
              <a:xfrm>
                <a:off x="4210234" y="2692604"/>
                <a:ext cx="71354" cy="138759"/>
              </a:xfrm>
              <a:custGeom>
                <a:avLst/>
                <a:gdLst/>
                <a:ahLst/>
                <a:cxnLst/>
                <a:rect l="l" t="t" r="r" b="b"/>
                <a:pathLst>
                  <a:path w="2168" h="4216" extrusionOk="0">
                    <a:moveTo>
                      <a:pt x="1" y="1"/>
                    </a:moveTo>
                    <a:lnTo>
                      <a:pt x="1" y="4215"/>
                    </a:lnTo>
                    <a:lnTo>
                      <a:pt x="2168" y="4215"/>
                    </a:lnTo>
                    <a:lnTo>
                      <a:pt x="2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1"/>
              <p:cNvSpPr/>
              <p:nvPr/>
            </p:nvSpPr>
            <p:spPr>
              <a:xfrm>
                <a:off x="4088754" y="2776070"/>
                <a:ext cx="68623" cy="27482"/>
              </a:xfrm>
              <a:custGeom>
                <a:avLst/>
                <a:gdLst/>
                <a:ahLst/>
                <a:cxnLst/>
                <a:rect l="l" t="t" r="r" b="b"/>
                <a:pathLst>
                  <a:path w="2085" h="835" extrusionOk="0">
                    <a:moveTo>
                      <a:pt x="417" y="1"/>
                    </a:moveTo>
                    <a:cubicBezTo>
                      <a:pt x="191" y="1"/>
                      <a:pt x="1" y="191"/>
                      <a:pt x="1" y="417"/>
                    </a:cubicBezTo>
                    <a:cubicBezTo>
                      <a:pt x="1" y="644"/>
                      <a:pt x="191" y="834"/>
                      <a:pt x="417" y="834"/>
                    </a:cubicBezTo>
                    <a:lnTo>
                      <a:pt x="1668" y="834"/>
                    </a:lnTo>
                    <a:cubicBezTo>
                      <a:pt x="1894" y="834"/>
                      <a:pt x="2084" y="644"/>
                      <a:pt x="2084" y="417"/>
                    </a:cubicBezTo>
                    <a:cubicBezTo>
                      <a:pt x="2084" y="191"/>
                      <a:pt x="1894" y="1"/>
                      <a:pt x="1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1"/>
              <p:cNvSpPr/>
              <p:nvPr/>
            </p:nvSpPr>
            <p:spPr>
              <a:xfrm>
                <a:off x="4088754" y="2803519"/>
                <a:ext cx="68623" cy="27449"/>
              </a:xfrm>
              <a:custGeom>
                <a:avLst/>
                <a:gdLst/>
                <a:ahLst/>
                <a:cxnLst/>
                <a:rect l="l" t="t" r="r" b="b"/>
                <a:pathLst>
                  <a:path w="2085" h="834" extrusionOk="0">
                    <a:moveTo>
                      <a:pt x="417" y="0"/>
                    </a:moveTo>
                    <a:cubicBezTo>
                      <a:pt x="191" y="0"/>
                      <a:pt x="1" y="191"/>
                      <a:pt x="1" y="417"/>
                    </a:cubicBezTo>
                    <a:cubicBezTo>
                      <a:pt x="1" y="643"/>
                      <a:pt x="191" y="833"/>
                      <a:pt x="417" y="833"/>
                    </a:cubicBezTo>
                    <a:lnTo>
                      <a:pt x="1668" y="833"/>
                    </a:lnTo>
                    <a:cubicBezTo>
                      <a:pt x="1894" y="833"/>
                      <a:pt x="2084" y="643"/>
                      <a:pt x="2084" y="417"/>
                    </a:cubicBezTo>
                    <a:cubicBezTo>
                      <a:pt x="2084" y="191"/>
                      <a:pt x="1894" y="0"/>
                      <a:pt x="1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1"/>
              <p:cNvSpPr/>
              <p:nvPr/>
            </p:nvSpPr>
            <p:spPr>
              <a:xfrm>
                <a:off x="4026450" y="2549961"/>
                <a:ext cx="194019" cy="226142"/>
              </a:xfrm>
              <a:custGeom>
                <a:avLst/>
                <a:gdLst/>
                <a:ahLst/>
                <a:cxnLst/>
                <a:rect l="l" t="t" r="r" b="b"/>
                <a:pathLst>
                  <a:path w="5895" h="6871" extrusionOk="0">
                    <a:moveTo>
                      <a:pt x="2937" y="0"/>
                    </a:moveTo>
                    <a:cubicBezTo>
                      <a:pt x="1323" y="0"/>
                      <a:pt x="1" y="1320"/>
                      <a:pt x="1" y="2942"/>
                    </a:cubicBezTo>
                    <a:cubicBezTo>
                      <a:pt x="1" y="3704"/>
                      <a:pt x="286" y="4394"/>
                      <a:pt x="763" y="4918"/>
                    </a:cubicBezTo>
                    <a:cubicBezTo>
                      <a:pt x="941" y="5108"/>
                      <a:pt x="1025" y="5359"/>
                      <a:pt x="1013" y="5609"/>
                    </a:cubicBezTo>
                    <a:cubicBezTo>
                      <a:pt x="1013" y="6311"/>
                      <a:pt x="1584" y="6871"/>
                      <a:pt x="2275" y="6871"/>
                    </a:cubicBezTo>
                    <a:lnTo>
                      <a:pt x="3596" y="6871"/>
                    </a:lnTo>
                    <a:cubicBezTo>
                      <a:pt x="4287" y="6871"/>
                      <a:pt x="4846" y="6311"/>
                      <a:pt x="4846" y="5609"/>
                    </a:cubicBezTo>
                    <a:cubicBezTo>
                      <a:pt x="4846" y="5347"/>
                      <a:pt x="4942" y="5097"/>
                      <a:pt x="5108" y="4906"/>
                    </a:cubicBezTo>
                    <a:cubicBezTo>
                      <a:pt x="5608" y="4358"/>
                      <a:pt x="5894" y="3620"/>
                      <a:pt x="5870" y="2822"/>
                    </a:cubicBezTo>
                    <a:cubicBezTo>
                      <a:pt x="5799" y="1287"/>
                      <a:pt x="4549" y="48"/>
                      <a:pt x="3001" y="1"/>
                    </a:cubicBezTo>
                    <a:cubicBezTo>
                      <a:pt x="2979" y="0"/>
                      <a:pt x="2958" y="0"/>
                      <a:pt x="2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1"/>
              <p:cNvSpPr/>
              <p:nvPr/>
            </p:nvSpPr>
            <p:spPr>
              <a:xfrm>
                <a:off x="4020197" y="2427131"/>
                <a:ext cx="346832" cy="410090"/>
              </a:xfrm>
              <a:custGeom>
                <a:avLst/>
                <a:gdLst/>
                <a:ahLst/>
                <a:cxnLst/>
                <a:rect l="l" t="t" r="r" b="b"/>
                <a:pathLst>
                  <a:path w="10538" h="12460" extrusionOk="0">
                    <a:moveTo>
                      <a:pt x="9370" y="542"/>
                    </a:moveTo>
                    <a:cubicBezTo>
                      <a:pt x="9870" y="982"/>
                      <a:pt x="10168" y="1602"/>
                      <a:pt x="10168" y="2280"/>
                    </a:cubicBezTo>
                    <a:cubicBezTo>
                      <a:pt x="10168" y="3245"/>
                      <a:pt x="9549" y="4114"/>
                      <a:pt x="8644" y="4447"/>
                    </a:cubicBezTo>
                    <a:cubicBezTo>
                      <a:pt x="8573" y="4471"/>
                      <a:pt x="8525" y="4542"/>
                      <a:pt x="8525" y="4614"/>
                    </a:cubicBezTo>
                    <a:lnTo>
                      <a:pt x="8525" y="6173"/>
                    </a:lnTo>
                    <a:lnTo>
                      <a:pt x="7930" y="6173"/>
                    </a:lnTo>
                    <a:cubicBezTo>
                      <a:pt x="7834" y="6173"/>
                      <a:pt x="7751" y="6257"/>
                      <a:pt x="7751" y="6364"/>
                    </a:cubicBezTo>
                    <a:lnTo>
                      <a:pt x="7751" y="7888"/>
                    </a:lnTo>
                    <a:lnTo>
                      <a:pt x="7203" y="7888"/>
                    </a:lnTo>
                    <a:lnTo>
                      <a:pt x="7203" y="4614"/>
                    </a:lnTo>
                    <a:cubicBezTo>
                      <a:pt x="7215" y="4542"/>
                      <a:pt x="7168" y="4471"/>
                      <a:pt x="7096" y="4447"/>
                    </a:cubicBezTo>
                    <a:cubicBezTo>
                      <a:pt x="6168" y="4114"/>
                      <a:pt x="5560" y="3233"/>
                      <a:pt x="5572" y="2256"/>
                    </a:cubicBezTo>
                    <a:cubicBezTo>
                      <a:pt x="5584" y="1590"/>
                      <a:pt x="5870" y="970"/>
                      <a:pt x="6370" y="542"/>
                    </a:cubicBezTo>
                    <a:lnTo>
                      <a:pt x="6370" y="1875"/>
                    </a:lnTo>
                    <a:cubicBezTo>
                      <a:pt x="6370" y="2102"/>
                      <a:pt x="6489" y="2304"/>
                      <a:pt x="6680" y="2423"/>
                    </a:cubicBezTo>
                    <a:lnTo>
                      <a:pt x="7549" y="2935"/>
                    </a:lnTo>
                    <a:cubicBezTo>
                      <a:pt x="7644" y="2995"/>
                      <a:pt x="7754" y="3024"/>
                      <a:pt x="7866" y="3024"/>
                    </a:cubicBezTo>
                    <a:cubicBezTo>
                      <a:pt x="7977" y="3024"/>
                      <a:pt x="8090" y="2995"/>
                      <a:pt x="8192" y="2935"/>
                    </a:cubicBezTo>
                    <a:lnTo>
                      <a:pt x="9061" y="2423"/>
                    </a:lnTo>
                    <a:cubicBezTo>
                      <a:pt x="9251" y="2304"/>
                      <a:pt x="9370" y="2102"/>
                      <a:pt x="9370" y="1875"/>
                    </a:cubicBezTo>
                    <a:lnTo>
                      <a:pt x="9370" y="542"/>
                    </a:lnTo>
                    <a:close/>
                    <a:moveTo>
                      <a:pt x="5596" y="8579"/>
                    </a:moveTo>
                    <a:lnTo>
                      <a:pt x="5596" y="9472"/>
                    </a:lnTo>
                    <a:lnTo>
                      <a:pt x="5215" y="9472"/>
                    </a:lnTo>
                    <a:cubicBezTo>
                      <a:pt x="5239" y="9198"/>
                      <a:pt x="5239" y="8971"/>
                      <a:pt x="5441" y="8757"/>
                    </a:cubicBezTo>
                    <a:cubicBezTo>
                      <a:pt x="5489" y="8698"/>
                      <a:pt x="5548" y="8638"/>
                      <a:pt x="5596" y="8579"/>
                    </a:cubicBezTo>
                    <a:close/>
                    <a:moveTo>
                      <a:pt x="3751" y="10793"/>
                    </a:moveTo>
                    <a:cubicBezTo>
                      <a:pt x="4048" y="10793"/>
                      <a:pt x="4048" y="11257"/>
                      <a:pt x="3751" y="11257"/>
                    </a:cubicBezTo>
                    <a:lnTo>
                      <a:pt x="2500" y="11257"/>
                    </a:lnTo>
                    <a:cubicBezTo>
                      <a:pt x="2203" y="11257"/>
                      <a:pt x="2203" y="10793"/>
                      <a:pt x="2500" y="10793"/>
                    </a:cubicBezTo>
                    <a:close/>
                    <a:moveTo>
                      <a:pt x="3751" y="11615"/>
                    </a:moveTo>
                    <a:cubicBezTo>
                      <a:pt x="4048" y="11615"/>
                      <a:pt x="4048" y="12079"/>
                      <a:pt x="3751" y="12079"/>
                    </a:cubicBezTo>
                    <a:lnTo>
                      <a:pt x="2500" y="12079"/>
                    </a:lnTo>
                    <a:cubicBezTo>
                      <a:pt x="2369" y="12079"/>
                      <a:pt x="2262" y="11984"/>
                      <a:pt x="2262" y="11853"/>
                    </a:cubicBezTo>
                    <a:cubicBezTo>
                      <a:pt x="2262" y="11722"/>
                      <a:pt x="2369" y="11615"/>
                      <a:pt x="2500" y="11615"/>
                    </a:cubicBezTo>
                    <a:close/>
                    <a:moveTo>
                      <a:pt x="5596" y="9829"/>
                    </a:moveTo>
                    <a:lnTo>
                      <a:pt x="5596" y="12091"/>
                    </a:lnTo>
                    <a:lnTo>
                      <a:pt x="4298" y="12091"/>
                    </a:lnTo>
                    <a:cubicBezTo>
                      <a:pt x="4394" y="11877"/>
                      <a:pt x="4346" y="11603"/>
                      <a:pt x="4179" y="11436"/>
                    </a:cubicBezTo>
                    <a:cubicBezTo>
                      <a:pt x="4358" y="11246"/>
                      <a:pt x="4394" y="10936"/>
                      <a:pt x="4251" y="10710"/>
                    </a:cubicBezTo>
                    <a:cubicBezTo>
                      <a:pt x="4667" y="10567"/>
                      <a:pt x="4989" y="10245"/>
                      <a:pt x="5144" y="9829"/>
                    </a:cubicBezTo>
                    <a:close/>
                    <a:moveTo>
                      <a:pt x="9906" y="6543"/>
                    </a:moveTo>
                    <a:lnTo>
                      <a:pt x="9906" y="12091"/>
                    </a:lnTo>
                    <a:lnTo>
                      <a:pt x="8120" y="12091"/>
                    </a:lnTo>
                    <a:lnTo>
                      <a:pt x="8120" y="11293"/>
                    </a:lnTo>
                    <a:cubicBezTo>
                      <a:pt x="8120" y="11180"/>
                      <a:pt x="8028" y="11124"/>
                      <a:pt x="7936" y="11124"/>
                    </a:cubicBezTo>
                    <a:cubicBezTo>
                      <a:pt x="7843" y="11124"/>
                      <a:pt x="7751" y="11180"/>
                      <a:pt x="7751" y="11293"/>
                    </a:cubicBezTo>
                    <a:lnTo>
                      <a:pt x="7751" y="12091"/>
                    </a:lnTo>
                    <a:lnTo>
                      <a:pt x="5953" y="12091"/>
                    </a:lnTo>
                    <a:lnTo>
                      <a:pt x="5953" y="8245"/>
                    </a:lnTo>
                    <a:lnTo>
                      <a:pt x="7751" y="8245"/>
                    </a:lnTo>
                    <a:lnTo>
                      <a:pt x="7751" y="10329"/>
                    </a:lnTo>
                    <a:cubicBezTo>
                      <a:pt x="7751" y="10448"/>
                      <a:pt x="7843" y="10507"/>
                      <a:pt x="7936" y="10507"/>
                    </a:cubicBezTo>
                    <a:cubicBezTo>
                      <a:pt x="8028" y="10507"/>
                      <a:pt x="8120" y="10448"/>
                      <a:pt x="8120" y="10329"/>
                    </a:cubicBezTo>
                    <a:lnTo>
                      <a:pt x="8120" y="6543"/>
                    </a:lnTo>
                    <a:close/>
                    <a:moveTo>
                      <a:pt x="6551" y="0"/>
                    </a:moveTo>
                    <a:cubicBezTo>
                      <a:pt x="6519" y="0"/>
                      <a:pt x="6485" y="9"/>
                      <a:pt x="6453" y="30"/>
                    </a:cubicBezTo>
                    <a:cubicBezTo>
                      <a:pt x="5691" y="518"/>
                      <a:pt x="5215" y="1340"/>
                      <a:pt x="5203" y="2256"/>
                    </a:cubicBezTo>
                    <a:cubicBezTo>
                      <a:pt x="5191" y="3340"/>
                      <a:pt x="5846" y="4316"/>
                      <a:pt x="6846" y="4745"/>
                    </a:cubicBezTo>
                    <a:lnTo>
                      <a:pt x="6846" y="7876"/>
                    </a:lnTo>
                    <a:lnTo>
                      <a:pt x="6001" y="7876"/>
                    </a:lnTo>
                    <a:cubicBezTo>
                      <a:pt x="6168" y="7459"/>
                      <a:pt x="6263" y="7007"/>
                      <a:pt x="6239" y="6543"/>
                    </a:cubicBezTo>
                    <a:cubicBezTo>
                      <a:pt x="6168" y="4911"/>
                      <a:pt x="4834" y="3590"/>
                      <a:pt x="3203" y="3554"/>
                    </a:cubicBezTo>
                    <a:cubicBezTo>
                      <a:pt x="3182" y="3554"/>
                      <a:pt x="3162" y="3554"/>
                      <a:pt x="3141" y="3554"/>
                    </a:cubicBezTo>
                    <a:cubicBezTo>
                      <a:pt x="2543" y="3554"/>
                      <a:pt x="1959" y="3720"/>
                      <a:pt x="1465" y="4030"/>
                    </a:cubicBezTo>
                    <a:cubicBezTo>
                      <a:pt x="1296" y="4139"/>
                      <a:pt x="1400" y="4372"/>
                      <a:pt x="1556" y="4372"/>
                    </a:cubicBezTo>
                    <a:cubicBezTo>
                      <a:pt x="1587" y="4372"/>
                      <a:pt x="1621" y="4362"/>
                      <a:pt x="1655" y="4340"/>
                    </a:cubicBezTo>
                    <a:cubicBezTo>
                      <a:pt x="2090" y="4065"/>
                      <a:pt x="2602" y="3923"/>
                      <a:pt x="3128" y="3923"/>
                    </a:cubicBezTo>
                    <a:cubicBezTo>
                      <a:pt x="3149" y="3923"/>
                      <a:pt x="3170" y="3923"/>
                      <a:pt x="3191" y="3923"/>
                    </a:cubicBezTo>
                    <a:cubicBezTo>
                      <a:pt x="4644" y="3959"/>
                      <a:pt x="5810" y="5114"/>
                      <a:pt x="5870" y="6554"/>
                    </a:cubicBezTo>
                    <a:cubicBezTo>
                      <a:pt x="5906" y="7281"/>
                      <a:pt x="5656" y="7983"/>
                      <a:pt x="5167" y="8519"/>
                    </a:cubicBezTo>
                    <a:cubicBezTo>
                      <a:pt x="4965" y="8745"/>
                      <a:pt x="4846" y="9043"/>
                      <a:pt x="4858" y="9352"/>
                    </a:cubicBezTo>
                    <a:cubicBezTo>
                      <a:pt x="4858" y="9936"/>
                      <a:pt x="4370" y="10424"/>
                      <a:pt x="3786" y="10424"/>
                    </a:cubicBezTo>
                    <a:lnTo>
                      <a:pt x="3310" y="10424"/>
                    </a:lnTo>
                    <a:lnTo>
                      <a:pt x="3310" y="7745"/>
                    </a:lnTo>
                    <a:lnTo>
                      <a:pt x="4024" y="7745"/>
                    </a:lnTo>
                    <a:cubicBezTo>
                      <a:pt x="4132" y="7745"/>
                      <a:pt x="4203" y="7662"/>
                      <a:pt x="4203" y="7567"/>
                    </a:cubicBezTo>
                    <a:cubicBezTo>
                      <a:pt x="4203" y="7459"/>
                      <a:pt x="4132" y="7376"/>
                      <a:pt x="4024" y="7376"/>
                    </a:cubicBezTo>
                    <a:lnTo>
                      <a:pt x="2227" y="7376"/>
                    </a:lnTo>
                    <a:cubicBezTo>
                      <a:pt x="2119" y="7376"/>
                      <a:pt x="2036" y="7459"/>
                      <a:pt x="2036" y="7567"/>
                    </a:cubicBezTo>
                    <a:cubicBezTo>
                      <a:pt x="2036" y="7662"/>
                      <a:pt x="2119" y="7745"/>
                      <a:pt x="2227" y="7745"/>
                    </a:cubicBezTo>
                    <a:lnTo>
                      <a:pt x="2941" y="7745"/>
                    </a:lnTo>
                    <a:lnTo>
                      <a:pt x="2941" y="10424"/>
                    </a:lnTo>
                    <a:lnTo>
                      <a:pt x="2465" y="10424"/>
                    </a:lnTo>
                    <a:cubicBezTo>
                      <a:pt x="1869" y="10424"/>
                      <a:pt x="1393" y="9936"/>
                      <a:pt x="1393" y="9352"/>
                    </a:cubicBezTo>
                    <a:cubicBezTo>
                      <a:pt x="1393" y="9031"/>
                      <a:pt x="1286" y="8745"/>
                      <a:pt x="1084" y="8519"/>
                    </a:cubicBezTo>
                    <a:cubicBezTo>
                      <a:pt x="619" y="8019"/>
                      <a:pt x="369" y="7364"/>
                      <a:pt x="369" y="6674"/>
                    </a:cubicBezTo>
                    <a:cubicBezTo>
                      <a:pt x="369" y="6043"/>
                      <a:pt x="584" y="5447"/>
                      <a:pt x="976" y="4947"/>
                    </a:cubicBezTo>
                    <a:cubicBezTo>
                      <a:pt x="1091" y="4815"/>
                      <a:pt x="965" y="4651"/>
                      <a:pt x="829" y="4651"/>
                    </a:cubicBezTo>
                    <a:cubicBezTo>
                      <a:pt x="780" y="4651"/>
                      <a:pt x="731" y="4671"/>
                      <a:pt x="691" y="4721"/>
                    </a:cubicBezTo>
                    <a:cubicBezTo>
                      <a:pt x="250" y="5269"/>
                      <a:pt x="0" y="5959"/>
                      <a:pt x="0" y="6674"/>
                    </a:cubicBezTo>
                    <a:cubicBezTo>
                      <a:pt x="0" y="7447"/>
                      <a:pt x="298" y="8198"/>
                      <a:pt x="822" y="8769"/>
                    </a:cubicBezTo>
                    <a:cubicBezTo>
                      <a:pt x="953" y="8924"/>
                      <a:pt x="1024" y="9126"/>
                      <a:pt x="1024" y="9341"/>
                    </a:cubicBezTo>
                    <a:lnTo>
                      <a:pt x="1024" y="9352"/>
                    </a:lnTo>
                    <a:cubicBezTo>
                      <a:pt x="1024" y="9972"/>
                      <a:pt x="1429" y="10519"/>
                      <a:pt x="1988" y="10710"/>
                    </a:cubicBezTo>
                    <a:cubicBezTo>
                      <a:pt x="1846" y="10936"/>
                      <a:pt x="1881" y="11246"/>
                      <a:pt x="2072" y="11436"/>
                    </a:cubicBezTo>
                    <a:cubicBezTo>
                      <a:pt x="1715" y="11805"/>
                      <a:pt x="1988" y="12460"/>
                      <a:pt x="2500" y="12460"/>
                    </a:cubicBezTo>
                    <a:lnTo>
                      <a:pt x="10097" y="12460"/>
                    </a:lnTo>
                    <a:cubicBezTo>
                      <a:pt x="10192" y="12460"/>
                      <a:pt x="10275" y="12377"/>
                      <a:pt x="10275" y="12269"/>
                    </a:cubicBezTo>
                    <a:lnTo>
                      <a:pt x="10275" y="6364"/>
                    </a:lnTo>
                    <a:cubicBezTo>
                      <a:pt x="10275" y="6257"/>
                      <a:pt x="10192" y="6173"/>
                      <a:pt x="10097" y="6173"/>
                    </a:cubicBezTo>
                    <a:lnTo>
                      <a:pt x="8894" y="6173"/>
                    </a:lnTo>
                    <a:lnTo>
                      <a:pt x="8894" y="4745"/>
                    </a:lnTo>
                    <a:cubicBezTo>
                      <a:pt x="9882" y="4328"/>
                      <a:pt x="10537" y="3364"/>
                      <a:pt x="10537" y="2280"/>
                    </a:cubicBezTo>
                    <a:cubicBezTo>
                      <a:pt x="10537" y="1363"/>
                      <a:pt x="10061" y="518"/>
                      <a:pt x="9287" y="30"/>
                    </a:cubicBezTo>
                    <a:cubicBezTo>
                      <a:pt x="9255" y="9"/>
                      <a:pt x="9221" y="0"/>
                      <a:pt x="9189" y="0"/>
                    </a:cubicBezTo>
                    <a:cubicBezTo>
                      <a:pt x="9089" y="0"/>
                      <a:pt x="9001" y="86"/>
                      <a:pt x="9001" y="185"/>
                    </a:cubicBezTo>
                    <a:lnTo>
                      <a:pt x="9001" y="1875"/>
                    </a:lnTo>
                    <a:cubicBezTo>
                      <a:pt x="9001" y="1971"/>
                      <a:pt x="8954" y="2054"/>
                      <a:pt x="8870" y="2102"/>
                    </a:cubicBezTo>
                    <a:lnTo>
                      <a:pt x="8013" y="2625"/>
                    </a:lnTo>
                    <a:cubicBezTo>
                      <a:pt x="7965" y="2649"/>
                      <a:pt x="7918" y="2661"/>
                      <a:pt x="7872" y="2661"/>
                    </a:cubicBezTo>
                    <a:cubicBezTo>
                      <a:pt x="7826" y="2661"/>
                      <a:pt x="7781" y="2649"/>
                      <a:pt x="7739" y="2625"/>
                    </a:cubicBezTo>
                    <a:lnTo>
                      <a:pt x="6870" y="2102"/>
                    </a:lnTo>
                    <a:cubicBezTo>
                      <a:pt x="6787" y="2054"/>
                      <a:pt x="6739" y="1971"/>
                      <a:pt x="6739" y="1875"/>
                    </a:cubicBezTo>
                    <a:lnTo>
                      <a:pt x="6739" y="185"/>
                    </a:lnTo>
                    <a:cubicBezTo>
                      <a:pt x="6739" y="86"/>
                      <a:pt x="6651" y="0"/>
                      <a:pt x="6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1"/>
              <p:cNvSpPr/>
              <p:nvPr/>
            </p:nvSpPr>
            <p:spPr>
              <a:xfrm>
                <a:off x="4115413" y="2523335"/>
                <a:ext cx="15304" cy="12178"/>
              </a:xfrm>
              <a:custGeom>
                <a:avLst/>
                <a:gdLst/>
                <a:ahLst/>
                <a:cxnLst/>
                <a:rect l="l" t="t" r="r" b="b"/>
                <a:pathLst>
                  <a:path w="465" h="370" extrusionOk="0">
                    <a:moveTo>
                      <a:pt x="227" y="0"/>
                    </a:moveTo>
                    <a:cubicBezTo>
                      <a:pt x="0" y="0"/>
                      <a:pt x="0" y="369"/>
                      <a:pt x="227" y="369"/>
                    </a:cubicBezTo>
                    <a:cubicBezTo>
                      <a:pt x="465" y="369"/>
                      <a:pt x="465"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1"/>
              <p:cNvSpPr/>
              <p:nvPr/>
            </p:nvSpPr>
            <p:spPr>
              <a:xfrm>
                <a:off x="4012726" y="2700042"/>
                <a:ext cx="15337" cy="12178"/>
              </a:xfrm>
              <a:custGeom>
                <a:avLst/>
                <a:gdLst/>
                <a:ahLst/>
                <a:cxnLst/>
                <a:rect l="l" t="t" r="r" b="b"/>
                <a:pathLst>
                  <a:path w="466" h="370" extrusionOk="0">
                    <a:moveTo>
                      <a:pt x="239" y="1"/>
                    </a:moveTo>
                    <a:cubicBezTo>
                      <a:pt x="1" y="1"/>
                      <a:pt x="1" y="370"/>
                      <a:pt x="239" y="370"/>
                    </a:cubicBezTo>
                    <a:cubicBezTo>
                      <a:pt x="465" y="358"/>
                      <a:pt x="465"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1"/>
              <p:cNvSpPr/>
              <p:nvPr/>
            </p:nvSpPr>
            <p:spPr>
              <a:xfrm>
                <a:off x="3998639" y="2661633"/>
                <a:ext cx="15699" cy="11816"/>
              </a:xfrm>
              <a:custGeom>
                <a:avLst/>
                <a:gdLst/>
                <a:ahLst/>
                <a:cxnLst/>
                <a:rect l="l" t="t" r="r" b="b"/>
                <a:pathLst>
                  <a:path w="477" h="359" extrusionOk="0">
                    <a:moveTo>
                      <a:pt x="238" y="1"/>
                    </a:moveTo>
                    <a:cubicBezTo>
                      <a:pt x="0" y="1"/>
                      <a:pt x="0" y="358"/>
                      <a:pt x="238" y="358"/>
                    </a:cubicBezTo>
                    <a:cubicBezTo>
                      <a:pt x="477" y="358"/>
                      <a:pt x="477"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1"/>
              <p:cNvSpPr/>
              <p:nvPr/>
            </p:nvSpPr>
            <p:spPr>
              <a:xfrm>
                <a:off x="3999034" y="2620492"/>
                <a:ext cx="15304" cy="12178"/>
              </a:xfrm>
              <a:custGeom>
                <a:avLst/>
                <a:gdLst/>
                <a:ahLst/>
                <a:cxnLst/>
                <a:rect l="l" t="t" r="r" b="b"/>
                <a:pathLst>
                  <a:path w="465" h="370" extrusionOk="0">
                    <a:moveTo>
                      <a:pt x="226" y="1"/>
                    </a:moveTo>
                    <a:cubicBezTo>
                      <a:pt x="0" y="1"/>
                      <a:pt x="0" y="370"/>
                      <a:pt x="226" y="370"/>
                    </a:cubicBezTo>
                    <a:cubicBezTo>
                      <a:pt x="465" y="370"/>
                      <a:pt x="465"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1"/>
              <p:cNvSpPr/>
              <p:nvPr/>
            </p:nvSpPr>
            <p:spPr>
              <a:xfrm>
                <a:off x="4013121" y="2582116"/>
                <a:ext cx="15337" cy="12178"/>
              </a:xfrm>
              <a:custGeom>
                <a:avLst/>
                <a:gdLst/>
                <a:ahLst/>
                <a:cxnLst/>
                <a:rect l="l" t="t" r="r" b="b"/>
                <a:pathLst>
                  <a:path w="466" h="370" extrusionOk="0">
                    <a:moveTo>
                      <a:pt x="227" y="0"/>
                    </a:moveTo>
                    <a:cubicBezTo>
                      <a:pt x="1" y="0"/>
                      <a:pt x="1" y="369"/>
                      <a:pt x="227" y="369"/>
                    </a:cubicBezTo>
                    <a:cubicBezTo>
                      <a:pt x="465" y="369"/>
                      <a:pt x="465"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1"/>
              <p:cNvSpPr/>
              <p:nvPr/>
            </p:nvSpPr>
            <p:spPr>
              <a:xfrm>
                <a:off x="4039385" y="2550751"/>
                <a:ext cx="15304" cy="12178"/>
              </a:xfrm>
              <a:custGeom>
                <a:avLst/>
                <a:gdLst/>
                <a:ahLst/>
                <a:cxnLst/>
                <a:rect l="l" t="t" r="r" b="b"/>
                <a:pathLst>
                  <a:path w="465" h="370" extrusionOk="0">
                    <a:moveTo>
                      <a:pt x="239" y="1"/>
                    </a:moveTo>
                    <a:cubicBezTo>
                      <a:pt x="1" y="1"/>
                      <a:pt x="1" y="370"/>
                      <a:pt x="239" y="370"/>
                    </a:cubicBezTo>
                    <a:cubicBezTo>
                      <a:pt x="465" y="370"/>
                      <a:pt x="465"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1"/>
              <p:cNvSpPr/>
              <p:nvPr/>
            </p:nvSpPr>
            <p:spPr>
              <a:xfrm>
                <a:off x="4073482" y="2530773"/>
                <a:ext cx="15699" cy="12178"/>
              </a:xfrm>
              <a:custGeom>
                <a:avLst/>
                <a:gdLst/>
                <a:ahLst/>
                <a:cxnLst/>
                <a:rect l="l" t="t" r="r" b="b"/>
                <a:pathLst>
                  <a:path w="477" h="370" extrusionOk="0">
                    <a:moveTo>
                      <a:pt x="239" y="0"/>
                    </a:moveTo>
                    <a:cubicBezTo>
                      <a:pt x="0" y="0"/>
                      <a:pt x="0" y="369"/>
                      <a:pt x="239" y="369"/>
                    </a:cubicBezTo>
                    <a:cubicBezTo>
                      <a:pt x="477" y="369"/>
                      <a:pt x="477"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1"/>
              <p:cNvSpPr/>
              <p:nvPr/>
            </p:nvSpPr>
            <p:spPr>
              <a:xfrm>
                <a:off x="4158133" y="2530773"/>
                <a:ext cx="15304" cy="12178"/>
              </a:xfrm>
              <a:custGeom>
                <a:avLst/>
                <a:gdLst/>
                <a:ahLst/>
                <a:cxnLst/>
                <a:rect l="l" t="t" r="r" b="b"/>
                <a:pathLst>
                  <a:path w="465" h="370" extrusionOk="0">
                    <a:moveTo>
                      <a:pt x="238" y="0"/>
                    </a:moveTo>
                    <a:cubicBezTo>
                      <a:pt x="0" y="0"/>
                      <a:pt x="0" y="369"/>
                      <a:pt x="238" y="369"/>
                    </a:cubicBezTo>
                    <a:cubicBezTo>
                      <a:pt x="464" y="369"/>
                      <a:pt x="464"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1"/>
              <p:cNvSpPr/>
              <p:nvPr/>
            </p:nvSpPr>
            <p:spPr>
              <a:xfrm>
                <a:off x="4378746" y="2825044"/>
                <a:ext cx="12178" cy="12178"/>
              </a:xfrm>
              <a:custGeom>
                <a:avLst/>
                <a:gdLst/>
                <a:ahLst/>
                <a:cxnLst/>
                <a:rect l="l" t="t" r="r" b="b"/>
                <a:pathLst>
                  <a:path w="370" h="370" extrusionOk="0">
                    <a:moveTo>
                      <a:pt x="191" y="1"/>
                    </a:moveTo>
                    <a:cubicBezTo>
                      <a:pt x="84" y="1"/>
                      <a:pt x="0" y="84"/>
                      <a:pt x="0" y="179"/>
                    </a:cubicBezTo>
                    <a:cubicBezTo>
                      <a:pt x="0" y="287"/>
                      <a:pt x="84" y="370"/>
                      <a:pt x="191" y="370"/>
                    </a:cubicBezTo>
                    <a:cubicBezTo>
                      <a:pt x="286" y="370"/>
                      <a:pt x="369" y="287"/>
                      <a:pt x="369" y="179"/>
                    </a:cubicBezTo>
                    <a:cubicBezTo>
                      <a:pt x="369"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1"/>
              <p:cNvSpPr/>
              <p:nvPr/>
            </p:nvSpPr>
            <p:spPr>
              <a:xfrm>
                <a:off x="4378746" y="2760798"/>
                <a:ext cx="12178" cy="12178"/>
              </a:xfrm>
              <a:custGeom>
                <a:avLst/>
                <a:gdLst/>
                <a:ahLst/>
                <a:cxnLst/>
                <a:rect l="l" t="t" r="r" b="b"/>
                <a:pathLst>
                  <a:path w="370" h="370" extrusionOk="0">
                    <a:moveTo>
                      <a:pt x="191" y="0"/>
                    </a:moveTo>
                    <a:cubicBezTo>
                      <a:pt x="84" y="0"/>
                      <a:pt x="0" y="84"/>
                      <a:pt x="0" y="191"/>
                    </a:cubicBezTo>
                    <a:cubicBezTo>
                      <a:pt x="0" y="286"/>
                      <a:pt x="84" y="369"/>
                      <a:pt x="191" y="369"/>
                    </a:cubicBezTo>
                    <a:cubicBezTo>
                      <a:pt x="286" y="369"/>
                      <a:pt x="369" y="286"/>
                      <a:pt x="369" y="191"/>
                    </a:cubicBezTo>
                    <a:cubicBezTo>
                      <a:pt x="369" y="84"/>
                      <a:pt x="286"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1"/>
              <p:cNvSpPr/>
              <p:nvPr/>
            </p:nvSpPr>
            <p:spPr>
              <a:xfrm>
                <a:off x="4378746" y="2792921"/>
                <a:ext cx="12178" cy="12178"/>
              </a:xfrm>
              <a:custGeom>
                <a:avLst/>
                <a:gdLst/>
                <a:ahLst/>
                <a:cxnLst/>
                <a:rect l="l" t="t" r="r" b="b"/>
                <a:pathLst>
                  <a:path w="370" h="370" extrusionOk="0">
                    <a:moveTo>
                      <a:pt x="191" y="1"/>
                    </a:moveTo>
                    <a:cubicBezTo>
                      <a:pt x="84" y="1"/>
                      <a:pt x="0" y="84"/>
                      <a:pt x="0" y="191"/>
                    </a:cubicBezTo>
                    <a:cubicBezTo>
                      <a:pt x="0" y="286"/>
                      <a:pt x="84" y="370"/>
                      <a:pt x="191" y="370"/>
                    </a:cubicBezTo>
                    <a:cubicBezTo>
                      <a:pt x="286" y="370"/>
                      <a:pt x="369" y="286"/>
                      <a:pt x="369" y="191"/>
                    </a:cubicBezTo>
                    <a:cubicBezTo>
                      <a:pt x="369"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1"/>
              <p:cNvSpPr/>
              <p:nvPr/>
            </p:nvSpPr>
            <p:spPr>
              <a:xfrm>
                <a:off x="4378746" y="2728643"/>
                <a:ext cx="12178" cy="12211"/>
              </a:xfrm>
              <a:custGeom>
                <a:avLst/>
                <a:gdLst/>
                <a:ahLst/>
                <a:cxnLst/>
                <a:rect l="l" t="t" r="r" b="b"/>
                <a:pathLst>
                  <a:path w="370" h="371" extrusionOk="0">
                    <a:moveTo>
                      <a:pt x="191" y="1"/>
                    </a:moveTo>
                    <a:cubicBezTo>
                      <a:pt x="84" y="1"/>
                      <a:pt x="0" y="84"/>
                      <a:pt x="0" y="191"/>
                    </a:cubicBezTo>
                    <a:cubicBezTo>
                      <a:pt x="0" y="287"/>
                      <a:pt x="84" y="370"/>
                      <a:pt x="191" y="370"/>
                    </a:cubicBezTo>
                    <a:cubicBezTo>
                      <a:pt x="286" y="370"/>
                      <a:pt x="369" y="287"/>
                      <a:pt x="369" y="191"/>
                    </a:cubicBezTo>
                    <a:cubicBezTo>
                      <a:pt x="369"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1"/>
              <p:cNvSpPr/>
              <p:nvPr/>
            </p:nvSpPr>
            <p:spPr>
              <a:xfrm>
                <a:off x="4355773" y="2554075"/>
                <a:ext cx="58518" cy="153076"/>
              </a:xfrm>
              <a:custGeom>
                <a:avLst/>
                <a:gdLst/>
                <a:ahLst/>
                <a:cxnLst/>
                <a:rect l="l" t="t" r="r" b="b"/>
                <a:pathLst>
                  <a:path w="1778" h="4651" extrusionOk="0">
                    <a:moveTo>
                      <a:pt x="889" y="1"/>
                    </a:moveTo>
                    <a:cubicBezTo>
                      <a:pt x="841" y="1"/>
                      <a:pt x="794" y="19"/>
                      <a:pt x="758" y="54"/>
                    </a:cubicBezTo>
                    <a:lnTo>
                      <a:pt x="139" y="650"/>
                    </a:lnTo>
                    <a:cubicBezTo>
                      <a:pt x="0" y="779"/>
                      <a:pt x="119" y="965"/>
                      <a:pt x="263" y="965"/>
                    </a:cubicBezTo>
                    <a:cubicBezTo>
                      <a:pt x="305" y="965"/>
                      <a:pt x="349" y="949"/>
                      <a:pt x="389" y="912"/>
                    </a:cubicBezTo>
                    <a:lnTo>
                      <a:pt x="710" y="614"/>
                    </a:lnTo>
                    <a:lnTo>
                      <a:pt x="710" y="4472"/>
                    </a:lnTo>
                    <a:cubicBezTo>
                      <a:pt x="710" y="4579"/>
                      <a:pt x="782" y="4650"/>
                      <a:pt x="889" y="4650"/>
                    </a:cubicBezTo>
                    <a:cubicBezTo>
                      <a:pt x="996" y="4650"/>
                      <a:pt x="1067" y="4579"/>
                      <a:pt x="1067" y="4472"/>
                    </a:cubicBezTo>
                    <a:lnTo>
                      <a:pt x="1067" y="614"/>
                    </a:lnTo>
                    <a:lnTo>
                      <a:pt x="1389" y="912"/>
                    </a:lnTo>
                    <a:cubicBezTo>
                      <a:pt x="1429" y="949"/>
                      <a:pt x="1473" y="965"/>
                      <a:pt x="1515" y="965"/>
                    </a:cubicBezTo>
                    <a:cubicBezTo>
                      <a:pt x="1658" y="965"/>
                      <a:pt x="1777" y="779"/>
                      <a:pt x="1639" y="650"/>
                    </a:cubicBezTo>
                    <a:lnTo>
                      <a:pt x="1020" y="54"/>
                    </a:lnTo>
                    <a:cubicBezTo>
                      <a:pt x="984" y="19"/>
                      <a:pt x="936"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41"/>
            <p:cNvGrpSpPr/>
            <p:nvPr/>
          </p:nvGrpSpPr>
          <p:grpSpPr>
            <a:xfrm rot="780141">
              <a:off x="846483" y="3356223"/>
              <a:ext cx="213052" cy="70791"/>
              <a:chOff x="7710384" y="1113145"/>
              <a:chExt cx="213044" cy="70788"/>
            </a:xfrm>
          </p:grpSpPr>
          <p:sp>
            <p:nvSpPr>
              <p:cNvPr id="1974" name="Google Shape;1974;p41"/>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1"/>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41"/>
            <p:cNvGrpSpPr/>
            <p:nvPr/>
          </p:nvGrpSpPr>
          <p:grpSpPr>
            <a:xfrm rot="780141">
              <a:off x="1227483" y="4377148"/>
              <a:ext cx="213052" cy="70791"/>
              <a:chOff x="7710384" y="1113145"/>
              <a:chExt cx="213044" cy="70788"/>
            </a:xfrm>
          </p:grpSpPr>
          <p:sp>
            <p:nvSpPr>
              <p:cNvPr id="1977" name="Google Shape;1977;p41"/>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1"/>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9" name="Google Shape;1979;p41"/>
            <p:cNvSpPr/>
            <p:nvPr/>
          </p:nvSpPr>
          <p:spPr>
            <a:xfrm rot="780002">
              <a:off x="1367915" y="3255328"/>
              <a:ext cx="70796" cy="7078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6">
            <a:extLst>
              <a:ext uri="{FF2B5EF4-FFF2-40B4-BE49-F238E27FC236}">
                <a16:creationId xmlns:a16="http://schemas.microsoft.com/office/drawing/2014/main" id="{69B0D3B5-CA39-0099-67E0-108355B20E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61324" y="579470"/>
            <a:ext cx="8260498" cy="2346202"/>
          </a:xfrm>
          <a:prstGeom prst="rect">
            <a:avLst/>
          </a:prstGeom>
        </p:spPr>
      </p:pic>
      <p:sp>
        <p:nvSpPr>
          <p:cNvPr id="5" name="TextBox 4">
            <a:extLst>
              <a:ext uri="{FF2B5EF4-FFF2-40B4-BE49-F238E27FC236}">
                <a16:creationId xmlns:a16="http://schemas.microsoft.com/office/drawing/2014/main" id="{CE57E0E7-65D8-3FF7-C0AA-0CA3644A74D1}"/>
              </a:ext>
            </a:extLst>
          </p:cNvPr>
          <p:cNvSpPr txBox="1"/>
          <p:nvPr/>
        </p:nvSpPr>
        <p:spPr>
          <a:xfrm>
            <a:off x="1246675" y="940431"/>
            <a:ext cx="6393180" cy="1364476"/>
          </a:xfrm>
          <a:prstGeom prst="rect">
            <a:avLst/>
          </a:prstGeom>
          <a:noFill/>
        </p:spPr>
        <p:txBody>
          <a:bodyPr wrap="square" rtlCol="0">
            <a:spAutoFit/>
          </a:bodyPr>
          <a:lstStyle/>
          <a:p>
            <a:pPr marL="0" marR="90170" algn="just">
              <a:lnSpc>
                <a:spcPct val="150000"/>
              </a:lnSpc>
              <a:spcBef>
                <a:spcPts val="300"/>
              </a:spcBef>
              <a:spcAft>
                <a:spcPts val="300"/>
              </a:spcAft>
            </a:pPr>
            <a:r>
              <a:rPr lang="en-US" sz="1800" b="1">
                <a:effectLst/>
                <a:latin typeface="+mj-lt"/>
                <a:ea typeface="Times New Roman" panose="02020603050405020304" pitchFamily="18" charset="0"/>
              </a:rPr>
              <a:t>Câu trả lời 2:</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a:effectLst/>
                <a:latin typeface="+mj-lt"/>
                <a:ea typeface="Times New Roman" panose="02020603050405020304" pitchFamily="18" charset="0"/>
              </a:rPr>
              <a:t>Đậy kín bình giúp không khí bên trong và bên ngoài bình được độc lập, không ảnh hưởng đến kết quả thí nghiệm </a:t>
            </a:r>
            <a:endParaRPr lang="en-US" sz="1800">
              <a:effectLst/>
              <a:latin typeface="+mj-lt"/>
              <a:ea typeface="Calibri" panose="020F0502020204030204" pitchFamily="34" charset="0"/>
            </a:endParaRPr>
          </a:p>
        </p:txBody>
      </p:sp>
      <p:pic>
        <p:nvPicPr>
          <p:cNvPr id="7" name="Picture 2">
            <a:extLst>
              <a:ext uri="{FF2B5EF4-FFF2-40B4-BE49-F238E27FC236}">
                <a16:creationId xmlns:a16="http://schemas.microsoft.com/office/drawing/2014/main" id="{8DC2BC2E-F0F4-760C-78C0-44BF84B558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368639" y="3022039"/>
            <a:ext cx="2092158" cy="1884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grpSp>
        <p:nvGrpSpPr>
          <p:cNvPr id="2164" name="Google Shape;2164;p45"/>
          <p:cNvGrpSpPr/>
          <p:nvPr/>
        </p:nvGrpSpPr>
        <p:grpSpPr>
          <a:xfrm>
            <a:off x="5898175" y="3379175"/>
            <a:ext cx="1255800" cy="1255800"/>
            <a:chOff x="352775" y="3457250"/>
            <a:chExt cx="1255800" cy="1255800"/>
          </a:xfrm>
        </p:grpSpPr>
        <p:sp>
          <p:nvSpPr>
            <p:cNvPr id="2165" name="Google Shape;2165;p45"/>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5"/>
            <p:cNvSpPr/>
            <p:nvPr/>
          </p:nvSpPr>
          <p:spPr>
            <a:xfrm>
              <a:off x="352775" y="3457250"/>
              <a:ext cx="1255800" cy="12558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7" name="Google Shape;2167;p45"/>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600">
                <a:latin typeface="+mj-lt"/>
              </a:rPr>
              <a:t>HƯỚNG DẪN VỀ NHÀ</a:t>
            </a:r>
            <a:endParaRPr sz="2600">
              <a:latin typeface="+mj-lt"/>
            </a:endParaRPr>
          </a:p>
        </p:txBody>
      </p:sp>
      <p:cxnSp>
        <p:nvCxnSpPr>
          <p:cNvPr id="2169" name="Google Shape;2169;p45"/>
          <p:cNvCxnSpPr>
            <a:cxnSpLocks/>
            <a:endCxn id="2174" idx="3"/>
          </p:cNvCxnSpPr>
          <p:nvPr/>
        </p:nvCxnSpPr>
        <p:spPr>
          <a:xfrm flipH="1" flipV="1">
            <a:off x="4169818" y="1882000"/>
            <a:ext cx="854807" cy="2300"/>
          </a:xfrm>
          <a:prstGeom prst="straightConnector1">
            <a:avLst/>
          </a:prstGeom>
          <a:noFill/>
          <a:ln w="19050" cap="flat" cmpd="sng">
            <a:solidFill>
              <a:schemeClr val="dk1"/>
            </a:solidFill>
            <a:prstDash val="solid"/>
            <a:round/>
            <a:headEnd type="none" w="med" len="med"/>
            <a:tailEnd type="none" w="med" len="med"/>
          </a:ln>
        </p:spPr>
      </p:cxnSp>
      <p:cxnSp>
        <p:nvCxnSpPr>
          <p:cNvPr id="2170" name="Google Shape;2170;p45"/>
          <p:cNvCxnSpPr>
            <a:cxnSpLocks/>
            <a:endCxn id="2176" idx="3"/>
          </p:cNvCxnSpPr>
          <p:nvPr/>
        </p:nvCxnSpPr>
        <p:spPr>
          <a:xfrm flipH="1">
            <a:off x="4221307" y="3778900"/>
            <a:ext cx="803318" cy="2872"/>
          </a:xfrm>
          <a:prstGeom prst="straightConnector1">
            <a:avLst/>
          </a:prstGeom>
          <a:noFill/>
          <a:ln w="19050" cap="flat" cmpd="sng">
            <a:solidFill>
              <a:schemeClr val="dk1"/>
            </a:solidFill>
            <a:prstDash val="solid"/>
            <a:round/>
            <a:headEnd type="none" w="med" len="med"/>
            <a:tailEnd type="none" w="med" len="med"/>
          </a:ln>
        </p:spPr>
      </p:cxnSp>
      <p:cxnSp>
        <p:nvCxnSpPr>
          <p:cNvPr id="2171" name="Google Shape;2171;p45"/>
          <p:cNvCxnSpPr/>
          <p:nvPr/>
        </p:nvCxnSpPr>
        <p:spPr>
          <a:xfrm rot="10800000">
            <a:off x="6368875" y="1882400"/>
            <a:ext cx="723600" cy="661200"/>
          </a:xfrm>
          <a:prstGeom prst="straightConnector1">
            <a:avLst/>
          </a:prstGeom>
          <a:noFill/>
          <a:ln w="19050" cap="flat" cmpd="sng">
            <a:solidFill>
              <a:schemeClr val="dk1"/>
            </a:solidFill>
            <a:prstDash val="solid"/>
            <a:round/>
            <a:headEnd type="none" w="med" len="med"/>
            <a:tailEnd type="none" w="med" len="med"/>
          </a:ln>
        </p:spPr>
      </p:cxnSp>
      <p:cxnSp>
        <p:nvCxnSpPr>
          <p:cNvPr id="2172" name="Google Shape;2172;p45"/>
          <p:cNvCxnSpPr/>
          <p:nvPr/>
        </p:nvCxnSpPr>
        <p:spPr>
          <a:xfrm flipH="1">
            <a:off x="6368875" y="3169875"/>
            <a:ext cx="723600" cy="661200"/>
          </a:xfrm>
          <a:prstGeom prst="straightConnector1">
            <a:avLst/>
          </a:prstGeom>
          <a:noFill/>
          <a:ln w="19050" cap="flat" cmpd="sng">
            <a:solidFill>
              <a:schemeClr val="dk1"/>
            </a:solidFill>
            <a:prstDash val="solid"/>
            <a:round/>
            <a:headEnd type="none" w="med" len="med"/>
            <a:tailEnd type="none" w="med" len="med"/>
          </a:ln>
        </p:spPr>
      </p:cxnSp>
      <p:sp>
        <p:nvSpPr>
          <p:cNvPr id="2174" name="Google Shape;2174;p45"/>
          <p:cNvSpPr/>
          <p:nvPr/>
        </p:nvSpPr>
        <p:spPr>
          <a:xfrm>
            <a:off x="713275" y="1479400"/>
            <a:ext cx="3456543" cy="805200"/>
          </a:xfrm>
          <a:prstGeom prst="roundRect">
            <a:avLst>
              <a:gd name="adj" fmla="val 17282"/>
            </a:avLst>
          </a:prstGeom>
          <a:solidFill>
            <a:schemeClr val="lt2"/>
          </a:solidFill>
          <a:ln w="19050" cap="flat" cmpd="sng">
            <a:solidFill>
              <a:schemeClr val="dk1"/>
            </a:solidFill>
            <a:prstDash val="solid"/>
            <a:round/>
            <a:headEnd type="none" w="sm" len="sm"/>
            <a:tailEnd type="none" w="sm" len="sm"/>
          </a:ln>
          <a:effectLst>
            <a:outerShdw dist="95250" dir="2820000" algn="bl" rotWithShape="0">
              <a:schemeClr val="dk1">
                <a:alpha val="15000"/>
              </a:scheme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1800">
                <a:solidFill>
                  <a:schemeClr val="dk1"/>
                </a:solidFill>
                <a:latin typeface="+mj-lt"/>
                <a:ea typeface="Barlow Medium"/>
                <a:cs typeface="Barlow Medium"/>
                <a:sym typeface="Barlow Medium"/>
              </a:rPr>
              <a:t>Ôn tập và ghi nhớ kiến thức vừa học</a:t>
            </a:r>
            <a:endParaRPr sz="1800">
              <a:solidFill>
                <a:schemeClr val="dk1"/>
              </a:solidFill>
              <a:latin typeface="+mj-lt"/>
              <a:ea typeface="Barlow Medium"/>
              <a:cs typeface="Barlow Medium"/>
              <a:sym typeface="Barlow Medium"/>
            </a:endParaRPr>
          </a:p>
        </p:txBody>
      </p:sp>
      <p:sp>
        <p:nvSpPr>
          <p:cNvPr id="2176" name="Google Shape;2176;p45"/>
          <p:cNvSpPr/>
          <p:nvPr/>
        </p:nvSpPr>
        <p:spPr>
          <a:xfrm>
            <a:off x="713275" y="3379172"/>
            <a:ext cx="3508032" cy="805200"/>
          </a:xfrm>
          <a:prstGeom prst="roundRect">
            <a:avLst>
              <a:gd name="adj" fmla="val 17282"/>
            </a:avLst>
          </a:prstGeom>
          <a:solidFill>
            <a:schemeClr val="lt2"/>
          </a:solidFill>
          <a:ln w="19050" cap="flat" cmpd="sng">
            <a:solidFill>
              <a:schemeClr val="dk1"/>
            </a:solidFill>
            <a:prstDash val="solid"/>
            <a:round/>
            <a:headEnd type="none" w="sm" len="sm"/>
            <a:tailEnd type="none" w="sm" len="sm"/>
          </a:ln>
          <a:effectLst>
            <a:outerShdw dist="95250" dir="2820000" algn="bl" rotWithShape="0">
              <a:schemeClr val="dk1">
                <a:alpha val="15000"/>
              </a:scheme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1800">
                <a:solidFill>
                  <a:schemeClr val="dk1"/>
                </a:solidFill>
                <a:latin typeface="+mj-lt"/>
                <a:ea typeface="Barlow Medium"/>
                <a:cs typeface="Barlow Medium"/>
                <a:sym typeface="Barlow Medium"/>
              </a:rPr>
              <a:t>Tìm hiểu nội dung </a:t>
            </a:r>
          </a:p>
          <a:p>
            <a:pPr marL="0" lvl="0" indent="0" algn="ctr" rtl="0">
              <a:lnSpc>
                <a:spcPct val="150000"/>
              </a:lnSpc>
              <a:spcBef>
                <a:spcPts val="0"/>
              </a:spcBef>
              <a:spcAft>
                <a:spcPts val="0"/>
              </a:spcAft>
              <a:buNone/>
            </a:pPr>
            <a:r>
              <a:rPr lang="en-US" sz="1800" b="1" i="1">
                <a:solidFill>
                  <a:schemeClr val="dk1"/>
                </a:solidFill>
                <a:latin typeface="+mj-lt"/>
                <a:ea typeface="Barlow Medium"/>
                <a:cs typeface="Barlow Medium"/>
                <a:sym typeface="Barlow Medium"/>
              </a:rPr>
              <a:t>Bài 27.Trao đổi khí ở sinh vật</a:t>
            </a:r>
            <a:endParaRPr sz="1800" b="1" i="1">
              <a:solidFill>
                <a:schemeClr val="dk1"/>
              </a:solidFill>
              <a:latin typeface="+mj-lt"/>
              <a:ea typeface="Barlow Medium"/>
              <a:cs typeface="Barlow Medium"/>
              <a:sym typeface="Barlow Medium"/>
            </a:endParaRPr>
          </a:p>
        </p:txBody>
      </p:sp>
      <p:sp>
        <p:nvSpPr>
          <p:cNvPr id="2177" name="Google Shape;2177;p45"/>
          <p:cNvSpPr/>
          <p:nvPr/>
        </p:nvSpPr>
        <p:spPr>
          <a:xfrm>
            <a:off x="4922694" y="1635408"/>
            <a:ext cx="1545300" cy="493200"/>
          </a:xfrm>
          <a:prstGeom prst="roundRect">
            <a:avLst>
              <a:gd name="adj" fmla="val 50000"/>
            </a:avLst>
          </a:prstGeom>
          <a:solidFill>
            <a:schemeClr val="lt1"/>
          </a:solidFill>
          <a:ln w="19050" cap="flat" cmpd="sng">
            <a:solidFill>
              <a:schemeClr val="dk1"/>
            </a:solidFill>
            <a:prstDash val="solid"/>
            <a:round/>
            <a:headEnd type="none" w="sm" len="sm"/>
            <a:tailEnd type="none" w="sm" len="sm"/>
          </a:ln>
          <a:effectLst>
            <a:outerShdw dist="95250" dir="2820000" algn="bl" rotWithShape="0">
              <a:schemeClr val="dk1">
                <a:alpha val="1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mj-lt"/>
                <a:ea typeface="Barlow Medium"/>
                <a:cs typeface="Barlow Medium"/>
                <a:sym typeface="Barlow Medium"/>
              </a:rPr>
              <a:t>1</a:t>
            </a:r>
            <a:endParaRPr sz="2000" b="1">
              <a:solidFill>
                <a:schemeClr val="dk1"/>
              </a:solidFill>
              <a:latin typeface="+mj-lt"/>
              <a:ea typeface="Barlow Medium"/>
              <a:cs typeface="Barlow Medium"/>
              <a:sym typeface="Barlow Medium"/>
            </a:endParaRPr>
          </a:p>
        </p:txBody>
      </p:sp>
      <p:sp>
        <p:nvSpPr>
          <p:cNvPr id="2179" name="Google Shape;2179;p45"/>
          <p:cNvSpPr/>
          <p:nvPr/>
        </p:nvSpPr>
        <p:spPr>
          <a:xfrm>
            <a:off x="4922694" y="3535172"/>
            <a:ext cx="1545300" cy="493200"/>
          </a:xfrm>
          <a:prstGeom prst="roundRect">
            <a:avLst>
              <a:gd name="adj" fmla="val 50000"/>
            </a:avLst>
          </a:prstGeom>
          <a:solidFill>
            <a:schemeClr val="lt1"/>
          </a:solidFill>
          <a:ln w="19050" cap="flat" cmpd="sng">
            <a:solidFill>
              <a:schemeClr val="dk1"/>
            </a:solidFill>
            <a:prstDash val="solid"/>
            <a:round/>
            <a:headEnd type="none" w="sm" len="sm"/>
            <a:tailEnd type="none" w="sm" len="sm"/>
          </a:ln>
          <a:effectLst>
            <a:outerShdw dist="95250" dir="2820000" algn="bl" rotWithShape="0">
              <a:schemeClr val="dk1">
                <a:alpha val="15000"/>
              </a:scheme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000" b="1">
                <a:solidFill>
                  <a:schemeClr val="dk1"/>
                </a:solidFill>
                <a:latin typeface="+mj-lt"/>
                <a:ea typeface="Barlow Medium"/>
                <a:cs typeface="Barlow Medium"/>
                <a:sym typeface="Barlow Medium"/>
              </a:rPr>
              <a:t>2</a:t>
            </a:r>
            <a:endParaRPr sz="2000" b="1">
              <a:solidFill>
                <a:schemeClr val="dk1"/>
              </a:solidFill>
              <a:latin typeface="+mj-lt"/>
              <a:ea typeface="Barlow Medium"/>
              <a:cs typeface="Barlow Medium"/>
              <a:sym typeface="Barlow Medium"/>
            </a:endParaRPr>
          </a:p>
        </p:txBody>
      </p:sp>
      <p:sp>
        <p:nvSpPr>
          <p:cNvPr id="2180" name="Google Shape;2180;p45"/>
          <p:cNvSpPr/>
          <p:nvPr/>
        </p:nvSpPr>
        <p:spPr>
          <a:xfrm>
            <a:off x="6803436" y="2387939"/>
            <a:ext cx="1600800" cy="874200"/>
          </a:xfrm>
          <a:prstGeom prst="roundRect">
            <a:avLst>
              <a:gd name="adj" fmla="val 22598"/>
            </a:avLst>
          </a:prstGeom>
          <a:solidFill>
            <a:schemeClr val="accent2"/>
          </a:solidFill>
          <a:ln w="19050" cap="flat" cmpd="sng">
            <a:solidFill>
              <a:schemeClr val="dk1"/>
            </a:solidFill>
            <a:prstDash val="solid"/>
            <a:round/>
            <a:headEnd type="none" w="sm" len="sm"/>
            <a:tailEnd type="none" w="sm" len="sm"/>
          </a:ln>
          <a:effectLst>
            <a:outerShdw dist="95250" dir="2820000" algn="bl" rotWithShape="0">
              <a:schemeClr val="dk1">
                <a:alpha val="15000"/>
              </a:scheme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800" b="1">
                <a:solidFill>
                  <a:schemeClr val="dk1"/>
                </a:solidFill>
                <a:latin typeface="+mj-lt"/>
                <a:ea typeface="Barlow"/>
                <a:cs typeface="Barlow"/>
                <a:sym typeface="Barlow"/>
              </a:rPr>
              <a:t>NỘI DUNG</a:t>
            </a:r>
            <a:endParaRPr sz="1800" b="1">
              <a:solidFill>
                <a:schemeClr val="dk1"/>
              </a:solidFill>
              <a:latin typeface="+mj-lt"/>
              <a:ea typeface="Barlow"/>
              <a:cs typeface="Barlow"/>
              <a:sym typeface="Barlow"/>
            </a:endParaRPr>
          </a:p>
        </p:txBody>
      </p:sp>
      <p:grpSp>
        <p:nvGrpSpPr>
          <p:cNvPr id="2181" name="Google Shape;2181;p45"/>
          <p:cNvGrpSpPr/>
          <p:nvPr/>
        </p:nvGrpSpPr>
        <p:grpSpPr>
          <a:xfrm>
            <a:off x="6937079" y="614604"/>
            <a:ext cx="1442006" cy="1780197"/>
            <a:chOff x="6209554" y="614604"/>
            <a:chExt cx="1442006" cy="1780197"/>
          </a:xfrm>
        </p:grpSpPr>
        <p:grpSp>
          <p:nvGrpSpPr>
            <p:cNvPr id="2182" name="Google Shape;2182;p45"/>
            <p:cNvGrpSpPr/>
            <p:nvPr/>
          </p:nvGrpSpPr>
          <p:grpSpPr>
            <a:xfrm rot="778782">
              <a:off x="6371781" y="720001"/>
              <a:ext cx="1117552" cy="1569404"/>
              <a:chOff x="7496750" y="2523875"/>
              <a:chExt cx="1338000" cy="1926900"/>
            </a:xfrm>
          </p:grpSpPr>
          <p:sp>
            <p:nvSpPr>
              <p:cNvPr id="2183" name="Google Shape;2183;p45"/>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5"/>
              <p:cNvSpPr/>
              <p:nvPr/>
            </p:nvSpPr>
            <p:spPr>
              <a:xfrm>
                <a:off x="7496750" y="2523875"/>
                <a:ext cx="1338000" cy="1926900"/>
              </a:xfrm>
              <a:prstGeom prst="round2SameRect">
                <a:avLst>
                  <a:gd name="adj1" fmla="val 50000"/>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45"/>
            <p:cNvGrpSpPr/>
            <p:nvPr/>
          </p:nvGrpSpPr>
          <p:grpSpPr>
            <a:xfrm rot="780055">
              <a:off x="6596430" y="1250469"/>
              <a:ext cx="668253" cy="672087"/>
              <a:chOff x="6680152" y="2425749"/>
              <a:chExt cx="408740" cy="411110"/>
            </a:xfrm>
          </p:grpSpPr>
          <p:sp>
            <p:nvSpPr>
              <p:cNvPr id="2186" name="Google Shape;2186;p45"/>
              <p:cNvSpPr/>
              <p:nvPr/>
            </p:nvSpPr>
            <p:spPr>
              <a:xfrm>
                <a:off x="6686044" y="2747469"/>
                <a:ext cx="235160" cy="83499"/>
              </a:xfrm>
              <a:custGeom>
                <a:avLst/>
                <a:gdLst/>
                <a:ahLst/>
                <a:cxnLst/>
                <a:rect l="l" t="t" r="r" b="b"/>
                <a:pathLst>
                  <a:path w="7145" h="2537" extrusionOk="0">
                    <a:moveTo>
                      <a:pt x="0" y="0"/>
                    </a:moveTo>
                    <a:lnTo>
                      <a:pt x="0" y="1786"/>
                    </a:lnTo>
                    <a:cubicBezTo>
                      <a:pt x="0" y="2191"/>
                      <a:pt x="1608" y="2536"/>
                      <a:pt x="3572" y="2536"/>
                    </a:cubicBezTo>
                    <a:cubicBezTo>
                      <a:pt x="5549" y="2536"/>
                      <a:pt x="7144" y="2191"/>
                      <a:pt x="7144" y="1786"/>
                    </a:cubicBezTo>
                    <a:lnTo>
                      <a:pt x="71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6686044" y="2722784"/>
                <a:ext cx="235160" cy="49797"/>
              </a:xfrm>
              <a:custGeom>
                <a:avLst/>
                <a:gdLst/>
                <a:ahLst/>
                <a:cxnLst/>
                <a:rect l="l" t="t" r="r" b="b"/>
                <a:pathLst>
                  <a:path w="7145" h="1513" extrusionOk="0">
                    <a:moveTo>
                      <a:pt x="3572" y="0"/>
                    </a:moveTo>
                    <a:cubicBezTo>
                      <a:pt x="1596" y="0"/>
                      <a:pt x="0" y="346"/>
                      <a:pt x="0" y="750"/>
                    </a:cubicBezTo>
                    <a:cubicBezTo>
                      <a:pt x="0" y="1167"/>
                      <a:pt x="1596" y="1512"/>
                      <a:pt x="3572" y="1512"/>
                    </a:cubicBezTo>
                    <a:cubicBezTo>
                      <a:pt x="5549" y="1512"/>
                      <a:pt x="7144" y="1167"/>
                      <a:pt x="7144" y="750"/>
                    </a:cubicBezTo>
                    <a:cubicBezTo>
                      <a:pt x="7144" y="346"/>
                      <a:pt x="5549" y="0"/>
                      <a:pt x="3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6686044" y="2660086"/>
                <a:ext cx="235160" cy="83104"/>
              </a:xfrm>
              <a:custGeom>
                <a:avLst/>
                <a:gdLst/>
                <a:ahLst/>
                <a:cxnLst/>
                <a:rect l="l" t="t" r="r" b="b"/>
                <a:pathLst>
                  <a:path w="7145" h="2525" extrusionOk="0">
                    <a:moveTo>
                      <a:pt x="0" y="0"/>
                    </a:moveTo>
                    <a:lnTo>
                      <a:pt x="0" y="1774"/>
                    </a:lnTo>
                    <a:cubicBezTo>
                      <a:pt x="0" y="2191"/>
                      <a:pt x="1608" y="2524"/>
                      <a:pt x="3572" y="2524"/>
                    </a:cubicBezTo>
                    <a:cubicBezTo>
                      <a:pt x="5549" y="2524"/>
                      <a:pt x="7144" y="2191"/>
                      <a:pt x="7144" y="1774"/>
                    </a:cubicBezTo>
                    <a:lnTo>
                      <a:pt x="71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6686044" y="2635402"/>
                <a:ext cx="235160" cy="49402"/>
              </a:xfrm>
              <a:custGeom>
                <a:avLst/>
                <a:gdLst/>
                <a:ahLst/>
                <a:cxnLst/>
                <a:rect l="l" t="t" r="r" b="b"/>
                <a:pathLst>
                  <a:path w="7145" h="1501" extrusionOk="0">
                    <a:moveTo>
                      <a:pt x="3572" y="0"/>
                    </a:moveTo>
                    <a:cubicBezTo>
                      <a:pt x="1596" y="0"/>
                      <a:pt x="0" y="334"/>
                      <a:pt x="0" y="750"/>
                    </a:cubicBezTo>
                    <a:cubicBezTo>
                      <a:pt x="0" y="1167"/>
                      <a:pt x="1596" y="1500"/>
                      <a:pt x="3572" y="1500"/>
                    </a:cubicBezTo>
                    <a:cubicBezTo>
                      <a:pt x="5549" y="1500"/>
                      <a:pt x="7144" y="1167"/>
                      <a:pt x="7144" y="750"/>
                    </a:cubicBezTo>
                    <a:cubicBezTo>
                      <a:pt x="7144" y="334"/>
                      <a:pt x="5549" y="0"/>
                      <a:pt x="3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6686044" y="2572703"/>
                <a:ext cx="235160" cy="83104"/>
              </a:xfrm>
              <a:custGeom>
                <a:avLst/>
                <a:gdLst/>
                <a:ahLst/>
                <a:cxnLst/>
                <a:rect l="l" t="t" r="r" b="b"/>
                <a:pathLst>
                  <a:path w="7145" h="2525" extrusionOk="0">
                    <a:moveTo>
                      <a:pt x="0" y="0"/>
                    </a:moveTo>
                    <a:lnTo>
                      <a:pt x="0" y="1774"/>
                    </a:lnTo>
                    <a:cubicBezTo>
                      <a:pt x="0" y="2191"/>
                      <a:pt x="1608" y="2524"/>
                      <a:pt x="3572" y="2524"/>
                    </a:cubicBezTo>
                    <a:cubicBezTo>
                      <a:pt x="5549" y="2524"/>
                      <a:pt x="7144" y="2191"/>
                      <a:pt x="7144" y="1774"/>
                    </a:cubicBezTo>
                    <a:lnTo>
                      <a:pt x="71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6686044" y="2548019"/>
                <a:ext cx="235160" cy="49402"/>
              </a:xfrm>
              <a:custGeom>
                <a:avLst/>
                <a:gdLst/>
                <a:ahLst/>
                <a:cxnLst/>
                <a:rect l="l" t="t" r="r" b="b"/>
                <a:pathLst>
                  <a:path w="7145" h="1501" extrusionOk="0">
                    <a:moveTo>
                      <a:pt x="3572" y="0"/>
                    </a:moveTo>
                    <a:cubicBezTo>
                      <a:pt x="1596" y="0"/>
                      <a:pt x="0" y="334"/>
                      <a:pt x="0" y="750"/>
                    </a:cubicBezTo>
                    <a:cubicBezTo>
                      <a:pt x="0" y="1167"/>
                      <a:pt x="1596" y="1500"/>
                      <a:pt x="3572" y="1500"/>
                    </a:cubicBezTo>
                    <a:cubicBezTo>
                      <a:pt x="5549" y="1500"/>
                      <a:pt x="7144" y="1167"/>
                      <a:pt x="7144" y="750"/>
                    </a:cubicBezTo>
                    <a:cubicBezTo>
                      <a:pt x="7144" y="334"/>
                      <a:pt x="5549" y="0"/>
                      <a:pt x="3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6934862" y="2431640"/>
                <a:ext cx="132901" cy="94854"/>
              </a:xfrm>
              <a:custGeom>
                <a:avLst/>
                <a:gdLst/>
                <a:ahLst/>
                <a:cxnLst/>
                <a:rect l="l" t="t" r="r" b="b"/>
                <a:pathLst>
                  <a:path w="4038" h="2882" extrusionOk="0">
                    <a:moveTo>
                      <a:pt x="1" y="0"/>
                    </a:moveTo>
                    <a:lnTo>
                      <a:pt x="1" y="2881"/>
                    </a:lnTo>
                    <a:lnTo>
                      <a:pt x="4037" y="2881"/>
                    </a:lnTo>
                    <a:lnTo>
                      <a:pt x="4037" y="488"/>
                    </a:lnTo>
                    <a:lnTo>
                      <a:pt x="1358" y="488"/>
                    </a:lnTo>
                    <a:lnTo>
                      <a:pt x="8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7004242" y="2483346"/>
                <a:ext cx="78793" cy="101930"/>
              </a:xfrm>
              <a:custGeom>
                <a:avLst/>
                <a:gdLst/>
                <a:ahLst/>
                <a:cxnLst/>
                <a:rect l="l" t="t" r="r" b="b"/>
                <a:pathLst>
                  <a:path w="2394" h="3097" extrusionOk="0">
                    <a:moveTo>
                      <a:pt x="0" y="1"/>
                    </a:moveTo>
                    <a:lnTo>
                      <a:pt x="0" y="3096"/>
                    </a:lnTo>
                    <a:lnTo>
                      <a:pt x="1489" y="3096"/>
                    </a:lnTo>
                    <a:lnTo>
                      <a:pt x="2393" y="2180"/>
                    </a:lnTo>
                    <a:lnTo>
                      <a:pt x="2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7053215" y="2555062"/>
                <a:ext cx="29819" cy="30214"/>
              </a:xfrm>
              <a:custGeom>
                <a:avLst/>
                <a:gdLst/>
                <a:ahLst/>
                <a:cxnLst/>
                <a:rect l="l" t="t" r="r" b="b"/>
                <a:pathLst>
                  <a:path w="906" h="918" extrusionOk="0">
                    <a:moveTo>
                      <a:pt x="1" y="1"/>
                    </a:moveTo>
                    <a:lnTo>
                      <a:pt x="1" y="917"/>
                    </a:lnTo>
                    <a:lnTo>
                      <a:pt x="9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6844748" y="2678484"/>
                <a:ext cx="232000" cy="150509"/>
              </a:xfrm>
              <a:custGeom>
                <a:avLst/>
                <a:gdLst/>
                <a:ahLst/>
                <a:cxnLst/>
                <a:rect l="l" t="t" r="r" b="b"/>
                <a:pathLst>
                  <a:path w="7049" h="4573" extrusionOk="0">
                    <a:moveTo>
                      <a:pt x="3525" y="1"/>
                    </a:moveTo>
                    <a:cubicBezTo>
                      <a:pt x="2513" y="1"/>
                      <a:pt x="1667" y="727"/>
                      <a:pt x="1477" y="1680"/>
                    </a:cubicBezTo>
                    <a:lnTo>
                      <a:pt x="1441" y="1680"/>
                    </a:lnTo>
                    <a:cubicBezTo>
                      <a:pt x="643" y="1680"/>
                      <a:pt x="0" y="2323"/>
                      <a:pt x="0" y="3120"/>
                    </a:cubicBezTo>
                    <a:cubicBezTo>
                      <a:pt x="0" y="3918"/>
                      <a:pt x="643" y="4573"/>
                      <a:pt x="1441" y="4573"/>
                    </a:cubicBezTo>
                    <a:lnTo>
                      <a:pt x="5596" y="4573"/>
                    </a:lnTo>
                    <a:cubicBezTo>
                      <a:pt x="6394" y="4573"/>
                      <a:pt x="7049" y="3918"/>
                      <a:pt x="7049" y="3120"/>
                    </a:cubicBezTo>
                    <a:cubicBezTo>
                      <a:pt x="7049" y="2323"/>
                      <a:pt x="6394" y="1680"/>
                      <a:pt x="5596" y="1680"/>
                    </a:cubicBezTo>
                    <a:lnTo>
                      <a:pt x="5561" y="1680"/>
                    </a:lnTo>
                    <a:cubicBezTo>
                      <a:pt x="5382" y="727"/>
                      <a:pt x="4537" y="1"/>
                      <a:pt x="3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5"/>
              <p:cNvSpPr/>
              <p:nvPr/>
            </p:nvSpPr>
            <p:spPr>
              <a:xfrm>
                <a:off x="6704080" y="2609927"/>
                <a:ext cx="15699" cy="12178"/>
              </a:xfrm>
              <a:custGeom>
                <a:avLst/>
                <a:gdLst/>
                <a:ahLst/>
                <a:cxnLst/>
                <a:rect l="l" t="t" r="r" b="b"/>
                <a:pathLst>
                  <a:path w="477" h="370" extrusionOk="0">
                    <a:moveTo>
                      <a:pt x="238" y="0"/>
                    </a:moveTo>
                    <a:cubicBezTo>
                      <a:pt x="12" y="0"/>
                      <a:pt x="0" y="369"/>
                      <a:pt x="238" y="369"/>
                    </a:cubicBezTo>
                    <a:cubicBezTo>
                      <a:pt x="476" y="369"/>
                      <a:pt x="476"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5"/>
              <p:cNvSpPr/>
              <p:nvPr/>
            </p:nvSpPr>
            <p:spPr>
              <a:xfrm>
                <a:off x="6729916" y="2615424"/>
                <a:ext cx="15732" cy="12178"/>
              </a:xfrm>
              <a:custGeom>
                <a:avLst/>
                <a:gdLst/>
                <a:ahLst/>
                <a:cxnLst/>
                <a:rect l="l" t="t" r="r" b="b"/>
                <a:pathLst>
                  <a:path w="478" h="370" extrusionOk="0">
                    <a:moveTo>
                      <a:pt x="239" y="0"/>
                    </a:moveTo>
                    <a:cubicBezTo>
                      <a:pt x="1" y="0"/>
                      <a:pt x="1" y="369"/>
                      <a:pt x="239" y="369"/>
                    </a:cubicBezTo>
                    <a:cubicBezTo>
                      <a:pt x="477" y="369"/>
                      <a:pt x="477"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5"/>
              <p:cNvSpPr/>
              <p:nvPr/>
            </p:nvSpPr>
            <p:spPr>
              <a:xfrm>
                <a:off x="6755785" y="2618551"/>
                <a:ext cx="15699" cy="11783"/>
              </a:xfrm>
              <a:custGeom>
                <a:avLst/>
                <a:gdLst/>
                <a:ahLst/>
                <a:cxnLst/>
                <a:rect l="l" t="t" r="r" b="b"/>
                <a:pathLst>
                  <a:path w="477" h="358" extrusionOk="0">
                    <a:moveTo>
                      <a:pt x="228" y="0"/>
                    </a:moveTo>
                    <a:cubicBezTo>
                      <a:pt x="1" y="0"/>
                      <a:pt x="4" y="357"/>
                      <a:pt x="239" y="357"/>
                    </a:cubicBezTo>
                    <a:cubicBezTo>
                      <a:pt x="465" y="357"/>
                      <a:pt x="477" y="0"/>
                      <a:pt x="239" y="0"/>
                    </a:cubicBezTo>
                    <a:cubicBezTo>
                      <a:pt x="235" y="0"/>
                      <a:pt x="231"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5"/>
              <p:cNvSpPr/>
              <p:nvPr/>
            </p:nvSpPr>
            <p:spPr>
              <a:xfrm>
                <a:off x="6704080" y="2698100"/>
                <a:ext cx="15699" cy="12178"/>
              </a:xfrm>
              <a:custGeom>
                <a:avLst/>
                <a:gdLst/>
                <a:ahLst/>
                <a:cxnLst/>
                <a:rect l="l" t="t" r="r" b="b"/>
                <a:pathLst>
                  <a:path w="477" h="370" extrusionOk="0">
                    <a:moveTo>
                      <a:pt x="238" y="0"/>
                    </a:moveTo>
                    <a:cubicBezTo>
                      <a:pt x="12" y="0"/>
                      <a:pt x="0" y="369"/>
                      <a:pt x="238" y="369"/>
                    </a:cubicBezTo>
                    <a:cubicBezTo>
                      <a:pt x="476" y="369"/>
                      <a:pt x="476"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6729916" y="2703958"/>
                <a:ext cx="15732" cy="11816"/>
              </a:xfrm>
              <a:custGeom>
                <a:avLst/>
                <a:gdLst/>
                <a:ahLst/>
                <a:cxnLst/>
                <a:rect l="l" t="t" r="r" b="b"/>
                <a:pathLst>
                  <a:path w="478" h="359" extrusionOk="0">
                    <a:moveTo>
                      <a:pt x="239" y="1"/>
                    </a:moveTo>
                    <a:cubicBezTo>
                      <a:pt x="1" y="1"/>
                      <a:pt x="1" y="358"/>
                      <a:pt x="239" y="358"/>
                    </a:cubicBezTo>
                    <a:cubicBezTo>
                      <a:pt x="477" y="358"/>
                      <a:pt x="477"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6755785" y="2706723"/>
                <a:ext cx="15699" cy="11783"/>
              </a:xfrm>
              <a:custGeom>
                <a:avLst/>
                <a:gdLst/>
                <a:ahLst/>
                <a:cxnLst/>
                <a:rect l="l" t="t" r="r" b="b"/>
                <a:pathLst>
                  <a:path w="477" h="358" extrusionOk="0">
                    <a:moveTo>
                      <a:pt x="239" y="0"/>
                    </a:moveTo>
                    <a:cubicBezTo>
                      <a:pt x="1" y="0"/>
                      <a:pt x="1" y="357"/>
                      <a:pt x="239" y="357"/>
                    </a:cubicBezTo>
                    <a:cubicBezTo>
                      <a:pt x="477" y="357"/>
                      <a:pt x="477"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6704080" y="2786668"/>
                <a:ext cx="15699" cy="11783"/>
              </a:xfrm>
              <a:custGeom>
                <a:avLst/>
                <a:gdLst/>
                <a:ahLst/>
                <a:cxnLst/>
                <a:rect l="l" t="t" r="r" b="b"/>
                <a:pathLst>
                  <a:path w="477" h="358" extrusionOk="0">
                    <a:moveTo>
                      <a:pt x="238" y="0"/>
                    </a:moveTo>
                    <a:cubicBezTo>
                      <a:pt x="12" y="0"/>
                      <a:pt x="0" y="357"/>
                      <a:pt x="238" y="357"/>
                    </a:cubicBezTo>
                    <a:cubicBezTo>
                      <a:pt x="476" y="357"/>
                      <a:pt x="476"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6729916" y="2792131"/>
                <a:ext cx="15732" cy="11783"/>
              </a:xfrm>
              <a:custGeom>
                <a:avLst/>
                <a:gdLst/>
                <a:ahLst/>
                <a:cxnLst/>
                <a:rect l="l" t="t" r="r" b="b"/>
                <a:pathLst>
                  <a:path w="478" h="358" extrusionOk="0">
                    <a:moveTo>
                      <a:pt x="239" y="1"/>
                    </a:moveTo>
                    <a:cubicBezTo>
                      <a:pt x="1" y="1"/>
                      <a:pt x="1" y="358"/>
                      <a:pt x="239" y="358"/>
                    </a:cubicBezTo>
                    <a:cubicBezTo>
                      <a:pt x="477" y="358"/>
                      <a:pt x="477"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6755785" y="2794896"/>
                <a:ext cx="15699" cy="11783"/>
              </a:xfrm>
              <a:custGeom>
                <a:avLst/>
                <a:gdLst/>
                <a:ahLst/>
                <a:cxnLst/>
                <a:rect l="l" t="t" r="r" b="b"/>
                <a:pathLst>
                  <a:path w="477" h="358" extrusionOk="0">
                    <a:moveTo>
                      <a:pt x="239" y="0"/>
                    </a:moveTo>
                    <a:cubicBezTo>
                      <a:pt x="1" y="0"/>
                      <a:pt x="1" y="357"/>
                      <a:pt x="239" y="357"/>
                    </a:cubicBezTo>
                    <a:cubicBezTo>
                      <a:pt x="477" y="357"/>
                      <a:pt x="477"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6796169" y="2512737"/>
                <a:ext cx="12178" cy="12178"/>
              </a:xfrm>
              <a:custGeom>
                <a:avLst/>
                <a:gdLst/>
                <a:ahLst/>
                <a:cxnLst/>
                <a:rect l="l" t="t" r="r" b="b"/>
                <a:pathLst>
                  <a:path w="370" h="370" extrusionOk="0">
                    <a:moveTo>
                      <a:pt x="179" y="1"/>
                    </a:moveTo>
                    <a:cubicBezTo>
                      <a:pt x="83" y="1"/>
                      <a:pt x="0" y="84"/>
                      <a:pt x="0" y="179"/>
                    </a:cubicBezTo>
                    <a:cubicBezTo>
                      <a:pt x="0" y="286"/>
                      <a:pt x="83" y="370"/>
                      <a:pt x="179" y="370"/>
                    </a:cubicBezTo>
                    <a:cubicBezTo>
                      <a:pt x="286" y="370"/>
                      <a:pt x="369" y="286"/>
                      <a:pt x="369" y="179"/>
                    </a:cubicBezTo>
                    <a:cubicBezTo>
                      <a:pt x="369" y="84"/>
                      <a:pt x="28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6796169" y="2481009"/>
                <a:ext cx="12178" cy="11783"/>
              </a:xfrm>
              <a:custGeom>
                <a:avLst/>
                <a:gdLst/>
                <a:ahLst/>
                <a:cxnLst/>
                <a:rect l="l" t="t" r="r" b="b"/>
                <a:pathLst>
                  <a:path w="370" h="358" extrusionOk="0">
                    <a:moveTo>
                      <a:pt x="179" y="0"/>
                    </a:moveTo>
                    <a:cubicBezTo>
                      <a:pt x="83" y="0"/>
                      <a:pt x="0" y="84"/>
                      <a:pt x="0" y="179"/>
                    </a:cubicBezTo>
                    <a:cubicBezTo>
                      <a:pt x="0" y="286"/>
                      <a:pt x="83" y="357"/>
                      <a:pt x="179" y="357"/>
                    </a:cubicBezTo>
                    <a:cubicBezTo>
                      <a:pt x="286" y="357"/>
                      <a:pt x="369" y="286"/>
                      <a:pt x="369" y="179"/>
                    </a:cubicBezTo>
                    <a:cubicBezTo>
                      <a:pt x="369" y="84"/>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6796169" y="2448854"/>
                <a:ext cx="12178" cy="12211"/>
              </a:xfrm>
              <a:custGeom>
                <a:avLst/>
                <a:gdLst/>
                <a:ahLst/>
                <a:cxnLst/>
                <a:rect l="l" t="t" r="r" b="b"/>
                <a:pathLst>
                  <a:path w="370" h="371" extrusionOk="0">
                    <a:moveTo>
                      <a:pt x="179" y="1"/>
                    </a:moveTo>
                    <a:cubicBezTo>
                      <a:pt x="83" y="1"/>
                      <a:pt x="0" y="84"/>
                      <a:pt x="0" y="191"/>
                    </a:cubicBezTo>
                    <a:cubicBezTo>
                      <a:pt x="0" y="287"/>
                      <a:pt x="83" y="370"/>
                      <a:pt x="179" y="370"/>
                    </a:cubicBezTo>
                    <a:cubicBezTo>
                      <a:pt x="286" y="370"/>
                      <a:pt x="369" y="287"/>
                      <a:pt x="369" y="191"/>
                    </a:cubicBezTo>
                    <a:cubicBezTo>
                      <a:pt x="369" y="84"/>
                      <a:pt x="28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5"/>
              <p:cNvSpPr/>
              <p:nvPr/>
            </p:nvSpPr>
            <p:spPr>
              <a:xfrm>
                <a:off x="6892175" y="2448854"/>
                <a:ext cx="11783" cy="12211"/>
              </a:xfrm>
              <a:custGeom>
                <a:avLst/>
                <a:gdLst/>
                <a:ahLst/>
                <a:cxnLst/>
                <a:rect l="l" t="t" r="r" b="b"/>
                <a:pathLst>
                  <a:path w="358" h="371" extrusionOk="0">
                    <a:moveTo>
                      <a:pt x="179" y="1"/>
                    </a:moveTo>
                    <a:cubicBezTo>
                      <a:pt x="71" y="1"/>
                      <a:pt x="0" y="84"/>
                      <a:pt x="0" y="191"/>
                    </a:cubicBezTo>
                    <a:cubicBezTo>
                      <a:pt x="0" y="287"/>
                      <a:pt x="71" y="370"/>
                      <a:pt x="179" y="370"/>
                    </a:cubicBezTo>
                    <a:cubicBezTo>
                      <a:pt x="274" y="370"/>
                      <a:pt x="357" y="287"/>
                      <a:pt x="357" y="191"/>
                    </a:cubicBezTo>
                    <a:cubicBezTo>
                      <a:pt x="357"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6860019" y="2448854"/>
                <a:ext cx="12178" cy="12211"/>
              </a:xfrm>
              <a:custGeom>
                <a:avLst/>
                <a:gdLst/>
                <a:ahLst/>
                <a:cxnLst/>
                <a:rect l="l" t="t" r="r" b="b"/>
                <a:pathLst>
                  <a:path w="370" h="371" extrusionOk="0">
                    <a:moveTo>
                      <a:pt x="179" y="1"/>
                    </a:moveTo>
                    <a:cubicBezTo>
                      <a:pt x="84" y="1"/>
                      <a:pt x="1" y="84"/>
                      <a:pt x="1" y="191"/>
                    </a:cubicBezTo>
                    <a:cubicBezTo>
                      <a:pt x="1" y="287"/>
                      <a:pt x="84" y="370"/>
                      <a:pt x="179" y="370"/>
                    </a:cubicBezTo>
                    <a:cubicBezTo>
                      <a:pt x="286" y="370"/>
                      <a:pt x="370" y="287"/>
                      <a:pt x="370" y="191"/>
                    </a:cubicBezTo>
                    <a:cubicBezTo>
                      <a:pt x="370" y="84"/>
                      <a:pt x="28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6828291" y="2448854"/>
                <a:ext cx="11783" cy="12211"/>
              </a:xfrm>
              <a:custGeom>
                <a:avLst/>
                <a:gdLst/>
                <a:ahLst/>
                <a:cxnLst/>
                <a:rect l="l" t="t" r="r" b="b"/>
                <a:pathLst>
                  <a:path w="358" h="371" extrusionOk="0">
                    <a:moveTo>
                      <a:pt x="179" y="1"/>
                    </a:moveTo>
                    <a:cubicBezTo>
                      <a:pt x="72" y="1"/>
                      <a:pt x="0" y="84"/>
                      <a:pt x="0" y="191"/>
                    </a:cubicBezTo>
                    <a:cubicBezTo>
                      <a:pt x="0" y="287"/>
                      <a:pt x="72" y="370"/>
                      <a:pt x="179" y="370"/>
                    </a:cubicBezTo>
                    <a:cubicBezTo>
                      <a:pt x="274" y="370"/>
                      <a:pt x="358" y="287"/>
                      <a:pt x="358" y="191"/>
                    </a:cubicBezTo>
                    <a:cubicBezTo>
                      <a:pt x="358"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6929004" y="2425749"/>
                <a:ext cx="159889" cy="165385"/>
              </a:xfrm>
              <a:custGeom>
                <a:avLst/>
                <a:gdLst/>
                <a:ahLst/>
                <a:cxnLst/>
                <a:rect l="l" t="t" r="r" b="b"/>
                <a:pathLst>
                  <a:path w="4858" h="5025" extrusionOk="0">
                    <a:moveTo>
                      <a:pt x="977" y="370"/>
                    </a:moveTo>
                    <a:lnTo>
                      <a:pt x="1405" y="798"/>
                    </a:lnTo>
                    <a:cubicBezTo>
                      <a:pt x="1441" y="822"/>
                      <a:pt x="1489" y="846"/>
                      <a:pt x="1536" y="846"/>
                    </a:cubicBezTo>
                    <a:lnTo>
                      <a:pt x="4036" y="846"/>
                    </a:lnTo>
                    <a:lnTo>
                      <a:pt x="4036" y="1572"/>
                    </a:lnTo>
                    <a:lnTo>
                      <a:pt x="2286" y="1572"/>
                    </a:lnTo>
                    <a:cubicBezTo>
                      <a:pt x="2191" y="1572"/>
                      <a:pt x="2108" y="1655"/>
                      <a:pt x="2108" y="1751"/>
                    </a:cubicBezTo>
                    <a:lnTo>
                      <a:pt x="2108" y="2870"/>
                    </a:lnTo>
                    <a:lnTo>
                      <a:pt x="357" y="2870"/>
                    </a:lnTo>
                    <a:lnTo>
                      <a:pt x="357" y="370"/>
                    </a:lnTo>
                    <a:close/>
                    <a:moveTo>
                      <a:pt x="4239" y="4108"/>
                    </a:moveTo>
                    <a:lnTo>
                      <a:pt x="3965" y="4394"/>
                    </a:lnTo>
                    <a:lnTo>
                      <a:pt x="3965" y="4108"/>
                    </a:lnTo>
                    <a:close/>
                    <a:moveTo>
                      <a:pt x="4489" y="1929"/>
                    </a:moveTo>
                    <a:lnTo>
                      <a:pt x="4489" y="3751"/>
                    </a:lnTo>
                    <a:lnTo>
                      <a:pt x="3786" y="3751"/>
                    </a:lnTo>
                    <a:cubicBezTo>
                      <a:pt x="3679" y="3751"/>
                      <a:pt x="3596" y="3834"/>
                      <a:pt x="3596" y="3930"/>
                    </a:cubicBezTo>
                    <a:lnTo>
                      <a:pt x="3596" y="4656"/>
                    </a:lnTo>
                    <a:lnTo>
                      <a:pt x="2477" y="4656"/>
                    </a:lnTo>
                    <a:lnTo>
                      <a:pt x="2477" y="1929"/>
                    </a:lnTo>
                    <a:close/>
                    <a:moveTo>
                      <a:pt x="179" y="0"/>
                    </a:moveTo>
                    <a:cubicBezTo>
                      <a:pt x="72" y="0"/>
                      <a:pt x="0" y="84"/>
                      <a:pt x="0" y="179"/>
                    </a:cubicBezTo>
                    <a:lnTo>
                      <a:pt x="0" y="3060"/>
                    </a:lnTo>
                    <a:cubicBezTo>
                      <a:pt x="0" y="3156"/>
                      <a:pt x="72" y="3239"/>
                      <a:pt x="179" y="3239"/>
                    </a:cubicBezTo>
                    <a:lnTo>
                      <a:pt x="2108" y="3239"/>
                    </a:lnTo>
                    <a:lnTo>
                      <a:pt x="2108" y="4846"/>
                    </a:lnTo>
                    <a:cubicBezTo>
                      <a:pt x="2108" y="4942"/>
                      <a:pt x="2191" y="5025"/>
                      <a:pt x="2298" y="5025"/>
                    </a:cubicBezTo>
                    <a:lnTo>
                      <a:pt x="3786" y="5025"/>
                    </a:lnTo>
                    <a:cubicBezTo>
                      <a:pt x="3834" y="5025"/>
                      <a:pt x="3882" y="5001"/>
                      <a:pt x="3917" y="4965"/>
                    </a:cubicBezTo>
                    <a:lnTo>
                      <a:pt x="4810" y="4060"/>
                    </a:lnTo>
                    <a:cubicBezTo>
                      <a:pt x="4834" y="4025"/>
                      <a:pt x="4858" y="3977"/>
                      <a:pt x="4858" y="3930"/>
                    </a:cubicBezTo>
                    <a:lnTo>
                      <a:pt x="4858" y="1751"/>
                    </a:lnTo>
                    <a:cubicBezTo>
                      <a:pt x="4858" y="1655"/>
                      <a:pt x="4775" y="1572"/>
                      <a:pt x="4679" y="1572"/>
                    </a:cubicBezTo>
                    <a:lnTo>
                      <a:pt x="4394" y="1572"/>
                    </a:lnTo>
                    <a:lnTo>
                      <a:pt x="4394" y="667"/>
                    </a:lnTo>
                    <a:cubicBezTo>
                      <a:pt x="4394" y="560"/>
                      <a:pt x="4310" y="477"/>
                      <a:pt x="4215" y="477"/>
                    </a:cubicBezTo>
                    <a:lnTo>
                      <a:pt x="1608" y="477"/>
                    </a:lnTo>
                    <a:lnTo>
                      <a:pt x="1191" y="60"/>
                    </a:lnTo>
                    <a:cubicBezTo>
                      <a:pt x="1155" y="24"/>
                      <a:pt x="1108" y="0"/>
                      <a:pt x="1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6680152" y="2542128"/>
                <a:ext cx="402487" cy="294731"/>
              </a:xfrm>
              <a:custGeom>
                <a:avLst/>
                <a:gdLst/>
                <a:ahLst/>
                <a:cxnLst/>
                <a:rect l="l" t="t" r="r" b="b"/>
                <a:pathLst>
                  <a:path w="12229" h="8955" extrusionOk="0">
                    <a:moveTo>
                      <a:pt x="358" y="1370"/>
                    </a:moveTo>
                    <a:cubicBezTo>
                      <a:pt x="560" y="1477"/>
                      <a:pt x="834" y="1560"/>
                      <a:pt x="1191" y="1644"/>
                    </a:cubicBezTo>
                    <a:cubicBezTo>
                      <a:pt x="1882" y="1787"/>
                      <a:pt x="2787" y="1858"/>
                      <a:pt x="3751" y="1858"/>
                    </a:cubicBezTo>
                    <a:cubicBezTo>
                      <a:pt x="4716" y="1858"/>
                      <a:pt x="5632" y="1787"/>
                      <a:pt x="6311" y="1644"/>
                    </a:cubicBezTo>
                    <a:cubicBezTo>
                      <a:pt x="6668" y="1560"/>
                      <a:pt x="6942" y="1477"/>
                      <a:pt x="7145" y="1382"/>
                    </a:cubicBezTo>
                    <a:lnTo>
                      <a:pt x="7145" y="2703"/>
                    </a:lnTo>
                    <a:cubicBezTo>
                      <a:pt x="7121" y="2751"/>
                      <a:pt x="6906" y="2930"/>
                      <a:pt x="6168" y="3072"/>
                    </a:cubicBezTo>
                    <a:cubicBezTo>
                      <a:pt x="5513" y="3203"/>
                      <a:pt x="4656" y="3275"/>
                      <a:pt x="3751" y="3275"/>
                    </a:cubicBezTo>
                    <a:cubicBezTo>
                      <a:pt x="2846" y="3275"/>
                      <a:pt x="2001" y="3203"/>
                      <a:pt x="1346" y="3072"/>
                    </a:cubicBezTo>
                    <a:cubicBezTo>
                      <a:pt x="596" y="2930"/>
                      <a:pt x="382" y="2751"/>
                      <a:pt x="358" y="2703"/>
                    </a:cubicBezTo>
                    <a:lnTo>
                      <a:pt x="358" y="1370"/>
                    </a:lnTo>
                    <a:close/>
                    <a:moveTo>
                      <a:pt x="6644" y="3334"/>
                    </a:moveTo>
                    <a:cubicBezTo>
                      <a:pt x="7049" y="3465"/>
                      <a:pt x="7133" y="3572"/>
                      <a:pt x="7145" y="3584"/>
                    </a:cubicBezTo>
                    <a:cubicBezTo>
                      <a:pt x="7109" y="3644"/>
                      <a:pt x="6894" y="3811"/>
                      <a:pt x="6168" y="3953"/>
                    </a:cubicBezTo>
                    <a:cubicBezTo>
                      <a:pt x="5513" y="4084"/>
                      <a:pt x="4656" y="4156"/>
                      <a:pt x="3751" y="4156"/>
                    </a:cubicBezTo>
                    <a:cubicBezTo>
                      <a:pt x="2846" y="4156"/>
                      <a:pt x="1989" y="4084"/>
                      <a:pt x="1346" y="3953"/>
                    </a:cubicBezTo>
                    <a:cubicBezTo>
                      <a:pt x="608" y="3811"/>
                      <a:pt x="394" y="3644"/>
                      <a:pt x="358" y="3584"/>
                    </a:cubicBezTo>
                    <a:cubicBezTo>
                      <a:pt x="370" y="3572"/>
                      <a:pt x="453" y="3465"/>
                      <a:pt x="858" y="3334"/>
                    </a:cubicBezTo>
                    <a:cubicBezTo>
                      <a:pt x="965" y="3358"/>
                      <a:pt x="1072" y="3394"/>
                      <a:pt x="1191" y="3418"/>
                    </a:cubicBezTo>
                    <a:cubicBezTo>
                      <a:pt x="1882" y="3561"/>
                      <a:pt x="2787" y="3644"/>
                      <a:pt x="3751" y="3644"/>
                    </a:cubicBezTo>
                    <a:cubicBezTo>
                      <a:pt x="4716" y="3644"/>
                      <a:pt x="5632" y="3561"/>
                      <a:pt x="6311" y="3418"/>
                    </a:cubicBezTo>
                    <a:cubicBezTo>
                      <a:pt x="6430" y="3394"/>
                      <a:pt x="6549" y="3358"/>
                      <a:pt x="6644" y="3334"/>
                    </a:cubicBezTo>
                    <a:close/>
                    <a:moveTo>
                      <a:pt x="7145" y="4037"/>
                    </a:moveTo>
                    <a:lnTo>
                      <a:pt x="7145" y="4430"/>
                    </a:lnTo>
                    <a:cubicBezTo>
                      <a:pt x="6752" y="4727"/>
                      <a:pt x="6466" y="5156"/>
                      <a:pt x="6335" y="5644"/>
                    </a:cubicBezTo>
                    <a:cubicBezTo>
                      <a:pt x="6121" y="5656"/>
                      <a:pt x="5918" y="5716"/>
                      <a:pt x="5740" y="5799"/>
                    </a:cubicBezTo>
                    <a:cubicBezTo>
                      <a:pt x="5144" y="5882"/>
                      <a:pt x="4466" y="5930"/>
                      <a:pt x="3751" y="5930"/>
                    </a:cubicBezTo>
                    <a:cubicBezTo>
                      <a:pt x="2846" y="5930"/>
                      <a:pt x="2001" y="5858"/>
                      <a:pt x="1346" y="5727"/>
                    </a:cubicBezTo>
                    <a:cubicBezTo>
                      <a:pt x="596" y="5585"/>
                      <a:pt x="382" y="5406"/>
                      <a:pt x="358" y="5358"/>
                    </a:cubicBezTo>
                    <a:lnTo>
                      <a:pt x="358" y="4037"/>
                    </a:lnTo>
                    <a:cubicBezTo>
                      <a:pt x="560" y="4132"/>
                      <a:pt x="834" y="4215"/>
                      <a:pt x="1191" y="4299"/>
                    </a:cubicBezTo>
                    <a:cubicBezTo>
                      <a:pt x="1882" y="4442"/>
                      <a:pt x="2787" y="4513"/>
                      <a:pt x="3751" y="4513"/>
                    </a:cubicBezTo>
                    <a:cubicBezTo>
                      <a:pt x="4716" y="4513"/>
                      <a:pt x="5632" y="4442"/>
                      <a:pt x="6311" y="4299"/>
                    </a:cubicBezTo>
                    <a:cubicBezTo>
                      <a:pt x="6668" y="4215"/>
                      <a:pt x="6942" y="4132"/>
                      <a:pt x="7145" y="4037"/>
                    </a:cubicBezTo>
                    <a:close/>
                    <a:moveTo>
                      <a:pt x="846" y="5989"/>
                    </a:moveTo>
                    <a:cubicBezTo>
                      <a:pt x="953" y="6025"/>
                      <a:pt x="1072" y="6049"/>
                      <a:pt x="1191" y="6073"/>
                    </a:cubicBezTo>
                    <a:cubicBezTo>
                      <a:pt x="1882" y="6216"/>
                      <a:pt x="2787" y="6299"/>
                      <a:pt x="3751" y="6299"/>
                    </a:cubicBezTo>
                    <a:cubicBezTo>
                      <a:pt x="4251" y="6299"/>
                      <a:pt x="4739" y="6275"/>
                      <a:pt x="5192" y="6228"/>
                    </a:cubicBezTo>
                    <a:lnTo>
                      <a:pt x="5192" y="6228"/>
                    </a:lnTo>
                    <a:cubicBezTo>
                      <a:pt x="5061" y="6394"/>
                      <a:pt x="4954" y="6573"/>
                      <a:pt x="4894" y="6775"/>
                    </a:cubicBezTo>
                    <a:cubicBezTo>
                      <a:pt x="4525" y="6799"/>
                      <a:pt x="4144" y="6811"/>
                      <a:pt x="3751" y="6811"/>
                    </a:cubicBezTo>
                    <a:cubicBezTo>
                      <a:pt x="2846" y="6811"/>
                      <a:pt x="1989" y="6740"/>
                      <a:pt x="1346" y="6609"/>
                    </a:cubicBezTo>
                    <a:cubicBezTo>
                      <a:pt x="608" y="6466"/>
                      <a:pt x="394" y="6299"/>
                      <a:pt x="358" y="6239"/>
                    </a:cubicBezTo>
                    <a:cubicBezTo>
                      <a:pt x="453" y="6085"/>
                      <a:pt x="715" y="6061"/>
                      <a:pt x="846" y="5989"/>
                    </a:cubicBezTo>
                    <a:close/>
                    <a:moveTo>
                      <a:pt x="358" y="6692"/>
                    </a:moveTo>
                    <a:cubicBezTo>
                      <a:pt x="560" y="6787"/>
                      <a:pt x="834" y="6882"/>
                      <a:pt x="1191" y="6954"/>
                    </a:cubicBezTo>
                    <a:cubicBezTo>
                      <a:pt x="1882" y="7097"/>
                      <a:pt x="2787" y="7180"/>
                      <a:pt x="3751" y="7180"/>
                    </a:cubicBezTo>
                    <a:cubicBezTo>
                      <a:pt x="4120" y="7180"/>
                      <a:pt x="4478" y="7168"/>
                      <a:pt x="4823" y="7144"/>
                    </a:cubicBezTo>
                    <a:lnTo>
                      <a:pt x="4823" y="7144"/>
                    </a:lnTo>
                    <a:cubicBezTo>
                      <a:pt x="4823" y="7180"/>
                      <a:pt x="4811" y="7228"/>
                      <a:pt x="4811" y="7263"/>
                    </a:cubicBezTo>
                    <a:cubicBezTo>
                      <a:pt x="4811" y="7763"/>
                      <a:pt x="5037" y="8204"/>
                      <a:pt x="5382" y="8502"/>
                    </a:cubicBezTo>
                    <a:cubicBezTo>
                      <a:pt x="4882" y="8561"/>
                      <a:pt x="4335" y="8585"/>
                      <a:pt x="3751" y="8585"/>
                    </a:cubicBezTo>
                    <a:cubicBezTo>
                      <a:pt x="2846" y="8585"/>
                      <a:pt x="2001" y="8514"/>
                      <a:pt x="1346" y="8394"/>
                    </a:cubicBezTo>
                    <a:cubicBezTo>
                      <a:pt x="596" y="8240"/>
                      <a:pt x="382" y="8073"/>
                      <a:pt x="358" y="8013"/>
                    </a:cubicBezTo>
                    <a:lnTo>
                      <a:pt x="358" y="6692"/>
                    </a:lnTo>
                    <a:close/>
                    <a:moveTo>
                      <a:pt x="3751" y="1"/>
                    </a:moveTo>
                    <a:cubicBezTo>
                      <a:pt x="3156" y="1"/>
                      <a:pt x="2561" y="24"/>
                      <a:pt x="2037" y="84"/>
                    </a:cubicBezTo>
                    <a:cubicBezTo>
                      <a:pt x="1941" y="96"/>
                      <a:pt x="1870" y="191"/>
                      <a:pt x="1882" y="286"/>
                    </a:cubicBezTo>
                    <a:cubicBezTo>
                      <a:pt x="1894" y="382"/>
                      <a:pt x="1977" y="453"/>
                      <a:pt x="2072" y="453"/>
                    </a:cubicBezTo>
                    <a:cubicBezTo>
                      <a:pt x="2584" y="394"/>
                      <a:pt x="3168" y="358"/>
                      <a:pt x="3751" y="358"/>
                    </a:cubicBezTo>
                    <a:cubicBezTo>
                      <a:pt x="4656" y="358"/>
                      <a:pt x="5501" y="429"/>
                      <a:pt x="6156" y="560"/>
                    </a:cubicBezTo>
                    <a:cubicBezTo>
                      <a:pt x="6894" y="703"/>
                      <a:pt x="7109" y="882"/>
                      <a:pt x="7133" y="929"/>
                    </a:cubicBezTo>
                    <a:cubicBezTo>
                      <a:pt x="7109" y="989"/>
                      <a:pt x="6894" y="1156"/>
                      <a:pt x="6156" y="1298"/>
                    </a:cubicBezTo>
                    <a:cubicBezTo>
                      <a:pt x="5501" y="1429"/>
                      <a:pt x="4656" y="1501"/>
                      <a:pt x="3751" y="1501"/>
                    </a:cubicBezTo>
                    <a:cubicBezTo>
                      <a:pt x="2846" y="1501"/>
                      <a:pt x="1989" y="1429"/>
                      <a:pt x="1334" y="1298"/>
                    </a:cubicBezTo>
                    <a:cubicBezTo>
                      <a:pt x="608" y="1156"/>
                      <a:pt x="382" y="989"/>
                      <a:pt x="358" y="929"/>
                    </a:cubicBezTo>
                    <a:cubicBezTo>
                      <a:pt x="370" y="905"/>
                      <a:pt x="489" y="751"/>
                      <a:pt x="1168" y="596"/>
                    </a:cubicBezTo>
                    <a:cubicBezTo>
                      <a:pt x="1263" y="572"/>
                      <a:pt x="1322" y="477"/>
                      <a:pt x="1299" y="382"/>
                    </a:cubicBezTo>
                    <a:cubicBezTo>
                      <a:pt x="1288" y="294"/>
                      <a:pt x="1197" y="237"/>
                      <a:pt x="1109" y="237"/>
                    </a:cubicBezTo>
                    <a:cubicBezTo>
                      <a:pt x="1101" y="237"/>
                      <a:pt x="1092" y="238"/>
                      <a:pt x="1084" y="239"/>
                    </a:cubicBezTo>
                    <a:cubicBezTo>
                      <a:pt x="358" y="405"/>
                      <a:pt x="1" y="632"/>
                      <a:pt x="1" y="929"/>
                    </a:cubicBezTo>
                    <a:lnTo>
                      <a:pt x="1" y="2703"/>
                    </a:lnTo>
                    <a:cubicBezTo>
                      <a:pt x="1" y="2882"/>
                      <a:pt x="108" y="3025"/>
                      <a:pt x="346" y="3144"/>
                    </a:cubicBezTo>
                    <a:cubicBezTo>
                      <a:pt x="108" y="3275"/>
                      <a:pt x="1" y="3418"/>
                      <a:pt x="1" y="3584"/>
                    </a:cubicBezTo>
                    <a:lnTo>
                      <a:pt x="1" y="5358"/>
                    </a:lnTo>
                    <a:cubicBezTo>
                      <a:pt x="1" y="5537"/>
                      <a:pt x="108" y="5680"/>
                      <a:pt x="346" y="5799"/>
                    </a:cubicBezTo>
                    <a:cubicBezTo>
                      <a:pt x="108" y="5930"/>
                      <a:pt x="1" y="6073"/>
                      <a:pt x="1" y="6239"/>
                    </a:cubicBezTo>
                    <a:lnTo>
                      <a:pt x="1" y="8025"/>
                    </a:lnTo>
                    <a:cubicBezTo>
                      <a:pt x="1" y="8323"/>
                      <a:pt x="382" y="8561"/>
                      <a:pt x="1191" y="8728"/>
                    </a:cubicBezTo>
                    <a:cubicBezTo>
                      <a:pt x="1870" y="8871"/>
                      <a:pt x="2787" y="8954"/>
                      <a:pt x="3751" y="8954"/>
                    </a:cubicBezTo>
                    <a:cubicBezTo>
                      <a:pt x="4525" y="8954"/>
                      <a:pt x="5263" y="8906"/>
                      <a:pt x="5894" y="8811"/>
                    </a:cubicBezTo>
                    <a:cubicBezTo>
                      <a:pt x="5894" y="8811"/>
                      <a:pt x="5894" y="8799"/>
                      <a:pt x="5894" y="8799"/>
                    </a:cubicBezTo>
                    <a:cubicBezTo>
                      <a:pt x="6061" y="8859"/>
                      <a:pt x="6252" y="8895"/>
                      <a:pt x="6442" y="8895"/>
                    </a:cubicBezTo>
                    <a:lnTo>
                      <a:pt x="10597" y="8895"/>
                    </a:lnTo>
                    <a:cubicBezTo>
                      <a:pt x="11490" y="8895"/>
                      <a:pt x="12228" y="8168"/>
                      <a:pt x="12228" y="7263"/>
                    </a:cubicBezTo>
                    <a:cubicBezTo>
                      <a:pt x="12228" y="6406"/>
                      <a:pt x="11562" y="5704"/>
                      <a:pt x="10704" y="5644"/>
                    </a:cubicBezTo>
                    <a:cubicBezTo>
                      <a:pt x="10597" y="5216"/>
                      <a:pt x="10359" y="4823"/>
                      <a:pt x="10026" y="4525"/>
                    </a:cubicBezTo>
                    <a:cubicBezTo>
                      <a:pt x="9993" y="4498"/>
                      <a:pt x="9950" y="4483"/>
                      <a:pt x="9907" y="4483"/>
                    </a:cubicBezTo>
                    <a:cubicBezTo>
                      <a:pt x="9855" y="4483"/>
                      <a:pt x="9803" y="4504"/>
                      <a:pt x="9764" y="4549"/>
                    </a:cubicBezTo>
                    <a:cubicBezTo>
                      <a:pt x="9704" y="4620"/>
                      <a:pt x="9704" y="4727"/>
                      <a:pt x="9776" y="4799"/>
                    </a:cubicBezTo>
                    <a:cubicBezTo>
                      <a:pt x="10097" y="5073"/>
                      <a:pt x="10312" y="5454"/>
                      <a:pt x="10383" y="5858"/>
                    </a:cubicBezTo>
                    <a:cubicBezTo>
                      <a:pt x="10407" y="5966"/>
                      <a:pt x="10502" y="6001"/>
                      <a:pt x="10597" y="6001"/>
                    </a:cubicBezTo>
                    <a:cubicBezTo>
                      <a:pt x="11300" y="6001"/>
                      <a:pt x="11859" y="6573"/>
                      <a:pt x="11859" y="7263"/>
                    </a:cubicBezTo>
                    <a:cubicBezTo>
                      <a:pt x="11859" y="7966"/>
                      <a:pt x="11300" y="8537"/>
                      <a:pt x="10597" y="8537"/>
                    </a:cubicBezTo>
                    <a:lnTo>
                      <a:pt x="6442" y="8537"/>
                    </a:lnTo>
                    <a:cubicBezTo>
                      <a:pt x="5751" y="8537"/>
                      <a:pt x="5180" y="7966"/>
                      <a:pt x="5180" y="7263"/>
                    </a:cubicBezTo>
                    <a:cubicBezTo>
                      <a:pt x="5180" y="6573"/>
                      <a:pt x="5751" y="6001"/>
                      <a:pt x="6442" y="6001"/>
                    </a:cubicBezTo>
                    <a:cubicBezTo>
                      <a:pt x="6537" y="6001"/>
                      <a:pt x="6633" y="5966"/>
                      <a:pt x="6656" y="5858"/>
                    </a:cubicBezTo>
                    <a:cubicBezTo>
                      <a:pt x="6835" y="4965"/>
                      <a:pt x="7609" y="4323"/>
                      <a:pt x="8526" y="4323"/>
                    </a:cubicBezTo>
                    <a:cubicBezTo>
                      <a:pt x="8680" y="4323"/>
                      <a:pt x="8847" y="4346"/>
                      <a:pt x="9002" y="4382"/>
                    </a:cubicBezTo>
                    <a:cubicBezTo>
                      <a:pt x="9016" y="4386"/>
                      <a:pt x="9031" y="4387"/>
                      <a:pt x="9045" y="4387"/>
                    </a:cubicBezTo>
                    <a:cubicBezTo>
                      <a:pt x="9127" y="4387"/>
                      <a:pt x="9208" y="4332"/>
                      <a:pt x="9228" y="4251"/>
                    </a:cubicBezTo>
                    <a:cubicBezTo>
                      <a:pt x="9252" y="4156"/>
                      <a:pt x="9192" y="4061"/>
                      <a:pt x="9097" y="4037"/>
                    </a:cubicBezTo>
                    <a:cubicBezTo>
                      <a:pt x="8907" y="3977"/>
                      <a:pt x="8716" y="3953"/>
                      <a:pt x="8514" y="3953"/>
                    </a:cubicBezTo>
                    <a:cubicBezTo>
                      <a:pt x="8157" y="3953"/>
                      <a:pt x="7811" y="4049"/>
                      <a:pt x="7502" y="4203"/>
                    </a:cubicBezTo>
                    <a:lnTo>
                      <a:pt x="7502" y="3584"/>
                    </a:lnTo>
                    <a:cubicBezTo>
                      <a:pt x="7502" y="3418"/>
                      <a:pt x="7383" y="3275"/>
                      <a:pt x="7145" y="3144"/>
                    </a:cubicBezTo>
                    <a:cubicBezTo>
                      <a:pt x="7383" y="3025"/>
                      <a:pt x="7502" y="2870"/>
                      <a:pt x="7502" y="2703"/>
                    </a:cubicBezTo>
                    <a:lnTo>
                      <a:pt x="7502" y="929"/>
                    </a:lnTo>
                    <a:cubicBezTo>
                      <a:pt x="7502" y="620"/>
                      <a:pt x="7109" y="394"/>
                      <a:pt x="6311" y="215"/>
                    </a:cubicBezTo>
                    <a:cubicBezTo>
                      <a:pt x="5632" y="72"/>
                      <a:pt x="4716" y="1"/>
                      <a:pt x="3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5"/>
              <p:cNvSpPr/>
              <p:nvPr/>
            </p:nvSpPr>
            <p:spPr>
              <a:xfrm>
                <a:off x="7029321" y="2673416"/>
                <a:ext cx="11783" cy="11783"/>
              </a:xfrm>
              <a:custGeom>
                <a:avLst/>
                <a:gdLst/>
                <a:ahLst/>
                <a:cxnLst/>
                <a:rect l="l" t="t" r="r" b="b"/>
                <a:pathLst>
                  <a:path w="358" h="358" extrusionOk="0">
                    <a:moveTo>
                      <a:pt x="179" y="0"/>
                    </a:moveTo>
                    <a:cubicBezTo>
                      <a:pt x="84" y="0"/>
                      <a:pt x="0" y="84"/>
                      <a:pt x="0" y="179"/>
                    </a:cubicBezTo>
                    <a:cubicBezTo>
                      <a:pt x="0" y="274"/>
                      <a:pt x="84" y="357"/>
                      <a:pt x="179" y="357"/>
                    </a:cubicBezTo>
                    <a:cubicBezTo>
                      <a:pt x="274" y="357"/>
                      <a:pt x="357" y="274"/>
                      <a:pt x="357" y="179"/>
                    </a:cubicBezTo>
                    <a:cubicBezTo>
                      <a:pt x="357"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5"/>
              <p:cNvSpPr/>
              <p:nvPr/>
            </p:nvSpPr>
            <p:spPr>
              <a:xfrm>
                <a:off x="7029321" y="2641260"/>
                <a:ext cx="11783" cy="12178"/>
              </a:xfrm>
              <a:custGeom>
                <a:avLst/>
                <a:gdLst/>
                <a:ahLst/>
                <a:cxnLst/>
                <a:rect l="l" t="t" r="r" b="b"/>
                <a:pathLst>
                  <a:path w="358" h="370" extrusionOk="0">
                    <a:moveTo>
                      <a:pt x="179" y="1"/>
                    </a:moveTo>
                    <a:cubicBezTo>
                      <a:pt x="84" y="1"/>
                      <a:pt x="0" y="84"/>
                      <a:pt x="0" y="179"/>
                    </a:cubicBezTo>
                    <a:cubicBezTo>
                      <a:pt x="0" y="287"/>
                      <a:pt x="84" y="370"/>
                      <a:pt x="179" y="370"/>
                    </a:cubicBezTo>
                    <a:cubicBezTo>
                      <a:pt x="274" y="370"/>
                      <a:pt x="357" y="287"/>
                      <a:pt x="357" y="179"/>
                    </a:cubicBezTo>
                    <a:cubicBezTo>
                      <a:pt x="357"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5"/>
              <p:cNvSpPr/>
              <p:nvPr/>
            </p:nvSpPr>
            <p:spPr>
              <a:xfrm>
                <a:off x="7029321" y="2609533"/>
                <a:ext cx="11783" cy="11783"/>
              </a:xfrm>
              <a:custGeom>
                <a:avLst/>
                <a:gdLst/>
                <a:ahLst/>
                <a:cxnLst/>
                <a:rect l="l" t="t" r="r" b="b"/>
                <a:pathLst>
                  <a:path w="358" h="358" extrusionOk="0">
                    <a:moveTo>
                      <a:pt x="179" y="0"/>
                    </a:moveTo>
                    <a:cubicBezTo>
                      <a:pt x="84" y="0"/>
                      <a:pt x="0" y="84"/>
                      <a:pt x="0" y="179"/>
                    </a:cubicBezTo>
                    <a:cubicBezTo>
                      <a:pt x="0" y="274"/>
                      <a:pt x="84" y="358"/>
                      <a:pt x="179" y="358"/>
                    </a:cubicBezTo>
                    <a:cubicBezTo>
                      <a:pt x="274" y="358"/>
                      <a:pt x="357" y="274"/>
                      <a:pt x="357" y="179"/>
                    </a:cubicBezTo>
                    <a:cubicBezTo>
                      <a:pt x="357" y="84"/>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6" name="Google Shape;2216;p45"/>
          <p:cNvGrpSpPr/>
          <p:nvPr/>
        </p:nvGrpSpPr>
        <p:grpSpPr>
          <a:xfrm>
            <a:off x="7607859" y="3831083"/>
            <a:ext cx="355294" cy="70788"/>
            <a:chOff x="7710384" y="1113145"/>
            <a:chExt cx="355294" cy="70788"/>
          </a:xfrm>
        </p:grpSpPr>
        <p:sp>
          <p:nvSpPr>
            <p:cNvPr id="2217" name="Google Shape;2217;p45"/>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5"/>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5"/>
            <p:cNvSpPr/>
            <p:nvPr/>
          </p:nvSpPr>
          <p:spPr>
            <a:xfrm rot="-139">
              <a:off x="79948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0" name="Google Shape;2220;p45"/>
          <p:cNvGrpSpPr/>
          <p:nvPr/>
        </p:nvGrpSpPr>
        <p:grpSpPr>
          <a:xfrm>
            <a:off x="6468009" y="1315058"/>
            <a:ext cx="213044" cy="70788"/>
            <a:chOff x="7710384" y="1113145"/>
            <a:chExt cx="213044" cy="70788"/>
          </a:xfrm>
        </p:grpSpPr>
        <p:sp>
          <p:nvSpPr>
            <p:cNvPr id="2221" name="Google Shape;2221;p45"/>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5"/>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3" name="Google Shape;2223;p45"/>
          <p:cNvGrpSpPr/>
          <p:nvPr/>
        </p:nvGrpSpPr>
        <p:grpSpPr>
          <a:xfrm>
            <a:off x="1490684" y="4423758"/>
            <a:ext cx="355294" cy="70788"/>
            <a:chOff x="7710384" y="1113145"/>
            <a:chExt cx="355294" cy="70788"/>
          </a:xfrm>
        </p:grpSpPr>
        <p:sp>
          <p:nvSpPr>
            <p:cNvPr id="2224" name="Google Shape;2224;p45"/>
            <p:cNvSpPr/>
            <p:nvPr/>
          </p:nvSpPr>
          <p:spPr>
            <a:xfrm rot="-139">
              <a:off x="77103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5"/>
            <p:cNvSpPr/>
            <p:nvPr/>
          </p:nvSpPr>
          <p:spPr>
            <a:xfrm rot="-139">
              <a:off x="785263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5"/>
            <p:cNvSpPr/>
            <p:nvPr/>
          </p:nvSpPr>
          <p:spPr>
            <a:xfrm rot="-139">
              <a:off x="7994884" y="11131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7" name="Google Shape;2227;p45"/>
          <p:cNvSpPr/>
          <p:nvPr/>
        </p:nvSpPr>
        <p:spPr>
          <a:xfrm rot="-278">
            <a:off x="5062515" y="3271440"/>
            <a:ext cx="70796" cy="7078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80"/>
                                        </p:tgtEl>
                                        <p:attrNameLst>
                                          <p:attrName>style.visibility</p:attrName>
                                        </p:attrNameLst>
                                      </p:cBhvr>
                                      <p:to>
                                        <p:strVal val="visible"/>
                                      </p:to>
                                    </p:set>
                                    <p:animEffect transition="in" filter="barn(inVertical)">
                                      <p:cBhvr>
                                        <p:cTn id="7" dur="500"/>
                                        <p:tgtEl>
                                          <p:spTgt spid="218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77"/>
                                        </p:tgtEl>
                                        <p:attrNameLst>
                                          <p:attrName>style.visibility</p:attrName>
                                        </p:attrNameLst>
                                      </p:cBhvr>
                                      <p:to>
                                        <p:strVal val="visible"/>
                                      </p:to>
                                    </p:set>
                                    <p:animEffect transition="in" filter="circle(in)">
                                      <p:cBhvr>
                                        <p:cTn id="12" dur="750"/>
                                        <p:tgtEl>
                                          <p:spTgt spid="217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79"/>
                                        </p:tgtEl>
                                        <p:attrNameLst>
                                          <p:attrName>style.visibility</p:attrName>
                                        </p:attrNameLst>
                                      </p:cBhvr>
                                      <p:to>
                                        <p:strVal val="visible"/>
                                      </p:to>
                                    </p:set>
                                    <p:animEffect transition="in" filter="circle(in)">
                                      <p:cBhvr>
                                        <p:cTn id="17" dur="750"/>
                                        <p:tgtEl>
                                          <p:spTgt spid="217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69"/>
                                        </p:tgtEl>
                                        <p:attrNameLst>
                                          <p:attrName>style.visibility</p:attrName>
                                        </p:attrNameLst>
                                      </p:cBhvr>
                                      <p:to>
                                        <p:strVal val="visible"/>
                                      </p:to>
                                    </p:set>
                                    <p:animEffect transition="in" filter="randombar(horizontal)">
                                      <p:cBhvr>
                                        <p:cTn id="22" dur="500"/>
                                        <p:tgtEl>
                                          <p:spTgt spid="216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174"/>
                                        </p:tgtEl>
                                        <p:attrNameLst>
                                          <p:attrName>style.visibility</p:attrName>
                                        </p:attrNameLst>
                                      </p:cBhvr>
                                      <p:to>
                                        <p:strVal val="visible"/>
                                      </p:to>
                                    </p:set>
                                    <p:animEffect transition="in" filter="randombar(horizontal)">
                                      <p:cBhvr>
                                        <p:cTn id="25" dur="500"/>
                                        <p:tgtEl>
                                          <p:spTgt spid="217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70"/>
                                        </p:tgtEl>
                                        <p:attrNameLst>
                                          <p:attrName>style.visibility</p:attrName>
                                        </p:attrNameLst>
                                      </p:cBhvr>
                                      <p:to>
                                        <p:strVal val="visible"/>
                                      </p:to>
                                    </p:set>
                                    <p:animEffect transition="in" filter="randombar(horizontal)">
                                      <p:cBhvr>
                                        <p:cTn id="30" dur="500"/>
                                        <p:tgtEl>
                                          <p:spTgt spid="217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176"/>
                                        </p:tgtEl>
                                        <p:attrNameLst>
                                          <p:attrName>style.visibility</p:attrName>
                                        </p:attrNameLst>
                                      </p:cBhvr>
                                      <p:to>
                                        <p:strVal val="visible"/>
                                      </p:to>
                                    </p:set>
                                    <p:animEffect transition="in" filter="randombar(horizontal)">
                                      <p:cBhvr>
                                        <p:cTn id="33" dur="500"/>
                                        <p:tgtEl>
                                          <p:spTgt spid="2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 grpId="0" animBg="1"/>
      <p:bldP spid="2176" grpId="0" animBg="1"/>
      <p:bldP spid="2177" grpId="0" animBg="1"/>
      <p:bldP spid="2179" grpId="0" animBg="1"/>
      <p:bldP spid="218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8"/>
        <p:cNvGrpSpPr/>
        <p:nvPr/>
      </p:nvGrpSpPr>
      <p:grpSpPr>
        <a:xfrm>
          <a:off x="0" y="0"/>
          <a:ext cx="0" cy="0"/>
          <a:chOff x="0" y="0"/>
          <a:chExt cx="0" cy="0"/>
        </a:xfrm>
      </p:grpSpPr>
      <p:sp>
        <p:nvSpPr>
          <p:cNvPr id="5" name="TextBox 4">
            <a:extLst>
              <a:ext uri="{FF2B5EF4-FFF2-40B4-BE49-F238E27FC236}">
                <a16:creationId xmlns:a16="http://schemas.microsoft.com/office/drawing/2014/main" id="{94542C45-ACD3-A7F6-4FDA-0EA76897FFEC}"/>
              </a:ext>
            </a:extLst>
          </p:cNvPr>
          <p:cNvSpPr txBox="1"/>
          <p:nvPr/>
        </p:nvSpPr>
        <p:spPr>
          <a:xfrm>
            <a:off x="366155" y="1197589"/>
            <a:ext cx="8604885" cy="1435073"/>
          </a:xfrm>
          <a:prstGeom prst="rect">
            <a:avLst/>
          </a:prstGeom>
          <a:noFill/>
        </p:spPr>
        <p:txBody>
          <a:bodyPr wrap="square">
            <a:spAutoFit/>
          </a:bodyPr>
          <a:lstStyle/>
          <a:p>
            <a:pPr marR="0" lvl="0" algn="ctr">
              <a:lnSpc>
                <a:spcPct val="150000"/>
              </a:lnSpc>
              <a:spcBef>
                <a:spcPts val="0"/>
              </a:spcBef>
              <a:spcAft>
                <a:spcPts val="1000"/>
              </a:spcAft>
            </a:pPr>
            <a:r>
              <a:rPr lang="en-US" sz="3100" b="1">
                <a:solidFill>
                  <a:schemeClr val="tx1"/>
                </a:solidFill>
                <a:effectLst/>
                <a:latin typeface="+mj-lt"/>
                <a:ea typeface="Calibri" panose="020F0502020204030204" pitchFamily="34" charset="0"/>
                <a:cs typeface="Times New Roman" panose="02020603050405020304" pitchFamily="18" charset="0"/>
              </a:rPr>
              <a:t>CẢM ƠN CÁC BẠN ĐÃ CHÚ Ý LẮNG NGHE, HẸN GẶP LẠI!</a:t>
            </a:r>
          </a:p>
        </p:txBody>
      </p:sp>
      <p:grpSp>
        <p:nvGrpSpPr>
          <p:cNvPr id="6" name="Google Shape;2232;p46">
            <a:extLst>
              <a:ext uri="{FF2B5EF4-FFF2-40B4-BE49-F238E27FC236}">
                <a16:creationId xmlns:a16="http://schemas.microsoft.com/office/drawing/2014/main" id="{E468CE0F-A6FE-BF2D-1478-D15AB36ADFDD}"/>
              </a:ext>
            </a:extLst>
          </p:cNvPr>
          <p:cNvGrpSpPr/>
          <p:nvPr/>
        </p:nvGrpSpPr>
        <p:grpSpPr>
          <a:xfrm rot="603874">
            <a:off x="7947014" y="89054"/>
            <a:ext cx="1007132" cy="1127766"/>
            <a:chOff x="7462761" y="1061568"/>
            <a:chExt cx="1208615" cy="1697214"/>
          </a:xfrm>
        </p:grpSpPr>
        <p:grpSp>
          <p:nvGrpSpPr>
            <p:cNvPr id="7" name="Google Shape;2233;p46">
              <a:extLst>
                <a:ext uri="{FF2B5EF4-FFF2-40B4-BE49-F238E27FC236}">
                  <a16:creationId xmlns:a16="http://schemas.microsoft.com/office/drawing/2014/main" id="{B640965D-CCE5-990B-CE77-FE89F8A723C0}"/>
                </a:ext>
              </a:extLst>
            </p:cNvPr>
            <p:cNvGrpSpPr/>
            <p:nvPr/>
          </p:nvGrpSpPr>
          <p:grpSpPr>
            <a:xfrm>
              <a:off x="7462761" y="1061568"/>
              <a:ext cx="1208615" cy="1697214"/>
              <a:chOff x="7496750" y="2523875"/>
              <a:chExt cx="1338000" cy="1926900"/>
            </a:xfrm>
          </p:grpSpPr>
          <p:sp>
            <p:nvSpPr>
              <p:cNvPr id="33" name="Google Shape;2234;p46">
                <a:extLst>
                  <a:ext uri="{FF2B5EF4-FFF2-40B4-BE49-F238E27FC236}">
                    <a16:creationId xmlns:a16="http://schemas.microsoft.com/office/drawing/2014/main" id="{6E87F1B3-43A2-6D3A-508E-EFCA433EB3FC}"/>
                  </a:ext>
                </a:extLst>
              </p:cNvPr>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35;p46">
                <a:extLst>
                  <a:ext uri="{FF2B5EF4-FFF2-40B4-BE49-F238E27FC236}">
                    <a16:creationId xmlns:a16="http://schemas.microsoft.com/office/drawing/2014/main" id="{87A53E8F-C98B-04BC-E846-7045B9229A41}"/>
                  </a:ext>
                </a:extLst>
              </p:cNvPr>
              <p:cNvSpPr/>
              <p:nvPr/>
            </p:nvSpPr>
            <p:spPr>
              <a:xfrm>
                <a:off x="7496750" y="2523875"/>
                <a:ext cx="1338000" cy="1926900"/>
              </a:xfrm>
              <a:prstGeom prst="round2SameRect">
                <a:avLst>
                  <a:gd name="adj1" fmla="val 50000"/>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236;p46">
              <a:extLst>
                <a:ext uri="{FF2B5EF4-FFF2-40B4-BE49-F238E27FC236}">
                  <a16:creationId xmlns:a16="http://schemas.microsoft.com/office/drawing/2014/main" id="{0B413607-DDA1-288E-5203-1653D721C5B5}"/>
                </a:ext>
              </a:extLst>
            </p:cNvPr>
            <p:cNvGrpSpPr/>
            <p:nvPr/>
          </p:nvGrpSpPr>
          <p:grpSpPr>
            <a:xfrm>
              <a:off x="7633041" y="1561603"/>
              <a:ext cx="867864" cy="866406"/>
              <a:chOff x="728519" y="1647105"/>
              <a:chExt cx="411505" cy="410814"/>
            </a:xfrm>
          </p:grpSpPr>
          <p:sp>
            <p:nvSpPr>
              <p:cNvPr id="15" name="Google Shape;2237;p46">
                <a:extLst>
                  <a:ext uri="{FF2B5EF4-FFF2-40B4-BE49-F238E27FC236}">
                    <a16:creationId xmlns:a16="http://schemas.microsoft.com/office/drawing/2014/main" id="{40B5233A-B5BC-6B56-BE56-71D12DD20C45}"/>
                  </a:ext>
                </a:extLst>
              </p:cNvPr>
              <p:cNvSpPr/>
              <p:nvPr/>
            </p:nvSpPr>
            <p:spPr>
              <a:xfrm>
                <a:off x="734805" y="1738404"/>
                <a:ext cx="351143" cy="138364"/>
              </a:xfrm>
              <a:custGeom>
                <a:avLst/>
                <a:gdLst/>
                <a:ahLst/>
                <a:cxnLst/>
                <a:rect l="l" t="t" r="r" b="b"/>
                <a:pathLst>
                  <a:path w="10669" h="4204" extrusionOk="0">
                    <a:moveTo>
                      <a:pt x="488" y="1"/>
                    </a:moveTo>
                    <a:cubicBezTo>
                      <a:pt x="214" y="1"/>
                      <a:pt x="0" y="227"/>
                      <a:pt x="0" y="489"/>
                    </a:cubicBezTo>
                    <a:lnTo>
                      <a:pt x="0" y="2763"/>
                    </a:lnTo>
                    <a:cubicBezTo>
                      <a:pt x="0" y="3037"/>
                      <a:pt x="214" y="3251"/>
                      <a:pt x="488" y="3251"/>
                    </a:cubicBezTo>
                    <a:lnTo>
                      <a:pt x="2584" y="3251"/>
                    </a:lnTo>
                    <a:lnTo>
                      <a:pt x="2584" y="4204"/>
                    </a:lnTo>
                    <a:lnTo>
                      <a:pt x="3548" y="3251"/>
                    </a:lnTo>
                    <a:lnTo>
                      <a:pt x="10180" y="3251"/>
                    </a:lnTo>
                    <a:cubicBezTo>
                      <a:pt x="10454" y="3251"/>
                      <a:pt x="10668" y="3037"/>
                      <a:pt x="10668" y="2763"/>
                    </a:cubicBezTo>
                    <a:lnTo>
                      <a:pt x="106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38;p46">
                <a:extLst>
                  <a:ext uri="{FF2B5EF4-FFF2-40B4-BE49-F238E27FC236}">
                    <a16:creationId xmlns:a16="http://schemas.microsoft.com/office/drawing/2014/main" id="{48DBFDD5-A60F-7532-075E-17B8F8944168}"/>
                  </a:ext>
                </a:extLst>
              </p:cNvPr>
              <p:cNvSpPr/>
              <p:nvPr/>
            </p:nvSpPr>
            <p:spPr>
              <a:xfrm>
                <a:off x="782594" y="1652997"/>
                <a:ext cx="351143" cy="138364"/>
              </a:xfrm>
              <a:custGeom>
                <a:avLst/>
                <a:gdLst/>
                <a:ahLst/>
                <a:cxnLst/>
                <a:rect l="l" t="t" r="r" b="b"/>
                <a:pathLst>
                  <a:path w="10669" h="4204" extrusionOk="0">
                    <a:moveTo>
                      <a:pt x="489" y="0"/>
                    </a:moveTo>
                    <a:cubicBezTo>
                      <a:pt x="215" y="0"/>
                      <a:pt x="1" y="215"/>
                      <a:pt x="1" y="489"/>
                    </a:cubicBezTo>
                    <a:lnTo>
                      <a:pt x="1" y="2763"/>
                    </a:lnTo>
                    <a:cubicBezTo>
                      <a:pt x="1" y="3036"/>
                      <a:pt x="215" y="3251"/>
                      <a:pt x="489" y="3251"/>
                    </a:cubicBezTo>
                    <a:lnTo>
                      <a:pt x="7121" y="3251"/>
                    </a:lnTo>
                    <a:lnTo>
                      <a:pt x="8085" y="4203"/>
                    </a:lnTo>
                    <a:lnTo>
                      <a:pt x="8085" y="3251"/>
                    </a:lnTo>
                    <a:lnTo>
                      <a:pt x="10181" y="3251"/>
                    </a:lnTo>
                    <a:cubicBezTo>
                      <a:pt x="10454" y="3251"/>
                      <a:pt x="10669" y="3025"/>
                      <a:pt x="10669" y="2763"/>
                    </a:cubicBezTo>
                    <a:lnTo>
                      <a:pt x="10669" y="489"/>
                    </a:lnTo>
                    <a:cubicBezTo>
                      <a:pt x="10669" y="215"/>
                      <a:pt x="10454" y="0"/>
                      <a:pt x="10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39;p46">
                <a:extLst>
                  <a:ext uri="{FF2B5EF4-FFF2-40B4-BE49-F238E27FC236}">
                    <a16:creationId xmlns:a16="http://schemas.microsoft.com/office/drawing/2014/main" id="{FB16330F-9277-631C-17CD-91BF72BCC25D}"/>
                  </a:ext>
                </a:extLst>
              </p:cNvPr>
              <p:cNvSpPr/>
              <p:nvPr/>
            </p:nvSpPr>
            <p:spPr>
              <a:xfrm>
                <a:off x="782594" y="1913598"/>
                <a:ext cx="351143" cy="138331"/>
              </a:xfrm>
              <a:custGeom>
                <a:avLst/>
                <a:gdLst/>
                <a:ahLst/>
                <a:cxnLst/>
                <a:rect l="l" t="t" r="r" b="b"/>
                <a:pathLst>
                  <a:path w="10669" h="4203" extrusionOk="0">
                    <a:moveTo>
                      <a:pt x="489" y="0"/>
                    </a:moveTo>
                    <a:cubicBezTo>
                      <a:pt x="215" y="0"/>
                      <a:pt x="1" y="214"/>
                      <a:pt x="1" y="488"/>
                    </a:cubicBezTo>
                    <a:lnTo>
                      <a:pt x="1" y="2762"/>
                    </a:lnTo>
                    <a:cubicBezTo>
                      <a:pt x="1" y="3024"/>
                      <a:pt x="215" y="3250"/>
                      <a:pt x="489" y="3250"/>
                    </a:cubicBezTo>
                    <a:lnTo>
                      <a:pt x="4882" y="3250"/>
                    </a:lnTo>
                    <a:lnTo>
                      <a:pt x="5359" y="4203"/>
                    </a:lnTo>
                    <a:lnTo>
                      <a:pt x="5835" y="3250"/>
                    </a:lnTo>
                    <a:lnTo>
                      <a:pt x="10181" y="3250"/>
                    </a:lnTo>
                    <a:cubicBezTo>
                      <a:pt x="10454" y="3250"/>
                      <a:pt x="10669" y="3024"/>
                      <a:pt x="10669" y="2762"/>
                    </a:cubicBezTo>
                    <a:lnTo>
                      <a:pt x="10669" y="488"/>
                    </a:lnTo>
                    <a:cubicBezTo>
                      <a:pt x="10669" y="214"/>
                      <a:pt x="10454" y="0"/>
                      <a:pt x="10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40;p46">
                <a:extLst>
                  <a:ext uri="{FF2B5EF4-FFF2-40B4-BE49-F238E27FC236}">
                    <a16:creationId xmlns:a16="http://schemas.microsoft.com/office/drawing/2014/main" id="{FF3EC2C6-64F2-B46A-0F8A-DD9EF29C383E}"/>
                  </a:ext>
                </a:extLst>
              </p:cNvPr>
              <p:cNvSpPr/>
              <p:nvPr/>
            </p:nvSpPr>
            <p:spPr>
              <a:xfrm>
                <a:off x="943273" y="2020563"/>
                <a:ext cx="31366" cy="31366"/>
              </a:xfrm>
              <a:custGeom>
                <a:avLst/>
                <a:gdLst/>
                <a:ahLst/>
                <a:cxnLst/>
                <a:rect l="l" t="t" r="r" b="b"/>
                <a:pathLst>
                  <a:path w="953" h="953" extrusionOk="0">
                    <a:moveTo>
                      <a:pt x="0" y="0"/>
                    </a:moveTo>
                    <a:lnTo>
                      <a:pt x="477" y="953"/>
                    </a:lnTo>
                    <a:lnTo>
                      <a:pt x="9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41;p46">
                <a:extLst>
                  <a:ext uri="{FF2B5EF4-FFF2-40B4-BE49-F238E27FC236}">
                    <a16:creationId xmlns:a16="http://schemas.microsoft.com/office/drawing/2014/main" id="{EB901880-F063-4528-2A32-78ABE119812D}"/>
                  </a:ext>
                </a:extLst>
              </p:cNvPr>
              <p:cNvSpPr/>
              <p:nvPr/>
            </p:nvSpPr>
            <p:spPr>
              <a:xfrm>
                <a:off x="860959" y="1957075"/>
                <a:ext cx="25902" cy="25902"/>
              </a:xfrm>
              <a:custGeom>
                <a:avLst/>
                <a:gdLst/>
                <a:ahLst/>
                <a:cxnLst/>
                <a:rect l="l" t="t" r="r" b="b"/>
                <a:pathLst>
                  <a:path w="787" h="787" extrusionOk="0">
                    <a:moveTo>
                      <a:pt x="394" y="1"/>
                    </a:moveTo>
                    <a:cubicBezTo>
                      <a:pt x="180" y="1"/>
                      <a:pt x="1" y="179"/>
                      <a:pt x="1" y="394"/>
                    </a:cubicBezTo>
                    <a:cubicBezTo>
                      <a:pt x="1" y="608"/>
                      <a:pt x="180" y="786"/>
                      <a:pt x="394" y="786"/>
                    </a:cubicBezTo>
                    <a:cubicBezTo>
                      <a:pt x="608" y="786"/>
                      <a:pt x="787" y="608"/>
                      <a:pt x="787" y="394"/>
                    </a:cubicBezTo>
                    <a:cubicBezTo>
                      <a:pt x="787"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2;p46">
                <a:extLst>
                  <a:ext uri="{FF2B5EF4-FFF2-40B4-BE49-F238E27FC236}">
                    <a16:creationId xmlns:a16="http://schemas.microsoft.com/office/drawing/2014/main" id="{F37570AD-E072-8EC5-C4E7-FD88DACF08DE}"/>
                  </a:ext>
                </a:extLst>
              </p:cNvPr>
              <p:cNvSpPr/>
              <p:nvPr/>
            </p:nvSpPr>
            <p:spPr>
              <a:xfrm>
                <a:off x="917009" y="1957075"/>
                <a:ext cx="25902" cy="25902"/>
              </a:xfrm>
              <a:custGeom>
                <a:avLst/>
                <a:gdLst/>
                <a:ahLst/>
                <a:cxnLst/>
                <a:rect l="l" t="t" r="r" b="b"/>
                <a:pathLst>
                  <a:path w="787" h="787" extrusionOk="0">
                    <a:moveTo>
                      <a:pt x="393" y="1"/>
                    </a:moveTo>
                    <a:cubicBezTo>
                      <a:pt x="179" y="1"/>
                      <a:pt x="1" y="179"/>
                      <a:pt x="1" y="394"/>
                    </a:cubicBezTo>
                    <a:cubicBezTo>
                      <a:pt x="1" y="608"/>
                      <a:pt x="179" y="786"/>
                      <a:pt x="393" y="786"/>
                    </a:cubicBezTo>
                    <a:cubicBezTo>
                      <a:pt x="608" y="786"/>
                      <a:pt x="786" y="608"/>
                      <a:pt x="786" y="394"/>
                    </a:cubicBezTo>
                    <a:cubicBezTo>
                      <a:pt x="786" y="179"/>
                      <a:pt x="608"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43;p46">
                <a:extLst>
                  <a:ext uri="{FF2B5EF4-FFF2-40B4-BE49-F238E27FC236}">
                    <a16:creationId xmlns:a16="http://schemas.microsoft.com/office/drawing/2014/main" id="{CD38CD7A-2A18-B7CF-474C-9C8D78132045}"/>
                  </a:ext>
                </a:extLst>
              </p:cNvPr>
              <p:cNvSpPr/>
              <p:nvPr/>
            </p:nvSpPr>
            <p:spPr>
              <a:xfrm>
                <a:off x="973454" y="1957075"/>
                <a:ext cx="25474" cy="25902"/>
              </a:xfrm>
              <a:custGeom>
                <a:avLst/>
                <a:gdLst/>
                <a:ahLst/>
                <a:cxnLst/>
                <a:rect l="l" t="t" r="r" b="b"/>
                <a:pathLst>
                  <a:path w="774" h="787" extrusionOk="0">
                    <a:moveTo>
                      <a:pt x="393" y="1"/>
                    </a:moveTo>
                    <a:cubicBezTo>
                      <a:pt x="179" y="1"/>
                      <a:pt x="0" y="179"/>
                      <a:pt x="0" y="394"/>
                    </a:cubicBezTo>
                    <a:cubicBezTo>
                      <a:pt x="0" y="608"/>
                      <a:pt x="179" y="786"/>
                      <a:pt x="393" y="786"/>
                    </a:cubicBezTo>
                    <a:cubicBezTo>
                      <a:pt x="607" y="786"/>
                      <a:pt x="774" y="608"/>
                      <a:pt x="774" y="394"/>
                    </a:cubicBezTo>
                    <a:cubicBezTo>
                      <a:pt x="774" y="179"/>
                      <a:pt x="607"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4;p46">
                <a:extLst>
                  <a:ext uri="{FF2B5EF4-FFF2-40B4-BE49-F238E27FC236}">
                    <a16:creationId xmlns:a16="http://schemas.microsoft.com/office/drawing/2014/main" id="{340399B3-AFC1-E2D8-CA58-40358EB22BB3}"/>
                  </a:ext>
                </a:extLst>
              </p:cNvPr>
              <p:cNvSpPr/>
              <p:nvPr/>
            </p:nvSpPr>
            <p:spPr>
              <a:xfrm>
                <a:off x="1029471" y="1957075"/>
                <a:ext cx="25902" cy="25902"/>
              </a:xfrm>
              <a:custGeom>
                <a:avLst/>
                <a:gdLst/>
                <a:ahLst/>
                <a:cxnLst/>
                <a:rect l="l" t="t" r="r" b="b"/>
                <a:pathLst>
                  <a:path w="787" h="787" extrusionOk="0">
                    <a:moveTo>
                      <a:pt x="394" y="1"/>
                    </a:moveTo>
                    <a:cubicBezTo>
                      <a:pt x="179" y="1"/>
                      <a:pt x="1" y="179"/>
                      <a:pt x="1" y="394"/>
                    </a:cubicBezTo>
                    <a:cubicBezTo>
                      <a:pt x="1" y="608"/>
                      <a:pt x="179" y="786"/>
                      <a:pt x="394" y="786"/>
                    </a:cubicBezTo>
                    <a:cubicBezTo>
                      <a:pt x="608" y="786"/>
                      <a:pt x="786" y="608"/>
                      <a:pt x="786" y="394"/>
                    </a:cubicBezTo>
                    <a:cubicBezTo>
                      <a:pt x="786"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45;p46">
                <a:extLst>
                  <a:ext uri="{FF2B5EF4-FFF2-40B4-BE49-F238E27FC236}">
                    <a16:creationId xmlns:a16="http://schemas.microsoft.com/office/drawing/2014/main" id="{6D0A78CE-3AE0-984F-E824-E80B7A98CCD9}"/>
                  </a:ext>
                </a:extLst>
              </p:cNvPr>
              <p:cNvSpPr/>
              <p:nvPr/>
            </p:nvSpPr>
            <p:spPr>
              <a:xfrm>
                <a:off x="818666" y="1680413"/>
                <a:ext cx="52133" cy="49402"/>
              </a:xfrm>
              <a:custGeom>
                <a:avLst/>
                <a:gdLst/>
                <a:ahLst/>
                <a:cxnLst/>
                <a:rect l="l" t="t" r="r" b="b"/>
                <a:pathLst>
                  <a:path w="1584" h="1501" extrusionOk="0">
                    <a:moveTo>
                      <a:pt x="798" y="1"/>
                    </a:moveTo>
                    <a:lnTo>
                      <a:pt x="548" y="489"/>
                    </a:lnTo>
                    <a:lnTo>
                      <a:pt x="0" y="572"/>
                    </a:lnTo>
                    <a:lnTo>
                      <a:pt x="393" y="953"/>
                    </a:lnTo>
                    <a:lnTo>
                      <a:pt x="298" y="1501"/>
                    </a:lnTo>
                    <a:lnTo>
                      <a:pt x="786" y="1239"/>
                    </a:lnTo>
                    <a:lnTo>
                      <a:pt x="1274" y="1501"/>
                    </a:lnTo>
                    <a:lnTo>
                      <a:pt x="1191" y="953"/>
                    </a:lnTo>
                    <a:lnTo>
                      <a:pt x="1584" y="572"/>
                    </a:lnTo>
                    <a:lnTo>
                      <a:pt x="1036" y="489"/>
                    </a:lnTo>
                    <a:lnTo>
                      <a:pt x="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46;p46">
                <a:extLst>
                  <a:ext uri="{FF2B5EF4-FFF2-40B4-BE49-F238E27FC236}">
                    <a16:creationId xmlns:a16="http://schemas.microsoft.com/office/drawing/2014/main" id="{2D6E101E-A286-5FFA-97C3-E0BB787867BF}"/>
                  </a:ext>
                </a:extLst>
              </p:cNvPr>
              <p:cNvSpPr/>
              <p:nvPr/>
            </p:nvSpPr>
            <p:spPr>
              <a:xfrm>
                <a:off x="728519" y="1647105"/>
                <a:ext cx="411505" cy="235752"/>
              </a:xfrm>
              <a:custGeom>
                <a:avLst/>
                <a:gdLst/>
                <a:ahLst/>
                <a:cxnLst/>
                <a:rect l="l" t="t" r="r" b="b"/>
                <a:pathLst>
                  <a:path w="12503" h="7163" extrusionOk="0">
                    <a:moveTo>
                      <a:pt x="11824" y="358"/>
                    </a:moveTo>
                    <a:cubicBezTo>
                      <a:pt x="11990" y="358"/>
                      <a:pt x="12133" y="501"/>
                      <a:pt x="12133" y="668"/>
                    </a:cubicBezTo>
                    <a:lnTo>
                      <a:pt x="12133" y="2942"/>
                    </a:lnTo>
                    <a:cubicBezTo>
                      <a:pt x="12133" y="3108"/>
                      <a:pt x="11990" y="3251"/>
                      <a:pt x="11824" y="3251"/>
                    </a:cubicBezTo>
                    <a:lnTo>
                      <a:pt x="9728" y="3251"/>
                    </a:lnTo>
                    <a:cubicBezTo>
                      <a:pt x="9621" y="3251"/>
                      <a:pt x="9538" y="3323"/>
                      <a:pt x="9538" y="3430"/>
                    </a:cubicBezTo>
                    <a:lnTo>
                      <a:pt x="9538" y="3942"/>
                    </a:lnTo>
                    <a:lnTo>
                      <a:pt x="8895" y="3299"/>
                    </a:lnTo>
                    <a:cubicBezTo>
                      <a:pt x="8859" y="3263"/>
                      <a:pt x="8811" y="3251"/>
                      <a:pt x="8764" y="3251"/>
                    </a:cubicBezTo>
                    <a:lnTo>
                      <a:pt x="2132" y="3251"/>
                    </a:lnTo>
                    <a:cubicBezTo>
                      <a:pt x="1965" y="3251"/>
                      <a:pt x="1822" y="3108"/>
                      <a:pt x="1822" y="2942"/>
                    </a:cubicBezTo>
                    <a:lnTo>
                      <a:pt x="1822" y="668"/>
                    </a:lnTo>
                    <a:cubicBezTo>
                      <a:pt x="1822" y="501"/>
                      <a:pt x="1965" y="358"/>
                      <a:pt x="2132" y="358"/>
                    </a:cubicBezTo>
                    <a:close/>
                    <a:moveTo>
                      <a:pt x="2132" y="1"/>
                    </a:moveTo>
                    <a:cubicBezTo>
                      <a:pt x="1751" y="1"/>
                      <a:pt x="1453" y="298"/>
                      <a:pt x="1453" y="668"/>
                    </a:cubicBezTo>
                    <a:lnTo>
                      <a:pt x="1453" y="2596"/>
                    </a:lnTo>
                    <a:lnTo>
                      <a:pt x="679" y="2596"/>
                    </a:lnTo>
                    <a:cubicBezTo>
                      <a:pt x="310" y="2596"/>
                      <a:pt x="13" y="2894"/>
                      <a:pt x="13" y="3263"/>
                    </a:cubicBezTo>
                    <a:lnTo>
                      <a:pt x="13" y="3632"/>
                    </a:lnTo>
                    <a:cubicBezTo>
                      <a:pt x="13" y="3751"/>
                      <a:pt x="102" y="3811"/>
                      <a:pt x="191" y="3811"/>
                    </a:cubicBezTo>
                    <a:cubicBezTo>
                      <a:pt x="280" y="3811"/>
                      <a:pt x="370" y="3751"/>
                      <a:pt x="370" y="3632"/>
                    </a:cubicBezTo>
                    <a:lnTo>
                      <a:pt x="370" y="3263"/>
                    </a:lnTo>
                    <a:cubicBezTo>
                      <a:pt x="370" y="3096"/>
                      <a:pt x="513" y="2965"/>
                      <a:pt x="679" y="2965"/>
                    </a:cubicBezTo>
                    <a:lnTo>
                      <a:pt x="1453" y="2965"/>
                    </a:lnTo>
                    <a:cubicBezTo>
                      <a:pt x="1465" y="3323"/>
                      <a:pt x="1763" y="3608"/>
                      <a:pt x="2132" y="3608"/>
                    </a:cubicBezTo>
                    <a:lnTo>
                      <a:pt x="8692" y="3608"/>
                    </a:lnTo>
                    <a:lnTo>
                      <a:pt x="9597" y="4513"/>
                    </a:lnTo>
                    <a:cubicBezTo>
                      <a:pt x="9631" y="4551"/>
                      <a:pt x="9674" y="4567"/>
                      <a:pt x="9717" y="4567"/>
                    </a:cubicBezTo>
                    <a:cubicBezTo>
                      <a:pt x="9811" y="4567"/>
                      <a:pt x="9907" y="4489"/>
                      <a:pt x="9907" y="4382"/>
                    </a:cubicBezTo>
                    <a:lnTo>
                      <a:pt x="9907" y="3608"/>
                    </a:lnTo>
                    <a:lnTo>
                      <a:pt x="10681" y="3608"/>
                    </a:lnTo>
                    <a:lnTo>
                      <a:pt x="10681" y="5537"/>
                    </a:lnTo>
                    <a:cubicBezTo>
                      <a:pt x="10681" y="5704"/>
                      <a:pt x="10538" y="5847"/>
                      <a:pt x="10371" y="5847"/>
                    </a:cubicBezTo>
                    <a:lnTo>
                      <a:pt x="3739" y="5847"/>
                    </a:lnTo>
                    <a:cubicBezTo>
                      <a:pt x="3692" y="5847"/>
                      <a:pt x="3644" y="5859"/>
                      <a:pt x="3608" y="5894"/>
                    </a:cubicBezTo>
                    <a:lnTo>
                      <a:pt x="2965" y="6537"/>
                    </a:lnTo>
                    <a:lnTo>
                      <a:pt x="2965" y="6025"/>
                    </a:lnTo>
                    <a:cubicBezTo>
                      <a:pt x="2965" y="5930"/>
                      <a:pt x="2882" y="5847"/>
                      <a:pt x="2775" y="5847"/>
                    </a:cubicBezTo>
                    <a:lnTo>
                      <a:pt x="679" y="5847"/>
                    </a:lnTo>
                    <a:cubicBezTo>
                      <a:pt x="513" y="5847"/>
                      <a:pt x="370" y="5704"/>
                      <a:pt x="370" y="5537"/>
                    </a:cubicBezTo>
                    <a:lnTo>
                      <a:pt x="370" y="4632"/>
                    </a:lnTo>
                    <a:cubicBezTo>
                      <a:pt x="370" y="4519"/>
                      <a:pt x="277" y="4463"/>
                      <a:pt x="185" y="4463"/>
                    </a:cubicBezTo>
                    <a:cubicBezTo>
                      <a:pt x="93" y="4463"/>
                      <a:pt x="1" y="4519"/>
                      <a:pt x="1" y="4632"/>
                    </a:cubicBezTo>
                    <a:lnTo>
                      <a:pt x="1" y="5537"/>
                    </a:lnTo>
                    <a:cubicBezTo>
                      <a:pt x="1" y="5906"/>
                      <a:pt x="310" y="6204"/>
                      <a:pt x="679" y="6204"/>
                    </a:cubicBezTo>
                    <a:lnTo>
                      <a:pt x="2596" y="6204"/>
                    </a:lnTo>
                    <a:lnTo>
                      <a:pt x="2596" y="6978"/>
                    </a:lnTo>
                    <a:cubicBezTo>
                      <a:pt x="2596" y="7084"/>
                      <a:pt x="2686" y="7162"/>
                      <a:pt x="2781" y="7162"/>
                    </a:cubicBezTo>
                    <a:cubicBezTo>
                      <a:pt x="2824" y="7162"/>
                      <a:pt x="2868" y="7146"/>
                      <a:pt x="2906" y="7109"/>
                    </a:cubicBezTo>
                    <a:lnTo>
                      <a:pt x="3811" y="6204"/>
                    </a:lnTo>
                    <a:lnTo>
                      <a:pt x="10371" y="6204"/>
                    </a:lnTo>
                    <a:cubicBezTo>
                      <a:pt x="10740" y="6204"/>
                      <a:pt x="11050" y="5906"/>
                      <a:pt x="11050" y="5537"/>
                    </a:cubicBezTo>
                    <a:lnTo>
                      <a:pt x="11050" y="3608"/>
                    </a:lnTo>
                    <a:lnTo>
                      <a:pt x="11824" y="3608"/>
                    </a:lnTo>
                    <a:cubicBezTo>
                      <a:pt x="12193" y="3608"/>
                      <a:pt x="12490" y="3311"/>
                      <a:pt x="12490" y="2942"/>
                    </a:cubicBezTo>
                    <a:lnTo>
                      <a:pt x="12490" y="668"/>
                    </a:lnTo>
                    <a:cubicBezTo>
                      <a:pt x="12502" y="298"/>
                      <a:pt x="12193" y="1"/>
                      <a:pt x="11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47;p46">
                <a:extLst>
                  <a:ext uri="{FF2B5EF4-FFF2-40B4-BE49-F238E27FC236}">
                    <a16:creationId xmlns:a16="http://schemas.microsoft.com/office/drawing/2014/main" id="{77387840-6018-0795-CA18-239BEC558E22}"/>
                  </a:ext>
                </a:extLst>
              </p:cNvPr>
              <p:cNvSpPr/>
              <p:nvPr/>
            </p:nvSpPr>
            <p:spPr>
              <a:xfrm>
                <a:off x="776341" y="1907706"/>
                <a:ext cx="363683" cy="150213"/>
              </a:xfrm>
              <a:custGeom>
                <a:avLst/>
                <a:gdLst/>
                <a:ahLst/>
                <a:cxnLst/>
                <a:rect l="l" t="t" r="r" b="b"/>
                <a:pathLst>
                  <a:path w="11050" h="4564" extrusionOk="0">
                    <a:moveTo>
                      <a:pt x="679" y="0"/>
                    </a:moveTo>
                    <a:cubicBezTo>
                      <a:pt x="298" y="0"/>
                      <a:pt x="0" y="298"/>
                      <a:pt x="0" y="667"/>
                    </a:cubicBezTo>
                    <a:lnTo>
                      <a:pt x="0" y="2941"/>
                    </a:lnTo>
                    <a:cubicBezTo>
                      <a:pt x="0" y="3310"/>
                      <a:pt x="298" y="3608"/>
                      <a:pt x="679" y="3608"/>
                    </a:cubicBezTo>
                    <a:lnTo>
                      <a:pt x="4953" y="3608"/>
                    </a:lnTo>
                    <a:lnTo>
                      <a:pt x="5382" y="4465"/>
                    </a:lnTo>
                    <a:cubicBezTo>
                      <a:pt x="5418" y="4531"/>
                      <a:pt x="5483" y="4563"/>
                      <a:pt x="5549" y="4563"/>
                    </a:cubicBezTo>
                    <a:cubicBezTo>
                      <a:pt x="5614" y="4563"/>
                      <a:pt x="5679" y="4531"/>
                      <a:pt x="5715" y="4465"/>
                    </a:cubicBezTo>
                    <a:lnTo>
                      <a:pt x="6132" y="3608"/>
                    </a:lnTo>
                    <a:lnTo>
                      <a:pt x="10371" y="3608"/>
                    </a:lnTo>
                    <a:cubicBezTo>
                      <a:pt x="10740" y="3608"/>
                      <a:pt x="11037" y="3310"/>
                      <a:pt x="11037" y="2941"/>
                    </a:cubicBezTo>
                    <a:lnTo>
                      <a:pt x="11037" y="667"/>
                    </a:lnTo>
                    <a:cubicBezTo>
                      <a:pt x="11049" y="298"/>
                      <a:pt x="10740" y="0"/>
                      <a:pt x="10371" y="0"/>
                    </a:cubicBezTo>
                    <a:lnTo>
                      <a:pt x="9990" y="0"/>
                    </a:lnTo>
                    <a:cubicBezTo>
                      <a:pt x="9894" y="0"/>
                      <a:pt x="9811" y="84"/>
                      <a:pt x="9811" y="179"/>
                    </a:cubicBezTo>
                    <a:cubicBezTo>
                      <a:pt x="9811" y="286"/>
                      <a:pt x="9894" y="370"/>
                      <a:pt x="9990" y="370"/>
                    </a:cubicBezTo>
                    <a:lnTo>
                      <a:pt x="10371" y="370"/>
                    </a:lnTo>
                    <a:cubicBezTo>
                      <a:pt x="10537" y="370"/>
                      <a:pt x="10680" y="500"/>
                      <a:pt x="10680" y="667"/>
                    </a:cubicBezTo>
                    <a:lnTo>
                      <a:pt x="10680" y="2941"/>
                    </a:lnTo>
                    <a:cubicBezTo>
                      <a:pt x="10680" y="3108"/>
                      <a:pt x="10537" y="3251"/>
                      <a:pt x="10371" y="3251"/>
                    </a:cubicBezTo>
                    <a:lnTo>
                      <a:pt x="6025" y="3251"/>
                    </a:lnTo>
                    <a:cubicBezTo>
                      <a:pt x="5953" y="3251"/>
                      <a:pt x="5894" y="3287"/>
                      <a:pt x="5858" y="3346"/>
                    </a:cubicBezTo>
                    <a:lnTo>
                      <a:pt x="5549" y="3977"/>
                    </a:lnTo>
                    <a:lnTo>
                      <a:pt x="5227" y="3346"/>
                    </a:lnTo>
                    <a:cubicBezTo>
                      <a:pt x="5203" y="3287"/>
                      <a:pt x="5144" y="3251"/>
                      <a:pt x="5072" y="3251"/>
                    </a:cubicBezTo>
                    <a:lnTo>
                      <a:pt x="679" y="3251"/>
                    </a:lnTo>
                    <a:cubicBezTo>
                      <a:pt x="500" y="3251"/>
                      <a:pt x="369" y="3108"/>
                      <a:pt x="369" y="2941"/>
                    </a:cubicBezTo>
                    <a:lnTo>
                      <a:pt x="369" y="667"/>
                    </a:lnTo>
                    <a:cubicBezTo>
                      <a:pt x="369" y="500"/>
                      <a:pt x="500" y="370"/>
                      <a:pt x="679" y="370"/>
                    </a:cubicBezTo>
                    <a:lnTo>
                      <a:pt x="9013" y="370"/>
                    </a:lnTo>
                    <a:cubicBezTo>
                      <a:pt x="9120" y="370"/>
                      <a:pt x="9204" y="286"/>
                      <a:pt x="9204" y="179"/>
                    </a:cubicBezTo>
                    <a:cubicBezTo>
                      <a:pt x="9204" y="84"/>
                      <a:pt x="9120" y="0"/>
                      <a:pt x="9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48;p46">
                <a:extLst>
                  <a:ext uri="{FF2B5EF4-FFF2-40B4-BE49-F238E27FC236}">
                    <a16:creationId xmlns:a16="http://schemas.microsoft.com/office/drawing/2014/main" id="{EA7F79F3-266E-C3F7-A3D5-9A4BC8FFCDEF}"/>
                  </a:ext>
                </a:extLst>
              </p:cNvPr>
              <p:cNvSpPr/>
              <p:nvPr/>
            </p:nvSpPr>
            <p:spPr>
              <a:xfrm>
                <a:off x="855101"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49;p46">
                <a:extLst>
                  <a:ext uri="{FF2B5EF4-FFF2-40B4-BE49-F238E27FC236}">
                    <a16:creationId xmlns:a16="http://schemas.microsoft.com/office/drawing/2014/main" id="{62629892-4BAB-1A88-88AC-3C401957081A}"/>
                  </a:ext>
                </a:extLst>
              </p:cNvPr>
              <p:cNvSpPr/>
              <p:nvPr/>
            </p:nvSpPr>
            <p:spPr>
              <a:xfrm>
                <a:off x="911118" y="1951217"/>
                <a:ext cx="38047" cy="37652"/>
              </a:xfrm>
              <a:custGeom>
                <a:avLst/>
                <a:gdLst/>
                <a:ahLst/>
                <a:cxnLst/>
                <a:rect l="l" t="t" r="r" b="b"/>
                <a:pathLst>
                  <a:path w="1156" h="1144" extrusionOk="0">
                    <a:moveTo>
                      <a:pt x="572" y="369"/>
                    </a:moveTo>
                    <a:cubicBezTo>
                      <a:pt x="692" y="369"/>
                      <a:pt x="787" y="452"/>
                      <a:pt x="787" y="572"/>
                    </a:cubicBezTo>
                    <a:cubicBezTo>
                      <a:pt x="787" y="691"/>
                      <a:pt x="692" y="774"/>
                      <a:pt x="572" y="774"/>
                    </a:cubicBezTo>
                    <a:cubicBezTo>
                      <a:pt x="465" y="774"/>
                      <a:pt x="370" y="691"/>
                      <a:pt x="370" y="572"/>
                    </a:cubicBezTo>
                    <a:cubicBezTo>
                      <a:pt x="370" y="452"/>
                      <a:pt x="465" y="369"/>
                      <a:pt x="572" y="369"/>
                    </a:cubicBezTo>
                    <a:close/>
                    <a:moveTo>
                      <a:pt x="572" y="0"/>
                    </a:moveTo>
                    <a:cubicBezTo>
                      <a:pt x="263" y="0"/>
                      <a:pt x="1" y="250"/>
                      <a:pt x="1" y="572"/>
                    </a:cubicBezTo>
                    <a:cubicBezTo>
                      <a:pt x="1" y="881"/>
                      <a:pt x="263" y="1143"/>
                      <a:pt x="572" y="1143"/>
                    </a:cubicBezTo>
                    <a:cubicBezTo>
                      <a:pt x="894" y="1143"/>
                      <a:pt x="1156" y="881"/>
                      <a:pt x="1156" y="572"/>
                    </a:cubicBezTo>
                    <a:cubicBezTo>
                      <a:pt x="1156" y="250"/>
                      <a:pt x="894"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50;p46">
                <a:extLst>
                  <a:ext uri="{FF2B5EF4-FFF2-40B4-BE49-F238E27FC236}">
                    <a16:creationId xmlns:a16="http://schemas.microsoft.com/office/drawing/2014/main" id="{5FCDEF46-D3EA-F238-F922-C4157C2E96CA}"/>
                  </a:ext>
                </a:extLst>
              </p:cNvPr>
              <p:cNvSpPr/>
              <p:nvPr/>
            </p:nvSpPr>
            <p:spPr>
              <a:xfrm>
                <a:off x="967563" y="1951217"/>
                <a:ext cx="37652" cy="37652"/>
              </a:xfrm>
              <a:custGeom>
                <a:avLst/>
                <a:gdLst/>
                <a:ahLst/>
                <a:cxnLst/>
                <a:rect l="l" t="t" r="r" b="b"/>
                <a:pathLst>
                  <a:path w="1144" h="1144" extrusionOk="0">
                    <a:moveTo>
                      <a:pt x="572" y="369"/>
                    </a:moveTo>
                    <a:cubicBezTo>
                      <a:pt x="679" y="369"/>
                      <a:pt x="774" y="452"/>
                      <a:pt x="774" y="572"/>
                    </a:cubicBezTo>
                    <a:cubicBezTo>
                      <a:pt x="774" y="691"/>
                      <a:pt x="679" y="774"/>
                      <a:pt x="572" y="774"/>
                    </a:cubicBezTo>
                    <a:cubicBezTo>
                      <a:pt x="453" y="774"/>
                      <a:pt x="358" y="691"/>
                      <a:pt x="358" y="572"/>
                    </a:cubicBezTo>
                    <a:cubicBezTo>
                      <a:pt x="358" y="452"/>
                      <a:pt x="453" y="369"/>
                      <a:pt x="572" y="369"/>
                    </a:cubicBezTo>
                    <a:close/>
                    <a:moveTo>
                      <a:pt x="572" y="0"/>
                    </a:moveTo>
                    <a:cubicBezTo>
                      <a:pt x="250" y="0"/>
                      <a:pt x="0" y="250"/>
                      <a:pt x="0" y="572"/>
                    </a:cubicBezTo>
                    <a:cubicBezTo>
                      <a:pt x="0" y="881"/>
                      <a:pt x="250" y="1143"/>
                      <a:pt x="572" y="1143"/>
                    </a:cubicBezTo>
                    <a:cubicBezTo>
                      <a:pt x="882" y="1143"/>
                      <a:pt x="1143" y="881"/>
                      <a:pt x="1143" y="572"/>
                    </a:cubicBezTo>
                    <a:cubicBezTo>
                      <a:pt x="1143" y="250"/>
                      <a:pt x="882"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51;p46">
                <a:extLst>
                  <a:ext uri="{FF2B5EF4-FFF2-40B4-BE49-F238E27FC236}">
                    <a16:creationId xmlns:a16="http://schemas.microsoft.com/office/drawing/2014/main" id="{2D02D943-A02E-9BA1-E190-6581020D887F}"/>
                  </a:ext>
                </a:extLst>
              </p:cNvPr>
              <p:cNvSpPr/>
              <p:nvPr/>
            </p:nvSpPr>
            <p:spPr>
              <a:xfrm>
                <a:off x="1023613"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2" y="774"/>
                      <a:pt x="369" y="691"/>
                      <a:pt x="369" y="572"/>
                    </a:cubicBezTo>
                    <a:cubicBezTo>
                      <a:pt x="369" y="452"/>
                      <a:pt x="452" y="369"/>
                      <a:pt x="572" y="369"/>
                    </a:cubicBezTo>
                    <a:close/>
                    <a:moveTo>
                      <a:pt x="572" y="0"/>
                    </a:moveTo>
                    <a:cubicBezTo>
                      <a:pt x="262"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52;p46">
                <a:extLst>
                  <a:ext uri="{FF2B5EF4-FFF2-40B4-BE49-F238E27FC236}">
                    <a16:creationId xmlns:a16="http://schemas.microsoft.com/office/drawing/2014/main" id="{F2A818E8-B919-538C-1B0D-5CF756E3E7FB}"/>
                  </a:ext>
                </a:extLst>
              </p:cNvPr>
              <p:cNvSpPr/>
              <p:nvPr/>
            </p:nvSpPr>
            <p:spPr>
              <a:xfrm>
                <a:off x="896241" y="1683934"/>
                <a:ext cx="200668" cy="12211"/>
              </a:xfrm>
              <a:custGeom>
                <a:avLst/>
                <a:gdLst/>
                <a:ahLst/>
                <a:cxnLst/>
                <a:rect l="l" t="t" r="r" b="b"/>
                <a:pathLst>
                  <a:path w="6097" h="371" extrusionOk="0">
                    <a:moveTo>
                      <a:pt x="191" y="1"/>
                    </a:moveTo>
                    <a:cubicBezTo>
                      <a:pt x="84" y="1"/>
                      <a:pt x="1" y="84"/>
                      <a:pt x="1" y="180"/>
                    </a:cubicBezTo>
                    <a:cubicBezTo>
                      <a:pt x="1" y="287"/>
                      <a:pt x="84" y="370"/>
                      <a:pt x="191" y="370"/>
                    </a:cubicBezTo>
                    <a:lnTo>
                      <a:pt x="5918" y="370"/>
                    </a:lnTo>
                    <a:cubicBezTo>
                      <a:pt x="6013" y="370"/>
                      <a:pt x="6097" y="287"/>
                      <a:pt x="6097" y="180"/>
                    </a:cubicBezTo>
                    <a:cubicBezTo>
                      <a:pt x="6097" y="84"/>
                      <a:pt x="6013" y="1"/>
                      <a:pt x="5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53;p46">
                <a:extLst>
                  <a:ext uri="{FF2B5EF4-FFF2-40B4-BE49-F238E27FC236}">
                    <a16:creationId xmlns:a16="http://schemas.microsoft.com/office/drawing/2014/main" id="{9F1AFBB2-86CA-51FE-2660-AE71F365AF95}"/>
                  </a:ext>
                </a:extLst>
              </p:cNvPr>
              <p:cNvSpPr/>
              <p:nvPr/>
            </p:nvSpPr>
            <p:spPr>
              <a:xfrm>
                <a:off x="896241" y="1714115"/>
                <a:ext cx="117201" cy="12178"/>
              </a:xfrm>
              <a:custGeom>
                <a:avLst/>
                <a:gdLst/>
                <a:ahLst/>
                <a:cxnLst/>
                <a:rect l="l" t="t" r="r" b="b"/>
                <a:pathLst>
                  <a:path w="3561" h="370" extrusionOk="0">
                    <a:moveTo>
                      <a:pt x="191" y="1"/>
                    </a:moveTo>
                    <a:cubicBezTo>
                      <a:pt x="84" y="1"/>
                      <a:pt x="1" y="84"/>
                      <a:pt x="1" y="191"/>
                    </a:cubicBezTo>
                    <a:cubicBezTo>
                      <a:pt x="1" y="286"/>
                      <a:pt x="84" y="370"/>
                      <a:pt x="191" y="370"/>
                    </a:cubicBezTo>
                    <a:lnTo>
                      <a:pt x="3382" y="370"/>
                    </a:lnTo>
                    <a:cubicBezTo>
                      <a:pt x="3477" y="370"/>
                      <a:pt x="3560" y="286"/>
                      <a:pt x="3560" y="191"/>
                    </a:cubicBezTo>
                    <a:cubicBezTo>
                      <a:pt x="3560" y="84"/>
                      <a:pt x="3477" y="1"/>
                      <a:pt x="3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54;p46">
                <a:extLst>
                  <a:ext uri="{FF2B5EF4-FFF2-40B4-BE49-F238E27FC236}">
                    <a16:creationId xmlns:a16="http://schemas.microsoft.com/office/drawing/2014/main" id="{A93FF43E-0BC5-DE6D-5C44-155F5C26568D}"/>
                  </a:ext>
                </a:extLst>
              </p:cNvPr>
              <p:cNvSpPr/>
              <p:nvPr/>
            </p:nvSpPr>
            <p:spPr>
              <a:xfrm>
                <a:off x="810800" y="1674455"/>
                <a:ext cx="67833" cy="61415"/>
              </a:xfrm>
              <a:custGeom>
                <a:avLst/>
                <a:gdLst/>
                <a:ahLst/>
                <a:cxnLst/>
                <a:rect l="l" t="t" r="r" b="b"/>
                <a:pathLst>
                  <a:path w="2061" h="1866" extrusionOk="0">
                    <a:moveTo>
                      <a:pt x="1025" y="587"/>
                    </a:moveTo>
                    <a:cubicBezTo>
                      <a:pt x="1084" y="777"/>
                      <a:pt x="1239" y="884"/>
                      <a:pt x="1430" y="884"/>
                    </a:cubicBezTo>
                    <a:lnTo>
                      <a:pt x="1299" y="1003"/>
                    </a:lnTo>
                    <a:cubicBezTo>
                      <a:pt x="1227" y="1087"/>
                      <a:pt x="1251" y="1253"/>
                      <a:pt x="1275" y="1349"/>
                    </a:cubicBezTo>
                    <a:cubicBezTo>
                      <a:pt x="1198" y="1289"/>
                      <a:pt x="1114" y="1259"/>
                      <a:pt x="1031" y="1259"/>
                    </a:cubicBezTo>
                    <a:cubicBezTo>
                      <a:pt x="947" y="1259"/>
                      <a:pt x="864" y="1289"/>
                      <a:pt x="787" y="1349"/>
                    </a:cubicBezTo>
                    <a:cubicBezTo>
                      <a:pt x="846" y="1170"/>
                      <a:pt x="787" y="991"/>
                      <a:pt x="632" y="884"/>
                    </a:cubicBezTo>
                    <a:cubicBezTo>
                      <a:pt x="822" y="884"/>
                      <a:pt x="977" y="777"/>
                      <a:pt x="1025" y="587"/>
                    </a:cubicBezTo>
                    <a:close/>
                    <a:moveTo>
                      <a:pt x="1031" y="0"/>
                    </a:moveTo>
                    <a:cubicBezTo>
                      <a:pt x="965" y="0"/>
                      <a:pt x="900" y="33"/>
                      <a:pt x="870" y="98"/>
                    </a:cubicBezTo>
                    <a:lnTo>
                      <a:pt x="668" y="503"/>
                    </a:lnTo>
                    <a:lnTo>
                      <a:pt x="215" y="575"/>
                    </a:lnTo>
                    <a:cubicBezTo>
                      <a:pt x="60" y="587"/>
                      <a:pt x="1" y="777"/>
                      <a:pt x="108" y="884"/>
                    </a:cubicBezTo>
                    <a:lnTo>
                      <a:pt x="441" y="1206"/>
                    </a:lnTo>
                    <a:lnTo>
                      <a:pt x="358" y="1646"/>
                    </a:lnTo>
                    <a:cubicBezTo>
                      <a:pt x="339" y="1771"/>
                      <a:pt x="436" y="1865"/>
                      <a:pt x="544" y="1865"/>
                    </a:cubicBezTo>
                    <a:cubicBezTo>
                      <a:pt x="569" y="1865"/>
                      <a:pt x="595" y="1860"/>
                      <a:pt x="620" y="1849"/>
                    </a:cubicBezTo>
                    <a:lnTo>
                      <a:pt x="1025" y="1634"/>
                    </a:lnTo>
                    <a:lnTo>
                      <a:pt x="1430" y="1849"/>
                    </a:lnTo>
                    <a:cubicBezTo>
                      <a:pt x="1455" y="1860"/>
                      <a:pt x="1481" y="1865"/>
                      <a:pt x="1507" y="1865"/>
                    </a:cubicBezTo>
                    <a:cubicBezTo>
                      <a:pt x="1617" y="1865"/>
                      <a:pt x="1720" y="1771"/>
                      <a:pt x="1692" y="1646"/>
                    </a:cubicBezTo>
                    <a:lnTo>
                      <a:pt x="1620" y="1206"/>
                    </a:lnTo>
                    <a:lnTo>
                      <a:pt x="1942" y="884"/>
                    </a:lnTo>
                    <a:cubicBezTo>
                      <a:pt x="2061" y="777"/>
                      <a:pt x="2001" y="599"/>
                      <a:pt x="1846" y="575"/>
                    </a:cubicBezTo>
                    <a:lnTo>
                      <a:pt x="1394" y="503"/>
                    </a:lnTo>
                    <a:lnTo>
                      <a:pt x="1192" y="98"/>
                    </a:lnTo>
                    <a:cubicBezTo>
                      <a:pt x="1162" y="33"/>
                      <a:pt x="1096" y="0"/>
                      <a:pt x="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2255;p46">
              <a:extLst>
                <a:ext uri="{FF2B5EF4-FFF2-40B4-BE49-F238E27FC236}">
                  <a16:creationId xmlns:a16="http://schemas.microsoft.com/office/drawing/2014/main" id="{A73FBAB5-07BC-8D0F-D746-BF706EEF2A0A}"/>
                </a:ext>
              </a:extLst>
            </p:cNvPr>
            <p:cNvSpPr/>
            <p:nvPr/>
          </p:nvSpPr>
          <p:spPr>
            <a:xfrm>
              <a:off x="7597777" y="148220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6;p46">
              <a:extLst>
                <a:ext uri="{FF2B5EF4-FFF2-40B4-BE49-F238E27FC236}">
                  <a16:creationId xmlns:a16="http://schemas.microsoft.com/office/drawing/2014/main" id="{983A7CB5-ED04-40B9-C4BD-52F20E8D0652}"/>
                </a:ext>
              </a:extLst>
            </p:cNvPr>
            <p:cNvSpPr/>
            <p:nvPr/>
          </p:nvSpPr>
          <p:spPr>
            <a:xfrm>
              <a:off x="8027277" y="122827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57;p46">
              <a:extLst>
                <a:ext uri="{FF2B5EF4-FFF2-40B4-BE49-F238E27FC236}">
                  <a16:creationId xmlns:a16="http://schemas.microsoft.com/office/drawing/2014/main" id="{5FE3A288-F243-02D9-3756-360A7A72F74B}"/>
                </a:ext>
              </a:extLst>
            </p:cNvPr>
            <p:cNvSpPr/>
            <p:nvPr/>
          </p:nvSpPr>
          <p:spPr>
            <a:xfrm>
              <a:off x="7553652" y="22427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58;p46">
              <a:extLst>
                <a:ext uri="{FF2B5EF4-FFF2-40B4-BE49-F238E27FC236}">
                  <a16:creationId xmlns:a16="http://schemas.microsoft.com/office/drawing/2014/main" id="{6D794CE0-F8D3-FD41-05FC-9AC86205C3FC}"/>
                </a:ext>
              </a:extLst>
            </p:cNvPr>
            <p:cNvSpPr/>
            <p:nvPr/>
          </p:nvSpPr>
          <p:spPr>
            <a:xfrm>
              <a:off x="777017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59;p46">
              <a:extLst>
                <a:ext uri="{FF2B5EF4-FFF2-40B4-BE49-F238E27FC236}">
                  <a16:creationId xmlns:a16="http://schemas.microsoft.com/office/drawing/2014/main" id="{5A148BB3-A59A-D3D4-C645-35964894233F}"/>
                </a:ext>
              </a:extLst>
            </p:cNvPr>
            <p:cNvSpPr/>
            <p:nvPr/>
          </p:nvSpPr>
          <p:spPr>
            <a:xfrm>
              <a:off x="843072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60;p46">
              <a:extLst>
                <a:ext uri="{FF2B5EF4-FFF2-40B4-BE49-F238E27FC236}">
                  <a16:creationId xmlns:a16="http://schemas.microsoft.com/office/drawing/2014/main" id="{E5E2D6C3-E29B-A214-7C39-8AE9E1ECCE21}"/>
                </a:ext>
              </a:extLst>
            </p:cNvPr>
            <p:cNvSpPr/>
            <p:nvPr/>
          </p:nvSpPr>
          <p:spPr>
            <a:xfrm>
              <a:off x="8351327" y="136932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2261;p46">
            <a:extLst>
              <a:ext uri="{FF2B5EF4-FFF2-40B4-BE49-F238E27FC236}">
                <a16:creationId xmlns:a16="http://schemas.microsoft.com/office/drawing/2014/main" id="{F2B31221-0302-E738-431A-8C7E6B8F581E}"/>
              </a:ext>
            </a:extLst>
          </p:cNvPr>
          <p:cNvGrpSpPr/>
          <p:nvPr/>
        </p:nvGrpSpPr>
        <p:grpSpPr>
          <a:xfrm>
            <a:off x="109228" y="4027910"/>
            <a:ext cx="1140452" cy="1039390"/>
            <a:chOff x="352775" y="3457250"/>
            <a:chExt cx="1255800" cy="1255800"/>
          </a:xfrm>
        </p:grpSpPr>
        <p:grpSp>
          <p:nvGrpSpPr>
            <p:cNvPr id="36" name="Google Shape;2262;p46">
              <a:extLst>
                <a:ext uri="{FF2B5EF4-FFF2-40B4-BE49-F238E27FC236}">
                  <a16:creationId xmlns:a16="http://schemas.microsoft.com/office/drawing/2014/main" id="{578B8707-33EF-E0A4-526C-7729233E99A5}"/>
                </a:ext>
              </a:extLst>
            </p:cNvPr>
            <p:cNvGrpSpPr/>
            <p:nvPr/>
          </p:nvGrpSpPr>
          <p:grpSpPr>
            <a:xfrm>
              <a:off x="352775" y="3457250"/>
              <a:ext cx="1255800" cy="1255800"/>
              <a:chOff x="352775" y="3457250"/>
              <a:chExt cx="1255800" cy="1255800"/>
            </a:xfrm>
          </p:grpSpPr>
          <p:sp>
            <p:nvSpPr>
              <p:cNvPr id="3554" name="Google Shape;2263;p46">
                <a:extLst>
                  <a:ext uri="{FF2B5EF4-FFF2-40B4-BE49-F238E27FC236}">
                    <a16:creationId xmlns:a16="http://schemas.microsoft.com/office/drawing/2014/main" id="{6752FA1F-F236-B043-C78B-7E37704D79C5}"/>
                  </a:ext>
                </a:extLst>
              </p:cNvPr>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2264;p46">
                <a:extLst>
                  <a:ext uri="{FF2B5EF4-FFF2-40B4-BE49-F238E27FC236}">
                    <a16:creationId xmlns:a16="http://schemas.microsoft.com/office/drawing/2014/main" id="{40BF0DAD-8ABC-CB85-2047-052C5C1E441C}"/>
                  </a:ext>
                </a:extLst>
              </p:cNvPr>
              <p:cNvSpPr/>
              <p:nvPr/>
            </p:nvSpPr>
            <p:spPr>
              <a:xfrm>
                <a:off x="352775" y="3457250"/>
                <a:ext cx="1255800" cy="12558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2265;p46">
              <a:extLst>
                <a:ext uri="{FF2B5EF4-FFF2-40B4-BE49-F238E27FC236}">
                  <a16:creationId xmlns:a16="http://schemas.microsoft.com/office/drawing/2014/main" id="{0EEFDFE3-00F0-E9A6-136E-3C6B55147CF2}"/>
                </a:ext>
              </a:extLst>
            </p:cNvPr>
            <p:cNvGrpSpPr/>
            <p:nvPr/>
          </p:nvGrpSpPr>
          <p:grpSpPr>
            <a:xfrm>
              <a:off x="635688" y="3708900"/>
              <a:ext cx="689971" cy="752493"/>
              <a:chOff x="7381583" y="1646710"/>
              <a:chExt cx="377013" cy="411176"/>
            </a:xfrm>
          </p:grpSpPr>
          <p:sp>
            <p:nvSpPr>
              <p:cNvPr id="38" name="Google Shape;2266;p46">
                <a:extLst>
                  <a:ext uri="{FF2B5EF4-FFF2-40B4-BE49-F238E27FC236}">
                    <a16:creationId xmlns:a16="http://schemas.microsoft.com/office/drawing/2014/main" id="{5920D722-031D-74DD-F73A-DFD8F46FE322}"/>
                  </a:ext>
                </a:extLst>
              </p:cNvPr>
              <p:cNvSpPr/>
              <p:nvPr/>
            </p:nvSpPr>
            <p:spPr>
              <a:xfrm>
                <a:off x="7453695" y="1839117"/>
                <a:ext cx="150509" cy="151299"/>
              </a:xfrm>
              <a:custGeom>
                <a:avLst/>
                <a:gdLst/>
                <a:ahLst/>
                <a:cxnLst/>
                <a:rect l="l" t="t" r="r" b="b"/>
                <a:pathLst>
                  <a:path w="4573" h="4597" extrusionOk="0">
                    <a:moveTo>
                      <a:pt x="2287" y="1"/>
                    </a:moveTo>
                    <a:cubicBezTo>
                      <a:pt x="1025" y="1"/>
                      <a:pt x="1" y="1037"/>
                      <a:pt x="1" y="2299"/>
                    </a:cubicBezTo>
                    <a:cubicBezTo>
                      <a:pt x="1" y="3573"/>
                      <a:pt x="1025" y="4597"/>
                      <a:pt x="2287" y="4597"/>
                    </a:cubicBezTo>
                    <a:cubicBezTo>
                      <a:pt x="3549" y="4597"/>
                      <a:pt x="4573" y="3573"/>
                      <a:pt x="4573" y="2299"/>
                    </a:cubicBezTo>
                    <a:cubicBezTo>
                      <a:pt x="4573" y="1037"/>
                      <a:pt x="3549" y="1"/>
                      <a:pt x="2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67;p46">
                <a:extLst>
                  <a:ext uri="{FF2B5EF4-FFF2-40B4-BE49-F238E27FC236}">
                    <a16:creationId xmlns:a16="http://schemas.microsoft.com/office/drawing/2014/main" id="{2907FBC1-814F-E6DF-8DFF-3E55F0CC1714}"/>
                  </a:ext>
                </a:extLst>
              </p:cNvPr>
              <p:cNvSpPr/>
              <p:nvPr/>
            </p:nvSpPr>
            <p:spPr>
              <a:xfrm>
                <a:off x="7492104" y="1652997"/>
                <a:ext cx="161074" cy="292362"/>
              </a:xfrm>
              <a:custGeom>
                <a:avLst/>
                <a:gdLst/>
                <a:ahLst/>
                <a:cxnLst/>
                <a:rect l="l" t="t" r="r" b="b"/>
                <a:pathLst>
                  <a:path w="4894" h="8883" extrusionOk="0">
                    <a:moveTo>
                      <a:pt x="560" y="0"/>
                    </a:moveTo>
                    <a:cubicBezTo>
                      <a:pt x="251" y="0"/>
                      <a:pt x="1" y="250"/>
                      <a:pt x="1" y="548"/>
                    </a:cubicBezTo>
                    <a:lnTo>
                      <a:pt x="1" y="8335"/>
                    </a:lnTo>
                    <a:cubicBezTo>
                      <a:pt x="1" y="8644"/>
                      <a:pt x="251" y="8882"/>
                      <a:pt x="560" y="8882"/>
                    </a:cubicBezTo>
                    <a:lnTo>
                      <a:pt x="4334" y="8882"/>
                    </a:lnTo>
                    <a:cubicBezTo>
                      <a:pt x="4644" y="8882"/>
                      <a:pt x="4894" y="8644"/>
                      <a:pt x="4894" y="8335"/>
                    </a:cubicBezTo>
                    <a:lnTo>
                      <a:pt x="4894" y="548"/>
                    </a:lnTo>
                    <a:cubicBezTo>
                      <a:pt x="4894" y="250"/>
                      <a:pt x="4644" y="0"/>
                      <a:pt x="4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68;p46">
                <a:extLst>
                  <a:ext uri="{FF2B5EF4-FFF2-40B4-BE49-F238E27FC236}">
                    <a16:creationId xmlns:a16="http://schemas.microsoft.com/office/drawing/2014/main" id="{7AE6D6BF-B1E4-B0F6-642F-FEB8EE15DA85}"/>
                  </a:ext>
                </a:extLst>
              </p:cNvPr>
              <p:cNvSpPr/>
              <p:nvPr/>
            </p:nvSpPr>
            <p:spPr>
              <a:xfrm>
                <a:off x="7492104" y="1680413"/>
                <a:ext cx="161074" cy="225352"/>
              </a:xfrm>
              <a:custGeom>
                <a:avLst/>
                <a:gdLst/>
                <a:ahLst/>
                <a:cxnLst/>
                <a:rect l="l" t="t" r="r" b="b"/>
                <a:pathLst>
                  <a:path w="4894" h="6847" extrusionOk="0">
                    <a:moveTo>
                      <a:pt x="1" y="1"/>
                    </a:moveTo>
                    <a:lnTo>
                      <a:pt x="1" y="6847"/>
                    </a:lnTo>
                    <a:lnTo>
                      <a:pt x="4894" y="6847"/>
                    </a:lnTo>
                    <a:lnTo>
                      <a:pt x="4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69;p46">
                <a:extLst>
                  <a:ext uri="{FF2B5EF4-FFF2-40B4-BE49-F238E27FC236}">
                    <a16:creationId xmlns:a16="http://schemas.microsoft.com/office/drawing/2014/main" id="{32D50C3F-64CB-9FF9-E515-9D285C89FE56}"/>
                  </a:ext>
                </a:extLst>
              </p:cNvPr>
              <p:cNvSpPr/>
              <p:nvPr/>
            </p:nvSpPr>
            <p:spPr>
              <a:xfrm>
                <a:off x="7425094" y="1761542"/>
                <a:ext cx="113285" cy="257869"/>
              </a:xfrm>
              <a:custGeom>
                <a:avLst/>
                <a:gdLst/>
                <a:ahLst/>
                <a:cxnLst/>
                <a:rect l="l" t="t" r="r" b="b"/>
                <a:pathLst>
                  <a:path w="3442" h="7835" extrusionOk="0">
                    <a:moveTo>
                      <a:pt x="1453" y="0"/>
                    </a:moveTo>
                    <a:cubicBezTo>
                      <a:pt x="1132" y="0"/>
                      <a:pt x="870" y="262"/>
                      <a:pt x="870" y="584"/>
                    </a:cubicBezTo>
                    <a:lnTo>
                      <a:pt x="870" y="4953"/>
                    </a:lnTo>
                    <a:lnTo>
                      <a:pt x="1" y="5811"/>
                    </a:lnTo>
                    <a:lnTo>
                      <a:pt x="2013" y="7835"/>
                    </a:lnTo>
                    <a:lnTo>
                      <a:pt x="2894" y="6942"/>
                    </a:lnTo>
                    <a:lnTo>
                      <a:pt x="2787" y="5858"/>
                    </a:lnTo>
                    <a:cubicBezTo>
                      <a:pt x="3441" y="4894"/>
                      <a:pt x="3156" y="3287"/>
                      <a:pt x="2025" y="2798"/>
                    </a:cubicBezTo>
                    <a:lnTo>
                      <a:pt x="2025" y="584"/>
                    </a:lnTo>
                    <a:cubicBezTo>
                      <a:pt x="2025" y="262"/>
                      <a:pt x="1775" y="0"/>
                      <a:pt x="1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70;p46">
                <a:extLst>
                  <a:ext uri="{FF2B5EF4-FFF2-40B4-BE49-F238E27FC236}">
                    <a16:creationId xmlns:a16="http://schemas.microsoft.com/office/drawing/2014/main" id="{203F4AC8-91F7-A843-D6DB-AB786EC4424E}"/>
                  </a:ext>
                </a:extLst>
              </p:cNvPr>
              <p:cNvSpPr/>
              <p:nvPr/>
            </p:nvSpPr>
            <p:spPr>
              <a:xfrm>
                <a:off x="7628065" y="1722343"/>
                <a:ext cx="45518" cy="35315"/>
              </a:xfrm>
              <a:custGeom>
                <a:avLst/>
                <a:gdLst/>
                <a:ahLst/>
                <a:cxnLst/>
                <a:rect l="l" t="t" r="r" b="b"/>
                <a:pathLst>
                  <a:path w="1383" h="1073" extrusionOk="0">
                    <a:moveTo>
                      <a:pt x="537" y="1"/>
                    </a:moveTo>
                    <a:cubicBezTo>
                      <a:pt x="239" y="1"/>
                      <a:pt x="1" y="251"/>
                      <a:pt x="1" y="537"/>
                    </a:cubicBezTo>
                    <a:lnTo>
                      <a:pt x="1" y="548"/>
                    </a:lnTo>
                    <a:cubicBezTo>
                      <a:pt x="1" y="834"/>
                      <a:pt x="239" y="1072"/>
                      <a:pt x="537" y="1072"/>
                    </a:cubicBezTo>
                    <a:lnTo>
                      <a:pt x="858" y="1072"/>
                    </a:lnTo>
                    <a:cubicBezTo>
                      <a:pt x="1144" y="1072"/>
                      <a:pt x="1382" y="834"/>
                      <a:pt x="1382" y="548"/>
                    </a:cubicBezTo>
                    <a:lnTo>
                      <a:pt x="1382" y="537"/>
                    </a:lnTo>
                    <a:cubicBezTo>
                      <a:pt x="1382" y="251"/>
                      <a:pt x="1144" y="1"/>
                      <a:pt x="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71;p46">
                <a:extLst>
                  <a:ext uri="{FF2B5EF4-FFF2-40B4-BE49-F238E27FC236}">
                    <a16:creationId xmlns:a16="http://schemas.microsoft.com/office/drawing/2014/main" id="{E62AB6B2-F45C-D388-6DF2-F1106F05D8B9}"/>
                  </a:ext>
                </a:extLst>
              </p:cNvPr>
              <p:cNvSpPr/>
              <p:nvPr/>
            </p:nvSpPr>
            <p:spPr>
              <a:xfrm>
                <a:off x="7628065" y="1757625"/>
                <a:ext cx="45518" cy="35282"/>
              </a:xfrm>
              <a:custGeom>
                <a:avLst/>
                <a:gdLst/>
                <a:ahLst/>
                <a:cxnLst/>
                <a:rect l="l" t="t" r="r" b="b"/>
                <a:pathLst>
                  <a:path w="1383" h="1072" extrusionOk="0">
                    <a:moveTo>
                      <a:pt x="537" y="0"/>
                    </a:moveTo>
                    <a:cubicBezTo>
                      <a:pt x="239" y="0"/>
                      <a:pt x="1" y="238"/>
                      <a:pt x="1" y="536"/>
                    </a:cubicBezTo>
                    <a:cubicBezTo>
                      <a:pt x="1" y="834"/>
                      <a:pt x="239" y="1072"/>
                      <a:pt x="537" y="1072"/>
                    </a:cubicBezTo>
                    <a:lnTo>
                      <a:pt x="858" y="1072"/>
                    </a:lnTo>
                    <a:cubicBezTo>
                      <a:pt x="1144" y="1072"/>
                      <a:pt x="1382" y="834"/>
                      <a:pt x="1382" y="536"/>
                    </a:cubicBezTo>
                    <a:cubicBezTo>
                      <a:pt x="1382" y="238"/>
                      <a:pt x="1144" y="0"/>
                      <a:pt x="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72;p46">
                <a:extLst>
                  <a:ext uri="{FF2B5EF4-FFF2-40B4-BE49-F238E27FC236}">
                    <a16:creationId xmlns:a16="http://schemas.microsoft.com/office/drawing/2014/main" id="{FA274130-0297-09C2-F7A9-B88EB5571C8A}"/>
                  </a:ext>
                </a:extLst>
              </p:cNvPr>
              <p:cNvSpPr/>
              <p:nvPr/>
            </p:nvSpPr>
            <p:spPr>
              <a:xfrm>
                <a:off x="7628065" y="1792875"/>
                <a:ext cx="45518" cy="35315"/>
              </a:xfrm>
              <a:custGeom>
                <a:avLst/>
                <a:gdLst/>
                <a:ahLst/>
                <a:cxnLst/>
                <a:rect l="l" t="t" r="r" b="b"/>
                <a:pathLst>
                  <a:path w="1383" h="1073" extrusionOk="0">
                    <a:moveTo>
                      <a:pt x="537" y="1"/>
                    </a:moveTo>
                    <a:cubicBezTo>
                      <a:pt x="239" y="1"/>
                      <a:pt x="1" y="239"/>
                      <a:pt x="1" y="537"/>
                    </a:cubicBezTo>
                    <a:cubicBezTo>
                      <a:pt x="1" y="834"/>
                      <a:pt x="239" y="1072"/>
                      <a:pt x="537" y="1072"/>
                    </a:cubicBezTo>
                    <a:lnTo>
                      <a:pt x="858" y="1072"/>
                    </a:lnTo>
                    <a:cubicBezTo>
                      <a:pt x="1144" y="1072"/>
                      <a:pt x="1382" y="834"/>
                      <a:pt x="1382" y="537"/>
                    </a:cubicBezTo>
                    <a:cubicBezTo>
                      <a:pt x="1382" y="239"/>
                      <a:pt x="1144" y="1"/>
                      <a:pt x="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73;p46">
                <a:extLst>
                  <a:ext uri="{FF2B5EF4-FFF2-40B4-BE49-F238E27FC236}">
                    <a16:creationId xmlns:a16="http://schemas.microsoft.com/office/drawing/2014/main" id="{8848882F-09CA-5C84-F554-FD867F57983B}"/>
                  </a:ext>
                </a:extLst>
              </p:cNvPr>
              <p:cNvSpPr/>
              <p:nvPr/>
            </p:nvSpPr>
            <p:spPr>
              <a:xfrm>
                <a:off x="7628065" y="1828157"/>
                <a:ext cx="45518" cy="35315"/>
              </a:xfrm>
              <a:custGeom>
                <a:avLst/>
                <a:gdLst/>
                <a:ahLst/>
                <a:cxnLst/>
                <a:rect l="l" t="t" r="r" b="b"/>
                <a:pathLst>
                  <a:path w="1383" h="1073" extrusionOk="0">
                    <a:moveTo>
                      <a:pt x="537" y="0"/>
                    </a:moveTo>
                    <a:cubicBezTo>
                      <a:pt x="239" y="0"/>
                      <a:pt x="1" y="239"/>
                      <a:pt x="1" y="536"/>
                    </a:cubicBezTo>
                    <a:cubicBezTo>
                      <a:pt x="1" y="834"/>
                      <a:pt x="239" y="1072"/>
                      <a:pt x="537" y="1072"/>
                    </a:cubicBezTo>
                    <a:lnTo>
                      <a:pt x="858" y="1072"/>
                    </a:lnTo>
                    <a:cubicBezTo>
                      <a:pt x="1144" y="1072"/>
                      <a:pt x="1382" y="834"/>
                      <a:pt x="1382" y="536"/>
                    </a:cubicBezTo>
                    <a:cubicBezTo>
                      <a:pt x="1382" y="239"/>
                      <a:pt x="1144" y="0"/>
                      <a:pt x="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4;p46">
                <a:extLst>
                  <a:ext uri="{FF2B5EF4-FFF2-40B4-BE49-F238E27FC236}">
                    <a16:creationId xmlns:a16="http://schemas.microsoft.com/office/drawing/2014/main" id="{4B63145A-67D5-D430-CF73-9A30385B501C}"/>
                  </a:ext>
                </a:extLst>
              </p:cNvPr>
              <p:cNvSpPr/>
              <p:nvPr/>
            </p:nvSpPr>
            <p:spPr>
              <a:xfrm>
                <a:off x="7393366" y="1936209"/>
                <a:ext cx="120723" cy="116214"/>
              </a:xfrm>
              <a:custGeom>
                <a:avLst/>
                <a:gdLst/>
                <a:ahLst/>
                <a:cxnLst/>
                <a:rect l="l" t="t" r="r" b="b"/>
                <a:pathLst>
                  <a:path w="3668" h="3531" extrusionOk="0">
                    <a:moveTo>
                      <a:pt x="887" y="1"/>
                    </a:moveTo>
                    <a:cubicBezTo>
                      <a:pt x="679" y="1"/>
                      <a:pt x="470" y="81"/>
                      <a:pt x="310" y="242"/>
                    </a:cubicBezTo>
                    <a:cubicBezTo>
                      <a:pt x="0" y="551"/>
                      <a:pt x="0" y="1075"/>
                      <a:pt x="310" y="1385"/>
                    </a:cubicBezTo>
                    <a:lnTo>
                      <a:pt x="2203" y="3290"/>
                    </a:lnTo>
                    <a:cubicBezTo>
                      <a:pt x="2364" y="3450"/>
                      <a:pt x="2572" y="3531"/>
                      <a:pt x="2779" y="3531"/>
                    </a:cubicBezTo>
                    <a:cubicBezTo>
                      <a:pt x="2986" y="3531"/>
                      <a:pt x="3191" y="3450"/>
                      <a:pt x="3346" y="3290"/>
                    </a:cubicBezTo>
                    <a:cubicBezTo>
                      <a:pt x="3667" y="2968"/>
                      <a:pt x="3667" y="2456"/>
                      <a:pt x="3346" y="2135"/>
                    </a:cubicBezTo>
                    <a:lnTo>
                      <a:pt x="1465" y="242"/>
                    </a:lnTo>
                    <a:cubicBezTo>
                      <a:pt x="1304" y="81"/>
                      <a:pt x="1096" y="1"/>
                      <a:pt x="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5;p46">
                <a:extLst>
                  <a:ext uri="{FF2B5EF4-FFF2-40B4-BE49-F238E27FC236}">
                    <a16:creationId xmlns:a16="http://schemas.microsoft.com/office/drawing/2014/main" id="{E40E3A72-6E29-0F79-3E29-0320D4065DD8}"/>
                  </a:ext>
                </a:extLst>
              </p:cNvPr>
              <p:cNvSpPr/>
              <p:nvPr/>
            </p:nvSpPr>
            <p:spPr>
              <a:xfrm>
                <a:off x="7428615" y="1715432"/>
                <a:ext cx="13757" cy="11914"/>
              </a:xfrm>
              <a:custGeom>
                <a:avLst/>
                <a:gdLst/>
                <a:ahLst/>
                <a:cxnLst/>
                <a:rect l="l" t="t" r="r" b="b"/>
                <a:pathLst>
                  <a:path w="418" h="362" extrusionOk="0">
                    <a:moveTo>
                      <a:pt x="210" y="1"/>
                    </a:moveTo>
                    <a:cubicBezTo>
                      <a:pt x="160" y="1"/>
                      <a:pt x="109" y="19"/>
                      <a:pt x="72" y="56"/>
                    </a:cubicBezTo>
                    <a:cubicBezTo>
                      <a:pt x="1" y="139"/>
                      <a:pt x="13" y="246"/>
                      <a:pt x="84" y="318"/>
                    </a:cubicBezTo>
                    <a:cubicBezTo>
                      <a:pt x="120" y="349"/>
                      <a:pt x="161" y="362"/>
                      <a:pt x="201" y="362"/>
                    </a:cubicBezTo>
                    <a:cubicBezTo>
                      <a:pt x="254" y="362"/>
                      <a:pt x="306" y="340"/>
                      <a:pt x="346" y="306"/>
                    </a:cubicBezTo>
                    <a:cubicBezTo>
                      <a:pt x="417" y="235"/>
                      <a:pt x="406" y="116"/>
                      <a:pt x="334" y="44"/>
                    </a:cubicBezTo>
                    <a:cubicBezTo>
                      <a:pt x="300" y="16"/>
                      <a:pt x="25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6;p46">
                <a:extLst>
                  <a:ext uri="{FF2B5EF4-FFF2-40B4-BE49-F238E27FC236}">
                    <a16:creationId xmlns:a16="http://schemas.microsoft.com/office/drawing/2014/main" id="{49F33578-0FE4-9847-20F1-9317975DCBA7}"/>
                  </a:ext>
                </a:extLst>
              </p:cNvPr>
              <p:cNvSpPr/>
              <p:nvPr/>
            </p:nvSpPr>
            <p:spPr>
              <a:xfrm>
                <a:off x="7408243" y="1742321"/>
                <a:ext cx="13757" cy="12013"/>
              </a:xfrm>
              <a:custGeom>
                <a:avLst/>
                <a:gdLst/>
                <a:ahLst/>
                <a:cxnLst/>
                <a:rect l="l" t="t" r="r" b="b"/>
                <a:pathLst>
                  <a:path w="418" h="365" extrusionOk="0">
                    <a:moveTo>
                      <a:pt x="210" y="1"/>
                    </a:moveTo>
                    <a:cubicBezTo>
                      <a:pt x="147" y="1"/>
                      <a:pt x="87" y="30"/>
                      <a:pt x="48" y="84"/>
                    </a:cubicBezTo>
                    <a:cubicBezTo>
                      <a:pt x="1" y="168"/>
                      <a:pt x="24" y="287"/>
                      <a:pt x="108" y="334"/>
                    </a:cubicBezTo>
                    <a:cubicBezTo>
                      <a:pt x="137" y="355"/>
                      <a:pt x="171" y="364"/>
                      <a:pt x="204" y="364"/>
                    </a:cubicBezTo>
                    <a:cubicBezTo>
                      <a:pt x="266" y="364"/>
                      <a:pt x="327" y="333"/>
                      <a:pt x="358" y="287"/>
                    </a:cubicBezTo>
                    <a:cubicBezTo>
                      <a:pt x="417" y="191"/>
                      <a:pt x="393" y="84"/>
                      <a:pt x="310" y="25"/>
                    </a:cubicBezTo>
                    <a:cubicBezTo>
                      <a:pt x="277" y="8"/>
                      <a:pt x="243"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7;p46">
                <a:extLst>
                  <a:ext uri="{FF2B5EF4-FFF2-40B4-BE49-F238E27FC236}">
                    <a16:creationId xmlns:a16="http://schemas.microsoft.com/office/drawing/2014/main" id="{0691A8F2-4857-4FCD-D5A5-3E406483EF09}"/>
                  </a:ext>
                </a:extLst>
              </p:cNvPr>
              <p:cNvSpPr/>
              <p:nvPr/>
            </p:nvSpPr>
            <p:spPr>
              <a:xfrm>
                <a:off x="7453695" y="1692919"/>
                <a:ext cx="14547" cy="11816"/>
              </a:xfrm>
              <a:custGeom>
                <a:avLst/>
                <a:gdLst/>
                <a:ahLst/>
                <a:cxnLst/>
                <a:rect l="l" t="t" r="r" b="b"/>
                <a:pathLst>
                  <a:path w="442" h="359" extrusionOk="0">
                    <a:moveTo>
                      <a:pt x="207" y="0"/>
                    </a:moveTo>
                    <a:cubicBezTo>
                      <a:pt x="170" y="0"/>
                      <a:pt x="131" y="13"/>
                      <a:pt x="96" y="38"/>
                    </a:cubicBezTo>
                    <a:cubicBezTo>
                      <a:pt x="13" y="97"/>
                      <a:pt x="1" y="204"/>
                      <a:pt x="60" y="288"/>
                    </a:cubicBezTo>
                    <a:cubicBezTo>
                      <a:pt x="96" y="335"/>
                      <a:pt x="144" y="359"/>
                      <a:pt x="203" y="359"/>
                    </a:cubicBezTo>
                    <a:cubicBezTo>
                      <a:pt x="346" y="359"/>
                      <a:pt x="441" y="180"/>
                      <a:pt x="346" y="73"/>
                    </a:cubicBezTo>
                    <a:cubicBezTo>
                      <a:pt x="311" y="25"/>
                      <a:pt x="260"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8;p46">
                <a:extLst>
                  <a:ext uri="{FF2B5EF4-FFF2-40B4-BE49-F238E27FC236}">
                    <a16:creationId xmlns:a16="http://schemas.microsoft.com/office/drawing/2014/main" id="{DB8755DF-EFD9-7118-B0EF-15EF31CEFEBD}"/>
                  </a:ext>
                </a:extLst>
              </p:cNvPr>
              <p:cNvSpPr/>
              <p:nvPr/>
            </p:nvSpPr>
            <p:spPr>
              <a:xfrm>
                <a:off x="7393366" y="1772502"/>
                <a:ext cx="13330" cy="12013"/>
              </a:xfrm>
              <a:custGeom>
                <a:avLst/>
                <a:gdLst/>
                <a:ahLst/>
                <a:cxnLst/>
                <a:rect l="l" t="t" r="r" b="b"/>
                <a:pathLst>
                  <a:path w="405" h="365" extrusionOk="0">
                    <a:moveTo>
                      <a:pt x="203" y="1"/>
                    </a:moveTo>
                    <a:cubicBezTo>
                      <a:pt x="134" y="1"/>
                      <a:pt x="64" y="46"/>
                      <a:pt x="36" y="120"/>
                    </a:cubicBezTo>
                    <a:cubicBezTo>
                      <a:pt x="0" y="215"/>
                      <a:pt x="48" y="322"/>
                      <a:pt x="131" y="358"/>
                    </a:cubicBezTo>
                    <a:cubicBezTo>
                      <a:pt x="148" y="362"/>
                      <a:pt x="165" y="364"/>
                      <a:pt x="182" y="364"/>
                    </a:cubicBezTo>
                    <a:cubicBezTo>
                      <a:pt x="262" y="364"/>
                      <a:pt x="340" y="320"/>
                      <a:pt x="369" y="251"/>
                    </a:cubicBezTo>
                    <a:cubicBezTo>
                      <a:pt x="405" y="156"/>
                      <a:pt x="357" y="48"/>
                      <a:pt x="262" y="13"/>
                    </a:cubicBezTo>
                    <a:cubicBezTo>
                      <a:pt x="243" y="5"/>
                      <a:pt x="223"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9;p46">
                <a:extLst>
                  <a:ext uri="{FF2B5EF4-FFF2-40B4-BE49-F238E27FC236}">
                    <a16:creationId xmlns:a16="http://schemas.microsoft.com/office/drawing/2014/main" id="{FD2D8F3E-C34F-C159-F37D-F52B3BF94D24}"/>
                  </a:ext>
                </a:extLst>
              </p:cNvPr>
              <p:cNvSpPr/>
              <p:nvPr/>
            </p:nvSpPr>
            <p:spPr>
              <a:xfrm>
                <a:off x="7384348" y="1804888"/>
                <a:ext cx="12968" cy="12079"/>
              </a:xfrm>
              <a:custGeom>
                <a:avLst/>
                <a:gdLst/>
                <a:ahLst/>
                <a:cxnLst/>
                <a:rect l="l" t="t" r="r" b="b"/>
                <a:pathLst>
                  <a:path w="394" h="367" extrusionOk="0">
                    <a:moveTo>
                      <a:pt x="189" y="0"/>
                    </a:moveTo>
                    <a:cubicBezTo>
                      <a:pt x="107" y="0"/>
                      <a:pt x="33" y="65"/>
                      <a:pt x="12" y="148"/>
                    </a:cubicBezTo>
                    <a:cubicBezTo>
                      <a:pt x="0" y="243"/>
                      <a:pt x="60" y="338"/>
                      <a:pt x="167" y="362"/>
                    </a:cubicBezTo>
                    <a:cubicBezTo>
                      <a:pt x="177" y="365"/>
                      <a:pt x="187" y="366"/>
                      <a:pt x="197" y="366"/>
                    </a:cubicBezTo>
                    <a:cubicBezTo>
                      <a:pt x="274" y="366"/>
                      <a:pt x="359" y="293"/>
                      <a:pt x="369" y="219"/>
                    </a:cubicBezTo>
                    <a:cubicBezTo>
                      <a:pt x="393" y="112"/>
                      <a:pt x="334" y="17"/>
                      <a:pt x="227" y="5"/>
                    </a:cubicBezTo>
                    <a:cubicBezTo>
                      <a:pt x="214" y="2"/>
                      <a:pt x="20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80;p46">
                <a:extLst>
                  <a:ext uri="{FF2B5EF4-FFF2-40B4-BE49-F238E27FC236}">
                    <a16:creationId xmlns:a16="http://schemas.microsoft.com/office/drawing/2014/main" id="{17411C2E-9760-82DB-28C9-D8DECE80EAAB}"/>
                  </a:ext>
                </a:extLst>
              </p:cNvPr>
              <p:cNvSpPr/>
              <p:nvPr/>
            </p:nvSpPr>
            <p:spPr>
              <a:xfrm>
                <a:off x="7392971" y="1904349"/>
                <a:ext cx="14119" cy="12013"/>
              </a:xfrm>
              <a:custGeom>
                <a:avLst/>
                <a:gdLst/>
                <a:ahLst/>
                <a:cxnLst/>
                <a:rect l="l" t="t" r="r" b="b"/>
                <a:pathLst>
                  <a:path w="429" h="365" extrusionOk="0">
                    <a:moveTo>
                      <a:pt x="221" y="0"/>
                    </a:moveTo>
                    <a:cubicBezTo>
                      <a:pt x="195" y="0"/>
                      <a:pt x="169" y="6"/>
                      <a:pt x="143" y="19"/>
                    </a:cubicBezTo>
                    <a:cubicBezTo>
                      <a:pt x="48" y="55"/>
                      <a:pt x="0" y="162"/>
                      <a:pt x="36" y="245"/>
                    </a:cubicBezTo>
                    <a:cubicBezTo>
                      <a:pt x="72" y="329"/>
                      <a:pt x="143" y="364"/>
                      <a:pt x="215" y="364"/>
                    </a:cubicBezTo>
                    <a:cubicBezTo>
                      <a:pt x="334" y="364"/>
                      <a:pt x="429" y="233"/>
                      <a:pt x="381" y="114"/>
                    </a:cubicBezTo>
                    <a:cubicBezTo>
                      <a:pt x="355" y="45"/>
                      <a:pt x="291"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81;p46">
                <a:extLst>
                  <a:ext uri="{FF2B5EF4-FFF2-40B4-BE49-F238E27FC236}">
                    <a16:creationId xmlns:a16="http://schemas.microsoft.com/office/drawing/2014/main" id="{AD540BEE-1E9A-0EE6-5DB5-B804C655B4A5}"/>
                  </a:ext>
                </a:extLst>
              </p:cNvPr>
              <p:cNvSpPr/>
              <p:nvPr/>
            </p:nvSpPr>
            <p:spPr>
              <a:xfrm>
                <a:off x="7384348" y="1871996"/>
                <a:ext cx="12968" cy="12243"/>
              </a:xfrm>
              <a:custGeom>
                <a:avLst/>
                <a:gdLst/>
                <a:ahLst/>
                <a:cxnLst/>
                <a:rect l="l" t="t" r="r" b="b"/>
                <a:pathLst>
                  <a:path w="394" h="372" extrusionOk="0">
                    <a:moveTo>
                      <a:pt x="191" y="0"/>
                    </a:moveTo>
                    <a:cubicBezTo>
                      <a:pt x="183" y="0"/>
                      <a:pt x="175" y="1"/>
                      <a:pt x="167" y="2"/>
                    </a:cubicBezTo>
                    <a:cubicBezTo>
                      <a:pt x="60" y="26"/>
                      <a:pt x="0" y="121"/>
                      <a:pt x="12" y="216"/>
                    </a:cubicBezTo>
                    <a:cubicBezTo>
                      <a:pt x="24" y="300"/>
                      <a:pt x="107" y="371"/>
                      <a:pt x="191" y="371"/>
                    </a:cubicBezTo>
                    <a:cubicBezTo>
                      <a:pt x="203" y="371"/>
                      <a:pt x="215" y="359"/>
                      <a:pt x="227" y="359"/>
                    </a:cubicBezTo>
                    <a:cubicBezTo>
                      <a:pt x="322" y="347"/>
                      <a:pt x="393" y="252"/>
                      <a:pt x="369" y="145"/>
                    </a:cubicBezTo>
                    <a:cubicBezTo>
                      <a:pt x="358" y="58"/>
                      <a:pt x="278"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82;p46">
                <a:extLst>
                  <a:ext uri="{FF2B5EF4-FFF2-40B4-BE49-F238E27FC236}">
                    <a16:creationId xmlns:a16="http://schemas.microsoft.com/office/drawing/2014/main" id="{159A4CF3-F12B-DEFE-87E8-570B10422BE6}"/>
                  </a:ext>
                </a:extLst>
              </p:cNvPr>
              <p:cNvSpPr/>
              <p:nvPr/>
            </p:nvSpPr>
            <p:spPr>
              <a:xfrm>
                <a:off x="7381583" y="1838360"/>
                <a:ext cx="12211" cy="12178"/>
              </a:xfrm>
              <a:custGeom>
                <a:avLst/>
                <a:gdLst/>
                <a:ahLst/>
                <a:cxnLst/>
                <a:rect l="l" t="t" r="r" b="b"/>
                <a:pathLst>
                  <a:path w="371" h="370" extrusionOk="0">
                    <a:moveTo>
                      <a:pt x="191" y="0"/>
                    </a:moveTo>
                    <a:cubicBezTo>
                      <a:pt x="84" y="0"/>
                      <a:pt x="1" y="83"/>
                      <a:pt x="1" y="191"/>
                    </a:cubicBezTo>
                    <a:cubicBezTo>
                      <a:pt x="1" y="286"/>
                      <a:pt x="84" y="369"/>
                      <a:pt x="191" y="369"/>
                    </a:cubicBezTo>
                    <a:cubicBezTo>
                      <a:pt x="287" y="369"/>
                      <a:pt x="370" y="286"/>
                      <a:pt x="370" y="191"/>
                    </a:cubicBezTo>
                    <a:cubicBezTo>
                      <a:pt x="370" y="83"/>
                      <a:pt x="28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83;p46">
                <a:extLst>
                  <a:ext uri="{FF2B5EF4-FFF2-40B4-BE49-F238E27FC236}">
                    <a16:creationId xmlns:a16="http://schemas.microsoft.com/office/drawing/2014/main" id="{A893BA7A-59BC-CEDF-152C-18CEDAFBC7B6}"/>
                  </a:ext>
                </a:extLst>
              </p:cNvPr>
              <p:cNvSpPr/>
              <p:nvPr/>
            </p:nvSpPr>
            <p:spPr>
              <a:xfrm>
                <a:off x="7717423" y="1936307"/>
                <a:ext cx="13757" cy="12079"/>
              </a:xfrm>
              <a:custGeom>
                <a:avLst/>
                <a:gdLst/>
                <a:ahLst/>
                <a:cxnLst/>
                <a:rect l="l" t="t" r="r" b="b"/>
                <a:pathLst>
                  <a:path w="418" h="367" extrusionOk="0">
                    <a:moveTo>
                      <a:pt x="210" y="0"/>
                    </a:moveTo>
                    <a:cubicBezTo>
                      <a:pt x="147" y="0"/>
                      <a:pt x="87" y="29"/>
                      <a:pt x="48" y="84"/>
                    </a:cubicBezTo>
                    <a:cubicBezTo>
                      <a:pt x="1" y="167"/>
                      <a:pt x="24" y="286"/>
                      <a:pt x="108" y="334"/>
                    </a:cubicBezTo>
                    <a:cubicBezTo>
                      <a:pt x="143" y="356"/>
                      <a:pt x="176" y="366"/>
                      <a:pt x="208" y="366"/>
                    </a:cubicBezTo>
                    <a:cubicBezTo>
                      <a:pt x="263" y="366"/>
                      <a:pt x="313" y="335"/>
                      <a:pt x="358" y="274"/>
                    </a:cubicBezTo>
                    <a:cubicBezTo>
                      <a:pt x="417" y="191"/>
                      <a:pt x="394" y="84"/>
                      <a:pt x="310" y="24"/>
                    </a:cubicBezTo>
                    <a:cubicBezTo>
                      <a:pt x="277" y="8"/>
                      <a:pt x="243"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84;p46">
                <a:extLst>
                  <a:ext uri="{FF2B5EF4-FFF2-40B4-BE49-F238E27FC236}">
                    <a16:creationId xmlns:a16="http://schemas.microsoft.com/office/drawing/2014/main" id="{C442F4F6-366D-A740-9BEA-9F3EA5F0C049}"/>
                  </a:ext>
                </a:extLst>
              </p:cNvPr>
              <p:cNvSpPr/>
              <p:nvPr/>
            </p:nvSpPr>
            <p:spPr>
              <a:xfrm>
                <a:off x="7719397" y="1744098"/>
                <a:ext cx="13725" cy="12013"/>
              </a:xfrm>
              <a:custGeom>
                <a:avLst/>
                <a:gdLst/>
                <a:ahLst/>
                <a:cxnLst/>
                <a:rect l="l" t="t" r="r" b="b"/>
                <a:pathLst>
                  <a:path w="417" h="365" extrusionOk="0">
                    <a:moveTo>
                      <a:pt x="207" y="1"/>
                    </a:moveTo>
                    <a:cubicBezTo>
                      <a:pt x="174" y="1"/>
                      <a:pt x="140" y="10"/>
                      <a:pt x="107" y="30"/>
                    </a:cubicBezTo>
                    <a:cubicBezTo>
                      <a:pt x="24" y="78"/>
                      <a:pt x="0" y="197"/>
                      <a:pt x="48" y="280"/>
                    </a:cubicBezTo>
                    <a:cubicBezTo>
                      <a:pt x="87" y="335"/>
                      <a:pt x="152" y="364"/>
                      <a:pt x="212" y="364"/>
                    </a:cubicBezTo>
                    <a:cubicBezTo>
                      <a:pt x="243" y="364"/>
                      <a:pt x="273" y="356"/>
                      <a:pt x="298" y="340"/>
                    </a:cubicBezTo>
                    <a:cubicBezTo>
                      <a:pt x="393" y="292"/>
                      <a:pt x="417" y="173"/>
                      <a:pt x="369" y="90"/>
                    </a:cubicBezTo>
                    <a:cubicBezTo>
                      <a:pt x="330" y="35"/>
                      <a:pt x="270"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5;p46">
                <a:extLst>
                  <a:ext uri="{FF2B5EF4-FFF2-40B4-BE49-F238E27FC236}">
                    <a16:creationId xmlns:a16="http://schemas.microsoft.com/office/drawing/2014/main" id="{D3BB6C5A-15B6-7A53-5636-02E9CBD67A04}"/>
                  </a:ext>
                </a:extLst>
              </p:cNvPr>
              <p:cNvSpPr/>
              <p:nvPr/>
            </p:nvSpPr>
            <p:spPr>
              <a:xfrm>
                <a:off x="7699387" y="1716880"/>
                <a:ext cx="13362" cy="12178"/>
              </a:xfrm>
              <a:custGeom>
                <a:avLst/>
                <a:gdLst/>
                <a:ahLst/>
                <a:cxnLst/>
                <a:rect l="l" t="t" r="r" b="b"/>
                <a:pathLst>
                  <a:path w="406" h="370" extrusionOk="0">
                    <a:moveTo>
                      <a:pt x="199" y="1"/>
                    </a:moveTo>
                    <a:cubicBezTo>
                      <a:pt x="157" y="1"/>
                      <a:pt x="116" y="16"/>
                      <a:pt x="84" y="48"/>
                    </a:cubicBezTo>
                    <a:cubicBezTo>
                      <a:pt x="13" y="119"/>
                      <a:pt x="1" y="238"/>
                      <a:pt x="72" y="310"/>
                    </a:cubicBezTo>
                    <a:cubicBezTo>
                      <a:pt x="117" y="348"/>
                      <a:pt x="163" y="370"/>
                      <a:pt x="208" y="370"/>
                    </a:cubicBezTo>
                    <a:cubicBezTo>
                      <a:pt x="246" y="370"/>
                      <a:pt x="284" y="354"/>
                      <a:pt x="322" y="322"/>
                    </a:cubicBezTo>
                    <a:cubicBezTo>
                      <a:pt x="406" y="262"/>
                      <a:pt x="406" y="143"/>
                      <a:pt x="346" y="72"/>
                    </a:cubicBezTo>
                    <a:cubicBezTo>
                      <a:pt x="306" y="25"/>
                      <a:pt x="252"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6;p46">
                <a:extLst>
                  <a:ext uri="{FF2B5EF4-FFF2-40B4-BE49-F238E27FC236}">
                    <a16:creationId xmlns:a16="http://schemas.microsoft.com/office/drawing/2014/main" id="{70BB127F-940C-38A0-D2E5-84949C2E9BD1}"/>
                  </a:ext>
                </a:extLst>
              </p:cNvPr>
              <p:cNvSpPr/>
              <p:nvPr/>
            </p:nvSpPr>
            <p:spPr>
              <a:xfrm>
                <a:off x="7732332" y="1906127"/>
                <a:ext cx="14119" cy="12178"/>
              </a:xfrm>
              <a:custGeom>
                <a:avLst/>
                <a:gdLst/>
                <a:ahLst/>
                <a:cxnLst/>
                <a:rect l="l" t="t" r="r" b="b"/>
                <a:pathLst>
                  <a:path w="429" h="370" extrusionOk="0">
                    <a:moveTo>
                      <a:pt x="221" y="1"/>
                    </a:moveTo>
                    <a:cubicBezTo>
                      <a:pt x="146" y="1"/>
                      <a:pt x="75" y="46"/>
                      <a:pt x="48" y="120"/>
                    </a:cubicBezTo>
                    <a:cubicBezTo>
                      <a:pt x="0" y="227"/>
                      <a:pt x="107" y="370"/>
                      <a:pt x="214" y="370"/>
                    </a:cubicBezTo>
                    <a:cubicBezTo>
                      <a:pt x="298" y="370"/>
                      <a:pt x="357" y="322"/>
                      <a:pt x="393" y="251"/>
                    </a:cubicBezTo>
                    <a:cubicBezTo>
                      <a:pt x="429" y="156"/>
                      <a:pt x="381" y="60"/>
                      <a:pt x="286" y="13"/>
                    </a:cubicBezTo>
                    <a:cubicBezTo>
                      <a:pt x="264" y="5"/>
                      <a:pt x="242"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87;p46">
                <a:extLst>
                  <a:ext uri="{FF2B5EF4-FFF2-40B4-BE49-F238E27FC236}">
                    <a16:creationId xmlns:a16="http://schemas.microsoft.com/office/drawing/2014/main" id="{4BDA6942-5ACA-4295-4186-0FDD2B92F878}"/>
                  </a:ext>
                </a:extLst>
              </p:cNvPr>
              <p:cNvSpPr/>
              <p:nvPr/>
            </p:nvSpPr>
            <p:spPr>
              <a:xfrm>
                <a:off x="7746419" y="1840302"/>
                <a:ext cx="12178" cy="12178"/>
              </a:xfrm>
              <a:custGeom>
                <a:avLst/>
                <a:gdLst/>
                <a:ahLst/>
                <a:cxnLst/>
                <a:rect l="l" t="t" r="r" b="b"/>
                <a:pathLst>
                  <a:path w="370" h="370" extrusionOk="0">
                    <a:moveTo>
                      <a:pt x="191" y="1"/>
                    </a:moveTo>
                    <a:cubicBezTo>
                      <a:pt x="84" y="1"/>
                      <a:pt x="1" y="84"/>
                      <a:pt x="1" y="191"/>
                    </a:cubicBezTo>
                    <a:cubicBezTo>
                      <a:pt x="1" y="298"/>
                      <a:pt x="96" y="358"/>
                      <a:pt x="191" y="370"/>
                    </a:cubicBezTo>
                    <a:cubicBezTo>
                      <a:pt x="286" y="370"/>
                      <a:pt x="370" y="286"/>
                      <a:pt x="370" y="191"/>
                    </a:cubicBezTo>
                    <a:cubicBezTo>
                      <a:pt x="370"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88;p46">
                <a:extLst>
                  <a:ext uri="{FF2B5EF4-FFF2-40B4-BE49-F238E27FC236}">
                    <a16:creationId xmlns:a16="http://schemas.microsoft.com/office/drawing/2014/main" id="{0D445265-6562-51A1-6AD5-001F914E3C16}"/>
                  </a:ext>
                </a:extLst>
              </p:cNvPr>
              <p:cNvSpPr/>
              <p:nvPr/>
            </p:nvSpPr>
            <p:spPr>
              <a:xfrm>
                <a:off x="7734274" y="1774477"/>
                <a:ext cx="13362" cy="11783"/>
              </a:xfrm>
              <a:custGeom>
                <a:avLst/>
                <a:gdLst/>
                <a:ahLst/>
                <a:cxnLst/>
                <a:rect l="l" t="t" r="r" b="b"/>
                <a:pathLst>
                  <a:path w="406" h="358" extrusionOk="0">
                    <a:moveTo>
                      <a:pt x="202" y="0"/>
                    </a:moveTo>
                    <a:cubicBezTo>
                      <a:pt x="182" y="0"/>
                      <a:pt x="162" y="4"/>
                      <a:pt x="143" y="12"/>
                    </a:cubicBezTo>
                    <a:cubicBezTo>
                      <a:pt x="48" y="48"/>
                      <a:pt x="1" y="155"/>
                      <a:pt x="36" y="238"/>
                    </a:cubicBezTo>
                    <a:cubicBezTo>
                      <a:pt x="60" y="322"/>
                      <a:pt x="132" y="357"/>
                      <a:pt x="203" y="357"/>
                    </a:cubicBezTo>
                    <a:cubicBezTo>
                      <a:pt x="227" y="357"/>
                      <a:pt x="251" y="357"/>
                      <a:pt x="263" y="346"/>
                    </a:cubicBezTo>
                    <a:cubicBezTo>
                      <a:pt x="358" y="310"/>
                      <a:pt x="405" y="215"/>
                      <a:pt x="370" y="119"/>
                    </a:cubicBezTo>
                    <a:cubicBezTo>
                      <a:pt x="342" y="46"/>
                      <a:pt x="271"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89;p46">
                <a:extLst>
                  <a:ext uri="{FF2B5EF4-FFF2-40B4-BE49-F238E27FC236}">
                    <a16:creationId xmlns:a16="http://schemas.microsoft.com/office/drawing/2014/main" id="{6FFA1EB9-8FE4-7B71-1065-C011D173E9C8}"/>
                  </a:ext>
                </a:extLst>
              </p:cNvPr>
              <p:cNvSpPr/>
              <p:nvPr/>
            </p:nvSpPr>
            <p:spPr>
              <a:xfrm>
                <a:off x="7743292" y="1806830"/>
                <a:ext cx="12968" cy="12079"/>
              </a:xfrm>
              <a:custGeom>
                <a:avLst/>
                <a:gdLst/>
                <a:ahLst/>
                <a:cxnLst/>
                <a:rect l="l" t="t" r="r" b="b"/>
                <a:pathLst>
                  <a:path w="394" h="367" extrusionOk="0">
                    <a:moveTo>
                      <a:pt x="205" y="1"/>
                    </a:moveTo>
                    <a:cubicBezTo>
                      <a:pt x="192" y="1"/>
                      <a:pt x="180" y="2"/>
                      <a:pt x="167" y="6"/>
                    </a:cubicBezTo>
                    <a:cubicBezTo>
                      <a:pt x="72" y="17"/>
                      <a:pt x="0" y="113"/>
                      <a:pt x="12" y="220"/>
                    </a:cubicBezTo>
                    <a:cubicBezTo>
                      <a:pt x="33" y="293"/>
                      <a:pt x="119" y="367"/>
                      <a:pt x="196" y="367"/>
                    </a:cubicBezTo>
                    <a:cubicBezTo>
                      <a:pt x="207" y="367"/>
                      <a:pt x="217" y="366"/>
                      <a:pt x="227" y="363"/>
                    </a:cubicBezTo>
                    <a:cubicBezTo>
                      <a:pt x="334" y="351"/>
                      <a:pt x="393" y="256"/>
                      <a:pt x="381" y="148"/>
                    </a:cubicBezTo>
                    <a:cubicBezTo>
                      <a:pt x="361" y="66"/>
                      <a:pt x="286"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90;p46">
                <a:extLst>
                  <a:ext uri="{FF2B5EF4-FFF2-40B4-BE49-F238E27FC236}">
                    <a16:creationId xmlns:a16="http://schemas.microsoft.com/office/drawing/2014/main" id="{ACFB0498-865C-41EE-6558-43485142ED11}"/>
                  </a:ext>
                </a:extLst>
              </p:cNvPr>
              <p:cNvSpPr/>
              <p:nvPr/>
            </p:nvSpPr>
            <p:spPr>
              <a:xfrm>
                <a:off x="7697050" y="1962802"/>
                <a:ext cx="13362" cy="12145"/>
              </a:xfrm>
              <a:custGeom>
                <a:avLst/>
                <a:gdLst/>
                <a:ahLst/>
                <a:cxnLst/>
                <a:rect l="l" t="t" r="r" b="b"/>
                <a:pathLst>
                  <a:path w="406" h="369" extrusionOk="0">
                    <a:moveTo>
                      <a:pt x="196" y="1"/>
                    </a:moveTo>
                    <a:cubicBezTo>
                      <a:pt x="147" y="1"/>
                      <a:pt x="97" y="21"/>
                      <a:pt x="60" y="65"/>
                    </a:cubicBezTo>
                    <a:cubicBezTo>
                      <a:pt x="0" y="136"/>
                      <a:pt x="0" y="255"/>
                      <a:pt x="72" y="315"/>
                    </a:cubicBezTo>
                    <a:cubicBezTo>
                      <a:pt x="114" y="350"/>
                      <a:pt x="158" y="368"/>
                      <a:pt x="203" y="368"/>
                    </a:cubicBezTo>
                    <a:cubicBezTo>
                      <a:pt x="248" y="368"/>
                      <a:pt x="292" y="350"/>
                      <a:pt x="334" y="315"/>
                    </a:cubicBezTo>
                    <a:cubicBezTo>
                      <a:pt x="405" y="231"/>
                      <a:pt x="393" y="124"/>
                      <a:pt x="322" y="53"/>
                    </a:cubicBezTo>
                    <a:cubicBezTo>
                      <a:pt x="288" y="18"/>
                      <a:pt x="242" y="1"/>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91;p46">
                <a:extLst>
                  <a:ext uri="{FF2B5EF4-FFF2-40B4-BE49-F238E27FC236}">
                    <a16:creationId xmlns:a16="http://schemas.microsoft.com/office/drawing/2014/main" id="{002A1758-C9DA-6103-042E-AA54A6405365}"/>
                  </a:ext>
                </a:extLst>
              </p:cNvPr>
              <p:cNvSpPr/>
              <p:nvPr/>
            </p:nvSpPr>
            <p:spPr>
              <a:xfrm>
                <a:off x="7742502" y="1873839"/>
                <a:ext cx="13362" cy="12342"/>
              </a:xfrm>
              <a:custGeom>
                <a:avLst/>
                <a:gdLst/>
                <a:ahLst/>
                <a:cxnLst/>
                <a:rect l="l" t="t" r="r" b="b"/>
                <a:pathLst>
                  <a:path w="406" h="375" extrusionOk="0">
                    <a:moveTo>
                      <a:pt x="197" y="1"/>
                    </a:moveTo>
                    <a:cubicBezTo>
                      <a:pt x="108" y="1"/>
                      <a:pt x="35" y="66"/>
                      <a:pt x="24" y="148"/>
                    </a:cubicBezTo>
                    <a:cubicBezTo>
                      <a:pt x="1" y="256"/>
                      <a:pt x="96" y="375"/>
                      <a:pt x="203" y="375"/>
                    </a:cubicBezTo>
                    <a:cubicBezTo>
                      <a:pt x="286" y="375"/>
                      <a:pt x="370" y="303"/>
                      <a:pt x="382" y="220"/>
                    </a:cubicBezTo>
                    <a:cubicBezTo>
                      <a:pt x="405" y="125"/>
                      <a:pt x="334" y="29"/>
                      <a:pt x="239" y="5"/>
                    </a:cubicBezTo>
                    <a:cubicBezTo>
                      <a:pt x="225" y="2"/>
                      <a:pt x="211"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2292;p46">
                <a:extLst>
                  <a:ext uri="{FF2B5EF4-FFF2-40B4-BE49-F238E27FC236}">
                    <a16:creationId xmlns:a16="http://schemas.microsoft.com/office/drawing/2014/main" id="{A91B84EA-DC9F-535E-F962-9B4DF3CB6C93}"/>
                  </a:ext>
                </a:extLst>
              </p:cNvPr>
              <p:cNvSpPr/>
              <p:nvPr/>
            </p:nvSpPr>
            <p:spPr>
              <a:xfrm>
                <a:off x="7578696" y="2020530"/>
                <a:ext cx="12573" cy="11849"/>
              </a:xfrm>
              <a:custGeom>
                <a:avLst/>
                <a:gdLst/>
                <a:ahLst/>
                <a:cxnLst/>
                <a:rect l="l" t="t" r="r" b="b"/>
                <a:pathLst>
                  <a:path w="382" h="360" extrusionOk="0">
                    <a:moveTo>
                      <a:pt x="200" y="0"/>
                    </a:moveTo>
                    <a:cubicBezTo>
                      <a:pt x="193" y="0"/>
                      <a:pt x="186" y="1"/>
                      <a:pt x="179" y="1"/>
                    </a:cubicBezTo>
                    <a:cubicBezTo>
                      <a:pt x="72" y="1"/>
                      <a:pt x="1" y="97"/>
                      <a:pt x="13" y="192"/>
                    </a:cubicBezTo>
                    <a:cubicBezTo>
                      <a:pt x="13" y="281"/>
                      <a:pt x="96" y="360"/>
                      <a:pt x="185" y="360"/>
                    </a:cubicBezTo>
                    <a:cubicBezTo>
                      <a:pt x="191" y="360"/>
                      <a:pt x="197" y="359"/>
                      <a:pt x="203" y="359"/>
                    </a:cubicBezTo>
                    <a:cubicBezTo>
                      <a:pt x="310" y="359"/>
                      <a:pt x="382" y="263"/>
                      <a:pt x="370" y="168"/>
                    </a:cubicBezTo>
                    <a:cubicBezTo>
                      <a:pt x="370" y="69"/>
                      <a:pt x="288"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2293;p46">
                <a:extLst>
                  <a:ext uri="{FF2B5EF4-FFF2-40B4-BE49-F238E27FC236}">
                    <a16:creationId xmlns:a16="http://schemas.microsoft.com/office/drawing/2014/main" id="{AFC4BE26-C85D-3272-0A53-9EA010FF5D8F}"/>
                  </a:ext>
                </a:extLst>
              </p:cNvPr>
              <p:cNvSpPr/>
              <p:nvPr/>
            </p:nvSpPr>
            <p:spPr>
              <a:xfrm>
                <a:off x="7642975" y="2002692"/>
                <a:ext cx="13757" cy="12079"/>
              </a:xfrm>
              <a:custGeom>
                <a:avLst/>
                <a:gdLst/>
                <a:ahLst/>
                <a:cxnLst/>
                <a:rect l="l" t="t" r="r" b="b"/>
                <a:pathLst>
                  <a:path w="418" h="367" extrusionOk="0">
                    <a:moveTo>
                      <a:pt x="199" y="1"/>
                    </a:moveTo>
                    <a:cubicBezTo>
                      <a:pt x="172" y="1"/>
                      <a:pt x="146" y="7"/>
                      <a:pt x="119" y="20"/>
                    </a:cubicBezTo>
                    <a:cubicBezTo>
                      <a:pt x="36" y="67"/>
                      <a:pt x="0" y="174"/>
                      <a:pt x="36" y="270"/>
                    </a:cubicBezTo>
                    <a:cubicBezTo>
                      <a:pt x="71" y="331"/>
                      <a:pt x="145" y="367"/>
                      <a:pt x="215" y="367"/>
                    </a:cubicBezTo>
                    <a:cubicBezTo>
                      <a:pt x="240" y="367"/>
                      <a:pt x="264" y="362"/>
                      <a:pt x="286" y="353"/>
                    </a:cubicBezTo>
                    <a:cubicBezTo>
                      <a:pt x="370" y="305"/>
                      <a:pt x="417" y="198"/>
                      <a:pt x="370" y="103"/>
                    </a:cubicBezTo>
                    <a:cubicBezTo>
                      <a:pt x="335" y="42"/>
                      <a:pt x="269"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2294;p46">
                <a:extLst>
                  <a:ext uri="{FF2B5EF4-FFF2-40B4-BE49-F238E27FC236}">
                    <a16:creationId xmlns:a16="http://schemas.microsoft.com/office/drawing/2014/main" id="{6CCBA7D7-9DFD-BF08-7B17-F15598D8B14B}"/>
                  </a:ext>
                </a:extLst>
              </p:cNvPr>
              <p:cNvSpPr/>
              <p:nvPr/>
            </p:nvSpPr>
            <p:spPr>
              <a:xfrm>
                <a:off x="7611609" y="2014507"/>
                <a:ext cx="13362" cy="12145"/>
              </a:xfrm>
              <a:custGeom>
                <a:avLst/>
                <a:gdLst/>
                <a:ahLst/>
                <a:cxnLst/>
                <a:rect l="l" t="t" r="r" b="b"/>
                <a:pathLst>
                  <a:path w="406" h="369" extrusionOk="0">
                    <a:moveTo>
                      <a:pt x="198" y="1"/>
                    </a:moveTo>
                    <a:cubicBezTo>
                      <a:pt x="184" y="1"/>
                      <a:pt x="170" y="2"/>
                      <a:pt x="156" y="6"/>
                    </a:cubicBezTo>
                    <a:cubicBezTo>
                      <a:pt x="49" y="42"/>
                      <a:pt x="1" y="137"/>
                      <a:pt x="25" y="232"/>
                    </a:cubicBezTo>
                    <a:cubicBezTo>
                      <a:pt x="45" y="313"/>
                      <a:pt x="126" y="368"/>
                      <a:pt x="208" y="368"/>
                    </a:cubicBezTo>
                    <a:cubicBezTo>
                      <a:pt x="222" y="368"/>
                      <a:pt x="237" y="367"/>
                      <a:pt x="251" y="363"/>
                    </a:cubicBezTo>
                    <a:cubicBezTo>
                      <a:pt x="346" y="339"/>
                      <a:pt x="406" y="232"/>
                      <a:pt x="370" y="137"/>
                    </a:cubicBezTo>
                    <a:cubicBezTo>
                      <a:pt x="350" y="56"/>
                      <a:pt x="278"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2295;p46">
                <a:extLst>
                  <a:ext uri="{FF2B5EF4-FFF2-40B4-BE49-F238E27FC236}">
                    <a16:creationId xmlns:a16="http://schemas.microsoft.com/office/drawing/2014/main" id="{13365CDF-FDA6-87F0-DD9B-EA40744F83E2}"/>
                  </a:ext>
                </a:extLst>
              </p:cNvPr>
              <p:cNvSpPr/>
              <p:nvPr/>
            </p:nvSpPr>
            <p:spPr>
              <a:xfrm>
                <a:off x="7674702" y="1694104"/>
                <a:ext cx="13757" cy="11914"/>
              </a:xfrm>
              <a:custGeom>
                <a:avLst/>
                <a:gdLst/>
                <a:ahLst/>
                <a:cxnLst/>
                <a:rect l="l" t="t" r="r" b="b"/>
                <a:pathLst>
                  <a:path w="418" h="362" extrusionOk="0">
                    <a:moveTo>
                      <a:pt x="206" y="0"/>
                    </a:moveTo>
                    <a:cubicBezTo>
                      <a:pt x="150" y="0"/>
                      <a:pt x="95" y="24"/>
                      <a:pt x="60" y="73"/>
                    </a:cubicBezTo>
                    <a:cubicBezTo>
                      <a:pt x="1" y="144"/>
                      <a:pt x="13" y="263"/>
                      <a:pt x="96" y="323"/>
                    </a:cubicBezTo>
                    <a:cubicBezTo>
                      <a:pt x="132" y="349"/>
                      <a:pt x="170" y="361"/>
                      <a:pt x="208" y="361"/>
                    </a:cubicBezTo>
                    <a:cubicBezTo>
                      <a:pt x="257" y="361"/>
                      <a:pt x="306" y="340"/>
                      <a:pt x="346" y="299"/>
                    </a:cubicBezTo>
                    <a:cubicBezTo>
                      <a:pt x="418" y="216"/>
                      <a:pt x="394" y="97"/>
                      <a:pt x="322" y="37"/>
                    </a:cubicBezTo>
                    <a:cubicBezTo>
                      <a:pt x="288" y="12"/>
                      <a:pt x="247"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2296;p46">
                <a:extLst>
                  <a:ext uri="{FF2B5EF4-FFF2-40B4-BE49-F238E27FC236}">
                    <a16:creationId xmlns:a16="http://schemas.microsoft.com/office/drawing/2014/main" id="{46999A27-E2C5-C957-A7BD-B386348FF1D2}"/>
                  </a:ext>
                </a:extLst>
              </p:cNvPr>
              <p:cNvSpPr/>
              <p:nvPr/>
            </p:nvSpPr>
            <p:spPr>
              <a:xfrm>
                <a:off x="7671576" y="1985248"/>
                <a:ext cx="13757" cy="12276"/>
              </a:xfrm>
              <a:custGeom>
                <a:avLst/>
                <a:gdLst/>
                <a:ahLst/>
                <a:cxnLst/>
                <a:rect l="l" t="t" r="r" b="b"/>
                <a:pathLst>
                  <a:path w="418" h="373" extrusionOk="0">
                    <a:moveTo>
                      <a:pt x="212" y="0"/>
                    </a:moveTo>
                    <a:cubicBezTo>
                      <a:pt x="171" y="0"/>
                      <a:pt x="131" y="13"/>
                      <a:pt x="96" y="38"/>
                    </a:cubicBezTo>
                    <a:cubicBezTo>
                      <a:pt x="24" y="97"/>
                      <a:pt x="1" y="216"/>
                      <a:pt x="60" y="300"/>
                    </a:cubicBezTo>
                    <a:cubicBezTo>
                      <a:pt x="109" y="348"/>
                      <a:pt x="157" y="372"/>
                      <a:pt x="208" y="372"/>
                    </a:cubicBezTo>
                    <a:cubicBezTo>
                      <a:pt x="245" y="372"/>
                      <a:pt x="282" y="360"/>
                      <a:pt x="322" y="335"/>
                    </a:cubicBezTo>
                    <a:cubicBezTo>
                      <a:pt x="405" y="276"/>
                      <a:pt x="417" y="157"/>
                      <a:pt x="358" y="73"/>
                    </a:cubicBezTo>
                    <a:cubicBezTo>
                      <a:pt x="323" y="25"/>
                      <a:pt x="268"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2297;p46">
                <a:extLst>
                  <a:ext uri="{FF2B5EF4-FFF2-40B4-BE49-F238E27FC236}">
                    <a16:creationId xmlns:a16="http://schemas.microsoft.com/office/drawing/2014/main" id="{C62F8BE9-E46D-3406-34DB-86C0E711A45E}"/>
                  </a:ext>
                </a:extLst>
              </p:cNvPr>
              <p:cNvSpPr/>
              <p:nvPr/>
            </p:nvSpPr>
            <p:spPr>
              <a:xfrm>
                <a:off x="7544994" y="2020135"/>
                <a:ext cx="12573" cy="11816"/>
              </a:xfrm>
              <a:custGeom>
                <a:avLst/>
                <a:gdLst/>
                <a:ahLst/>
                <a:cxnLst/>
                <a:rect l="l" t="t" r="r" b="b"/>
                <a:pathLst>
                  <a:path w="382" h="359" extrusionOk="0">
                    <a:moveTo>
                      <a:pt x="192" y="0"/>
                    </a:moveTo>
                    <a:cubicBezTo>
                      <a:pt x="96" y="0"/>
                      <a:pt x="24" y="68"/>
                      <a:pt x="13" y="156"/>
                    </a:cubicBezTo>
                    <a:cubicBezTo>
                      <a:pt x="1" y="263"/>
                      <a:pt x="96" y="359"/>
                      <a:pt x="191" y="359"/>
                    </a:cubicBezTo>
                    <a:cubicBezTo>
                      <a:pt x="287" y="359"/>
                      <a:pt x="358" y="299"/>
                      <a:pt x="370" y="204"/>
                    </a:cubicBezTo>
                    <a:cubicBezTo>
                      <a:pt x="382" y="97"/>
                      <a:pt x="310" y="13"/>
                      <a:pt x="215" y="2"/>
                    </a:cubicBezTo>
                    <a:cubicBezTo>
                      <a:pt x="207" y="1"/>
                      <a:pt x="200"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2298;p46">
                <a:extLst>
                  <a:ext uri="{FF2B5EF4-FFF2-40B4-BE49-F238E27FC236}">
                    <a16:creationId xmlns:a16="http://schemas.microsoft.com/office/drawing/2014/main" id="{70E62666-58AB-F7D7-7B60-3A16130FFC0C}"/>
                  </a:ext>
                </a:extLst>
              </p:cNvPr>
              <p:cNvSpPr/>
              <p:nvPr/>
            </p:nvSpPr>
            <p:spPr>
              <a:xfrm>
                <a:off x="7386685" y="1646710"/>
                <a:ext cx="299800" cy="411176"/>
              </a:xfrm>
              <a:custGeom>
                <a:avLst/>
                <a:gdLst/>
                <a:ahLst/>
                <a:cxnLst/>
                <a:rect l="l" t="t" r="r" b="b"/>
                <a:pathLst>
                  <a:path w="9109" h="12493" extrusionOk="0">
                    <a:moveTo>
                      <a:pt x="8180" y="2489"/>
                    </a:moveTo>
                    <a:cubicBezTo>
                      <a:pt x="8383" y="2489"/>
                      <a:pt x="8538" y="2644"/>
                      <a:pt x="8538" y="2835"/>
                    </a:cubicBezTo>
                    <a:cubicBezTo>
                      <a:pt x="8526" y="3025"/>
                      <a:pt x="8383" y="3192"/>
                      <a:pt x="8180" y="3192"/>
                    </a:cubicBezTo>
                    <a:lnTo>
                      <a:pt x="7871" y="3192"/>
                    </a:lnTo>
                    <a:cubicBezTo>
                      <a:pt x="7668" y="3192"/>
                      <a:pt x="7514" y="3037"/>
                      <a:pt x="7514" y="2835"/>
                    </a:cubicBezTo>
                    <a:cubicBezTo>
                      <a:pt x="7514" y="2644"/>
                      <a:pt x="7668" y="2489"/>
                      <a:pt x="7871" y="2489"/>
                    </a:cubicBezTo>
                    <a:close/>
                    <a:moveTo>
                      <a:pt x="8180" y="3561"/>
                    </a:moveTo>
                    <a:cubicBezTo>
                      <a:pt x="8383" y="3561"/>
                      <a:pt x="8538" y="3716"/>
                      <a:pt x="8538" y="3906"/>
                    </a:cubicBezTo>
                    <a:cubicBezTo>
                      <a:pt x="8538" y="4109"/>
                      <a:pt x="8383" y="4263"/>
                      <a:pt x="8180" y="4263"/>
                    </a:cubicBezTo>
                    <a:lnTo>
                      <a:pt x="7871" y="4263"/>
                    </a:lnTo>
                    <a:cubicBezTo>
                      <a:pt x="7668" y="4263"/>
                      <a:pt x="7514" y="4109"/>
                      <a:pt x="7514" y="3906"/>
                    </a:cubicBezTo>
                    <a:cubicBezTo>
                      <a:pt x="7514" y="3716"/>
                      <a:pt x="7668" y="3561"/>
                      <a:pt x="7871" y="3561"/>
                    </a:cubicBezTo>
                    <a:close/>
                    <a:moveTo>
                      <a:pt x="8180" y="4620"/>
                    </a:moveTo>
                    <a:cubicBezTo>
                      <a:pt x="8383" y="4632"/>
                      <a:pt x="8538" y="4787"/>
                      <a:pt x="8538" y="4978"/>
                    </a:cubicBezTo>
                    <a:cubicBezTo>
                      <a:pt x="8538" y="5168"/>
                      <a:pt x="8383" y="5335"/>
                      <a:pt x="8180" y="5335"/>
                    </a:cubicBezTo>
                    <a:lnTo>
                      <a:pt x="7871" y="5335"/>
                    </a:lnTo>
                    <a:cubicBezTo>
                      <a:pt x="7668" y="5335"/>
                      <a:pt x="7514" y="5168"/>
                      <a:pt x="7514" y="4978"/>
                    </a:cubicBezTo>
                    <a:cubicBezTo>
                      <a:pt x="7514" y="4787"/>
                      <a:pt x="7668" y="4620"/>
                      <a:pt x="7871" y="4620"/>
                    </a:cubicBezTo>
                    <a:close/>
                    <a:moveTo>
                      <a:pt x="8180" y="5692"/>
                    </a:moveTo>
                    <a:cubicBezTo>
                      <a:pt x="8383" y="5692"/>
                      <a:pt x="8538" y="5859"/>
                      <a:pt x="8538" y="6049"/>
                    </a:cubicBezTo>
                    <a:cubicBezTo>
                      <a:pt x="8538" y="6240"/>
                      <a:pt x="8383" y="6406"/>
                      <a:pt x="8180" y="6406"/>
                    </a:cubicBezTo>
                    <a:lnTo>
                      <a:pt x="7871" y="6406"/>
                    </a:lnTo>
                    <a:cubicBezTo>
                      <a:pt x="7668" y="6406"/>
                      <a:pt x="7514" y="6240"/>
                      <a:pt x="7514" y="6049"/>
                    </a:cubicBezTo>
                    <a:cubicBezTo>
                      <a:pt x="7514" y="5859"/>
                      <a:pt x="7668" y="5692"/>
                      <a:pt x="7871" y="5692"/>
                    </a:cubicBezTo>
                    <a:close/>
                    <a:moveTo>
                      <a:pt x="7906" y="1215"/>
                    </a:moveTo>
                    <a:lnTo>
                      <a:pt x="7906" y="2120"/>
                    </a:lnTo>
                    <a:lnTo>
                      <a:pt x="7871" y="2120"/>
                    </a:lnTo>
                    <a:cubicBezTo>
                      <a:pt x="7466" y="2120"/>
                      <a:pt x="7144" y="2442"/>
                      <a:pt x="7144" y="2835"/>
                    </a:cubicBezTo>
                    <a:lnTo>
                      <a:pt x="7144" y="2846"/>
                    </a:lnTo>
                    <a:cubicBezTo>
                      <a:pt x="7144" y="3049"/>
                      <a:pt x="7240" y="3239"/>
                      <a:pt x="7383" y="3382"/>
                    </a:cubicBezTo>
                    <a:cubicBezTo>
                      <a:pt x="7240" y="3513"/>
                      <a:pt x="7144" y="3704"/>
                      <a:pt x="7144" y="3906"/>
                    </a:cubicBezTo>
                    <a:lnTo>
                      <a:pt x="7144" y="3918"/>
                    </a:lnTo>
                    <a:cubicBezTo>
                      <a:pt x="7144" y="4120"/>
                      <a:pt x="7240" y="4311"/>
                      <a:pt x="7383" y="4442"/>
                    </a:cubicBezTo>
                    <a:cubicBezTo>
                      <a:pt x="7240" y="4573"/>
                      <a:pt x="7144" y="4763"/>
                      <a:pt x="7144" y="4978"/>
                    </a:cubicBezTo>
                    <a:lnTo>
                      <a:pt x="7144" y="4990"/>
                    </a:lnTo>
                    <a:cubicBezTo>
                      <a:pt x="7144" y="5192"/>
                      <a:pt x="7240" y="5382"/>
                      <a:pt x="7383" y="5513"/>
                    </a:cubicBezTo>
                    <a:cubicBezTo>
                      <a:pt x="7240" y="5644"/>
                      <a:pt x="7144" y="5835"/>
                      <a:pt x="7144" y="6049"/>
                    </a:cubicBezTo>
                    <a:lnTo>
                      <a:pt x="7144" y="6061"/>
                    </a:lnTo>
                    <a:cubicBezTo>
                      <a:pt x="7144" y="6454"/>
                      <a:pt x="7466" y="6776"/>
                      <a:pt x="7871" y="6776"/>
                    </a:cubicBezTo>
                    <a:lnTo>
                      <a:pt x="7906" y="6776"/>
                    </a:lnTo>
                    <a:lnTo>
                      <a:pt x="7906" y="7692"/>
                    </a:lnTo>
                    <a:lnTo>
                      <a:pt x="4442" y="7692"/>
                    </a:lnTo>
                    <a:cubicBezTo>
                      <a:pt x="4323" y="7061"/>
                      <a:pt x="3966" y="6478"/>
                      <a:pt x="3394" y="6180"/>
                    </a:cubicBezTo>
                    <a:lnTo>
                      <a:pt x="3394" y="1215"/>
                    </a:lnTo>
                    <a:close/>
                    <a:moveTo>
                      <a:pt x="7906" y="8049"/>
                    </a:moveTo>
                    <a:lnTo>
                      <a:pt x="7906" y="8526"/>
                    </a:lnTo>
                    <a:cubicBezTo>
                      <a:pt x="7906" y="8728"/>
                      <a:pt x="7740" y="8895"/>
                      <a:pt x="7537" y="8895"/>
                    </a:cubicBezTo>
                    <a:lnTo>
                      <a:pt x="4370" y="8895"/>
                    </a:lnTo>
                    <a:cubicBezTo>
                      <a:pt x="4454" y="8633"/>
                      <a:pt x="4489" y="8335"/>
                      <a:pt x="4477" y="8049"/>
                    </a:cubicBezTo>
                    <a:close/>
                    <a:moveTo>
                      <a:pt x="2614" y="3680"/>
                    </a:moveTo>
                    <a:cubicBezTo>
                      <a:pt x="2814" y="3680"/>
                      <a:pt x="3013" y="3811"/>
                      <a:pt x="3013" y="4073"/>
                    </a:cubicBezTo>
                    <a:lnTo>
                      <a:pt x="3013" y="6287"/>
                    </a:lnTo>
                    <a:cubicBezTo>
                      <a:pt x="3013" y="6359"/>
                      <a:pt x="3049" y="6418"/>
                      <a:pt x="3120" y="6454"/>
                    </a:cubicBezTo>
                    <a:cubicBezTo>
                      <a:pt x="3561" y="6645"/>
                      <a:pt x="3882" y="7026"/>
                      <a:pt x="4025" y="7549"/>
                    </a:cubicBezTo>
                    <a:cubicBezTo>
                      <a:pt x="4204" y="8133"/>
                      <a:pt x="4108" y="8788"/>
                      <a:pt x="3799" y="9240"/>
                    </a:cubicBezTo>
                    <a:cubicBezTo>
                      <a:pt x="3704" y="9378"/>
                      <a:pt x="3827" y="9534"/>
                      <a:pt x="3956" y="9534"/>
                    </a:cubicBezTo>
                    <a:cubicBezTo>
                      <a:pt x="4006" y="9534"/>
                      <a:pt x="4057" y="9511"/>
                      <a:pt x="4096" y="9454"/>
                    </a:cubicBezTo>
                    <a:cubicBezTo>
                      <a:pt x="4144" y="9383"/>
                      <a:pt x="4180" y="9323"/>
                      <a:pt x="4216" y="9252"/>
                    </a:cubicBezTo>
                    <a:lnTo>
                      <a:pt x="6109" y="9252"/>
                    </a:lnTo>
                    <a:cubicBezTo>
                      <a:pt x="5728" y="9883"/>
                      <a:pt x="5061" y="10264"/>
                      <a:pt x="4323" y="10264"/>
                    </a:cubicBezTo>
                    <a:lnTo>
                      <a:pt x="4073" y="10252"/>
                    </a:lnTo>
                    <a:cubicBezTo>
                      <a:pt x="4025" y="10252"/>
                      <a:pt x="3966" y="10264"/>
                      <a:pt x="3930" y="10300"/>
                    </a:cubicBezTo>
                    <a:lnTo>
                      <a:pt x="3561" y="10681"/>
                    </a:lnTo>
                    <a:lnTo>
                      <a:pt x="1810" y="8919"/>
                    </a:lnTo>
                    <a:lnTo>
                      <a:pt x="2168" y="8561"/>
                    </a:lnTo>
                    <a:cubicBezTo>
                      <a:pt x="2203" y="8538"/>
                      <a:pt x="2215" y="8490"/>
                      <a:pt x="2215" y="8442"/>
                    </a:cubicBezTo>
                    <a:lnTo>
                      <a:pt x="2215" y="4073"/>
                    </a:lnTo>
                    <a:cubicBezTo>
                      <a:pt x="2215" y="3811"/>
                      <a:pt x="2415" y="3680"/>
                      <a:pt x="2614" y="3680"/>
                    </a:cubicBezTo>
                    <a:close/>
                    <a:moveTo>
                      <a:pt x="3763" y="1"/>
                    </a:moveTo>
                    <a:cubicBezTo>
                      <a:pt x="3358" y="1"/>
                      <a:pt x="3025" y="334"/>
                      <a:pt x="3025" y="739"/>
                    </a:cubicBezTo>
                    <a:lnTo>
                      <a:pt x="3025" y="3418"/>
                    </a:lnTo>
                    <a:cubicBezTo>
                      <a:pt x="2901" y="3341"/>
                      <a:pt x="2766" y="3306"/>
                      <a:pt x="2634" y="3306"/>
                    </a:cubicBezTo>
                    <a:cubicBezTo>
                      <a:pt x="2234" y="3306"/>
                      <a:pt x="1858" y="3626"/>
                      <a:pt x="1858" y="4073"/>
                    </a:cubicBezTo>
                    <a:lnTo>
                      <a:pt x="1858" y="8359"/>
                    </a:lnTo>
                    <a:lnTo>
                      <a:pt x="1513" y="8704"/>
                    </a:lnTo>
                    <a:cubicBezTo>
                      <a:pt x="1383" y="8641"/>
                      <a:pt x="1241" y="8611"/>
                      <a:pt x="1099" y="8611"/>
                    </a:cubicBezTo>
                    <a:cubicBezTo>
                      <a:pt x="839" y="8611"/>
                      <a:pt x="579" y="8714"/>
                      <a:pt x="394" y="8907"/>
                    </a:cubicBezTo>
                    <a:cubicBezTo>
                      <a:pt x="1" y="9288"/>
                      <a:pt x="1" y="9919"/>
                      <a:pt x="394" y="10312"/>
                    </a:cubicBezTo>
                    <a:lnTo>
                      <a:pt x="1525" y="11443"/>
                    </a:lnTo>
                    <a:cubicBezTo>
                      <a:pt x="1564" y="11485"/>
                      <a:pt x="1609" y="11503"/>
                      <a:pt x="1652" y="11503"/>
                    </a:cubicBezTo>
                    <a:cubicBezTo>
                      <a:pt x="1791" y="11503"/>
                      <a:pt x="1911" y="11320"/>
                      <a:pt x="1775" y="11193"/>
                    </a:cubicBezTo>
                    <a:lnTo>
                      <a:pt x="644" y="10050"/>
                    </a:lnTo>
                    <a:cubicBezTo>
                      <a:pt x="406" y="9812"/>
                      <a:pt x="406" y="9407"/>
                      <a:pt x="644" y="9157"/>
                    </a:cubicBezTo>
                    <a:cubicBezTo>
                      <a:pt x="769" y="9038"/>
                      <a:pt x="932" y="8978"/>
                      <a:pt x="1095" y="8978"/>
                    </a:cubicBezTo>
                    <a:cubicBezTo>
                      <a:pt x="1257" y="8978"/>
                      <a:pt x="1418" y="9038"/>
                      <a:pt x="1537" y="9157"/>
                    </a:cubicBezTo>
                    <a:lnTo>
                      <a:pt x="3430" y="11062"/>
                    </a:lnTo>
                    <a:cubicBezTo>
                      <a:pt x="3668" y="11300"/>
                      <a:pt x="3668" y="11705"/>
                      <a:pt x="3430" y="11955"/>
                    </a:cubicBezTo>
                    <a:cubicBezTo>
                      <a:pt x="3303" y="12076"/>
                      <a:pt x="3149" y="12132"/>
                      <a:pt x="2995" y="12132"/>
                    </a:cubicBezTo>
                    <a:cubicBezTo>
                      <a:pt x="2800" y="12132"/>
                      <a:pt x="2605" y="12043"/>
                      <a:pt x="2465" y="11883"/>
                    </a:cubicBezTo>
                    <a:cubicBezTo>
                      <a:pt x="2426" y="11841"/>
                      <a:pt x="2381" y="11823"/>
                      <a:pt x="2338" y="11823"/>
                    </a:cubicBezTo>
                    <a:cubicBezTo>
                      <a:pt x="2199" y="11823"/>
                      <a:pt x="2076" y="12006"/>
                      <a:pt x="2203" y="12133"/>
                    </a:cubicBezTo>
                    <a:cubicBezTo>
                      <a:pt x="2416" y="12365"/>
                      <a:pt x="2709" y="12493"/>
                      <a:pt x="2999" y="12493"/>
                    </a:cubicBezTo>
                    <a:cubicBezTo>
                      <a:pt x="3245" y="12493"/>
                      <a:pt x="3489" y="12401"/>
                      <a:pt x="3680" y="12205"/>
                    </a:cubicBezTo>
                    <a:cubicBezTo>
                      <a:pt x="4025" y="11871"/>
                      <a:pt x="4061" y="11336"/>
                      <a:pt x="3811" y="10943"/>
                    </a:cubicBezTo>
                    <a:lnTo>
                      <a:pt x="4132" y="10621"/>
                    </a:lnTo>
                    <a:cubicBezTo>
                      <a:pt x="4191" y="10625"/>
                      <a:pt x="4249" y="10627"/>
                      <a:pt x="4307" y="10627"/>
                    </a:cubicBezTo>
                    <a:cubicBezTo>
                      <a:pt x="5242" y="10627"/>
                      <a:pt x="6111" y="10093"/>
                      <a:pt x="6537" y="9252"/>
                    </a:cubicBezTo>
                    <a:lnTo>
                      <a:pt x="7549" y="9252"/>
                    </a:lnTo>
                    <a:cubicBezTo>
                      <a:pt x="7954" y="9252"/>
                      <a:pt x="8276" y="8931"/>
                      <a:pt x="8276" y="8526"/>
                    </a:cubicBezTo>
                    <a:lnTo>
                      <a:pt x="8276" y="6764"/>
                    </a:lnTo>
                    <a:cubicBezTo>
                      <a:pt x="8633" y="6716"/>
                      <a:pt x="8907" y="6418"/>
                      <a:pt x="8907" y="6049"/>
                    </a:cubicBezTo>
                    <a:cubicBezTo>
                      <a:pt x="8907" y="5835"/>
                      <a:pt x="8811" y="5644"/>
                      <a:pt x="8668" y="5513"/>
                    </a:cubicBezTo>
                    <a:cubicBezTo>
                      <a:pt x="8978" y="5228"/>
                      <a:pt x="8978" y="4728"/>
                      <a:pt x="8668" y="4442"/>
                    </a:cubicBezTo>
                    <a:cubicBezTo>
                      <a:pt x="8978" y="4156"/>
                      <a:pt x="8978" y="3656"/>
                      <a:pt x="8668" y="3370"/>
                    </a:cubicBezTo>
                    <a:cubicBezTo>
                      <a:pt x="9109" y="2977"/>
                      <a:pt x="8871" y="2204"/>
                      <a:pt x="8276" y="2120"/>
                    </a:cubicBezTo>
                    <a:lnTo>
                      <a:pt x="8276" y="739"/>
                    </a:lnTo>
                    <a:cubicBezTo>
                      <a:pt x="8276" y="334"/>
                      <a:pt x="7942" y="1"/>
                      <a:pt x="7537" y="1"/>
                    </a:cubicBezTo>
                    <a:lnTo>
                      <a:pt x="5228" y="1"/>
                    </a:lnTo>
                    <a:cubicBezTo>
                      <a:pt x="4989" y="1"/>
                      <a:pt x="4989" y="370"/>
                      <a:pt x="5228" y="370"/>
                    </a:cubicBezTo>
                    <a:lnTo>
                      <a:pt x="7537" y="370"/>
                    </a:lnTo>
                    <a:cubicBezTo>
                      <a:pt x="7740" y="370"/>
                      <a:pt x="7906" y="537"/>
                      <a:pt x="7906" y="739"/>
                    </a:cubicBezTo>
                    <a:lnTo>
                      <a:pt x="7906" y="834"/>
                    </a:lnTo>
                    <a:lnTo>
                      <a:pt x="3394" y="834"/>
                    </a:lnTo>
                    <a:lnTo>
                      <a:pt x="3394" y="739"/>
                    </a:lnTo>
                    <a:cubicBezTo>
                      <a:pt x="3394" y="537"/>
                      <a:pt x="3561" y="370"/>
                      <a:pt x="3763" y="370"/>
                    </a:cubicBezTo>
                    <a:lnTo>
                      <a:pt x="4227" y="370"/>
                    </a:lnTo>
                    <a:cubicBezTo>
                      <a:pt x="4454" y="370"/>
                      <a:pt x="4454" y="1"/>
                      <a:pt x="4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2299;p46">
                <a:extLst>
                  <a:ext uri="{FF2B5EF4-FFF2-40B4-BE49-F238E27FC236}">
                    <a16:creationId xmlns:a16="http://schemas.microsoft.com/office/drawing/2014/main" id="{54B4FB21-67EC-BC17-B8C3-F7BE6E2229F9}"/>
                  </a:ext>
                </a:extLst>
              </p:cNvPr>
              <p:cNvSpPr/>
              <p:nvPr/>
            </p:nvSpPr>
            <p:spPr>
              <a:xfrm>
                <a:off x="7512871" y="1703517"/>
                <a:ext cx="32814" cy="30378"/>
              </a:xfrm>
              <a:custGeom>
                <a:avLst/>
                <a:gdLst/>
                <a:ahLst/>
                <a:cxnLst/>
                <a:rect l="l" t="t" r="r" b="b"/>
                <a:pathLst>
                  <a:path w="997" h="923" extrusionOk="0">
                    <a:moveTo>
                      <a:pt x="735" y="1"/>
                    </a:moveTo>
                    <a:cubicBezTo>
                      <a:pt x="692" y="1"/>
                      <a:pt x="647" y="19"/>
                      <a:pt x="608" y="61"/>
                    </a:cubicBezTo>
                    <a:lnTo>
                      <a:pt x="72" y="608"/>
                    </a:lnTo>
                    <a:cubicBezTo>
                      <a:pt x="1" y="680"/>
                      <a:pt x="12" y="799"/>
                      <a:pt x="84" y="870"/>
                    </a:cubicBezTo>
                    <a:cubicBezTo>
                      <a:pt x="124" y="905"/>
                      <a:pt x="164" y="923"/>
                      <a:pt x="204" y="923"/>
                    </a:cubicBezTo>
                    <a:cubicBezTo>
                      <a:pt x="247" y="923"/>
                      <a:pt x="291" y="902"/>
                      <a:pt x="334" y="859"/>
                    </a:cubicBezTo>
                    <a:lnTo>
                      <a:pt x="870" y="311"/>
                    </a:lnTo>
                    <a:cubicBezTo>
                      <a:pt x="997" y="184"/>
                      <a:pt x="874"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2300;p46">
                <a:extLst>
                  <a:ext uri="{FF2B5EF4-FFF2-40B4-BE49-F238E27FC236}">
                    <a16:creationId xmlns:a16="http://schemas.microsoft.com/office/drawing/2014/main" id="{8A4CAB53-F38F-E3C3-44C4-BF4F18A341DF}"/>
                  </a:ext>
                </a:extLst>
              </p:cNvPr>
              <p:cNvSpPr/>
              <p:nvPr/>
            </p:nvSpPr>
            <p:spPr>
              <a:xfrm>
                <a:off x="7512871" y="1703517"/>
                <a:ext cx="70531" cy="68820"/>
              </a:xfrm>
              <a:custGeom>
                <a:avLst/>
                <a:gdLst/>
                <a:ahLst/>
                <a:cxnLst/>
                <a:rect l="l" t="t" r="r" b="b"/>
                <a:pathLst>
                  <a:path w="2143" h="2091" extrusionOk="0">
                    <a:moveTo>
                      <a:pt x="1884" y="1"/>
                    </a:moveTo>
                    <a:cubicBezTo>
                      <a:pt x="1842" y="1"/>
                      <a:pt x="1799" y="19"/>
                      <a:pt x="1763" y="61"/>
                    </a:cubicBezTo>
                    <a:lnTo>
                      <a:pt x="72" y="1787"/>
                    </a:lnTo>
                    <a:cubicBezTo>
                      <a:pt x="1" y="1859"/>
                      <a:pt x="12" y="1978"/>
                      <a:pt x="84" y="2037"/>
                    </a:cubicBezTo>
                    <a:cubicBezTo>
                      <a:pt x="126" y="2073"/>
                      <a:pt x="167" y="2091"/>
                      <a:pt x="209" y="2091"/>
                    </a:cubicBezTo>
                    <a:cubicBezTo>
                      <a:pt x="251" y="2091"/>
                      <a:pt x="292" y="2073"/>
                      <a:pt x="334" y="2037"/>
                    </a:cubicBezTo>
                    <a:lnTo>
                      <a:pt x="2025" y="311"/>
                    </a:lnTo>
                    <a:cubicBezTo>
                      <a:pt x="2143" y="184"/>
                      <a:pt x="2018" y="1"/>
                      <a:pt x="1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557" name="Picture 3556">
            <a:extLst>
              <a:ext uri="{FF2B5EF4-FFF2-40B4-BE49-F238E27FC236}">
                <a16:creationId xmlns:a16="http://schemas.microsoft.com/office/drawing/2014/main" id="{7E28AC56-244B-EE64-02CC-63A0802B8753}"/>
              </a:ext>
            </a:extLst>
          </p:cNvPr>
          <p:cNvPicPr>
            <a:picLocks noChangeAspect="1"/>
          </p:cNvPicPr>
          <p:nvPr/>
        </p:nvPicPr>
        <p:blipFill>
          <a:blip r:embed="rId3"/>
          <a:stretch>
            <a:fillRect/>
          </a:stretch>
        </p:blipFill>
        <p:spPr>
          <a:xfrm>
            <a:off x="2490956" y="2571750"/>
            <a:ext cx="4419812" cy="26933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707" name="Google Shape;707;p22"/>
          <p:cNvGrpSpPr/>
          <p:nvPr/>
        </p:nvGrpSpPr>
        <p:grpSpPr>
          <a:xfrm>
            <a:off x="580884" y="1350158"/>
            <a:ext cx="355294" cy="70788"/>
            <a:chOff x="8020122" y="2240645"/>
            <a:chExt cx="355294" cy="70788"/>
          </a:xfrm>
        </p:grpSpPr>
        <p:sp>
          <p:nvSpPr>
            <p:cNvPr id="708" name="Google Shape;708;p22"/>
            <p:cNvSpPr/>
            <p:nvPr/>
          </p:nvSpPr>
          <p:spPr>
            <a:xfrm rot="-139">
              <a:off x="8020122" y="22406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2"/>
            <p:cNvSpPr/>
            <p:nvPr/>
          </p:nvSpPr>
          <p:spPr>
            <a:xfrm rot="-139">
              <a:off x="8162372" y="22406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2"/>
            <p:cNvSpPr/>
            <p:nvPr/>
          </p:nvSpPr>
          <p:spPr>
            <a:xfrm rot="-139">
              <a:off x="8304622" y="2240647"/>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11">
            <a:extLst>
              <a:ext uri="{FF2B5EF4-FFF2-40B4-BE49-F238E27FC236}">
                <a16:creationId xmlns:a16="http://schemas.microsoft.com/office/drawing/2014/main" id="{21C8AE3F-0B10-1912-1F53-2EE1EBA7D869}"/>
              </a:ext>
            </a:extLst>
          </p:cNvPr>
          <p:cNvSpPr/>
          <p:nvPr/>
        </p:nvSpPr>
        <p:spPr>
          <a:xfrm>
            <a:off x="672280" y="555592"/>
            <a:ext cx="7908740" cy="173908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lumMod val="50000"/>
                  </a:schemeClr>
                </a:solidFill>
              </a:rPr>
              <a:t>Hô hấp tế bào là quá trình tế bào phân giải chất hữu cơ tạo thành carbon dioxide, nước, đồng thời giải phóng năng lượng cung cấp cho các hoạt động sống của tế bào và cơ thể. </a:t>
            </a:r>
            <a:endParaRPr lang="en-US" sz="1800" dirty="0">
              <a:solidFill>
                <a:schemeClr val="tx1">
                  <a:lumMod val="50000"/>
                </a:schemeClr>
              </a:solidFill>
              <a:latin typeface="Arial" panose="020B0604020202020204" pitchFamily="34" charset="0"/>
              <a:cs typeface="Arial" panose="020B0604020202020204" pitchFamily="34" charset="0"/>
            </a:endParaRPr>
          </a:p>
        </p:txBody>
      </p:sp>
      <p:sp>
        <p:nvSpPr>
          <p:cNvPr id="6" name="Rounded Rectangle 11">
            <a:extLst>
              <a:ext uri="{FF2B5EF4-FFF2-40B4-BE49-F238E27FC236}">
                <a16:creationId xmlns:a16="http://schemas.microsoft.com/office/drawing/2014/main" id="{CF68737C-B198-A783-9D03-D67C8BCE4F34}"/>
              </a:ext>
            </a:extLst>
          </p:cNvPr>
          <p:cNvSpPr/>
          <p:nvPr/>
        </p:nvSpPr>
        <p:spPr>
          <a:xfrm>
            <a:off x="660951" y="2681566"/>
            <a:ext cx="7908739" cy="173908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grpSp>
        <p:nvGrpSpPr>
          <p:cNvPr id="7" name="Google Shape;666;p22">
            <a:extLst>
              <a:ext uri="{FF2B5EF4-FFF2-40B4-BE49-F238E27FC236}">
                <a16:creationId xmlns:a16="http://schemas.microsoft.com/office/drawing/2014/main" id="{5DA63B15-1F18-478B-2170-82FB7A086779}"/>
              </a:ext>
            </a:extLst>
          </p:cNvPr>
          <p:cNvGrpSpPr/>
          <p:nvPr/>
        </p:nvGrpSpPr>
        <p:grpSpPr>
          <a:xfrm rot="-1131428">
            <a:off x="-79298" y="4159463"/>
            <a:ext cx="1104613" cy="1119757"/>
            <a:chOff x="476010" y="3466607"/>
            <a:chExt cx="1257568" cy="1257568"/>
          </a:xfrm>
        </p:grpSpPr>
        <p:grpSp>
          <p:nvGrpSpPr>
            <p:cNvPr id="8" name="Google Shape;667;p22">
              <a:extLst>
                <a:ext uri="{FF2B5EF4-FFF2-40B4-BE49-F238E27FC236}">
                  <a16:creationId xmlns:a16="http://schemas.microsoft.com/office/drawing/2014/main" id="{959A1D3D-F676-7156-55C4-67B55007A11A}"/>
                </a:ext>
              </a:extLst>
            </p:cNvPr>
            <p:cNvGrpSpPr/>
            <p:nvPr/>
          </p:nvGrpSpPr>
          <p:grpSpPr>
            <a:xfrm flipH="1">
              <a:off x="476010" y="3466607"/>
              <a:ext cx="1257568" cy="1257568"/>
              <a:chOff x="6688663" y="3788825"/>
              <a:chExt cx="1050600" cy="1050600"/>
            </a:xfrm>
          </p:grpSpPr>
          <p:sp>
            <p:nvSpPr>
              <p:cNvPr id="39" name="Google Shape;668;p22">
                <a:extLst>
                  <a:ext uri="{FF2B5EF4-FFF2-40B4-BE49-F238E27FC236}">
                    <a16:creationId xmlns:a16="http://schemas.microsoft.com/office/drawing/2014/main" id="{BA2D6D43-B86E-7CC1-B171-9AD8954491EA}"/>
                  </a:ext>
                </a:extLst>
              </p:cNvPr>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9;p22">
                <a:extLst>
                  <a:ext uri="{FF2B5EF4-FFF2-40B4-BE49-F238E27FC236}">
                    <a16:creationId xmlns:a16="http://schemas.microsoft.com/office/drawing/2014/main" id="{12D8A811-D1AC-1153-1697-A796C7BFB026}"/>
                  </a:ext>
                </a:extLst>
              </p:cNvPr>
              <p:cNvSpPr/>
              <p:nvPr/>
            </p:nvSpPr>
            <p:spPr>
              <a:xfrm>
                <a:off x="6688663" y="3788825"/>
                <a:ext cx="1050600" cy="10506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70;p22">
              <a:extLst>
                <a:ext uri="{FF2B5EF4-FFF2-40B4-BE49-F238E27FC236}">
                  <a16:creationId xmlns:a16="http://schemas.microsoft.com/office/drawing/2014/main" id="{CEF42F81-E8AC-E83F-556F-C0D6A52F3785}"/>
                </a:ext>
              </a:extLst>
            </p:cNvPr>
            <p:cNvGrpSpPr/>
            <p:nvPr/>
          </p:nvGrpSpPr>
          <p:grpSpPr>
            <a:xfrm>
              <a:off x="817481" y="3810400"/>
              <a:ext cx="575102" cy="569675"/>
              <a:chOff x="1398618" y="1646710"/>
              <a:chExt cx="415027" cy="411110"/>
            </a:xfrm>
          </p:grpSpPr>
          <p:sp>
            <p:nvSpPr>
              <p:cNvPr id="15" name="Google Shape;671;p22">
                <a:extLst>
                  <a:ext uri="{FF2B5EF4-FFF2-40B4-BE49-F238E27FC236}">
                    <a16:creationId xmlns:a16="http://schemas.microsoft.com/office/drawing/2014/main" id="{0CD3003E-2B7B-EE14-BD72-121696DCA771}"/>
                  </a:ext>
                </a:extLst>
              </p:cNvPr>
              <p:cNvSpPr/>
              <p:nvPr/>
            </p:nvSpPr>
            <p:spPr>
              <a:xfrm>
                <a:off x="1503246" y="1712963"/>
                <a:ext cx="310398" cy="297035"/>
              </a:xfrm>
              <a:custGeom>
                <a:avLst/>
                <a:gdLst/>
                <a:ahLst/>
                <a:cxnLst/>
                <a:rect l="l" t="t" r="r" b="b"/>
                <a:pathLst>
                  <a:path w="9431" h="9025" extrusionOk="0">
                    <a:moveTo>
                      <a:pt x="4691" y="0"/>
                    </a:moveTo>
                    <a:cubicBezTo>
                      <a:pt x="2548" y="0"/>
                      <a:pt x="810" y="1738"/>
                      <a:pt x="810" y="3881"/>
                    </a:cubicBezTo>
                    <a:cubicBezTo>
                      <a:pt x="810" y="4120"/>
                      <a:pt x="786" y="4358"/>
                      <a:pt x="679" y="4584"/>
                    </a:cubicBezTo>
                    <a:cubicBezTo>
                      <a:pt x="0" y="6001"/>
                      <a:pt x="143" y="7727"/>
                      <a:pt x="1048" y="9025"/>
                    </a:cubicBezTo>
                    <a:lnTo>
                      <a:pt x="8347" y="9025"/>
                    </a:lnTo>
                    <a:cubicBezTo>
                      <a:pt x="9430" y="7465"/>
                      <a:pt x="9204" y="5608"/>
                      <a:pt x="8704" y="4572"/>
                    </a:cubicBezTo>
                    <a:cubicBezTo>
                      <a:pt x="8597" y="4358"/>
                      <a:pt x="8585" y="4120"/>
                      <a:pt x="8585" y="3881"/>
                    </a:cubicBezTo>
                    <a:cubicBezTo>
                      <a:pt x="8585" y="1738"/>
                      <a:pt x="6846" y="0"/>
                      <a:pt x="4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2;p22">
                <a:extLst>
                  <a:ext uri="{FF2B5EF4-FFF2-40B4-BE49-F238E27FC236}">
                    <a16:creationId xmlns:a16="http://schemas.microsoft.com/office/drawing/2014/main" id="{0C502CCC-745C-AA3F-0DAB-5E758C34D2D1}"/>
                  </a:ext>
                </a:extLst>
              </p:cNvPr>
              <p:cNvSpPr/>
              <p:nvPr/>
            </p:nvSpPr>
            <p:spPr>
              <a:xfrm>
                <a:off x="1520098" y="1914355"/>
                <a:ext cx="275116" cy="137969"/>
              </a:xfrm>
              <a:custGeom>
                <a:avLst/>
                <a:gdLst/>
                <a:ahLst/>
                <a:cxnLst/>
                <a:rect l="l" t="t" r="r" b="b"/>
                <a:pathLst>
                  <a:path w="8359" h="4192" extrusionOk="0">
                    <a:moveTo>
                      <a:pt x="4179" y="1"/>
                    </a:moveTo>
                    <a:cubicBezTo>
                      <a:pt x="1870" y="1"/>
                      <a:pt x="0" y="1882"/>
                      <a:pt x="0" y="4192"/>
                    </a:cubicBezTo>
                    <a:lnTo>
                      <a:pt x="8358" y="4192"/>
                    </a:lnTo>
                    <a:cubicBezTo>
                      <a:pt x="8358" y="1870"/>
                      <a:pt x="6489" y="1"/>
                      <a:pt x="4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3;p22">
                <a:extLst>
                  <a:ext uri="{FF2B5EF4-FFF2-40B4-BE49-F238E27FC236}">
                    <a16:creationId xmlns:a16="http://schemas.microsoft.com/office/drawing/2014/main" id="{709A1EB9-5F47-CA08-4147-82F3FFB2F455}"/>
                  </a:ext>
                </a:extLst>
              </p:cNvPr>
              <p:cNvSpPr/>
              <p:nvPr/>
            </p:nvSpPr>
            <p:spPr>
              <a:xfrm>
                <a:off x="1569071" y="1796034"/>
                <a:ext cx="177563" cy="149719"/>
              </a:xfrm>
              <a:custGeom>
                <a:avLst/>
                <a:gdLst/>
                <a:ahLst/>
                <a:cxnLst/>
                <a:rect l="l" t="t" r="r" b="b"/>
                <a:pathLst>
                  <a:path w="5395" h="4549" extrusionOk="0">
                    <a:moveTo>
                      <a:pt x="4668" y="0"/>
                    </a:moveTo>
                    <a:cubicBezTo>
                      <a:pt x="3818" y="1823"/>
                      <a:pt x="2227" y="2170"/>
                      <a:pt x="1113" y="2170"/>
                    </a:cubicBezTo>
                    <a:cubicBezTo>
                      <a:pt x="604" y="2170"/>
                      <a:pt x="195" y="2097"/>
                      <a:pt x="1" y="2060"/>
                    </a:cubicBezTo>
                    <a:lnTo>
                      <a:pt x="1" y="2060"/>
                    </a:lnTo>
                    <a:cubicBezTo>
                      <a:pt x="108" y="3453"/>
                      <a:pt x="1275" y="4548"/>
                      <a:pt x="2691" y="4548"/>
                    </a:cubicBezTo>
                    <a:cubicBezTo>
                      <a:pt x="4180" y="4548"/>
                      <a:pt x="5394" y="3334"/>
                      <a:pt x="5394" y="1846"/>
                    </a:cubicBezTo>
                    <a:cubicBezTo>
                      <a:pt x="5394" y="1131"/>
                      <a:pt x="5120" y="488"/>
                      <a:pt x="46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4;p22">
                <a:extLst>
                  <a:ext uri="{FF2B5EF4-FFF2-40B4-BE49-F238E27FC236}">
                    <a16:creationId xmlns:a16="http://schemas.microsoft.com/office/drawing/2014/main" id="{6B5A6FFA-3C51-F1DF-6349-F7CE87D5BD94}"/>
                  </a:ext>
                </a:extLst>
              </p:cNvPr>
              <p:cNvSpPr/>
              <p:nvPr/>
            </p:nvSpPr>
            <p:spPr>
              <a:xfrm>
                <a:off x="1569071" y="1863801"/>
                <a:ext cx="20406" cy="3752"/>
              </a:xfrm>
              <a:custGeom>
                <a:avLst/>
                <a:gdLst/>
                <a:ahLst/>
                <a:cxnLst/>
                <a:rect l="l" t="t" r="r" b="b"/>
                <a:pathLst>
                  <a:path w="620" h="114" extrusionOk="0">
                    <a:moveTo>
                      <a:pt x="1" y="1"/>
                    </a:moveTo>
                    <a:cubicBezTo>
                      <a:pt x="1" y="37"/>
                      <a:pt x="12" y="72"/>
                      <a:pt x="12" y="108"/>
                    </a:cubicBezTo>
                    <a:cubicBezTo>
                      <a:pt x="68" y="112"/>
                      <a:pt x="125" y="113"/>
                      <a:pt x="183" y="113"/>
                    </a:cubicBezTo>
                    <a:cubicBezTo>
                      <a:pt x="323" y="113"/>
                      <a:pt x="468" y="105"/>
                      <a:pt x="620" y="96"/>
                    </a:cubicBezTo>
                    <a:cubicBezTo>
                      <a:pt x="346" y="60"/>
                      <a:pt x="132" y="25"/>
                      <a:pt x="1" y="1"/>
                    </a:cubicBezTo>
                    <a:close/>
                  </a:path>
                </a:pathLst>
              </a:custGeom>
              <a:solidFill>
                <a:srgbClr val="FF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5;p22">
                <a:extLst>
                  <a:ext uri="{FF2B5EF4-FFF2-40B4-BE49-F238E27FC236}">
                    <a16:creationId xmlns:a16="http://schemas.microsoft.com/office/drawing/2014/main" id="{684B83AA-DEAB-A967-80AF-D11DD9549C09}"/>
                  </a:ext>
                </a:extLst>
              </p:cNvPr>
              <p:cNvSpPr/>
              <p:nvPr/>
            </p:nvSpPr>
            <p:spPr>
              <a:xfrm>
                <a:off x="1404871" y="1652997"/>
                <a:ext cx="199121" cy="217124"/>
              </a:xfrm>
              <a:custGeom>
                <a:avLst/>
                <a:gdLst/>
                <a:ahLst/>
                <a:cxnLst/>
                <a:rect l="l" t="t" r="r" b="b"/>
                <a:pathLst>
                  <a:path w="6050" h="6597" extrusionOk="0">
                    <a:moveTo>
                      <a:pt x="1430" y="0"/>
                    </a:moveTo>
                    <a:cubicBezTo>
                      <a:pt x="632" y="0"/>
                      <a:pt x="1" y="643"/>
                      <a:pt x="1" y="1429"/>
                    </a:cubicBezTo>
                    <a:lnTo>
                      <a:pt x="1" y="4310"/>
                    </a:lnTo>
                    <a:cubicBezTo>
                      <a:pt x="1" y="5096"/>
                      <a:pt x="632" y="5739"/>
                      <a:pt x="1430" y="5739"/>
                    </a:cubicBezTo>
                    <a:lnTo>
                      <a:pt x="3013" y="5739"/>
                    </a:lnTo>
                    <a:lnTo>
                      <a:pt x="4168" y="6596"/>
                    </a:lnTo>
                    <a:lnTo>
                      <a:pt x="4168" y="5739"/>
                    </a:lnTo>
                    <a:lnTo>
                      <a:pt x="4620" y="5739"/>
                    </a:lnTo>
                    <a:cubicBezTo>
                      <a:pt x="5406" y="5739"/>
                      <a:pt x="6049" y="5096"/>
                      <a:pt x="6049" y="4310"/>
                    </a:cubicBezTo>
                    <a:lnTo>
                      <a:pt x="6049" y="1429"/>
                    </a:lnTo>
                    <a:cubicBezTo>
                      <a:pt x="6049" y="643"/>
                      <a:pt x="5418" y="0"/>
                      <a:pt x="4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76;p22">
                <a:extLst>
                  <a:ext uri="{FF2B5EF4-FFF2-40B4-BE49-F238E27FC236}">
                    <a16:creationId xmlns:a16="http://schemas.microsoft.com/office/drawing/2014/main" id="{F63CDF6E-6BFC-0B47-FDEC-B1FCEFB53527}"/>
                  </a:ext>
                </a:extLst>
              </p:cNvPr>
              <p:cNvSpPr/>
              <p:nvPr/>
            </p:nvSpPr>
            <p:spPr>
              <a:xfrm>
                <a:off x="1451903" y="1727840"/>
                <a:ext cx="31761" cy="68985"/>
              </a:xfrm>
              <a:custGeom>
                <a:avLst/>
                <a:gdLst/>
                <a:ahLst/>
                <a:cxnLst/>
                <a:rect l="l" t="t" r="r" b="b"/>
                <a:pathLst>
                  <a:path w="965" h="2096" extrusionOk="0">
                    <a:moveTo>
                      <a:pt x="477" y="0"/>
                    </a:moveTo>
                    <a:cubicBezTo>
                      <a:pt x="215" y="0"/>
                      <a:pt x="1" y="227"/>
                      <a:pt x="1" y="489"/>
                    </a:cubicBezTo>
                    <a:lnTo>
                      <a:pt x="1" y="1620"/>
                    </a:lnTo>
                    <a:cubicBezTo>
                      <a:pt x="1" y="1882"/>
                      <a:pt x="215" y="2096"/>
                      <a:pt x="477" y="2096"/>
                    </a:cubicBezTo>
                    <a:cubicBezTo>
                      <a:pt x="751" y="2096"/>
                      <a:pt x="965" y="1882"/>
                      <a:pt x="965" y="1620"/>
                    </a:cubicBezTo>
                    <a:lnTo>
                      <a:pt x="965" y="489"/>
                    </a:lnTo>
                    <a:cubicBezTo>
                      <a:pt x="965" y="227"/>
                      <a:pt x="751"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77;p22">
                <a:extLst>
                  <a:ext uri="{FF2B5EF4-FFF2-40B4-BE49-F238E27FC236}">
                    <a16:creationId xmlns:a16="http://schemas.microsoft.com/office/drawing/2014/main" id="{97858111-5818-F6F1-3CF3-FDEFFD80FAEC}"/>
                  </a:ext>
                </a:extLst>
              </p:cNvPr>
              <p:cNvSpPr/>
              <p:nvPr/>
            </p:nvSpPr>
            <p:spPr>
              <a:xfrm>
                <a:off x="1483631" y="1699008"/>
                <a:ext cx="74514" cy="94689"/>
              </a:xfrm>
              <a:custGeom>
                <a:avLst/>
                <a:gdLst/>
                <a:ahLst/>
                <a:cxnLst/>
                <a:rect l="l" t="t" r="r" b="b"/>
                <a:pathLst>
                  <a:path w="2264" h="2877" extrusionOk="0">
                    <a:moveTo>
                      <a:pt x="778" y="1"/>
                    </a:moveTo>
                    <a:cubicBezTo>
                      <a:pt x="708" y="1"/>
                      <a:pt x="639" y="32"/>
                      <a:pt x="596" y="103"/>
                    </a:cubicBezTo>
                    <a:lnTo>
                      <a:pt x="49" y="1222"/>
                    </a:lnTo>
                    <a:cubicBezTo>
                      <a:pt x="25" y="1293"/>
                      <a:pt x="1" y="1365"/>
                      <a:pt x="1" y="1448"/>
                    </a:cubicBezTo>
                    <a:lnTo>
                      <a:pt x="1" y="2305"/>
                    </a:lnTo>
                    <a:cubicBezTo>
                      <a:pt x="1" y="2448"/>
                      <a:pt x="61" y="2579"/>
                      <a:pt x="168" y="2686"/>
                    </a:cubicBezTo>
                    <a:cubicBezTo>
                      <a:pt x="311" y="2805"/>
                      <a:pt x="489" y="2877"/>
                      <a:pt x="668" y="2877"/>
                    </a:cubicBezTo>
                    <a:lnTo>
                      <a:pt x="1644" y="2877"/>
                    </a:lnTo>
                    <a:cubicBezTo>
                      <a:pt x="1751" y="2877"/>
                      <a:pt x="1846" y="2805"/>
                      <a:pt x="1870" y="2698"/>
                    </a:cubicBezTo>
                    <a:cubicBezTo>
                      <a:pt x="1906" y="2555"/>
                      <a:pt x="2204" y="1412"/>
                      <a:pt x="2227" y="1305"/>
                    </a:cubicBezTo>
                    <a:cubicBezTo>
                      <a:pt x="2263" y="1162"/>
                      <a:pt x="2156" y="1019"/>
                      <a:pt x="2001" y="1019"/>
                    </a:cubicBezTo>
                    <a:lnTo>
                      <a:pt x="989" y="1019"/>
                    </a:lnTo>
                    <a:lnTo>
                      <a:pt x="989" y="198"/>
                    </a:lnTo>
                    <a:cubicBezTo>
                      <a:pt x="989" y="75"/>
                      <a:pt x="884" y="1"/>
                      <a:pt x="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78;p22">
                <a:extLst>
                  <a:ext uri="{FF2B5EF4-FFF2-40B4-BE49-F238E27FC236}">
                    <a16:creationId xmlns:a16="http://schemas.microsoft.com/office/drawing/2014/main" id="{D32C4B5B-04C5-A486-D902-7D10EA5408CB}"/>
                  </a:ext>
                </a:extLst>
              </p:cNvPr>
              <p:cNvSpPr/>
              <p:nvPr/>
            </p:nvSpPr>
            <p:spPr>
              <a:xfrm>
                <a:off x="1655664" y="1662804"/>
                <a:ext cx="11783" cy="12178"/>
              </a:xfrm>
              <a:custGeom>
                <a:avLst/>
                <a:gdLst/>
                <a:ahLst/>
                <a:cxnLst/>
                <a:rect l="l" t="t" r="r" b="b"/>
                <a:pathLst>
                  <a:path w="358" h="370" extrusionOk="0">
                    <a:moveTo>
                      <a:pt x="179" y="0"/>
                    </a:moveTo>
                    <a:cubicBezTo>
                      <a:pt x="84" y="0"/>
                      <a:pt x="1" y="83"/>
                      <a:pt x="1" y="179"/>
                    </a:cubicBezTo>
                    <a:cubicBezTo>
                      <a:pt x="1" y="286"/>
                      <a:pt x="84" y="369"/>
                      <a:pt x="179" y="369"/>
                    </a:cubicBezTo>
                    <a:cubicBezTo>
                      <a:pt x="275" y="369"/>
                      <a:pt x="358" y="286"/>
                      <a:pt x="358" y="179"/>
                    </a:cubicBezTo>
                    <a:cubicBezTo>
                      <a:pt x="358" y="83"/>
                      <a:pt x="275"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79;p22">
                <a:extLst>
                  <a:ext uri="{FF2B5EF4-FFF2-40B4-BE49-F238E27FC236}">
                    <a16:creationId xmlns:a16="http://schemas.microsoft.com/office/drawing/2014/main" id="{3388BDDD-2015-C1A5-BCB1-48A4C03415F9}"/>
                  </a:ext>
                </a:extLst>
              </p:cNvPr>
              <p:cNvSpPr/>
              <p:nvPr/>
            </p:nvSpPr>
            <p:spPr>
              <a:xfrm>
                <a:off x="1716421" y="1662804"/>
                <a:ext cx="12178" cy="12178"/>
              </a:xfrm>
              <a:custGeom>
                <a:avLst/>
                <a:gdLst/>
                <a:ahLst/>
                <a:cxnLst/>
                <a:rect l="l" t="t" r="r" b="b"/>
                <a:pathLst>
                  <a:path w="370" h="370" extrusionOk="0">
                    <a:moveTo>
                      <a:pt x="191" y="0"/>
                    </a:moveTo>
                    <a:cubicBezTo>
                      <a:pt x="84" y="0"/>
                      <a:pt x="0" y="83"/>
                      <a:pt x="0" y="179"/>
                    </a:cubicBezTo>
                    <a:cubicBezTo>
                      <a:pt x="0" y="286"/>
                      <a:pt x="84" y="369"/>
                      <a:pt x="191" y="369"/>
                    </a:cubicBezTo>
                    <a:cubicBezTo>
                      <a:pt x="286" y="369"/>
                      <a:pt x="369" y="286"/>
                      <a:pt x="369" y="179"/>
                    </a:cubicBezTo>
                    <a:cubicBezTo>
                      <a:pt x="369" y="83"/>
                      <a:pt x="286"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80;p22">
                <a:extLst>
                  <a:ext uri="{FF2B5EF4-FFF2-40B4-BE49-F238E27FC236}">
                    <a16:creationId xmlns:a16="http://schemas.microsoft.com/office/drawing/2014/main" id="{24B32E5C-8A1D-6481-E1FB-EA57F653EFF3}"/>
                  </a:ext>
                </a:extLst>
              </p:cNvPr>
              <p:cNvSpPr/>
              <p:nvPr/>
            </p:nvSpPr>
            <p:spPr>
              <a:xfrm>
                <a:off x="1625121" y="1662804"/>
                <a:ext cx="12178" cy="12178"/>
              </a:xfrm>
              <a:custGeom>
                <a:avLst/>
                <a:gdLst/>
                <a:ahLst/>
                <a:cxnLst/>
                <a:rect l="l" t="t" r="r" b="b"/>
                <a:pathLst>
                  <a:path w="370" h="370" extrusionOk="0">
                    <a:moveTo>
                      <a:pt x="179" y="0"/>
                    </a:moveTo>
                    <a:cubicBezTo>
                      <a:pt x="83" y="0"/>
                      <a:pt x="0" y="83"/>
                      <a:pt x="0" y="179"/>
                    </a:cubicBezTo>
                    <a:cubicBezTo>
                      <a:pt x="0" y="286"/>
                      <a:pt x="83" y="369"/>
                      <a:pt x="179" y="369"/>
                    </a:cubicBezTo>
                    <a:cubicBezTo>
                      <a:pt x="286" y="369"/>
                      <a:pt x="369" y="286"/>
                      <a:pt x="369" y="179"/>
                    </a:cubicBezTo>
                    <a:cubicBezTo>
                      <a:pt x="369" y="83"/>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81;p22">
                <a:extLst>
                  <a:ext uri="{FF2B5EF4-FFF2-40B4-BE49-F238E27FC236}">
                    <a16:creationId xmlns:a16="http://schemas.microsoft.com/office/drawing/2014/main" id="{D33DF2A6-1A08-24F6-38F9-0B163B07C713}"/>
                  </a:ext>
                </a:extLst>
              </p:cNvPr>
              <p:cNvSpPr/>
              <p:nvPr/>
            </p:nvSpPr>
            <p:spPr>
              <a:xfrm>
                <a:off x="1686240" y="1662804"/>
                <a:ext cx="11783" cy="12178"/>
              </a:xfrm>
              <a:custGeom>
                <a:avLst/>
                <a:gdLst/>
                <a:ahLst/>
                <a:cxnLst/>
                <a:rect l="l" t="t" r="r" b="b"/>
                <a:pathLst>
                  <a:path w="358" h="370" extrusionOk="0">
                    <a:moveTo>
                      <a:pt x="179" y="0"/>
                    </a:moveTo>
                    <a:cubicBezTo>
                      <a:pt x="72" y="0"/>
                      <a:pt x="1" y="83"/>
                      <a:pt x="1" y="179"/>
                    </a:cubicBezTo>
                    <a:cubicBezTo>
                      <a:pt x="1" y="286"/>
                      <a:pt x="72" y="369"/>
                      <a:pt x="179" y="369"/>
                    </a:cubicBezTo>
                    <a:cubicBezTo>
                      <a:pt x="274" y="369"/>
                      <a:pt x="358" y="286"/>
                      <a:pt x="358" y="179"/>
                    </a:cubicBezTo>
                    <a:cubicBezTo>
                      <a:pt x="358" y="83"/>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82;p22">
                <a:extLst>
                  <a:ext uri="{FF2B5EF4-FFF2-40B4-BE49-F238E27FC236}">
                    <a16:creationId xmlns:a16="http://schemas.microsoft.com/office/drawing/2014/main" id="{A544659C-52CC-40FF-B065-2CF39DDE3F5A}"/>
                  </a:ext>
                </a:extLst>
              </p:cNvPr>
              <p:cNvSpPr/>
              <p:nvPr/>
            </p:nvSpPr>
            <p:spPr>
              <a:xfrm>
                <a:off x="1746963" y="1662804"/>
                <a:ext cx="12211" cy="12178"/>
              </a:xfrm>
              <a:custGeom>
                <a:avLst/>
                <a:gdLst/>
                <a:ahLst/>
                <a:cxnLst/>
                <a:rect l="l" t="t" r="r" b="b"/>
                <a:pathLst>
                  <a:path w="371" h="370" extrusionOk="0">
                    <a:moveTo>
                      <a:pt x="191" y="0"/>
                    </a:moveTo>
                    <a:cubicBezTo>
                      <a:pt x="84" y="0"/>
                      <a:pt x="1" y="83"/>
                      <a:pt x="1" y="179"/>
                    </a:cubicBezTo>
                    <a:cubicBezTo>
                      <a:pt x="1" y="286"/>
                      <a:pt x="84" y="369"/>
                      <a:pt x="191" y="369"/>
                    </a:cubicBezTo>
                    <a:cubicBezTo>
                      <a:pt x="287" y="369"/>
                      <a:pt x="370" y="286"/>
                      <a:pt x="370" y="179"/>
                    </a:cubicBezTo>
                    <a:cubicBezTo>
                      <a:pt x="370" y="83"/>
                      <a:pt x="28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83;p22">
                <a:extLst>
                  <a:ext uri="{FF2B5EF4-FFF2-40B4-BE49-F238E27FC236}">
                    <a16:creationId xmlns:a16="http://schemas.microsoft.com/office/drawing/2014/main" id="{925274DE-56FC-94B5-1EBF-380EDCE1E1BC}"/>
                  </a:ext>
                </a:extLst>
              </p:cNvPr>
              <p:cNvSpPr/>
              <p:nvPr/>
            </p:nvSpPr>
            <p:spPr>
              <a:xfrm>
                <a:off x="1776749" y="1663561"/>
                <a:ext cx="12178" cy="12178"/>
              </a:xfrm>
              <a:custGeom>
                <a:avLst/>
                <a:gdLst/>
                <a:ahLst/>
                <a:cxnLst/>
                <a:rect l="l" t="t" r="r" b="b"/>
                <a:pathLst>
                  <a:path w="370" h="370" extrusionOk="0">
                    <a:moveTo>
                      <a:pt x="179" y="1"/>
                    </a:moveTo>
                    <a:cubicBezTo>
                      <a:pt x="84" y="1"/>
                      <a:pt x="1" y="84"/>
                      <a:pt x="1" y="191"/>
                    </a:cubicBezTo>
                    <a:cubicBezTo>
                      <a:pt x="1" y="287"/>
                      <a:pt x="84" y="370"/>
                      <a:pt x="179" y="370"/>
                    </a:cubicBezTo>
                    <a:cubicBezTo>
                      <a:pt x="287" y="370"/>
                      <a:pt x="370" y="287"/>
                      <a:pt x="370" y="191"/>
                    </a:cubicBezTo>
                    <a:cubicBezTo>
                      <a:pt x="370" y="84"/>
                      <a:pt x="287"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84;p22">
                <a:extLst>
                  <a:ext uri="{FF2B5EF4-FFF2-40B4-BE49-F238E27FC236}">
                    <a16:creationId xmlns:a16="http://schemas.microsoft.com/office/drawing/2014/main" id="{68D5A972-F8E8-7CB5-F087-1E2A13012C6C}"/>
                  </a:ext>
                </a:extLst>
              </p:cNvPr>
              <p:cNvSpPr/>
              <p:nvPr/>
            </p:nvSpPr>
            <p:spPr>
              <a:xfrm>
                <a:off x="1776749" y="1694137"/>
                <a:ext cx="12178" cy="12178"/>
              </a:xfrm>
              <a:custGeom>
                <a:avLst/>
                <a:gdLst/>
                <a:ahLst/>
                <a:cxnLst/>
                <a:rect l="l" t="t" r="r" b="b"/>
                <a:pathLst>
                  <a:path w="370" h="370" extrusionOk="0">
                    <a:moveTo>
                      <a:pt x="179" y="1"/>
                    </a:moveTo>
                    <a:cubicBezTo>
                      <a:pt x="84" y="1"/>
                      <a:pt x="1" y="84"/>
                      <a:pt x="1" y="191"/>
                    </a:cubicBezTo>
                    <a:cubicBezTo>
                      <a:pt x="1" y="286"/>
                      <a:pt x="84" y="370"/>
                      <a:pt x="179" y="370"/>
                    </a:cubicBezTo>
                    <a:cubicBezTo>
                      <a:pt x="287" y="370"/>
                      <a:pt x="370" y="286"/>
                      <a:pt x="370" y="191"/>
                    </a:cubicBezTo>
                    <a:cubicBezTo>
                      <a:pt x="370" y="84"/>
                      <a:pt x="287"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5;p22">
                <a:extLst>
                  <a:ext uri="{FF2B5EF4-FFF2-40B4-BE49-F238E27FC236}">
                    <a16:creationId xmlns:a16="http://schemas.microsoft.com/office/drawing/2014/main" id="{5F139E0D-8809-5018-DF0F-77C30A847848}"/>
                  </a:ext>
                </a:extLst>
              </p:cNvPr>
              <p:cNvSpPr/>
              <p:nvPr/>
            </p:nvSpPr>
            <p:spPr>
              <a:xfrm>
                <a:off x="1776749" y="1724713"/>
                <a:ext cx="12178" cy="12178"/>
              </a:xfrm>
              <a:custGeom>
                <a:avLst/>
                <a:gdLst/>
                <a:ahLst/>
                <a:cxnLst/>
                <a:rect l="l" t="t" r="r" b="b"/>
                <a:pathLst>
                  <a:path w="370" h="370" extrusionOk="0">
                    <a:moveTo>
                      <a:pt x="179" y="0"/>
                    </a:moveTo>
                    <a:cubicBezTo>
                      <a:pt x="84" y="0"/>
                      <a:pt x="1" y="84"/>
                      <a:pt x="1" y="179"/>
                    </a:cubicBezTo>
                    <a:cubicBezTo>
                      <a:pt x="1" y="286"/>
                      <a:pt x="84" y="369"/>
                      <a:pt x="179" y="369"/>
                    </a:cubicBezTo>
                    <a:cubicBezTo>
                      <a:pt x="287" y="369"/>
                      <a:pt x="370" y="286"/>
                      <a:pt x="370" y="179"/>
                    </a:cubicBezTo>
                    <a:cubicBezTo>
                      <a:pt x="370" y="84"/>
                      <a:pt x="287"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86;p22">
                <a:extLst>
                  <a:ext uri="{FF2B5EF4-FFF2-40B4-BE49-F238E27FC236}">
                    <a16:creationId xmlns:a16="http://schemas.microsoft.com/office/drawing/2014/main" id="{6089E0AB-5866-FEC6-875D-7CD1849EE47A}"/>
                  </a:ext>
                </a:extLst>
              </p:cNvPr>
              <p:cNvSpPr/>
              <p:nvPr/>
            </p:nvSpPr>
            <p:spPr>
              <a:xfrm>
                <a:off x="1410762" y="1963361"/>
                <a:ext cx="11783" cy="12178"/>
              </a:xfrm>
              <a:custGeom>
                <a:avLst/>
                <a:gdLst/>
                <a:ahLst/>
                <a:cxnLst/>
                <a:rect l="l" t="t" r="r" b="b"/>
                <a:pathLst>
                  <a:path w="358" h="370" extrusionOk="0">
                    <a:moveTo>
                      <a:pt x="179" y="0"/>
                    </a:moveTo>
                    <a:cubicBezTo>
                      <a:pt x="72" y="0"/>
                      <a:pt x="0" y="83"/>
                      <a:pt x="0" y="179"/>
                    </a:cubicBezTo>
                    <a:cubicBezTo>
                      <a:pt x="0" y="286"/>
                      <a:pt x="72" y="369"/>
                      <a:pt x="179" y="369"/>
                    </a:cubicBezTo>
                    <a:cubicBezTo>
                      <a:pt x="274" y="369"/>
                      <a:pt x="358" y="286"/>
                      <a:pt x="358" y="179"/>
                    </a:cubicBezTo>
                    <a:cubicBezTo>
                      <a:pt x="358" y="83"/>
                      <a:pt x="27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7;p22">
                <a:extLst>
                  <a:ext uri="{FF2B5EF4-FFF2-40B4-BE49-F238E27FC236}">
                    <a16:creationId xmlns:a16="http://schemas.microsoft.com/office/drawing/2014/main" id="{1DA94DBC-ABC5-2FAC-EA84-6C75EC741FA9}"/>
                  </a:ext>
                </a:extLst>
              </p:cNvPr>
              <p:cNvSpPr/>
              <p:nvPr/>
            </p:nvSpPr>
            <p:spPr>
              <a:xfrm>
                <a:off x="1444070" y="1995879"/>
                <a:ext cx="12178" cy="11783"/>
              </a:xfrm>
              <a:custGeom>
                <a:avLst/>
                <a:gdLst/>
                <a:ahLst/>
                <a:cxnLst/>
                <a:rect l="l" t="t" r="r" b="b"/>
                <a:pathLst>
                  <a:path w="370" h="358" extrusionOk="0">
                    <a:moveTo>
                      <a:pt x="179" y="0"/>
                    </a:moveTo>
                    <a:cubicBezTo>
                      <a:pt x="84" y="0"/>
                      <a:pt x="0" y="72"/>
                      <a:pt x="0" y="179"/>
                    </a:cubicBezTo>
                    <a:cubicBezTo>
                      <a:pt x="0" y="274"/>
                      <a:pt x="84" y="358"/>
                      <a:pt x="179" y="358"/>
                    </a:cubicBezTo>
                    <a:cubicBezTo>
                      <a:pt x="286" y="358"/>
                      <a:pt x="370" y="274"/>
                      <a:pt x="370" y="179"/>
                    </a:cubicBezTo>
                    <a:cubicBezTo>
                      <a:pt x="370" y="72"/>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88;p22">
                <a:extLst>
                  <a:ext uri="{FF2B5EF4-FFF2-40B4-BE49-F238E27FC236}">
                    <a16:creationId xmlns:a16="http://schemas.microsoft.com/office/drawing/2014/main" id="{02A955A7-E5DF-18B1-ED78-F7942C673BC8}"/>
                  </a:ext>
                </a:extLst>
              </p:cNvPr>
              <p:cNvSpPr/>
              <p:nvPr/>
            </p:nvSpPr>
            <p:spPr>
              <a:xfrm>
                <a:off x="1476982" y="1995879"/>
                <a:ext cx="12178" cy="11783"/>
              </a:xfrm>
              <a:custGeom>
                <a:avLst/>
                <a:gdLst/>
                <a:ahLst/>
                <a:cxnLst/>
                <a:rect l="l" t="t" r="r" b="b"/>
                <a:pathLst>
                  <a:path w="370" h="358" extrusionOk="0">
                    <a:moveTo>
                      <a:pt x="179" y="0"/>
                    </a:moveTo>
                    <a:cubicBezTo>
                      <a:pt x="84" y="0"/>
                      <a:pt x="1" y="72"/>
                      <a:pt x="1" y="179"/>
                    </a:cubicBezTo>
                    <a:cubicBezTo>
                      <a:pt x="1" y="274"/>
                      <a:pt x="84" y="358"/>
                      <a:pt x="179" y="358"/>
                    </a:cubicBezTo>
                    <a:cubicBezTo>
                      <a:pt x="286" y="358"/>
                      <a:pt x="370" y="274"/>
                      <a:pt x="370" y="179"/>
                    </a:cubicBezTo>
                    <a:cubicBezTo>
                      <a:pt x="370" y="72"/>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89;p22">
                <a:extLst>
                  <a:ext uri="{FF2B5EF4-FFF2-40B4-BE49-F238E27FC236}">
                    <a16:creationId xmlns:a16="http://schemas.microsoft.com/office/drawing/2014/main" id="{216D9FD9-E7D3-4305-D404-B16AE62D7D67}"/>
                  </a:ext>
                </a:extLst>
              </p:cNvPr>
              <p:cNvSpPr/>
              <p:nvPr/>
            </p:nvSpPr>
            <p:spPr>
              <a:xfrm>
                <a:off x="1411157" y="1995879"/>
                <a:ext cx="12178" cy="11783"/>
              </a:xfrm>
              <a:custGeom>
                <a:avLst/>
                <a:gdLst/>
                <a:ahLst/>
                <a:cxnLst/>
                <a:rect l="l" t="t" r="r" b="b"/>
                <a:pathLst>
                  <a:path w="370" h="358" extrusionOk="0">
                    <a:moveTo>
                      <a:pt x="179" y="0"/>
                    </a:moveTo>
                    <a:cubicBezTo>
                      <a:pt x="84" y="0"/>
                      <a:pt x="0" y="72"/>
                      <a:pt x="0" y="179"/>
                    </a:cubicBezTo>
                    <a:cubicBezTo>
                      <a:pt x="0" y="274"/>
                      <a:pt x="84" y="358"/>
                      <a:pt x="179" y="358"/>
                    </a:cubicBezTo>
                    <a:cubicBezTo>
                      <a:pt x="286" y="358"/>
                      <a:pt x="369" y="274"/>
                      <a:pt x="369" y="179"/>
                    </a:cubicBezTo>
                    <a:cubicBezTo>
                      <a:pt x="369" y="72"/>
                      <a:pt x="286"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0;p22">
                <a:extLst>
                  <a:ext uri="{FF2B5EF4-FFF2-40B4-BE49-F238E27FC236}">
                    <a16:creationId xmlns:a16="http://schemas.microsoft.com/office/drawing/2014/main" id="{D182BF94-C44B-B814-50E8-29810DFB690C}"/>
                  </a:ext>
                </a:extLst>
              </p:cNvPr>
              <p:cNvSpPr/>
              <p:nvPr/>
            </p:nvSpPr>
            <p:spPr>
              <a:xfrm>
                <a:off x="1410762" y="1897504"/>
                <a:ext cx="11783" cy="11816"/>
              </a:xfrm>
              <a:custGeom>
                <a:avLst/>
                <a:gdLst/>
                <a:ahLst/>
                <a:cxnLst/>
                <a:rect l="l" t="t" r="r" b="b"/>
                <a:pathLst>
                  <a:path w="358" h="359" extrusionOk="0">
                    <a:moveTo>
                      <a:pt x="179" y="1"/>
                    </a:moveTo>
                    <a:cubicBezTo>
                      <a:pt x="72" y="1"/>
                      <a:pt x="0" y="84"/>
                      <a:pt x="0" y="179"/>
                    </a:cubicBezTo>
                    <a:cubicBezTo>
                      <a:pt x="0" y="287"/>
                      <a:pt x="72" y="358"/>
                      <a:pt x="179" y="358"/>
                    </a:cubicBezTo>
                    <a:cubicBezTo>
                      <a:pt x="274" y="358"/>
                      <a:pt x="358" y="287"/>
                      <a:pt x="358" y="179"/>
                    </a:cubicBezTo>
                    <a:cubicBezTo>
                      <a:pt x="358"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1;p22">
                <a:extLst>
                  <a:ext uri="{FF2B5EF4-FFF2-40B4-BE49-F238E27FC236}">
                    <a16:creationId xmlns:a16="http://schemas.microsoft.com/office/drawing/2014/main" id="{1F82FE80-FA53-6AD9-2D1D-BF8EC3764E4F}"/>
                  </a:ext>
                </a:extLst>
              </p:cNvPr>
              <p:cNvSpPr/>
              <p:nvPr/>
            </p:nvSpPr>
            <p:spPr>
              <a:xfrm>
                <a:off x="1410762" y="1930416"/>
                <a:ext cx="11783" cy="12211"/>
              </a:xfrm>
              <a:custGeom>
                <a:avLst/>
                <a:gdLst/>
                <a:ahLst/>
                <a:cxnLst/>
                <a:rect l="l" t="t" r="r" b="b"/>
                <a:pathLst>
                  <a:path w="358" h="371" extrusionOk="0">
                    <a:moveTo>
                      <a:pt x="179" y="1"/>
                    </a:moveTo>
                    <a:cubicBezTo>
                      <a:pt x="72" y="1"/>
                      <a:pt x="0" y="84"/>
                      <a:pt x="0" y="180"/>
                    </a:cubicBezTo>
                    <a:cubicBezTo>
                      <a:pt x="0" y="287"/>
                      <a:pt x="72" y="370"/>
                      <a:pt x="179" y="370"/>
                    </a:cubicBezTo>
                    <a:cubicBezTo>
                      <a:pt x="274" y="370"/>
                      <a:pt x="358" y="287"/>
                      <a:pt x="358" y="180"/>
                    </a:cubicBezTo>
                    <a:cubicBezTo>
                      <a:pt x="358"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2;p22">
                <a:extLst>
                  <a:ext uri="{FF2B5EF4-FFF2-40B4-BE49-F238E27FC236}">
                    <a16:creationId xmlns:a16="http://schemas.microsoft.com/office/drawing/2014/main" id="{3BA5C3EF-E783-7495-FA7A-191561B6B78E}"/>
                  </a:ext>
                </a:extLst>
              </p:cNvPr>
              <p:cNvSpPr/>
              <p:nvPr/>
            </p:nvSpPr>
            <p:spPr>
              <a:xfrm>
                <a:off x="1410762" y="1864591"/>
                <a:ext cx="11783" cy="11783"/>
              </a:xfrm>
              <a:custGeom>
                <a:avLst/>
                <a:gdLst/>
                <a:ahLst/>
                <a:cxnLst/>
                <a:rect l="l" t="t" r="r" b="b"/>
                <a:pathLst>
                  <a:path w="358" h="358" extrusionOk="0">
                    <a:moveTo>
                      <a:pt x="179" y="1"/>
                    </a:moveTo>
                    <a:cubicBezTo>
                      <a:pt x="72" y="1"/>
                      <a:pt x="0" y="84"/>
                      <a:pt x="0" y="179"/>
                    </a:cubicBezTo>
                    <a:cubicBezTo>
                      <a:pt x="0" y="286"/>
                      <a:pt x="72" y="358"/>
                      <a:pt x="179" y="358"/>
                    </a:cubicBezTo>
                    <a:cubicBezTo>
                      <a:pt x="274" y="358"/>
                      <a:pt x="358" y="286"/>
                      <a:pt x="358" y="179"/>
                    </a:cubicBezTo>
                    <a:cubicBezTo>
                      <a:pt x="358" y="84"/>
                      <a:pt x="274"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93;p22">
                <a:extLst>
                  <a:ext uri="{FF2B5EF4-FFF2-40B4-BE49-F238E27FC236}">
                    <a16:creationId xmlns:a16="http://schemas.microsoft.com/office/drawing/2014/main" id="{D123CBC7-09D0-3CB2-CDDB-493462BE896C}"/>
                  </a:ext>
                </a:extLst>
              </p:cNvPr>
              <p:cNvSpPr/>
              <p:nvPr/>
            </p:nvSpPr>
            <p:spPr>
              <a:xfrm>
                <a:off x="1398618" y="1646710"/>
                <a:ext cx="410715" cy="411110"/>
              </a:xfrm>
              <a:custGeom>
                <a:avLst/>
                <a:gdLst/>
                <a:ahLst/>
                <a:cxnLst/>
                <a:rect l="l" t="t" r="r" b="b"/>
                <a:pathLst>
                  <a:path w="12479" h="12491" extrusionOk="0">
                    <a:moveTo>
                      <a:pt x="9883" y="4871"/>
                    </a:moveTo>
                    <a:cubicBezTo>
                      <a:pt x="10216" y="5299"/>
                      <a:pt x="10394" y="5835"/>
                      <a:pt x="10394" y="6383"/>
                    </a:cubicBezTo>
                    <a:cubicBezTo>
                      <a:pt x="10394" y="7776"/>
                      <a:pt x="9263" y="8895"/>
                      <a:pt x="7870" y="8895"/>
                    </a:cubicBezTo>
                    <a:cubicBezTo>
                      <a:pt x="7854" y="8895"/>
                      <a:pt x="7838" y="8895"/>
                      <a:pt x="7823" y="8895"/>
                    </a:cubicBezTo>
                    <a:cubicBezTo>
                      <a:pt x="7268" y="8895"/>
                      <a:pt x="6739" y="8695"/>
                      <a:pt x="6311" y="8359"/>
                    </a:cubicBezTo>
                    <a:cubicBezTo>
                      <a:pt x="5846" y="7942"/>
                      <a:pt x="5501" y="7454"/>
                      <a:pt x="5394" y="6823"/>
                    </a:cubicBezTo>
                    <a:lnTo>
                      <a:pt x="5394" y="6823"/>
                    </a:lnTo>
                    <a:cubicBezTo>
                      <a:pt x="5675" y="6867"/>
                      <a:pt x="5957" y="6889"/>
                      <a:pt x="6237" y="6889"/>
                    </a:cubicBezTo>
                    <a:cubicBezTo>
                      <a:pt x="7722" y="6889"/>
                      <a:pt x="9131" y="6263"/>
                      <a:pt x="9883" y="4871"/>
                    </a:cubicBezTo>
                    <a:close/>
                    <a:moveTo>
                      <a:pt x="1620" y="1"/>
                    </a:moveTo>
                    <a:cubicBezTo>
                      <a:pt x="727" y="1"/>
                      <a:pt x="0" y="727"/>
                      <a:pt x="0" y="1620"/>
                    </a:cubicBezTo>
                    <a:lnTo>
                      <a:pt x="0" y="1977"/>
                    </a:lnTo>
                    <a:cubicBezTo>
                      <a:pt x="0" y="2096"/>
                      <a:pt x="93" y="2156"/>
                      <a:pt x="185" y="2156"/>
                    </a:cubicBezTo>
                    <a:cubicBezTo>
                      <a:pt x="277" y="2156"/>
                      <a:pt x="369" y="2096"/>
                      <a:pt x="369" y="1977"/>
                    </a:cubicBezTo>
                    <a:lnTo>
                      <a:pt x="369" y="1620"/>
                    </a:lnTo>
                    <a:cubicBezTo>
                      <a:pt x="369" y="930"/>
                      <a:pt x="929" y="370"/>
                      <a:pt x="1620" y="370"/>
                    </a:cubicBezTo>
                    <a:lnTo>
                      <a:pt x="4810" y="370"/>
                    </a:lnTo>
                    <a:cubicBezTo>
                      <a:pt x="5501" y="370"/>
                      <a:pt x="6061" y="930"/>
                      <a:pt x="6061" y="1620"/>
                    </a:cubicBezTo>
                    <a:lnTo>
                      <a:pt x="6061" y="4501"/>
                    </a:lnTo>
                    <a:cubicBezTo>
                      <a:pt x="6061" y="5180"/>
                      <a:pt x="5489" y="5740"/>
                      <a:pt x="4810" y="5740"/>
                    </a:cubicBezTo>
                    <a:lnTo>
                      <a:pt x="4358" y="5740"/>
                    </a:lnTo>
                    <a:cubicBezTo>
                      <a:pt x="4263" y="5740"/>
                      <a:pt x="4179" y="5823"/>
                      <a:pt x="4179" y="5930"/>
                    </a:cubicBezTo>
                    <a:lnTo>
                      <a:pt x="4179" y="6418"/>
                    </a:lnTo>
                    <a:lnTo>
                      <a:pt x="3310" y="5775"/>
                    </a:lnTo>
                    <a:cubicBezTo>
                      <a:pt x="3275" y="5752"/>
                      <a:pt x="3239" y="5740"/>
                      <a:pt x="3203" y="5740"/>
                    </a:cubicBezTo>
                    <a:lnTo>
                      <a:pt x="1620" y="5740"/>
                    </a:lnTo>
                    <a:cubicBezTo>
                      <a:pt x="929" y="5740"/>
                      <a:pt x="369" y="5192"/>
                      <a:pt x="369" y="4501"/>
                    </a:cubicBezTo>
                    <a:lnTo>
                      <a:pt x="369" y="2954"/>
                    </a:lnTo>
                    <a:cubicBezTo>
                      <a:pt x="369" y="2835"/>
                      <a:pt x="277" y="2775"/>
                      <a:pt x="185" y="2775"/>
                    </a:cubicBezTo>
                    <a:cubicBezTo>
                      <a:pt x="93" y="2775"/>
                      <a:pt x="0" y="2835"/>
                      <a:pt x="0" y="2954"/>
                    </a:cubicBezTo>
                    <a:lnTo>
                      <a:pt x="0" y="4501"/>
                    </a:lnTo>
                    <a:cubicBezTo>
                      <a:pt x="0" y="5394"/>
                      <a:pt x="727" y="6109"/>
                      <a:pt x="1620" y="6109"/>
                    </a:cubicBezTo>
                    <a:lnTo>
                      <a:pt x="3144" y="6109"/>
                    </a:lnTo>
                    <a:lnTo>
                      <a:pt x="3691" y="6514"/>
                    </a:lnTo>
                    <a:cubicBezTo>
                      <a:pt x="3382" y="7180"/>
                      <a:pt x="3227" y="7919"/>
                      <a:pt x="3263" y="8669"/>
                    </a:cubicBezTo>
                    <a:cubicBezTo>
                      <a:pt x="3286" y="9383"/>
                      <a:pt x="3477" y="10085"/>
                      <a:pt x="3810" y="10705"/>
                    </a:cubicBezTo>
                    <a:cubicBezTo>
                      <a:pt x="3620" y="11205"/>
                      <a:pt x="3501" y="11752"/>
                      <a:pt x="3501" y="12312"/>
                    </a:cubicBezTo>
                    <a:cubicBezTo>
                      <a:pt x="3501" y="12431"/>
                      <a:pt x="3593" y="12491"/>
                      <a:pt x="3685" y="12491"/>
                    </a:cubicBezTo>
                    <a:cubicBezTo>
                      <a:pt x="3778" y="12491"/>
                      <a:pt x="3870" y="12431"/>
                      <a:pt x="3870" y="12312"/>
                    </a:cubicBezTo>
                    <a:cubicBezTo>
                      <a:pt x="3870" y="10764"/>
                      <a:pt x="4763" y="9359"/>
                      <a:pt x="6156" y="8704"/>
                    </a:cubicBezTo>
                    <a:cubicBezTo>
                      <a:pt x="6656" y="9062"/>
                      <a:pt x="7251" y="9264"/>
                      <a:pt x="7870" y="9264"/>
                    </a:cubicBezTo>
                    <a:cubicBezTo>
                      <a:pt x="8513" y="9264"/>
                      <a:pt x="9109" y="9062"/>
                      <a:pt x="9585" y="8704"/>
                    </a:cubicBezTo>
                    <a:cubicBezTo>
                      <a:pt x="10978" y="9359"/>
                      <a:pt x="11871" y="10776"/>
                      <a:pt x="11871" y="12312"/>
                    </a:cubicBezTo>
                    <a:cubicBezTo>
                      <a:pt x="11871" y="12431"/>
                      <a:pt x="11963" y="12491"/>
                      <a:pt x="12055" y="12491"/>
                    </a:cubicBezTo>
                    <a:cubicBezTo>
                      <a:pt x="12148" y="12491"/>
                      <a:pt x="12240" y="12431"/>
                      <a:pt x="12240" y="12312"/>
                    </a:cubicBezTo>
                    <a:cubicBezTo>
                      <a:pt x="12240" y="11764"/>
                      <a:pt x="12133" y="11217"/>
                      <a:pt x="11930" y="10728"/>
                    </a:cubicBezTo>
                    <a:cubicBezTo>
                      <a:pt x="12252" y="10145"/>
                      <a:pt x="12430" y="9502"/>
                      <a:pt x="12478" y="8823"/>
                    </a:cubicBezTo>
                    <a:cubicBezTo>
                      <a:pt x="12478" y="8716"/>
                      <a:pt x="12407" y="8633"/>
                      <a:pt x="12299" y="8633"/>
                    </a:cubicBezTo>
                    <a:cubicBezTo>
                      <a:pt x="12293" y="8632"/>
                      <a:pt x="12286" y="8632"/>
                      <a:pt x="12279" y="8632"/>
                    </a:cubicBezTo>
                    <a:cubicBezTo>
                      <a:pt x="12192" y="8632"/>
                      <a:pt x="12120" y="8700"/>
                      <a:pt x="12109" y="8800"/>
                    </a:cubicBezTo>
                    <a:cubicBezTo>
                      <a:pt x="12073" y="9335"/>
                      <a:pt x="11954" y="9835"/>
                      <a:pt x="11740" y="10300"/>
                    </a:cubicBezTo>
                    <a:cubicBezTo>
                      <a:pt x="11335" y="9514"/>
                      <a:pt x="10692" y="8859"/>
                      <a:pt x="9883" y="8442"/>
                    </a:cubicBezTo>
                    <a:cubicBezTo>
                      <a:pt x="10418" y="7919"/>
                      <a:pt x="10752" y="7192"/>
                      <a:pt x="10752" y="6383"/>
                    </a:cubicBezTo>
                    <a:cubicBezTo>
                      <a:pt x="10752" y="5644"/>
                      <a:pt x="10478" y="4954"/>
                      <a:pt x="9978" y="4418"/>
                    </a:cubicBezTo>
                    <a:cubicBezTo>
                      <a:pt x="9926" y="4377"/>
                      <a:pt x="9879" y="4356"/>
                      <a:pt x="9835" y="4356"/>
                    </a:cubicBezTo>
                    <a:cubicBezTo>
                      <a:pt x="9778" y="4356"/>
                      <a:pt x="9727" y="4392"/>
                      <a:pt x="9680" y="4466"/>
                    </a:cubicBezTo>
                    <a:cubicBezTo>
                      <a:pt x="9012" y="5888"/>
                      <a:pt x="7676" y="6516"/>
                      <a:pt x="6228" y="6516"/>
                    </a:cubicBezTo>
                    <a:cubicBezTo>
                      <a:pt x="5894" y="6516"/>
                      <a:pt x="5554" y="6483"/>
                      <a:pt x="5215" y="6418"/>
                    </a:cubicBezTo>
                    <a:cubicBezTo>
                      <a:pt x="5205" y="6417"/>
                      <a:pt x="5195" y="6417"/>
                      <a:pt x="5185" y="6417"/>
                    </a:cubicBezTo>
                    <a:cubicBezTo>
                      <a:pt x="5062" y="6417"/>
                      <a:pt x="5001" y="6487"/>
                      <a:pt x="5001" y="6609"/>
                    </a:cubicBezTo>
                    <a:cubicBezTo>
                      <a:pt x="5049" y="7311"/>
                      <a:pt x="5358" y="7954"/>
                      <a:pt x="5858" y="8442"/>
                    </a:cubicBezTo>
                    <a:cubicBezTo>
                      <a:pt x="5060" y="8859"/>
                      <a:pt x="4418" y="9502"/>
                      <a:pt x="4013" y="10276"/>
                    </a:cubicBezTo>
                    <a:cubicBezTo>
                      <a:pt x="3775" y="9776"/>
                      <a:pt x="3644" y="9216"/>
                      <a:pt x="3620" y="8657"/>
                    </a:cubicBezTo>
                    <a:cubicBezTo>
                      <a:pt x="3596" y="7990"/>
                      <a:pt x="3727" y="7335"/>
                      <a:pt x="3989" y="6740"/>
                    </a:cubicBezTo>
                    <a:lnTo>
                      <a:pt x="4251" y="6930"/>
                    </a:lnTo>
                    <a:cubicBezTo>
                      <a:pt x="4283" y="6953"/>
                      <a:pt x="4320" y="6963"/>
                      <a:pt x="4356" y="6963"/>
                    </a:cubicBezTo>
                    <a:cubicBezTo>
                      <a:pt x="4454" y="6963"/>
                      <a:pt x="4549" y="6888"/>
                      <a:pt x="4549" y="6776"/>
                    </a:cubicBezTo>
                    <a:lnTo>
                      <a:pt x="4549" y="6109"/>
                    </a:lnTo>
                    <a:lnTo>
                      <a:pt x="4810" y="6109"/>
                    </a:lnTo>
                    <a:cubicBezTo>
                      <a:pt x="5239" y="6109"/>
                      <a:pt x="5644" y="5942"/>
                      <a:pt x="5953" y="5633"/>
                    </a:cubicBezTo>
                    <a:cubicBezTo>
                      <a:pt x="6251" y="5323"/>
                      <a:pt x="6430" y="4930"/>
                      <a:pt x="6430" y="4501"/>
                    </a:cubicBezTo>
                    <a:lnTo>
                      <a:pt x="6430" y="2477"/>
                    </a:lnTo>
                    <a:cubicBezTo>
                      <a:pt x="6882" y="2287"/>
                      <a:pt x="7370" y="2192"/>
                      <a:pt x="7882" y="2192"/>
                    </a:cubicBezTo>
                    <a:cubicBezTo>
                      <a:pt x="9918" y="2192"/>
                      <a:pt x="11585" y="3847"/>
                      <a:pt x="11585" y="5894"/>
                    </a:cubicBezTo>
                    <a:cubicBezTo>
                      <a:pt x="11585" y="6121"/>
                      <a:pt x="11597" y="6395"/>
                      <a:pt x="11728" y="6668"/>
                    </a:cubicBezTo>
                    <a:cubicBezTo>
                      <a:pt x="11883" y="7002"/>
                      <a:pt x="12002" y="7395"/>
                      <a:pt x="12061" y="7811"/>
                    </a:cubicBezTo>
                    <a:cubicBezTo>
                      <a:pt x="12077" y="7913"/>
                      <a:pt x="12160" y="7959"/>
                      <a:pt x="12244" y="7959"/>
                    </a:cubicBezTo>
                    <a:cubicBezTo>
                      <a:pt x="12347" y="7959"/>
                      <a:pt x="12450" y="7889"/>
                      <a:pt x="12430" y="7764"/>
                    </a:cubicBezTo>
                    <a:cubicBezTo>
                      <a:pt x="12359" y="7311"/>
                      <a:pt x="12228" y="6871"/>
                      <a:pt x="12049" y="6502"/>
                    </a:cubicBezTo>
                    <a:cubicBezTo>
                      <a:pt x="11966" y="6323"/>
                      <a:pt x="11954" y="6133"/>
                      <a:pt x="11954" y="5894"/>
                    </a:cubicBezTo>
                    <a:cubicBezTo>
                      <a:pt x="11954" y="3644"/>
                      <a:pt x="10121" y="1823"/>
                      <a:pt x="7882" y="1823"/>
                    </a:cubicBezTo>
                    <a:cubicBezTo>
                      <a:pt x="7370" y="1823"/>
                      <a:pt x="6894" y="1906"/>
                      <a:pt x="6430" y="2084"/>
                    </a:cubicBezTo>
                    <a:lnTo>
                      <a:pt x="6430" y="1620"/>
                    </a:lnTo>
                    <a:cubicBezTo>
                      <a:pt x="6430" y="727"/>
                      <a:pt x="5703" y="1"/>
                      <a:pt x="4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94;p22">
                <a:extLst>
                  <a:ext uri="{FF2B5EF4-FFF2-40B4-BE49-F238E27FC236}">
                    <a16:creationId xmlns:a16="http://schemas.microsoft.com/office/drawing/2014/main" id="{EAE7AB3D-2BEE-FF93-5E10-7130CDE900BE}"/>
                  </a:ext>
                </a:extLst>
              </p:cNvPr>
              <p:cNvSpPr/>
              <p:nvPr/>
            </p:nvSpPr>
            <p:spPr>
              <a:xfrm>
                <a:off x="1445650" y="1692886"/>
                <a:ext cx="118748" cy="110224"/>
              </a:xfrm>
              <a:custGeom>
                <a:avLst/>
                <a:gdLst/>
                <a:ahLst/>
                <a:cxnLst/>
                <a:rect l="l" t="t" r="r" b="b"/>
                <a:pathLst>
                  <a:path w="3608" h="3349" extrusionOk="0">
                    <a:moveTo>
                      <a:pt x="1935" y="367"/>
                    </a:moveTo>
                    <a:cubicBezTo>
                      <a:pt x="1948" y="367"/>
                      <a:pt x="1956" y="375"/>
                      <a:pt x="1965" y="384"/>
                    </a:cubicBezTo>
                    <a:lnTo>
                      <a:pt x="1965" y="1205"/>
                    </a:lnTo>
                    <a:cubicBezTo>
                      <a:pt x="1965" y="1312"/>
                      <a:pt x="2036" y="1384"/>
                      <a:pt x="2143" y="1384"/>
                    </a:cubicBezTo>
                    <a:lnTo>
                      <a:pt x="3155" y="1384"/>
                    </a:lnTo>
                    <a:cubicBezTo>
                      <a:pt x="3191" y="1396"/>
                      <a:pt x="3215" y="1420"/>
                      <a:pt x="3203" y="1455"/>
                    </a:cubicBezTo>
                    <a:lnTo>
                      <a:pt x="2846" y="2836"/>
                    </a:lnTo>
                    <a:lnTo>
                      <a:pt x="2846" y="2848"/>
                    </a:lnTo>
                    <a:cubicBezTo>
                      <a:pt x="2834" y="2872"/>
                      <a:pt x="2822" y="2884"/>
                      <a:pt x="2798" y="2884"/>
                    </a:cubicBezTo>
                    <a:lnTo>
                      <a:pt x="1822" y="2884"/>
                    </a:lnTo>
                    <a:cubicBezTo>
                      <a:pt x="1619" y="2884"/>
                      <a:pt x="1369" y="2753"/>
                      <a:pt x="1345" y="2527"/>
                    </a:cubicBezTo>
                    <a:lnTo>
                      <a:pt x="1345" y="1598"/>
                    </a:lnTo>
                    <a:cubicBezTo>
                      <a:pt x="1345" y="1563"/>
                      <a:pt x="1357" y="1515"/>
                      <a:pt x="1369" y="1491"/>
                    </a:cubicBezTo>
                    <a:lnTo>
                      <a:pt x="1917" y="372"/>
                    </a:lnTo>
                    <a:cubicBezTo>
                      <a:pt x="1924" y="368"/>
                      <a:pt x="1930" y="367"/>
                      <a:pt x="1935" y="367"/>
                    </a:cubicBezTo>
                    <a:close/>
                    <a:moveTo>
                      <a:pt x="667" y="1253"/>
                    </a:moveTo>
                    <a:cubicBezTo>
                      <a:pt x="834" y="1253"/>
                      <a:pt x="976" y="1384"/>
                      <a:pt x="976" y="1551"/>
                    </a:cubicBezTo>
                    <a:cubicBezTo>
                      <a:pt x="964" y="1932"/>
                      <a:pt x="976" y="2301"/>
                      <a:pt x="976" y="2670"/>
                    </a:cubicBezTo>
                    <a:cubicBezTo>
                      <a:pt x="976" y="2848"/>
                      <a:pt x="834" y="2979"/>
                      <a:pt x="667" y="2979"/>
                    </a:cubicBezTo>
                    <a:cubicBezTo>
                      <a:pt x="500" y="2979"/>
                      <a:pt x="369" y="2848"/>
                      <a:pt x="369" y="2670"/>
                    </a:cubicBezTo>
                    <a:lnTo>
                      <a:pt x="369" y="1551"/>
                    </a:lnTo>
                    <a:cubicBezTo>
                      <a:pt x="369" y="1384"/>
                      <a:pt x="500" y="1253"/>
                      <a:pt x="667" y="1253"/>
                    </a:cubicBezTo>
                    <a:close/>
                    <a:moveTo>
                      <a:pt x="1931" y="0"/>
                    </a:moveTo>
                    <a:cubicBezTo>
                      <a:pt x="1792" y="0"/>
                      <a:pt x="1652" y="73"/>
                      <a:pt x="1596" y="205"/>
                    </a:cubicBezTo>
                    <a:lnTo>
                      <a:pt x="1155" y="1098"/>
                    </a:lnTo>
                    <a:cubicBezTo>
                      <a:pt x="1036" y="967"/>
                      <a:pt x="857" y="884"/>
                      <a:pt x="667" y="884"/>
                    </a:cubicBezTo>
                    <a:cubicBezTo>
                      <a:pt x="298" y="884"/>
                      <a:pt x="0" y="1182"/>
                      <a:pt x="0" y="1551"/>
                    </a:cubicBezTo>
                    <a:lnTo>
                      <a:pt x="0" y="2682"/>
                    </a:lnTo>
                    <a:cubicBezTo>
                      <a:pt x="0" y="3051"/>
                      <a:pt x="298" y="3348"/>
                      <a:pt x="667" y="3348"/>
                    </a:cubicBezTo>
                    <a:cubicBezTo>
                      <a:pt x="905" y="3348"/>
                      <a:pt x="1119" y="3229"/>
                      <a:pt x="1238" y="3039"/>
                    </a:cubicBezTo>
                    <a:cubicBezTo>
                      <a:pt x="1405" y="3170"/>
                      <a:pt x="1607" y="3253"/>
                      <a:pt x="1822" y="3253"/>
                    </a:cubicBezTo>
                    <a:cubicBezTo>
                      <a:pt x="2036" y="3253"/>
                      <a:pt x="2256" y="3248"/>
                      <a:pt x="2473" y="3248"/>
                    </a:cubicBezTo>
                    <a:cubicBezTo>
                      <a:pt x="2582" y="3248"/>
                      <a:pt x="2691" y="3249"/>
                      <a:pt x="2798" y="3253"/>
                    </a:cubicBezTo>
                    <a:cubicBezTo>
                      <a:pt x="2989" y="3253"/>
                      <a:pt x="3155" y="3122"/>
                      <a:pt x="3203" y="2932"/>
                    </a:cubicBezTo>
                    <a:lnTo>
                      <a:pt x="3560" y="1539"/>
                    </a:lnTo>
                    <a:cubicBezTo>
                      <a:pt x="3608" y="1277"/>
                      <a:pt x="3429" y="1015"/>
                      <a:pt x="3155" y="1015"/>
                    </a:cubicBezTo>
                    <a:cubicBezTo>
                      <a:pt x="2881" y="1027"/>
                      <a:pt x="2596" y="1027"/>
                      <a:pt x="2322" y="1027"/>
                    </a:cubicBezTo>
                    <a:lnTo>
                      <a:pt x="2322" y="384"/>
                    </a:lnTo>
                    <a:cubicBezTo>
                      <a:pt x="2322" y="205"/>
                      <a:pt x="2203" y="62"/>
                      <a:pt x="2036" y="15"/>
                    </a:cubicBezTo>
                    <a:cubicBezTo>
                      <a:pt x="2002" y="5"/>
                      <a:pt x="1966" y="0"/>
                      <a:pt x="1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695;p22">
              <a:extLst>
                <a:ext uri="{FF2B5EF4-FFF2-40B4-BE49-F238E27FC236}">
                  <a16:creationId xmlns:a16="http://schemas.microsoft.com/office/drawing/2014/main" id="{F487D9B3-036C-D44C-A53C-72966CB50460}"/>
                </a:ext>
              </a:extLst>
            </p:cNvPr>
            <p:cNvSpPr/>
            <p:nvPr/>
          </p:nvSpPr>
          <p:spPr>
            <a:xfrm rot="603906">
              <a:off x="1478322" y="3640585"/>
              <a:ext cx="70793"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6;p22">
              <a:extLst>
                <a:ext uri="{FF2B5EF4-FFF2-40B4-BE49-F238E27FC236}">
                  <a16:creationId xmlns:a16="http://schemas.microsoft.com/office/drawing/2014/main" id="{5D16C2D9-99B3-D424-745D-DB0E1A7DF140}"/>
                </a:ext>
              </a:extLst>
            </p:cNvPr>
            <p:cNvSpPr/>
            <p:nvPr/>
          </p:nvSpPr>
          <p:spPr>
            <a:xfrm rot="603906">
              <a:off x="1560397" y="3854285"/>
              <a:ext cx="70793"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7;p22">
              <a:extLst>
                <a:ext uri="{FF2B5EF4-FFF2-40B4-BE49-F238E27FC236}">
                  <a16:creationId xmlns:a16="http://schemas.microsoft.com/office/drawing/2014/main" id="{DE7DD1B4-FB3A-CA8F-B572-C095D3AEA912}"/>
                </a:ext>
              </a:extLst>
            </p:cNvPr>
            <p:cNvSpPr/>
            <p:nvPr/>
          </p:nvSpPr>
          <p:spPr>
            <a:xfrm rot="603906">
              <a:off x="678009" y="4445635"/>
              <a:ext cx="70793"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8;p22">
              <a:extLst>
                <a:ext uri="{FF2B5EF4-FFF2-40B4-BE49-F238E27FC236}">
                  <a16:creationId xmlns:a16="http://schemas.microsoft.com/office/drawing/2014/main" id="{2F796510-72D6-2452-6CC1-B5606AEDBEF6}"/>
                </a:ext>
              </a:extLst>
            </p:cNvPr>
            <p:cNvSpPr/>
            <p:nvPr/>
          </p:nvSpPr>
          <p:spPr>
            <a:xfrm rot="603906">
              <a:off x="1216022" y="4527685"/>
              <a:ext cx="70793"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9;p22">
              <a:extLst>
                <a:ext uri="{FF2B5EF4-FFF2-40B4-BE49-F238E27FC236}">
                  <a16:creationId xmlns:a16="http://schemas.microsoft.com/office/drawing/2014/main" id="{D8106FFB-F02C-241E-2930-3E643D765A7B}"/>
                </a:ext>
              </a:extLst>
            </p:cNvPr>
            <p:cNvSpPr/>
            <p:nvPr/>
          </p:nvSpPr>
          <p:spPr>
            <a:xfrm rot="603906">
              <a:off x="661697" y="3640585"/>
              <a:ext cx="70793"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Box 42">
            <a:extLst>
              <a:ext uri="{FF2B5EF4-FFF2-40B4-BE49-F238E27FC236}">
                <a16:creationId xmlns:a16="http://schemas.microsoft.com/office/drawing/2014/main" id="{45777167-A2DD-9E23-1EF4-94A7607D4E8E}"/>
              </a:ext>
            </a:extLst>
          </p:cNvPr>
          <p:cNvSpPr txBox="1"/>
          <p:nvPr/>
        </p:nvSpPr>
        <p:spPr>
          <a:xfrm>
            <a:off x="1105818" y="3007817"/>
            <a:ext cx="7612879" cy="948978"/>
          </a:xfrm>
          <a:prstGeom prst="rect">
            <a:avLst/>
          </a:prstGeom>
          <a:noFill/>
        </p:spPr>
        <p:txBody>
          <a:bodyPr wrap="square">
            <a:spAutoFit/>
          </a:bodyPr>
          <a:lstStyle/>
          <a:p>
            <a:pPr marL="0" marR="90170" algn="just">
              <a:lnSpc>
                <a:spcPct val="150000"/>
              </a:lnSpc>
              <a:spcBef>
                <a:spcPts val="300"/>
              </a:spcBef>
              <a:spcAft>
                <a:spcPts val="300"/>
              </a:spcAft>
            </a:pPr>
            <a:r>
              <a:rPr lang="en-US" sz="1800">
                <a:solidFill>
                  <a:srgbClr val="000000"/>
                </a:solidFill>
                <a:effectLst/>
                <a:latin typeface="+mj-lt"/>
                <a:ea typeface="Times New Roman" panose="02020603050405020304" pitchFamily="18" charset="0"/>
              </a:rPr>
              <a:t>Phương trình của hô hấp tế bào: </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a:solidFill>
                  <a:srgbClr val="000000"/>
                </a:solidFill>
                <a:effectLst/>
                <a:latin typeface="+mj-lt"/>
                <a:ea typeface="Times New Roman" panose="02020603050405020304" pitchFamily="18" charset="0"/>
              </a:rPr>
              <a:t>Glucose + Oxygen  → Carbon dioxide + Nước + Năng lượng (ATP)</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grpSp>
        <p:nvGrpSpPr>
          <p:cNvPr id="2" name="Group 1">
            <a:extLst>
              <a:ext uri="{FF2B5EF4-FFF2-40B4-BE49-F238E27FC236}">
                <a16:creationId xmlns:a16="http://schemas.microsoft.com/office/drawing/2014/main" id="{C5E4D806-0AC3-5599-DEE7-130AED8478E6}"/>
              </a:ext>
            </a:extLst>
          </p:cNvPr>
          <p:cNvGrpSpPr/>
          <p:nvPr/>
        </p:nvGrpSpPr>
        <p:grpSpPr>
          <a:xfrm>
            <a:off x="560482" y="2139481"/>
            <a:ext cx="1357932" cy="1803350"/>
            <a:chOff x="403847" y="2071242"/>
            <a:chExt cx="1511656" cy="2076124"/>
          </a:xfrm>
        </p:grpSpPr>
        <p:pic>
          <p:nvPicPr>
            <p:cNvPr id="3" name="Graphic 2">
              <a:extLst>
                <a:ext uri="{FF2B5EF4-FFF2-40B4-BE49-F238E27FC236}">
                  <a16:creationId xmlns:a16="http://schemas.microsoft.com/office/drawing/2014/main" id="{F94999B1-05C5-EC81-E315-DBB5C8DECA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3847" y="2071242"/>
              <a:ext cx="1511656" cy="1536626"/>
            </a:xfrm>
            <a:prstGeom prst="rect">
              <a:avLst/>
            </a:prstGeom>
          </p:spPr>
        </p:pic>
        <p:sp>
          <p:nvSpPr>
            <p:cNvPr id="5" name="TextBox 10">
              <a:extLst>
                <a:ext uri="{FF2B5EF4-FFF2-40B4-BE49-F238E27FC236}">
                  <a16:creationId xmlns:a16="http://schemas.microsoft.com/office/drawing/2014/main" id="{6AC71110-30EC-3512-76EE-421506D53339}"/>
                </a:ext>
              </a:extLst>
            </p:cNvPr>
            <p:cNvSpPr txBox="1"/>
            <p:nvPr/>
          </p:nvSpPr>
          <p:spPr>
            <a:xfrm>
              <a:off x="576382" y="3690831"/>
              <a:ext cx="1166585" cy="45653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a:solidFill>
                    <a:srgbClr val="000000"/>
                  </a:solidFill>
                </a:rPr>
                <a:t>Nhiệt độ</a:t>
              </a:r>
            </a:p>
          </p:txBody>
        </p:sp>
      </p:grpSp>
      <p:grpSp>
        <p:nvGrpSpPr>
          <p:cNvPr id="8" name="Group 7">
            <a:extLst>
              <a:ext uri="{FF2B5EF4-FFF2-40B4-BE49-F238E27FC236}">
                <a16:creationId xmlns:a16="http://schemas.microsoft.com/office/drawing/2014/main" id="{5C0F5C20-760A-AB7E-E987-9853D11D0AC7}"/>
              </a:ext>
            </a:extLst>
          </p:cNvPr>
          <p:cNvGrpSpPr/>
          <p:nvPr/>
        </p:nvGrpSpPr>
        <p:grpSpPr>
          <a:xfrm>
            <a:off x="2061304" y="2139481"/>
            <a:ext cx="1979008" cy="2164996"/>
            <a:chOff x="1802350" y="2130768"/>
            <a:chExt cx="1821754" cy="2490045"/>
          </a:xfrm>
        </p:grpSpPr>
        <p:pic>
          <p:nvPicPr>
            <p:cNvPr id="9" name="Graphic 8">
              <a:extLst>
                <a:ext uri="{FF2B5EF4-FFF2-40B4-BE49-F238E27FC236}">
                  <a16:creationId xmlns:a16="http://schemas.microsoft.com/office/drawing/2014/main" id="{9A1B18BC-441B-291C-038F-B2B3214376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37136" y="2130768"/>
              <a:ext cx="1533981" cy="1417574"/>
            </a:xfrm>
            <a:prstGeom prst="rect">
              <a:avLst/>
            </a:prstGeom>
          </p:spPr>
        </p:pic>
        <p:sp>
          <p:nvSpPr>
            <p:cNvPr id="10" name="TextBox 12">
              <a:extLst>
                <a:ext uri="{FF2B5EF4-FFF2-40B4-BE49-F238E27FC236}">
                  <a16:creationId xmlns:a16="http://schemas.microsoft.com/office/drawing/2014/main" id="{C4FB6DC2-A884-D35C-B4FA-44984016EAA7}"/>
                </a:ext>
              </a:extLst>
            </p:cNvPr>
            <p:cNvSpPr txBox="1"/>
            <p:nvPr/>
          </p:nvSpPr>
          <p:spPr>
            <a:xfrm>
              <a:off x="1802350" y="3748779"/>
              <a:ext cx="1821754" cy="87203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a:t>Hàm lương nước</a:t>
              </a:r>
              <a:endParaRPr lang="en-US" sz="1800">
                <a:solidFill>
                  <a:srgbClr val="000000"/>
                </a:solidFill>
              </a:endParaRPr>
            </a:p>
          </p:txBody>
        </p:sp>
      </p:grpSp>
      <p:grpSp>
        <p:nvGrpSpPr>
          <p:cNvPr id="11" name="Group 10">
            <a:extLst>
              <a:ext uri="{FF2B5EF4-FFF2-40B4-BE49-F238E27FC236}">
                <a16:creationId xmlns:a16="http://schemas.microsoft.com/office/drawing/2014/main" id="{4ECF1A62-D4C2-F7CC-87AC-94ED902C4578}"/>
              </a:ext>
            </a:extLst>
          </p:cNvPr>
          <p:cNvGrpSpPr/>
          <p:nvPr/>
        </p:nvGrpSpPr>
        <p:grpSpPr>
          <a:xfrm>
            <a:off x="4220681" y="1738204"/>
            <a:ext cx="2388289" cy="2273825"/>
            <a:chOff x="4251882" y="1871680"/>
            <a:chExt cx="2660204" cy="2275684"/>
          </a:xfrm>
        </p:grpSpPr>
        <p:pic>
          <p:nvPicPr>
            <p:cNvPr id="12" name="Graphic 11">
              <a:extLst>
                <a:ext uri="{FF2B5EF4-FFF2-40B4-BE49-F238E27FC236}">
                  <a16:creationId xmlns:a16="http://schemas.microsoft.com/office/drawing/2014/main" id="{70D64837-B884-D15D-F3CB-DB9D565B34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31651" y="1871680"/>
              <a:ext cx="1897473" cy="1736188"/>
            </a:xfrm>
            <a:prstGeom prst="rect">
              <a:avLst/>
            </a:prstGeom>
          </p:spPr>
        </p:pic>
        <p:sp>
          <p:nvSpPr>
            <p:cNvPr id="13" name="TextBox 14">
              <a:extLst>
                <a:ext uri="{FF2B5EF4-FFF2-40B4-BE49-F238E27FC236}">
                  <a16:creationId xmlns:a16="http://schemas.microsoft.com/office/drawing/2014/main" id="{C0C66A54-2680-737D-2968-E7B9E11E1719}"/>
                </a:ext>
              </a:extLst>
            </p:cNvPr>
            <p:cNvSpPr txBox="1"/>
            <p:nvPr/>
          </p:nvSpPr>
          <p:spPr>
            <a:xfrm>
              <a:off x="4251882" y="3690829"/>
              <a:ext cx="2660204" cy="45653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a:t>Nồng độ oxygen</a:t>
              </a:r>
              <a:endParaRPr lang="en-US" sz="1800">
                <a:solidFill>
                  <a:srgbClr val="000000"/>
                </a:solidFill>
              </a:endParaRPr>
            </a:p>
          </p:txBody>
        </p:sp>
      </p:grpSp>
      <p:grpSp>
        <p:nvGrpSpPr>
          <p:cNvPr id="14" name="Group 13">
            <a:extLst>
              <a:ext uri="{FF2B5EF4-FFF2-40B4-BE49-F238E27FC236}">
                <a16:creationId xmlns:a16="http://schemas.microsoft.com/office/drawing/2014/main" id="{E25AE033-1315-0F7C-147B-6166A57E348B}"/>
              </a:ext>
            </a:extLst>
          </p:cNvPr>
          <p:cNvGrpSpPr/>
          <p:nvPr/>
        </p:nvGrpSpPr>
        <p:grpSpPr>
          <a:xfrm>
            <a:off x="6683530" y="1952823"/>
            <a:ext cx="1848800" cy="2282874"/>
            <a:chOff x="6785536" y="1921309"/>
            <a:chExt cx="2150571" cy="2641554"/>
          </a:xfrm>
        </p:grpSpPr>
        <p:pic>
          <p:nvPicPr>
            <p:cNvPr id="15" name="Graphic 14">
              <a:extLst>
                <a:ext uri="{FF2B5EF4-FFF2-40B4-BE49-F238E27FC236}">
                  <a16:creationId xmlns:a16="http://schemas.microsoft.com/office/drawing/2014/main" id="{98C0A4C3-2826-63BE-5FC4-7120D9866C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12086" y="1921309"/>
              <a:ext cx="1897473" cy="1332975"/>
            </a:xfrm>
            <a:prstGeom prst="rect">
              <a:avLst/>
            </a:prstGeom>
          </p:spPr>
        </p:pic>
        <p:sp>
          <p:nvSpPr>
            <p:cNvPr id="16" name="TextBox 16">
              <a:extLst>
                <a:ext uri="{FF2B5EF4-FFF2-40B4-BE49-F238E27FC236}">
                  <a16:creationId xmlns:a16="http://schemas.microsoft.com/office/drawing/2014/main" id="{1E9800DE-2F8E-D89F-57B0-74C38C0AED89}"/>
                </a:ext>
              </a:extLst>
            </p:cNvPr>
            <p:cNvSpPr txBox="1"/>
            <p:nvPr/>
          </p:nvSpPr>
          <p:spPr>
            <a:xfrm>
              <a:off x="6785536" y="3690829"/>
              <a:ext cx="2150571" cy="87203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a:t>Nồng độ carbon dioxide</a:t>
              </a:r>
              <a:endParaRPr lang="en-US" sz="1800">
                <a:solidFill>
                  <a:srgbClr val="000000"/>
                </a:solidFill>
              </a:endParaRPr>
            </a:p>
          </p:txBody>
        </p:sp>
      </p:grpSp>
      <p:sp>
        <p:nvSpPr>
          <p:cNvPr id="17" name="Rounded Rectangle 11">
            <a:extLst>
              <a:ext uri="{FF2B5EF4-FFF2-40B4-BE49-F238E27FC236}">
                <a16:creationId xmlns:a16="http://schemas.microsoft.com/office/drawing/2014/main" id="{BB92DEEF-8921-3FD0-C129-9FD0A90D48BA}"/>
              </a:ext>
            </a:extLst>
          </p:cNvPr>
          <p:cNvSpPr/>
          <p:nvPr/>
        </p:nvSpPr>
        <p:spPr>
          <a:xfrm>
            <a:off x="1662339" y="408442"/>
            <a:ext cx="5819321" cy="104579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a typeface="Times New Roman" panose="02020603050405020304" pitchFamily="18" charset="0"/>
              </a:rPr>
              <a:t>Cường độ của quá trình hô hấp tế bào bị ảnh hưởng bởi một số yếu tố chủ yếu như:</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anim calcmode="lin" valueType="num">
                                      <p:cBhvr>
                                        <p:cTn id="21" dur="750" fill="hold"/>
                                        <p:tgtEl>
                                          <p:spTgt spid="8"/>
                                        </p:tgtEl>
                                        <p:attrNameLst>
                                          <p:attrName>ppt_x</p:attrName>
                                        </p:attrNameLst>
                                      </p:cBhvr>
                                      <p:tavLst>
                                        <p:tav tm="0">
                                          <p:val>
                                            <p:strVal val="#ppt_x"/>
                                          </p:val>
                                        </p:tav>
                                        <p:tav tm="100000">
                                          <p:val>
                                            <p:strVal val="#ppt_x"/>
                                          </p:val>
                                        </p:tav>
                                      </p:tavLst>
                                    </p:anim>
                                    <p:anim calcmode="lin" valueType="num">
                                      <p:cBhvr>
                                        <p:cTn id="22"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750"/>
                                        <p:tgtEl>
                                          <p:spTgt spid="14"/>
                                        </p:tgtEl>
                                      </p:cBhvr>
                                    </p:animEffect>
                                    <p:anim calcmode="lin" valueType="num">
                                      <p:cBhvr>
                                        <p:cTn id="35" dur="750" fill="hold"/>
                                        <p:tgtEl>
                                          <p:spTgt spid="14"/>
                                        </p:tgtEl>
                                        <p:attrNameLst>
                                          <p:attrName>ppt_x</p:attrName>
                                        </p:attrNameLst>
                                      </p:cBhvr>
                                      <p:tavLst>
                                        <p:tav tm="0">
                                          <p:val>
                                            <p:strVal val="#ppt_x"/>
                                          </p:val>
                                        </p:tav>
                                        <p:tav tm="100000">
                                          <p:val>
                                            <p:strVal val="#ppt_x"/>
                                          </p:val>
                                        </p:tav>
                                      </p:tavLst>
                                    </p:anim>
                                    <p:anim calcmode="lin" valueType="num">
                                      <p:cBhvr>
                                        <p:cTn id="36"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0"/>
          <p:cNvSpPr/>
          <p:nvPr/>
        </p:nvSpPr>
        <p:spPr>
          <a:xfrm>
            <a:off x="1019851" y="865585"/>
            <a:ext cx="7672498" cy="3873600"/>
          </a:xfrm>
          <a:prstGeom prst="roundRect">
            <a:avLst>
              <a:gd name="adj" fmla="val 12747"/>
            </a:avLst>
          </a:prstGeom>
          <a:solidFill>
            <a:schemeClr val="accent1"/>
          </a:solidFill>
          <a:ln w="19050" cap="flat" cmpd="sng">
            <a:solidFill>
              <a:schemeClr val="dk1"/>
            </a:solidFill>
            <a:prstDash val="dot"/>
            <a:round/>
            <a:headEnd type="none" w="sm" len="sm"/>
            <a:tailEnd type="none" w="sm" len="sm"/>
          </a:ln>
          <a:effectLst>
            <a:outerShdw dist="142875" dir="2820000" algn="bl" rotWithShape="0">
              <a:schemeClr val="dk1">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7" name="Google Shape;517;p20"/>
          <p:cNvGrpSpPr/>
          <p:nvPr/>
        </p:nvGrpSpPr>
        <p:grpSpPr>
          <a:xfrm rot="603874">
            <a:off x="7904539" y="82506"/>
            <a:ext cx="1077504" cy="1512931"/>
            <a:chOff x="7462761" y="1061568"/>
            <a:chExt cx="1208615" cy="1697214"/>
          </a:xfrm>
        </p:grpSpPr>
        <p:grpSp>
          <p:nvGrpSpPr>
            <p:cNvPr id="518" name="Google Shape;518;p20"/>
            <p:cNvGrpSpPr/>
            <p:nvPr/>
          </p:nvGrpSpPr>
          <p:grpSpPr>
            <a:xfrm>
              <a:off x="7462761" y="1061568"/>
              <a:ext cx="1208615" cy="1697214"/>
              <a:chOff x="7496750" y="2523875"/>
              <a:chExt cx="1338000" cy="1926900"/>
            </a:xfrm>
          </p:grpSpPr>
          <p:sp>
            <p:nvSpPr>
              <p:cNvPr id="519" name="Google Shape;519;p20"/>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0"/>
              <p:cNvSpPr/>
              <p:nvPr/>
            </p:nvSpPr>
            <p:spPr>
              <a:xfrm>
                <a:off x="7496750" y="2523875"/>
                <a:ext cx="1338000" cy="1926900"/>
              </a:xfrm>
              <a:prstGeom prst="round2SameRect">
                <a:avLst>
                  <a:gd name="adj1" fmla="val 50000"/>
                  <a:gd name="adj2" fmla="val 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1" name="Google Shape;521;p20"/>
            <p:cNvGrpSpPr/>
            <p:nvPr/>
          </p:nvGrpSpPr>
          <p:grpSpPr>
            <a:xfrm>
              <a:off x="7633041" y="1561603"/>
              <a:ext cx="867864" cy="866406"/>
              <a:chOff x="728519" y="1647105"/>
              <a:chExt cx="411505" cy="410814"/>
            </a:xfrm>
          </p:grpSpPr>
          <p:sp>
            <p:nvSpPr>
              <p:cNvPr id="522" name="Google Shape;522;p20"/>
              <p:cNvSpPr/>
              <p:nvPr/>
            </p:nvSpPr>
            <p:spPr>
              <a:xfrm>
                <a:off x="734805" y="1738404"/>
                <a:ext cx="351143" cy="138364"/>
              </a:xfrm>
              <a:custGeom>
                <a:avLst/>
                <a:gdLst/>
                <a:ahLst/>
                <a:cxnLst/>
                <a:rect l="l" t="t" r="r" b="b"/>
                <a:pathLst>
                  <a:path w="10669" h="4204" extrusionOk="0">
                    <a:moveTo>
                      <a:pt x="488" y="1"/>
                    </a:moveTo>
                    <a:cubicBezTo>
                      <a:pt x="214" y="1"/>
                      <a:pt x="0" y="227"/>
                      <a:pt x="0" y="489"/>
                    </a:cubicBezTo>
                    <a:lnTo>
                      <a:pt x="0" y="2763"/>
                    </a:lnTo>
                    <a:cubicBezTo>
                      <a:pt x="0" y="3037"/>
                      <a:pt x="214" y="3251"/>
                      <a:pt x="488" y="3251"/>
                    </a:cubicBezTo>
                    <a:lnTo>
                      <a:pt x="2584" y="3251"/>
                    </a:lnTo>
                    <a:lnTo>
                      <a:pt x="2584" y="4204"/>
                    </a:lnTo>
                    <a:lnTo>
                      <a:pt x="3548" y="3251"/>
                    </a:lnTo>
                    <a:lnTo>
                      <a:pt x="10180" y="3251"/>
                    </a:lnTo>
                    <a:cubicBezTo>
                      <a:pt x="10454" y="3251"/>
                      <a:pt x="10668" y="3037"/>
                      <a:pt x="10668" y="2763"/>
                    </a:cubicBezTo>
                    <a:lnTo>
                      <a:pt x="106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0"/>
              <p:cNvSpPr/>
              <p:nvPr/>
            </p:nvSpPr>
            <p:spPr>
              <a:xfrm>
                <a:off x="782594" y="1652997"/>
                <a:ext cx="351143" cy="138364"/>
              </a:xfrm>
              <a:custGeom>
                <a:avLst/>
                <a:gdLst/>
                <a:ahLst/>
                <a:cxnLst/>
                <a:rect l="l" t="t" r="r" b="b"/>
                <a:pathLst>
                  <a:path w="10669" h="4204" extrusionOk="0">
                    <a:moveTo>
                      <a:pt x="489" y="0"/>
                    </a:moveTo>
                    <a:cubicBezTo>
                      <a:pt x="215" y="0"/>
                      <a:pt x="1" y="215"/>
                      <a:pt x="1" y="489"/>
                    </a:cubicBezTo>
                    <a:lnTo>
                      <a:pt x="1" y="2763"/>
                    </a:lnTo>
                    <a:cubicBezTo>
                      <a:pt x="1" y="3036"/>
                      <a:pt x="215" y="3251"/>
                      <a:pt x="489" y="3251"/>
                    </a:cubicBezTo>
                    <a:lnTo>
                      <a:pt x="7121" y="3251"/>
                    </a:lnTo>
                    <a:lnTo>
                      <a:pt x="8085" y="4203"/>
                    </a:lnTo>
                    <a:lnTo>
                      <a:pt x="8085" y="3251"/>
                    </a:lnTo>
                    <a:lnTo>
                      <a:pt x="10181" y="3251"/>
                    </a:lnTo>
                    <a:cubicBezTo>
                      <a:pt x="10454" y="3251"/>
                      <a:pt x="10669" y="3025"/>
                      <a:pt x="10669" y="2763"/>
                    </a:cubicBezTo>
                    <a:lnTo>
                      <a:pt x="10669" y="489"/>
                    </a:lnTo>
                    <a:cubicBezTo>
                      <a:pt x="10669" y="215"/>
                      <a:pt x="10454" y="0"/>
                      <a:pt x="101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0"/>
              <p:cNvSpPr/>
              <p:nvPr/>
            </p:nvSpPr>
            <p:spPr>
              <a:xfrm>
                <a:off x="782594" y="1913598"/>
                <a:ext cx="351143" cy="138331"/>
              </a:xfrm>
              <a:custGeom>
                <a:avLst/>
                <a:gdLst/>
                <a:ahLst/>
                <a:cxnLst/>
                <a:rect l="l" t="t" r="r" b="b"/>
                <a:pathLst>
                  <a:path w="10669" h="4203" extrusionOk="0">
                    <a:moveTo>
                      <a:pt x="489" y="0"/>
                    </a:moveTo>
                    <a:cubicBezTo>
                      <a:pt x="215" y="0"/>
                      <a:pt x="1" y="214"/>
                      <a:pt x="1" y="488"/>
                    </a:cubicBezTo>
                    <a:lnTo>
                      <a:pt x="1" y="2762"/>
                    </a:lnTo>
                    <a:cubicBezTo>
                      <a:pt x="1" y="3024"/>
                      <a:pt x="215" y="3250"/>
                      <a:pt x="489" y="3250"/>
                    </a:cubicBezTo>
                    <a:lnTo>
                      <a:pt x="4882" y="3250"/>
                    </a:lnTo>
                    <a:lnTo>
                      <a:pt x="5359" y="4203"/>
                    </a:lnTo>
                    <a:lnTo>
                      <a:pt x="5835" y="3250"/>
                    </a:lnTo>
                    <a:lnTo>
                      <a:pt x="10181" y="3250"/>
                    </a:lnTo>
                    <a:cubicBezTo>
                      <a:pt x="10454" y="3250"/>
                      <a:pt x="10669" y="3024"/>
                      <a:pt x="10669" y="2762"/>
                    </a:cubicBezTo>
                    <a:lnTo>
                      <a:pt x="10669" y="488"/>
                    </a:lnTo>
                    <a:cubicBezTo>
                      <a:pt x="10669" y="214"/>
                      <a:pt x="10454" y="0"/>
                      <a:pt x="1018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0"/>
              <p:cNvSpPr/>
              <p:nvPr/>
            </p:nvSpPr>
            <p:spPr>
              <a:xfrm>
                <a:off x="943273" y="2020563"/>
                <a:ext cx="31366" cy="31366"/>
              </a:xfrm>
              <a:custGeom>
                <a:avLst/>
                <a:gdLst/>
                <a:ahLst/>
                <a:cxnLst/>
                <a:rect l="l" t="t" r="r" b="b"/>
                <a:pathLst>
                  <a:path w="953" h="953" extrusionOk="0">
                    <a:moveTo>
                      <a:pt x="0" y="0"/>
                    </a:moveTo>
                    <a:lnTo>
                      <a:pt x="477" y="953"/>
                    </a:lnTo>
                    <a:lnTo>
                      <a:pt x="95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0"/>
              <p:cNvSpPr/>
              <p:nvPr/>
            </p:nvSpPr>
            <p:spPr>
              <a:xfrm>
                <a:off x="860959" y="1957075"/>
                <a:ext cx="25902" cy="25902"/>
              </a:xfrm>
              <a:custGeom>
                <a:avLst/>
                <a:gdLst/>
                <a:ahLst/>
                <a:cxnLst/>
                <a:rect l="l" t="t" r="r" b="b"/>
                <a:pathLst>
                  <a:path w="787" h="787" extrusionOk="0">
                    <a:moveTo>
                      <a:pt x="394" y="1"/>
                    </a:moveTo>
                    <a:cubicBezTo>
                      <a:pt x="180" y="1"/>
                      <a:pt x="1" y="179"/>
                      <a:pt x="1" y="394"/>
                    </a:cubicBezTo>
                    <a:cubicBezTo>
                      <a:pt x="1" y="608"/>
                      <a:pt x="180" y="786"/>
                      <a:pt x="394" y="786"/>
                    </a:cubicBezTo>
                    <a:cubicBezTo>
                      <a:pt x="608" y="786"/>
                      <a:pt x="787" y="608"/>
                      <a:pt x="787" y="394"/>
                    </a:cubicBezTo>
                    <a:cubicBezTo>
                      <a:pt x="787"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0"/>
              <p:cNvSpPr/>
              <p:nvPr/>
            </p:nvSpPr>
            <p:spPr>
              <a:xfrm>
                <a:off x="917009" y="1957075"/>
                <a:ext cx="25902" cy="25902"/>
              </a:xfrm>
              <a:custGeom>
                <a:avLst/>
                <a:gdLst/>
                <a:ahLst/>
                <a:cxnLst/>
                <a:rect l="l" t="t" r="r" b="b"/>
                <a:pathLst>
                  <a:path w="787" h="787" extrusionOk="0">
                    <a:moveTo>
                      <a:pt x="393" y="1"/>
                    </a:moveTo>
                    <a:cubicBezTo>
                      <a:pt x="179" y="1"/>
                      <a:pt x="1" y="179"/>
                      <a:pt x="1" y="394"/>
                    </a:cubicBezTo>
                    <a:cubicBezTo>
                      <a:pt x="1" y="608"/>
                      <a:pt x="179" y="786"/>
                      <a:pt x="393" y="786"/>
                    </a:cubicBezTo>
                    <a:cubicBezTo>
                      <a:pt x="608" y="786"/>
                      <a:pt x="786" y="608"/>
                      <a:pt x="786" y="394"/>
                    </a:cubicBezTo>
                    <a:cubicBezTo>
                      <a:pt x="786" y="179"/>
                      <a:pt x="608" y="1"/>
                      <a:pt x="3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0"/>
              <p:cNvSpPr/>
              <p:nvPr/>
            </p:nvSpPr>
            <p:spPr>
              <a:xfrm>
                <a:off x="973454" y="1957075"/>
                <a:ext cx="25474" cy="25902"/>
              </a:xfrm>
              <a:custGeom>
                <a:avLst/>
                <a:gdLst/>
                <a:ahLst/>
                <a:cxnLst/>
                <a:rect l="l" t="t" r="r" b="b"/>
                <a:pathLst>
                  <a:path w="774" h="787" extrusionOk="0">
                    <a:moveTo>
                      <a:pt x="393" y="1"/>
                    </a:moveTo>
                    <a:cubicBezTo>
                      <a:pt x="179" y="1"/>
                      <a:pt x="0" y="179"/>
                      <a:pt x="0" y="394"/>
                    </a:cubicBezTo>
                    <a:cubicBezTo>
                      <a:pt x="0" y="608"/>
                      <a:pt x="179" y="786"/>
                      <a:pt x="393" y="786"/>
                    </a:cubicBezTo>
                    <a:cubicBezTo>
                      <a:pt x="607" y="786"/>
                      <a:pt x="774" y="608"/>
                      <a:pt x="774" y="394"/>
                    </a:cubicBezTo>
                    <a:cubicBezTo>
                      <a:pt x="774" y="179"/>
                      <a:pt x="607" y="1"/>
                      <a:pt x="3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0"/>
              <p:cNvSpPr/>
              <p:nvPr/>
            </p:nvSpPr>
            <p:spPr>
              <a:xfrm>
                <a:off x="1029471" y="1957075"/>
                <a:ext cx="25902" cy="25902"/>
              </a:xfrm>
              <a:custGeom>
                <a:avLst/>
                <a:gdLst/>
                <a:ahLst/>
                <a:cxnLst/>
                <a:rect l="l" t="t" r="r" b="b"/>
                <a:pathLst>
                  <a:path w="787" h="787" extrusionOk="0">
                    <a:moveTo>
                      <a:pt x="394" y="1"/>
                    </a:moveTo>
                    <a:cubicBezTo>
                      <a:pt x="179" y="1"/>
                      <a:pt x="1" y="179"/>
                      <a:pt x="1" y="394"/>
                    </a:cubicBezTo>
                    <a:cubicBezTo>
                      <a:pt x="1" y="608"/>
                      <a:pt x="179" y="786"/>
                      <a:pt x="394" y="786"/>
                    </a:cubicBezTo>
                    <a:cubicBezTo>
                      <a:pt x="608" y="786"/>
                      <a:pt x="786" y="608"/>
                      <a:pt x="786" y="394"/>
                    </a:cubicBezTo>
                    <a:cubicBezTo>
                      <a:pt x="786" y="179"/>
                      <a:pt x="608" y="1"/>
                      <a:pt x="3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0"/>
              <p:cNvSpPr/>
              <p:nvPr/>
            </p:nvSpPr>
            <p:spPr>
              <a:xfrm>
                <a:off x="818666" y="1680413"/>
                <a:ext cx="52133" cy="49402"/>
              </a:xfrm>
              <a:custGeom>
                <a:avLst/>
                <a:gdLst/>
                <a:ahLst/>
                <a:cxnLst/>
                <a:rect l="l" t="t" r="r" b="b"/>
                <a:pathLst>
                  <a:path w="1584" h="1501" extrusionOk="0">
                    <a:moveTo>
                      <a:pt x="798" y="1"/>
                    </a:moveTo>
                    <a:lnTo>
                      <a:pt x="548" y="489"/>
                    </a:lnTo>
                    <a:lnTo>
                      <a:pt x="0" y="572"/>
                    </a:lnTo>
                    <a:lnTo>
                      <a:pt x="393" y="953"/>
                    </a:lnTo>
                    <a:lnTo>
                      <a:pt x="298" y="1501"/>
                    </a:lnTo>
                    <a:lnTo>
                      <a:pt x="786" y="1239"/>
                    </a:lnTo>
                    <a:lnTo>
                      <a:pt x="1274" y="1501"/>
                    </a:lnTo>
                    <a:lnTo>
                      <a:pt x="1191" y="953"/>
                    </a:lnTo>
                    <a:lnTo>
                      <a:pt x="1584" y="572"/>
                    </a:lnTo>
                    <a:lnTo>
                      <a:pt x="1036" y="489"/>
                    </a:lnTo>
                    <a:lnTo>
                      <a:pt x="79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0"/>
              <p:cNvSpPr/>
              <p:nvPr/>
            </p:nvSpPr>
            <p:spPr>
              <a:xfrm>
                <a:off x="728519" y="1647105"/>
                <a:ext cx="411505" cy="235752"/>
              </a:xfrm>
              <a:custGeom>
                <a:avLst/>
                <a:gdLst/>
                <a:ahLst/>
                <a:cxnLst/>
                <a:rect l="l" t="t" r="r" b="b"/>
                <a:pathLst>
                  <a:path w="12503" h="7163" extrusionOk="0">
                    <a:moveTo>
                      <a:pt x="11824" y="358"/>
                    </a:moveTo>
                    <a:cubicBezTo>
                      <a:pt x="11990" y="358"/>
                      <a:pt x="12133" y="501"/>
                      <a:pt x="12133" y="668"/>
                    </a:cubicBezTo>
                    <a:lnTo>
                      <a:pt x="12133" y="2942"/>
                    </a:lnTo>
                    <a:cubicBezTo>
                      <a:pt x="12133" y="3108"/>
                      <a:pt x="11990" y="3251"/>
                      <a:pt x="11824" y="3251"/>
                    </a:cubicBezTo>
                    <a:lnTo>
                      <a:pt x="9728" y="3251"/>
                    </a:lnTo>
                    <a:cubicBezTo>
                      <a:pt x="9621" y="3251"/>
                      <a:pt x="9538" y="3323"/>
                      <a:pt x="9538" y="3430"/>
                    </a:cubicBezTo>
                    <a:lnTo>
                      <a:pt x="9538" y="3942"/>
                    </a:lnTo>
                    <a:lnTo>
                      <a:pt x="8895" y="3299"/>
                    </a:lnTo>
                    <a:cubicBezTo>
                      <a:pt x="8859" y="3263"/>
                      <a:pt x="8811" y="3251"/>
                      <a:pt x="8764" y="3251"/>
                    </a:cubicBezTo>
                    <a:lnTo>
                      <a:pt x="2132" y="3251"/>
                    </a:lnTo>
                    <a:cubicBezTo>
                      <a:pt x="1965" y="3251"/>
                      <a:pt x="1822" y="3108"/>
                      <a:pt x="1822" y="2942"/>
                    </a:cubicBezTo>
                    <a:lnTo>
                      <a:pt x="1822" y="668"/>
                    </a:lnTo>
                    <a:cubicBezTo>
                      <a:pt x="1822" y="501"/>
                      <a:pt x="1965" y="358"/>
                      <a:pt x="2132" y="358"/>
                    </a:cubicBezTo>
                    <a:close/>
                    <a:moveTo>
                      <a:pt x="2132" y="1"/>
                    </a:moveTo>
                    <a:cubicBezTo>
                      <a:pt x="1751" y="1"/>
                      <a:pt x="1453" y="298"/>
                      <a:pt x="1453" y="668"/>
                    </a:cubicBezTo>
                    <a:lnTo>
                      <a:pt x="1453" y="2596"/>
                    </a:lnTo>
                    <a:lnTo>
                      <a:pt x="679" y="2596"/>
                    </a:lnTo>
                    <a:cubicBezTo>
                      <a:pt x="310" y="2596"/>
                      <a:pt x="13" y="2894"/>
                      <a:pt x="13" y="3263"/>
                    </a:cubicBezTo>
                    <a:lnTo>
                      <a:pt x="13" y="3632"/>
                    </a:lnTo>
                    <a:cubicBezTo>
                      <a:pt x="13" y="3751"/>
                      <a:pt x="102" y="3811"/>
                      <a:pt x="191" y="3811"/>
                    </a:cubicBezTo>
                    <a:cubicBezTo>
                      <a:pt x="280" y="3811"/>
                      <a:pt x="370" y="3751"/>
                      <a:pt x="370" y="3632"/>
                    </a:cubicBezTo>
                    <a:lnTo>
                      <a:pt x="370" y="3263"/>
                    </a:lnTo>
                    <a:cubicBezTo>
                      <a:pt x="370" y="3096"/>
                      <a:pt x="513" y="2965"/>
                      <a:pt x="679" y="2965"/>
                    </a:cubicBezTo>
                    <a:lnTo>
                      <a:pt x="1453" y="2965"/>
                    </a:lnTo>
                    <a:cubicBezTo>
                      <a:pt x="1465" y="3323"/>
                      <a:pt x="1763" y="3608"/>
                      <a:pt x="2132" y="3608"/>
                    </a:cubicBezTo>
                    <a:lnTo>
                      <a:pt x="8692" y="3608"/>
                    </a:lnTo>
                    <a:lnTo>
                      <a:pt x="9597" y="4513"/>
                    </a:lnTo>
                    <a:cubicBezTo>
                      <a:pt x="9631" y="4551"/>
                      <a:pt x="9674" y="4567"/>
                      <a:pt x="9717" y="4567"/>
                    </a:cubicBezTo>
                    <a:cubicBezTo>
                      <a:pt x="9811" y="4567"/>
                      <a:pt x="9907" y="4489"/>
                      <a:pt x="9907" y="4382"/>
                    </a:cubicBezTo>
                    <a:lnTo>
                      <a:pt x="9907" y="3608"/>
                    </a:lnTo>
                    <a:lnTo>
                      <a:pt x="10681" y="3608"/>
                    </a:lnTo>
                    <a:lnTo>
                      <a:pt x="10681" y="5537"/>
                    </a:lnTo>
                    <a:cubicBezTo>
                      <a:pt x="10681" y="5704"/>
                      <a:pt x="10538" y="5847"/>
                      <a:pt x="10371" y="5847"/>
                    </a:cubicBezTo>
                    <a:lnTo>
                      <a:pt x="3739" y="5847"/>
                    </a:lnTo>
                    <a:cubicBezTo>
                      <a:pt x="3692" y="5847"/>
                      <a:pt x="3644" y="5859"/>
                      <a:pt x="3608" y="5894"/>
                    </a:cubicBezTo>
                    <a:lnTo>
                      <a:pt x="2965" y="6537"/>
                    </a:lnTo>
                    <a:lnTo>
                      <a:pt x="2965" y="6025"/>
                    </a:lnTo>
                    <a:cubicBezTo>
                      <a:pt x="2965" y="5930"/>
                      <a:pt x="2882" y="5847"/>
                      <a:pt x="2775" y="5847"/>
                    </a:cubicBezTo>
                    <a:lnTo>
                      <a:pt x="679" y="5847"/>
                    </a:lnTo>
                    <a:cubicBezTo>
                      <a:pt x="513" y="5847"/>
                      <a:pt x="370" y="5704"/>
                      <a:pt x="370" y="5537"/>
                    </a:cubicBezTo>
                    <a:lnTo>
                      <a:pt x="370" y="4632"/>
                    </a:lnTo>
                    <a:cubicBezTo>
                      <a:pt x="370" y="4519"/>
                      <a:pt x="277" y="4463"/>
                      <a:pt x="185" y="4463"/>
                    </a:cubicBezTo>
                    <a:cubicBezTo>
                      <a:pt x="93" y="4463"/>
                      <a:pt x="1" y="4519"/>
                      <a:pt x="1" y="4632"/>
                    </a:cubicBezTo>
                    <a:lnTo>
                      <a:pt x="1" y="5537"/>
                    </a:lnTo>
                    <a:cubicBezTo>
                      <a:pt x="1" y="5906"/>
                      <a:pt x="310" y="6204"/>
                      <a:pt x="679" y="6204"/>
                    </a:cubicBezTo>
                    <a:lnTo>
                      <a:pt x="2596" y="6204"/>
                    </a:lnTo>
                    <a:lnTo>
                      <a:pt x="2596" y="6978"/>
                    </a:lnTo>
                    <a:cubicBezTo>
                      <a:pt x="2596" y="7084"/>
                      <a:pt x="2686" y="7162"/>
                      <a:pt x="2781" y="7162"/>
                    </a:cubicBezTo>
                    <a:cubicBezTo>
                      <a:pt x="2824" y="7162"/>
                      <a:pt x="2868" y="7146"/>
                      <a:pt x="2906" y="7109"/>
                    </a:cubicBezTo>
                    <a:lnTo>
                      <a:pt x="3811" y="6204"/>
                    </a:lnTo>
                    <a:lnTo>
                      <a:pt x="10371" y="6204"/>
                    </a:lnTo>
                    <a:cubicBezTo>
                      <a:pt x="10740" y="6204"/>
                      <a:pt x="11050" y="5906"/>
                      <a:pt x="11050" y="5537"/>
                    </a:cubicBezTo>
                    <a:lnTo>
                      <a:pt x="11050" y="3608"/>
                    </a:lnTo>
                    <a:lnTo>
                      <a:pt x="11824" y="3608"/>
                    </a:lnTo>
                    <a:cubicBezTo>
                      <a:pt x="12193" y="3608"/>
                      <a:pt x="12490" y="3311"/>
                      <a:pt x="12490" y="2942"/>
                    </a:cubicBezTo>
                    <a:lnTo>
                      <a:pt x="12490" y="668"/>
                    </a:lnTo>
                    <a:cubicBezTo>
                      <a:pt x="12502" y="298"/>
                      <a:pt x="12193" y="1"/>
                      <a:pt x="118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0"/>
              <p:cNvSpPr/>
              <p:nvPr/>
            </p:nvSpPr>
            <p:spPr>
              <a:xfrm>
                <a:off x="776341" y="1907706"/>
                <a:ext cx="363683" cy="150213"/>
              </a:xfrm>
              <a:custGeom>
                <a:avLst/>
                <a:gdLst/>
                <a:ahLst/>
                <a:cxnLst/>
                <a:rect l="l" t="t" r="r" b="b"/>
                <a:pathLst>
                  <a:path w="11050" h="4564" extrusionOk="0">
                    <a:moveTo>
                      <a:pt x="679" y="0"/>
                    </a:moveTo>
                    <a:cubicBezTo>
                      <a:pt x="298" y="0"/>
                      <a:pt x="0" y="298"/>
                      <a:pt x="0" y="667"/>
                    </a:cubicBezTo>
                    <a:lnTo>
                      <a:pt x="0" y="2941"/>
                    </a:lnTo>
                    <a:cubicBezTo>
                      <a:pt x="0" y="3310"/>
                      <a:pt x="298" y="3608"/>
                      <a:pt x="679" y="3608"/>
                    </a:cubicBezTo>
                    <a:lnTo>
                      <a:pt x="4953" y="3608"/>
                    </a:lnTo>
                    <a:lnTo>
                      <a:pt x="5382" y="4465"/>
                    </a:lnTo>
                    <a:cubicBezTo>
                      <a:pt x="5418" y="4531"/>
                      <a:pt x="5483" y="4563"/>
                      <a:pt x="5549" y="4563"/>
                    </a:cubicBezTo>
                    <a:cubicBezTo>
                      <a:pt x="5614" y="4563"/>
                      <a:pt x="5679" y="4531"/>
                      <a:pt x="5715" y="4465"/>
                    </a:cubicBezTo>
                    <a:lnTo>
                      <a:pt x="6132" y="3608"/>
                    </a:lnTo>
                    <a:lnTo>
                      <a:pt x="10371" y="3608"/>
                    </a:lnTo>
                    <a:cubicBezTo>
                      <a:pt x="10740" y="3608"/>
                      <a:pt x="11037" y="3310"/>
                      <a:pt x="11037" y="2941"/>
                    </a:cubicBezTo>
                    <a:lnTo>
                      <a:pt x="11037" y="667"/>
                    </a:lnTo>
                    <a:cubicBezTo>
                      <a:pt x="11049" y="298"/>
                      <a:pt x="10740" y="0"/>
                      <a:pt x="10371" y="0"/>
                    </a:cubicBezTo>
                    <a:lnTo>
                      <a:pt x="9990" y="0"/>
                    </a:lnTo>
                    <a:cubicBezTo>
                      <a:pt x="9894" y="0"/>
                      <a:pt x="9811" y="84"/>
                      <a:pt x="9811" y="179"/>
                    </a:cubicBezTo>
                    <a:cubicBezTo>
                      <a:pt x="9811" y="286"/>
                      <a:pt x="9894" y="370"/>
                      <a:pt x="9990" y="370"/>
                    </a:cubicBezTo>
                    <a:lnTo>
                      <a:pt x="10371" y="370"/>
                    </a:lnTo>
                    <a:cubicBezTo>
                      <a:pt x="10537" y="370"/>
                      <a:pt x="10680" y="500"/>
                      <a:pt x="10680" y="667"/>
                    </a:cubicBezTo>
                    <a:lnTo>
                      <a:pt x="10680" y="2941"/>
                    </a:lnTo>
                    <a:cubicBezTo>
                      <a:pt x="10680" y="3108"/>
                      <a:pt x="10537" y="3251"/>
                      <a:pt x="10371" y="3251"/>
                    </a:cubicBezTo>
                    <a:lnTo>
                      <a:pt x="6025" y="3251"/>
                    </a:lnTo>
                    <a:cubicBezTo>
                      <a:pt x="5953" y="3251"/>
                      <a:pt x="5894" y="3287"/>
                      <a:pt x="5858" y="3346"/>
                    </a:cubicBezTo>
                    <a:lnTo>
                      <a:pt x="5549" y="3977"/>
                    </a:lnTo>
                    <a:lnTo>
                      <a:pt x="5227" y="3346"/>
                    </a:lnTo>
                    <a:cubicBezTo>
                      <a:pt x="5203" y="3287"/>
                      <a:pt x="5144" y="3251"/>
                      <a:pt x="5072" y="3251"/>
                    </a:cubicBezTo>
                    <a:lnTo>
                      <a:pt x="679" y="3251"/>
                    </a:lnTo>
                    <a:cubicBezTo>
                      <a:pt x="500" y="3251"/>
                      <a:pt x="369" y="3108"/>
                      <a:pt x="369" y="2941"/>
                    </a:cubicBezTo>
                    <a:lnTo>
                      <a:pt x="369" y="667"/>
                    </a:lnTo>
                    <a:cubicBezTo>
                      <a:pt x="369" y="500"/>
                      <a:pt x="500" y="370"/>
                      <a:pt x="679" y="370"/>
                    </a:cubicBezTo>
                    <a:lnTo>
                      <a:pt x="9013" y="370"/>
                    </a:lnTo>
                    <a:cubicBezTo>
                      <a:pt x="9120" y="370"/>
                      <a:pt x="9204" y="286"/>
                      <a:pt x="9204" y="179"/>
                    </a:cubicBezTo>
                    <a:cubicBezTo>
                      <a:pt x="9204" y="84"/>
                      <a:pt x="9120" y="0"/>
                      <a:pt x="9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0"/>
              <p:cNvSpPr/>
              <p:nvPr/>
            </p:nvSpPr>
            <p:spPr>
              <a:xfrm>
                <a:off x="855101"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0"/>
              <p:cNvSpPr/>
              <p:nvPr/>
            </p:nvSpPr>
            <p:spPr>
              <a:xfrm>
                <a:off x="911118" y="1951217"/>
                <a:ext cx="38047" cy="37652"/>
              </a:xfrm>
              <a:custGeom>
                <a:avLst/>
                <a:gdLst/>
                <a:ahLst/>
                <a:cxnLst/>
                <a:rect l="l" t="t" r="r" b="b"/>
                <a:pathLst>
                  <a:path w="1156" h="1144" extrusionOk="0">
                    <a:moveTo>
                      <a:pt x="572" y="369"/>
                    </a:moveTo>
                    <a:cubicBezTo>
                      <a:pt x="692" y="369"/>
                      <a:pt x="787" y="452"/>
                      <a:pt x="787" y="572"/>
                    </a:cubicBezTo>
                    <a:cubicBezTo>
                      <a:pt x="787" y="691"/>
                      <a:pt x="692" y="774"/>
                      <a:pt x="572" y="774"/>
                    </a:cubicBezTo>
                    <a:cubicBezTo>
                      <a:pt x="465" y="774"/>
                      <a:pt x="370" y="691"/>
                      <a:pt x="370" y="572"/>
                    </a:cubicBezTo>
                    <a:cubicBezTo>
                      <a:pt x="370" y="452"/>
                      <a:pt x="465" y="369"/>
                      <a:pt x="572" y="369"/>
                    </a:cubicBezTo>
                    <a:close/>
                    <a:moveTo>
                      <a:pt x="572" y="0"/>
                    </a:moveTo>
                    <a:cubicBezTo>
                      <a:pt x="263" y="0"/>
                      <a:pt x="1" y="250"/>
                      <a:pt x="1" y="572"/>
                    </a:cubicBezTo>
                    <a:cubicBezTo>
                      <a:pt x="1" y="881"/>
                      <a:pt x="263" y="1143"/>
                      <a:pt x="572" y="1143"/>
                    </a:cubicBezTo>
                    <a:cubicBezTo>
                      <a:pt x="894" y="1143"/>
                      <a:pt x="1156" y="881"/>
                      <a:pt x="1156" y="572"/>
                    </a:cubicBezTo>
                    <a:cubicBezTo>
                      <a:pt x="1156" y="250"/>
                      <a:pt x="894"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0"/>
              <p:cNvSpPr/>
              <p:nvPr/>
            </p:nvSpPr>
            <p:spPr>
              <a:xfrm>
                <a:off x="967563" y="1951217"/>
                <a:ext cx="37652" cy="37652"/>
              </a:xfrm>
              <a:custGeom>
                <a:avLst/>
                <a:gdLst/>
                <a:ahLst/>
                <a:cxnLst/>
                <a:rect l="l" t="t" r="r" b="b"/>
                <a:pathLst>
                  <a:path w="1144" h="1144" extrusionOk="0">
                    <a:moveTo>
                      <a:pt x="572" y="369"/>
                    </a:moveTo>
                    <a:cubicBezTo>
                      <a:pt x="679" y="369"/>
                      <a:pt x="774" y="452"/>
                      <a:pt x="774" y="572"/>
                    </a:cubicBezTo>
                    <a:cubicBezTo>
                      <a:pt x="774" y="691"/>
                      <a:pt x="679" y="774"/>
                      <a:pt x="572" y="774"/>
                    </a:cubicBezTo>
                    <a:cubicBezTo>
                      <a:pt x="453" y="774"/>
                      <a:pt x="358" y="691"/>
                      <a:pt x="358" y="572"/>
                    </a:cubicBezTo>
                    <a:cubicBezTo>
                      <a:pt x="358" y="452"/>
                      <a:pt x="453" y="369"/>
                      <a:pt x="572" y="369"/>
                    </a:cubicBezTo>
                    <a:close/>
                    <a:moveTo>
                      <a:pt x="572" y="0"/>
                    </a:moveTo>
                    <a:cubicBezTo>
                      <a:pt x="250" y="0"/>
                      <a:pt x="0" y="250"/>
                      <a:pt x="0" y="572"/>
                    </a:cubicBezTo>
                    <a:cubicBezTo>
                      <a:pt x="0" y="881"/>
                      <a:pt x="250" y="1143"/>
                      <a:pt x="572" y="1143"/>
                    </a:cubicBezTo>
                    <a:cubicBezTo>
                      <a:pt x="882" y="1143"/>
                      <a:pt x="1143" y="881"/>
                      <a:pt x="1143" y="572"/>
                    </a:cubicBezTo>
                    <a:cubicBezTo>
                      <a:pt x="1143" y="250"/>
                      <a:pt x="882"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0"/>
              <p:cNvSpPr/>
              <p:nvPr/>
            </p:nvSpPr>
            <p:spPr>
              <a:xfrm>
                <a:off x="1023613" y="1951217"/>
                <a:ext cx="37652" cy="37652"/>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2" y="774"/>
                      <a:pt x="369" y="691"/>
                      <a:pt x="369" y="572"/>
                    </a:cubicBezTo>
                    <a:cubicBezTo>
                      <a:pt x="369" y="452"/>
                      <a:pt x="452" y="369"/>
                      <a:pt x="572" y="369"/>
                    </a:cubicBezTo>
                    <a:close/>
                    <a:moveTo>
                      <a:pt x="572" y="0"/>
                    </a:moveTo>
                    <a:cubicBezTo>
                      <a:pt x="262"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0"/>
              <p:cNvSpPr/>
              <p:nvPr/>
            </p:nvSpPr>
            <p:spPr>
              <a:xfrm>
                <a:off x="896241" y="1683934"/>
                <a:ext cx="200668" cy="12211"/>
              </a:xfrm>
              <a:custGeom>
                <a:avLst/>
                <a:gdLst/>
                <a:ahLst/>
                <a:cxnLst/>
                <a:rect l="l" t="t" r="r" b="b"/>
                <a:pathLst>
                  <a:path w="6097" h="371" extrusionOk="0">
                    <a:moveTo>
                      <a:pt x="191" y="1"/>
                    </a:moveTo>
                    <a:cubicBezTo>
                      <a:pt x="84" y="1"/>
                      <a:pt x="1" y="84"/>
                      <a:pt x="1" y="180"/>
                    </a:cubicBezTo>
                    <a:cubicBezTo>
                      <a:pt x="1" y="287"/>
                      <a:pt x="84" y="370"/>
                      <a:pt x="191" y="370"/>
                    </a:cubicBezTo>
                    <a:lnTo>
                      <a:pt x="5918" y="370"/>
                    </a:lnTo>
                    <a:cubicBezTo>
                      <a:pt x="6013" y="370"/>
                      <a:pt x="6097" y="287"/>
                      <a:pt x="6097" y="180"/>
                    </a:cubicBezTo>
                    <a:cubicBezTo>
                      <a:pt x="6097" y="84"/>
                      <a:pt x="6013" y="1"/>
                      <a:pt x="59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0"/>
              <p:cNvSpPr/>
              <p:nvPr/>
            </p:nvSpPr>
            <p:spPr>
              <a:xfrm>
                <a:off x="896241" y="1714115"/>
                <a:ext cx="117201" cy="12178"/>
              </a:xfrm>
              <a:custGeom>
                <a:avLst/>
                <a:gdLst/>
                <a:ahLst/>
                <a:cxnLst/>
                <a:rect l="l" t="t" r="r" b="b"/>
                <a:pathLst>
                  <a:path w="3561" h="370" extrusionOk="0">
                    <a:moveTo>
                      <a:pt x="191" y="1"/>
                    </a:moveTo>
                    <a:cubicBezTo>
                      <a:pt x="84" y="1"/>
                      <a:pt x="1" y="84"/>
                      <a:pt x="1" y="191"/>
                    </a:cubicBezTo>
                    <a:cubicBezTo>
                      <a:pt x="1" y="286"/>
                      <a:pt x="84" y="370"/>
                      <a:pt x="191" y="370"/>
                    </a:cubicBezTo>
                    <a:lnTo>
                      <a:pt x="3382" y="370"/>
                    </a:lnTo>
                    <a:cubicBezTo>
                      <a:pt x="3477" y="370"/>
                      <a:pt x="3560" y="286"/>
                      <a:pt x="3560" y="191"/>
                    </a:cubicBezTo>
                    <a:cubicBezTo>
                      <a:pt x="3560" y="84"/>
                      <a:pt x="3477" y="1"/>
                      <a:pt x="3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0"/>
              <p:cNvSpPr/>
              <p:nvPr/>
            </p:nvSpPr>
            <p:spPr>
              <a:xfrm>
                <a:off x="810800" y="1674455"/>
                <a:ext cx="67833" cy="61415"/>
              </a:xfrm>
              <a:custGeom>
                <a:avLst/>
                <a:gdLst/>
                <a:ahLst/>
                <a:cxnLst/>
                <a:rect l="l" t="t" r="r" b="b"/>
                <a:pathLst>
                  <a:path w="2061" h="1866" extrusionOk="0">
                    <a:moveTo>
                      <a:pt x="1025" y="587"/>
                    </a:moveTo>
                    <a:cubicBezTo>
                      <a:pt x="1084" y="777"/>
                      <a:pt x="1239" y="884"/>
                      <a:pt x="1430" y="884"/>
                    </a:cubicBezTo>
                    <a:lnTo>
                      <a:pt x="1299" y="1003"/>
                    </a:lnTo>
                    <a:cubicBezTo>
                      <a:pt x="1227" y="1087"/>
                      <a:pt x="1251" y="1253"/>
                      <a:pt x="1275" y="1349"/>
                    </a:cubicBezTo>
                    <a:cubicBezTo>
                      <a:pt x="1198" y="1289"/>
                      <a:pt x="1114" y="1259"/>
                      <a:pt x="1031" y="1259"/>
                    </a:cubicBezTo>
                    <a:cubicBezTo>
                      <a:pt x="947" y="1259"/>
                      <a:pt x="864" y="1289"/>
                      <a:pt x="787" y="1349"/>
                    </a:cubicBezTo>
                    <a:cubicBezTo>
                      <a:pt x="846" y="1170"/>
                      <a:pt x="787" y="991"/>
                      <a:pt x="632" y="884"/>
                    </a:cubicBezTo>
                    <a:cubicBezTo>
                      <a:pt x="822" y="884"/>
                      <a:pt x="977" y="777"/>
                      <a:pt x="1025" y="587"/>
                    </a:cubicBezTo>
                    <a:close/>
                    <a:moveTo>
                      <a:pt x="1031" y="0"/>
                    </a:moveTo>
                    <a:cubicBezTo>
                      <a:pt x="965" y="0"/>
                      <a:pt x="900" y="33"/>
                      <a:pt x="870" y="98"/>
                    </a:cubicBezTo>
                    <a:lnTo>
                      <a:pt x="668" y="503"/>
                    </a:lnTo>
                    <a:lnTo>
                      <a:pt x="215" y="575"/>
                    </a:lnTo>
                    <a:cubicBezTo>
                      <a:pt x="60" y="587"/>
                      <a:pt x="1" y="777"/>
                      <a:pt x="108" y="884"/>
                    </a:cubicBezTo>
                    <a:lnTo>
                      <a:pt x="441" y="1206"/>
                    </a:lnTo>
                    <a:lnTo>
                      <a:pt x="358" y="1646"/>
                    </a:lnTo>
                    <a:cubicBezTo>
                      <a:pt x="339" y="1771"/>
                      <a:pt x="436" y="1865"/>
                      <a:pt x="544" y="1865"/>
                    </a:cubicBezTo>
                    <a:cubicBezTo>
                      <a:pt x="569" y="1865"/>
                      <a:pt x="595" y="1860"/>
                      <a:pt x="620" y="1849"/>
                    </a:cubicBezTo>
                    <a:lnTo>
                      <a:pt x="1025" y="1634"/>
                    </a:lnTo>
                    <a:lnTo>
                      <a:pt x="1430" y="1849"/>
                    </a:lnTo>
                    <a:cubicBezTo>
                      <a:pt x="1455" y="1860"/>
                      <a:pt x="1481" y="1865"/>
                      <a:pt x="1507" y="1865"/>
                    </a:cubicBezTo>
                    <a:cubicBezTo>
                      <a:pt x="1617" y="1865"/>
                      <a:pt x="1720" y="1771"/>
                      <a:pt x="1692" y="1646"/>
                    </a:cubicBezTo>
                    <a:lnTo>
                      <a:pt x="1620" y="1206"/>
                    </a:lnTo>
                    <a:lnTo>
                      <a:pt x="1942" y="884"/>
                    </a:lnTo>
                    <a:cubicBezTo>
                      <a:pt x="2061" y="777"/>
                      <a:pt x="2001" y="599"/>
                      <a:pt x="1846" y="575"/>
                    </a:cubicBezTo>
                    <a:lnTo>
                      <a:pt x="1394" y="503"/>
                    </a:lnTo>
                    <a:lnTo>
                      <a:pt x="1192" y="98"/>
                    </a:lnTo>
                    <a:cubicBezTo>
                      <a:pt x="1162" y="33"/>
                      <a:pt x="1096" y="0"/>
                      <a:pt x="10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0" name="Google Shape;540;p20"/>
            <p:cNvSpPr/>
            <p:nvPr/>
          </p:nvSpPr>
          <p:spPr>
            <a:xfrm>
              <a:off x="7597777" y="148220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0"/>
            <p:cNvSpPr/>
            <p:nvPr/>
          </p:nvSpPr>
          <p:spPr>
            <a:xfrm>
              <a:off x="8027277" y="122827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0"/>
            <p:cNvSpPr/>
            <p:nvPr/>
          </p:nvSpPr>
          <p:spPr>
            <a:xfrm>
              <a:off x="7553652" y="22427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0"/>
            <p:cNvSpPr/>
            <p:nvPr/>
          </p:nvSpPr>
          <p:spPr>
            <a:xfrm>
              <a:off x="777017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0"/>
            <p:cNvSpPr/>
            <p:nvPr/>
          </p:nvSpPr>
          <p:spPr>
            <a:xfrm>
              <a:off x="8430727" y="2532050"/>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0"/>
            <p:cNvSpPr/>
            <p:nvPr/>
          </p:nvSpPr>
          <p:spPr>
            <a:xfrm>
              <a:off x="8351327" y="1369325"/>
              <a:ext cx="79408" cy="79408"/>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6" name="Google Shape;546;p20"/>
          <p:cNvGrpSpPr/>
          <p:nvPr/>
        </p:nvGrpSpPr>
        <p:grpSpPr>
          <a:xfrm>
            <a:off x="-85708" y="3612450"/>
            <a:ext cx="1255800" cy="1255800"/>
            <a:chOff x="352775" y="3457250"/>
            <a:chExt cx="1255800" cy="1255800"/>
          </a:xfrm>
        </p:grpSpPr>
        <p:grpSp>
          <p:nvGrpSpPr>
            <p:cNvPr id="547" name="Google Shape;547;p20"/>
            <p:cNvGrpSpPr/>
            <p:nvPr/>
          </p:nvGrpSpPr>
          <p:grpSpPr>
            <a:xfrm>
              <a:off x="352775" y="3457250"/>
              <a:ext cx="1255800" cy="1255800"/>
              <a:chOff x="352775" y="3457250"/>
              <a:chExt cx="1255800" cy="1255800"/>
            </a:xfrm>
          </p:grpSpPr>
          <p:sp>
            <p:nvSpPr>
              <p:cNvPr id="548" name="Google Shape;548;p20"/>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0"/>
              <p:cNvSpPr/>
              <p:nvPr/>
            </p:nvSpPr>
            <p:spPr>
              <a:xfrm>
                <a:off x="352775" y="3457250"/>
                <a:ext cx="1255800" cy="12558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0" name="Google Shape;550;p20"/>
            <p:cNvGrpSpPr/>
            <p:nvPr/>
          </p:nvGrpSpPr>
          <p:grpSpPr>
            <a:xfrm>
              <a:off x="635688" y="3708900"/>
              <a:ext cx="689971" cy="752493"/>
              <a:chOff x="7381583" y="1646710"/>
              <a:chExt cx="377013" cy="411176"/>
            </a:xfrm>
          </p:grpSpPr>
          <p:sp>
            <p:nvSpPr>
              <p:cNvPr id="551" name="Google Shape;551;p20"/>
              <p:cNvSpPr/>
              <p:nvPr/>
            </p:nvSpPr>
            <p:spPr>
              <a:xfrm>
                <a:off x="7453695" y="1839117"/>
                <a:ext cx="150509" cy="151299"/>
              </a:xfrm>
              <a:custGeom>
                <a:avLst/>
                <a:gdLst/>
                <a:ahLst/>
                <a:cxnLst/>
                <a:rect l="l" t="t" r="r" b="b"/>
                <a:pathLst>
                  <a:path w="4573" h="4597" extrusionOk="0">
                    <a:moveTo>
                      <a:pt x="2287" y="1"/>
                    </a:moveTo>
                    <a:cubicBezTo>
                      <a:pt x="1025" y="1"/>
                      <a:pt x="1" y="1037"/>
                      <a:pt x="1" y="2299"/>
                    </a:cubicBezTo>
                    <a:cubicBezTo>
                      <a:pt x="1" y="3573"/>
                      <a:pt x="1025" y="4597"/>
                      <a:pt x="2287" y="4597"/>
                    </a:cubicBezTo>
                    <a:cubicBezTo>
                      <a:pt x="3549" y="4597"/>
                      <a:pt x="4573" y="3573"/>
                      <a:pt x="4573" y="2299"/>
                    </a:cubicBezTo>
                    <a:cubicBezTo>
                      <a:pt x="4573" y="1037"/>
                      <a:pt x="3549" y="1"/>
                      <a:pt x="2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0"/>
              <p:cNvSpPr/>
              <p:nvPr/>
            </p:nvSpPr>
            <p:spPr>
              <a:xfrm>
                <a:off x="7492104" y="1652997"/>
                <a:ext cx="161074" cy="292362"/>
              </a:xfrm>
              <a:custGeom>
                <a:avLst/>
                <a:gdLst/>
                <a:ahLst/>
                <a:cxnLst/>
                <a:rect l="l" t="t" r="r" b="b"/>
                <a:pathLst>
                  <a:path w="4894" h="8883" extrusionOk="0">
                    <a:moveTo>
                      <a:pt x="560" y="0"/>
                    </a:moveTo>
                    <a:cubicBezTo>
                      <a:pt x="251" y="0"/>
                      <a:pt x="1" y="250"/>
                      <a:pt x="1" y="548"/>
                    </a:cubicBezTo>
                    <a:lnTo>
                      <a:pt x="1" y="8335"/>
                    </a:lnTo>
                    <a:cubicBezTo>
                      <a:pt x="1" y="8644"/>
                      <a:pt x="251" y="8882"/>
                      <a:pt x="560" y="8882"/>
                    </a:cubicBezTo>
                    <a:lnTo>
                      <a:pt x="4334" y="8882"/>
                    </a:lnTo>
                    <a:cubicBezTo>
                      <a:pt x="4644" y="8882"/>
                      <a:pt x="4894" y="8644"/>
                      <a:pt x="4894" y="8335"/>
                    </a:cubicBezTo>
                    <a:lnTo>
                      <a:pt x="4894" y="548"/>
                    </a:lnTo>
                    <a:cubicBezTo>
                      <a:pt x="4894" y="250"/>
                      <a:pt x="4644" y="0"/>
                      <a:pt x="43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0"/>
              <p:cNvSpPr/>
              <p:nvPr/>
            </p:nvSpPr>
            <p:spPr>
              <a:xfrm>
                <a:off x="7492104" y="1680413"/>
                <a:ext cx="161074" cy="225352"/>
              </a:xfrm>
              <a:custGeom>
                <a:avLst/>
                <a:gdLst/>
                <a:ahLst/>
                <a:cxnLst/>
                <a:rect l="l" t="t" r="r" b="b"/>
                <a:pathLst>
                  <a:path w="4894" h="6847" extrusionOk="0">
                    <a:moveTo>
                      <a:pt x="1" y="1"/>
                    </a:moveTo>
                    <a:lnTo>
                      <a:pt x="1" y="6847"/>
                    </a:lnTo>
                    <a:lnTo>
                      <a:pt x="4894" y="6847"/>
                    </a:lnTo>
                    <a:lnTo>
                      <a:pt x="48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0"/>
              <p:cNvSpPr/>
              <p:nvPr/>
            </p:nvSpPr>
            <p:spPr>
              <a:xfrm>
                <a:off x="7425094" y="1761542"/>
                <a:ext cx="113285" cy="257869"/>
              </a:xfrm>
              <a:custGeom>
                <a:avLst/>
                <a:gdLst/>
                <a:ahLst/>
                <a:cxnLst/>
                <a:rect l="l" t="t" r="r" b="b"/>
                <a:pathLst>
                  <a:path w="3442" h="7835" extrusionOk="0">
                    <a:moveTo>
                      <a:pt x="1453" y="0"/>
                    </a:moveTo>
                    <a:cubicBezTo>
                      <a:pt x="1132" y="0"/>
                      <a:pt x="870" y="262"/>
                      <a:pt x="870" y="584"/>
                    </a:cubicBezTo>
                    <a:lnTo>
                      <a:pt x="870" y="4953"/>
                    </a:lnTo>
                    <a:lnTo>
                      <a:pt x="1" y="5811"/>
                    </a:lnTo>
                    <a:lnTo>
                      <a:pt x="2013" y="7835"/>
                    </a:lnTo>
                    <a:lnTo>
                      <a:pt x="2894" y="6942"/>
                    </a:lnTo>
                    <a:lnTo>
                      <a:pt x="2787" y="5858"/>
                    </a:lnTo>
                    <a:cubicBezTo>
                      <a:pt x="3441" y="4894"/>
                      <a:pt x="3156" y="3287"/>
                      <a:pt x="2025" y="2798"/>
                    </a:cubicBezTo>
                    <a:lnTo>
                      <a:pt x="2025" y="584"/>
                    </a:lnTo>
                    <a:cubicBezTo>
                      <a:pt x="2025" y="262"/>
                      <a:pt x="1775" y="0"/>
                      <a:pt x="1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0"/>
              <p:cNvSpPr/>
              <p:nvPr/>
            </p:nvSpPr>
            <p:spPr>
              <a:xfrm>
                <a:off x="7628065" y="1722343"/>
                <a:ext cx="45518" cy="35315"/>
              </a:xfrm>
              <a:custGeom>
                <a:avLst/>
                <a:gdLst/>
                <a:ahLst/>
                <a:cxnLst/>
                <a:rect l="l" t="t" r="r" b="b"/>
                <a:pathLst>
                  <a:path w="1383" h="1073" extrusionOk="0">
                    <a:moveTo>
                      <a:pt x="537" y="1"/>
                    </a:moveTo>
                    <a:cubicBezTo>
                      <a:pt x="239" y="1"/>
                      <a:pt x="1" y="251"/>
                      <a:pt x="1" y="537"/>
                    </a:cubicBezTo>
                    <a:lnTo>
                      <a:pt x="1" y="548"/>
                    </a:lnTo>
                    <a:cubicBezTo>
                      <a:pt x="1" y="834"/>
                      <a:pt x="239" y="1072"/>
                      <a:pt x="537" y="1072"/>
                    </a:cubicBezTo>
                    <a:lnTo>
                      <a:pt x="858" y="1072"/>
                    </a:lnTo>
                    <a:cubicBezTo>
                      <a:pt x="1144" y="1072"/>
                      <a:pt x="1382" y="834"/>
                      <a:pt x="1382" y="548"/>
                    </a:cubicBezTo>
                    <a:lnTo>
                      <a:pt x="1382" y="537"/>
                    </a:lnTo>
                    <a:cubicBezTo>
                      <a:pt x="1382" y="251"/>
                      <a:pt x="1144" y="1"/>
                      <a:pt x="8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0"/>
              <p:cNvSpPr/>
              <p:nvPr/>
            </p:nvSpPr>
            <p:spPr>
              <a:xfrm>
                <a:off x="7628065" y="1757625"/>
                <a:ext cx="45518" cy="35282"/>
              </a:xfrm>
              <a:custGeom>
                <a:avLst/>
                <a:gdLst/>
                <a:ahLst/>
                <a:cxnLst/>
                <a:rect l="l" t="t" r="r" b="b"/>
                <a:pathLst>
                  <a:path w="1383" h="1072" extrusionOk="0">
                    <a:moveTo>
                      <a:pt x="537" y="0"/>
                    </a:moveTo>
                    <a:cubicBezTo>
                      <a:pt x="239" y="0"/>
                      <a:pt x="1" y="238"/>
                      <a:pt x="1" y="536"/>
                    </a:cubicBezTo>
                    <a:cubicBezTo>
                      <a:pt x="1" y="834"/>
                      <a:pt x="239" y="1072"/>
                      <a:pt x="537" y="1072"/>
                    </a:cubicBezTo>
                    <a:lnTo>
                      <a:pt x="858" y="1072"/>
                    </a:lnTo>
                    <a:cubicBezTo>
                      <a:pt x="1144" y="1072"/>
                      <a:pt x="1382" y="834"/>
                      <a:pt x="1382" y="536"/>
                    </a:cubicBezTo>
                    <a:cubicBezTo>
                      <a:pt x="1382" y="238"/>
                      <a:pt x="1144" y="0"/>
                      <a:pt x="8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0"/>
              <p:cNvSpPr/>
              <p:nvPr/>
            </p:nvSpPr>
            <p:spPr>
              <a:xfrm>
                <a:off x="7628065" y="1792875"/>
                <a:ext cx="45518" cy="35315"/>
              </a:xfrm>
              <a:custGeom>
                <a:avLst/>
                <a:gdLst/>
                <a:ahLst/>
                <a:cxnLst/>
                <a:rect l="l" t="t" r="r" b="b"/>
                <a:pathLst>
                  <a:path w="1383" h="1073" extrusionOk="0">
                    <a:moveTo>
                      <a:pt x="537" y="1"/>
                    </a:moveTo>
                    <a:cubicBezTo>
                      <a:pt x="239" y="1"/>
                      <a:pt x="1" y="239"/>
                      <a:pt x="1" y="537"/>
                    </a:cubicBezTo>
                    <a:cubicBezTo>
                      <a:pt x="1" y="834"/>
                      <a:pt x="239" y="1072"/>
                      <a:pt x="537" y="1072"/>
                    </a:cubicBezTo>
                    <a:lnTo>
                      <a:pt x="858" y="1072"/>
                    </a:lnTo>
                    <a:cubicBezTo>
                      <a:pt x="1144" y="1072"/>
                      <a:pt x="1382" y="834"/>
                      <a:pt x="1382" y="537"/>
                    </a:cubicBezTo>
                    <a:cubicBezTo>
                      <a:pt x="1382" y="239"/>
                      <a:pt x="1144" y="1"/>
                      <a:pt x="8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0"/>
              <p:cNvSpPr/>
              <p:nvPr/>
            </p:nvSpPr>
            <p:spPr>
              <a:xfrm>
                <a:off x="7628065" y="1828157"/>
                <a:ext cx="45518" cy="35315"/>
              </a:xfrm>
              <a:custGeom>
                <a:avLst/>
                <a:gdLst/>
                <a:ahLst/>
                <a:cxnLst/>
                <a:rect l="l" t="t" r="r" b="b"/>
                <a:pathLst>
                  <a:path w="1383" h="1073" extrusionOk="0">
                    <a:moveTo>
                      <a:pt x="537" y="0"/>
                    </a:moveTo>
                    <a:cubicBezTo>
                      <a:pt x="239" y="0"/>
                      <a:pt x="1" y="239"/>
                      <a:pt x="1" y="536"/>
                    </a:cubicBezTo>
                    <a:cubicBezTo>
                      <a:pt x="1" y="834"/>
                      <a:pt x="239" y="1072"/>
                      <a:pt x="537" y="1072"/>
                    </a:cubicBezTo>
                    <a:lnTo>
                      <a:pt x="858" y="1072"/>
                    </a:lnTo>
                    <a:cubicBezTo>
                      <a:pt x="1144" y="1072"/>
                      <a:pt x="1382" y="834"/>
                      <a:pt x="1382" y="536"/>
                    </a:cubicBezTo>
                    <a:cubicBezTo>
                      <a:pt x="1382" y="239"/>
                      <a:pt x="1144" y="0"/>
                      <a:pt x="8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0"/>
              <p:cNvSpPr/>
              <p:nvPr/>
            </p:nvSpPr>
            <p:spPr>
              <a:xfrm>
                <a:off x="7393366" y="1936209"/>
                <a:ext cx="120723" cy="116214"/>
              </a:xfrm>
              <a:custGeom>
                <a:avLst/>
                <a:gdLst/>
                <a:ahLst/>
                <a:cxnLst/>
                <a:rect l="l" t="t" r="r" b="b"/>
                <a:pathLst>
                  <a:path w="3668" h="3531" extrusionOk="0">
                    <a:moveTo>
                      <a:pt x="887" y="1"/>
                    </a:moveTo>
                    <a:cubicBezTo>
                      <a:pt x="679" y="1"/>
                      <a:pt x="470" y="81"/>
                      <a:pt x="310" y="242"/>
                    </a:cubicBezTo>
                    <a:cubicBezTo>
                      <a:pt x="0" y="551"/>
                      <a:pt x="0" y="1075"/>
                      <a:pt x="310" y="1385"/>
                    </a:cubicBezTo>
                    <a:lnTo>
                      <a:pt x="2203" y="3290"/>
                    </a:lnTo>
                    <a:cubicBezTo>
                      <a:pt x="2364" y="3450"/>
                      <a:pt x="2572" y="3531"/>
                      <a:pt x="2779" y="3531"/>
                    </a:cubicBezTo>
                    <a:cubicBezTo>
                      <a:pt x="2986" y="3531"/>
                      <a:pt x="3191" y="3450"/>
                      <a:pt x="3346" y="3290"/>
                    </a:cubicBezTo>
                    <a:cubicBezTo>
                      <a:pt x="3667" y="2968"/>
                      <a:pt x="3667" y="2456"/>
                      <a:pt x="3346" y="2135"/>
                    </a:cubicBezTo>
                    <a:lnTo>
                      <a:pt x="1465" y="242"/>
                    </a:lnTo>
                    <a:cubicBezTo>
                      <a:pt x="1304" y="81"/>
                      <a:pt x="1096" y="1"/>
                      <a:pt x="8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0"/>
              <p:cNvSpPr/>
              <p:nvPr/>
            </p:nvSpPr>
            <p:spPr>
              <a:xfrm>
                <a:off x="7428615" y="1715432"/>
                <a:ext cx="13757" cy="11914"/>
              </a:xfrm>
              <a:custGeom>
                <a:avLst/>
                <a:gdLst/>
                <a:ahLst/>
                <a:cxnLst/>
                <a:rect l="l" t="t" r="r" b="b"/>
                <a:pathLst>
                  <a:path w="418" h="362" extrusionOk="0">
                    <a:moveTo>
                      <a:pt x="210" y="1"/>
                    </a:moveTo>
                    <a:cubicBezTo>
                      <a:pt x="160" y="1"/>
                      <a:pt x="109" y="19"/>
                      <a:pt x="72" y="56"/>
                    </a:cubicBezTo>
                    <a:cubicBezTo>
                      <a:pt x="1" y="139"/>
                      <a:pt x="13" y="246"/>
                      <a:pt x="84" y="318"/>
                    </a:cubicBezTo>
                    <a:cubicBezTo>
                      <a:pt x="120" y="349"/>
                      <a:pt x="161" y="362"/>
                      <a:pt x="201" y="362"/>
                    </a:cubicBezTo>
                    <a:cubicBezTo>
                      <a:pt x="254" y="362"/>
                      <a:pt x="306" y="340"/>
                      <a:pt x="346" y="306"/>
                    </a:cubicBezTo>
                    <a:cubicBezTo>
                      <a:pt x="417" y="235"/>
                      <a:pt x="406" y="116"/>
                      <a:pt x="334" y="44"/>
                    </a:cubicBezTo>
                    <a:cubicBezTo>
                      <a:pt x="300" y="16"/>
                      <a:pt x="255" y="1"/>
                      <a:pt x="2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0"/>
              <p:cNvSpPr/>
              <p:nvPr/>
            </p:nvSpPr>
            <p:spPr>
              <a:xfrm>
                <a:off x="7408243" y="1742321"/>
                <a:ext cx="13757" cy="12013"/>
              </a:xfrm>
              <a:custGeom>
                <a:avLst/>
                <a:gdLst/>
                <a:ahLst/>
                <a:cxnLst/>
                <a:rect l="l" t="t" r="r" b="b"/>
                <a:pathLst>
                  <a:path w="418" h="365" extrusionOk="0">
                    <a:moveTo>
                      <a:pt x="210" y="1"/>
                    </a:moveTo>
                    <a:cubicBezTo>
                      <a:pt x="147" y="1"/>
                      <a:pt x="87" y="30"/>
                      <a:pt x="48" y="84"/>
                    </a:cubicBezTo>
                    <a:cubicBezTo>
                      <a:pt x="1" y="168"/>
                      <a:pt x="24" y="287"/>
                      <a:pt x="108" y="334"/>
                    </a:cubicBezTo>
                    <a:cubicBezTo>
                      <a:pt x="137" y="355"/>
                      <a:pt x="171" y="364"/>
                      <a:pt x="204" y="364"/>
                    </a:cubicBezTo>
                    <a:cubicBezTo>
                      <a:pt x="266" y="364"/>
                      <a:pt x="327" y="333"/>
                      <a:pt x="358" y="287"/>
                    </a:cubicBezTo>
                    <a:cubicBezTo>
                      <a:pt x="417" y="191"/>
                      <a:pt x="393" y="84"/>
                      <a:pt x="310" y="25"/>
                    </a:cubicBezTo>
                    <a:cubicBezTo>
                      <a:pt x="277" y="8"/>
                      <a:pt x="243" y="1"/>
                      <a:pt x="2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0"/>
              <p:cNvSpPr/>
              <p:nvPr/>
            </p:nvSpPr>
            <p:spPr>
              <a:xfrm>
                <a:off x="7453695" y="1692919"/>
                <a:ext cx="14547" cy="11816"/>
              </a:xfrm>
              <a:custGeom>
                <a:avLst/>
                <a:gdLst/>
                <a:ahLst/>
                <a:cxnLst/>
                <a:rect l="l" t="t" r="r" b="b"/>
                <a:pathLst>
                  <a:path w="442" h="359" extrusionOk="0">
                    <a:moveTo>
                      <a:pt x="207" y="0"/>
                    </a:moveTo>
                    <a:cubicBezTo>
                      <a:pt x="170" y="0"/>
                      <a:pt x="131" y="13"/>
                      <a:pt x="96" y="38"/>
                    </a:cubicBezTo>
                    <a:cubicBezTo>
                      <a:pt x="13" y="97"/>
                      <a:pt x="1" y="204"/>
                      <a:pt x="60" y="288"/>
                    </a:cubicBezTo>
                    <a:cubicBezTo>
                      <a:pt x="96" y="335"/>
                      <a:pt x="144" y="359"/>
                      <a:pt x="203" y="359"/>
                    </a:cubicBezTo>
                    <a:cubicBezTo>
                      <a:pt x="346" y="359"/>
                      <a:pt x="441" y="180"/>
                      <a:pt x="346" y="73"/>
                    </a:cubicBezTo>
                    <a:cubicBezTo>
                      <a:pt x="311" y="25"/>
                      <a:pt x="260" y="0"/>
                      <a:pt x="2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0"/>
              <p:cNvSpPr/>
              <p:nvPr/>
            </p:nvSpPr>
            <p:spPr>
              <a:xfrm>
                <a:off x="7393366" y="1772502"/>
                <a:ext cx="13330" cy="12013"/>
              </a:xfrm>
              <a:custGeom>
                <a:avLst/>
                <a:gdLst/>
                <a:ahLst/>
                <a:cxnLst/>
                <a:rect l="l" t="t" r="r" b="b"/>
                <a:pathLst>
                  <a:path w="405" h="365" extrusionOk="0">
                    <a:moveTo>
                      <a:pt x="203" y="1"/>
                    </a:moveTo>
                    <a:cubicBezTo>
                      <a:pt x="134" y="1"/>
                      <a:pt x="64" y="46"/>
                      <a:pt x="36" y="120"/>
                    </a:cubicBezTo>
                    <a:cubicBezTo>
                      <a:pt x="0" y="215"/>
                      <a:pt x="48" y="322"/>
                      <a:pt x="131" y="358"/>
                    </a:cubicBezTo>
                    <a:cubicBezTo>
                      <a:pt x="148" y="362"/>
                      <a:pt x="165" y="364"/>
                      <a:pt x="182" y="364"/>
                    </a:cubicBezTo>
                    <a:cubicBezTo>
                      <a:pt x="262" y="364"/>
                      <a:pt x="340" y="320"/>
                      <a:pt x="369" y="251"/>
                    </a:cubicBezTo>
                    <a:cubicBezTo>
                      <a:pt x="405" y="156"/>
                      <a:pt x="357" y="48"/>
                      <a:pt x="262" y="13"/>
                    </a:cubicBezTo>
                    <a:cubicBezTo>
                      <a:pt x="243" y="5"/>
                      <a:pt x="223" y="1"/>
                      <a:pt x="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0"/>
              <p:cNvSpPr/>
              <p:nvPr/>
            </p:nvSpPr>
            <p:spPr>
              <a:xfrm>
                <a:off x="7384348" y="1804888"/>
                <a:ext cx="12968" cy="12079"/>
              </a:xfrm>
              <a:custGeom>
                <a:avLst/>
                <a:gdLst/>
                <a:ahLst/>
                <a:cxnLst/>
                <a:rect l="l" t="t" r="r" b="b"/>
                <a:pathLst>
                  <a:path w="394" h="367" extrusionOk="0">
                    <a:moveTo>
                      <a:pt x="189" y="0"/>
                    </a:moveTo>
                    <a:cubicBezTo>
                      <a:pt x="107" y="0"/>
                      <a:pt x="33" y="65"/>
                      <a:pt x="12" y="148"/>
                    </a:cubicBezTo>
                    <a:cubicBezTo>
                      <a:pt x="0" y="243"/>
                      <a:pt x="60" y="338"/>
                      <a:pt x="167" y="362"/>
                    </a:cubicBezTo>
                    <a:cubicBezTo>
                      <a:pt x="177" y="365"/>
                      <a:pt x="187" y="366"/>
                      <a:pt x="197" y="366"/>
                    </a:cubicBezTo>
                    <a:cubicBezTo>
                      <a:pt x="274" y="366"/>
                      <a:pt x="359" y="293"/>
                      <a:pt x="369" y="219"/>
                    </a:cubicBezTo>
                    <a:cubicBezTo>
                      <a:pt x="393" y="112"/>
                      <a:pt x="334" y="17"/>
                      <a:pt x="227" y="5"/>
                    </a:cubicBezTo>
                    <a:cubicBezTo>
                      <a:pt x="214" y="2"/>
                      <a:pt x="201" y="0"/>
                      <a:pt x="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0"/>
              <p:cNvSpPr/>
              <p:nvPr/>
            </p:nvSpPr>
            <p:spPr>
              <a:xfrm>
                <a:off x="7392971" y="1904349"/>
                <a:ext cx="14119" cy="12013"/>
              </a:xfrm>
              <a:custGeom>
                <a:avLst/>
                <a:gdLst/>
                <a:ahLst/>
                <a:cxnLst/>
                <a:rect l="l" t="t" r="r" b="b"/>
                <a:pathLst>
                  <a:path w="429" h="365" extrusionOk="0">
                    <a:moveTo>
                      <a:pt x="221" y="0"/>
                    </a:moveTo>
                    <a:cubicBezTo>
                      <a:pt x="195" y="0"/>
                      <a:pt x="169" y="6"/>
                      <a:pt x="143" y="19"/>
                    </a:cubicBezTo>
                    <a:cubicBezTo>
                      <a:pt x="48" y="55"/>
                      <a:pt x="0" y="162"/>
                      <a:pt x="36" y="245"/>
                    </a:cubicBezTo>
                    <a:cubicBezTo>
                      <a:pt x="72" y="329"/>
                      <a:pt x="143" y="364"/>
                      <a:pt x="215" y="364"/>
                    </a:cubicBezTo>
                    <a:cubicBezTo>
                      <a:pt x="334" y="364"/>
                      <a:pt x="429" y="233"/>
                      <a:pt x="381" y="114"/>
                    </a:cubicBezTo>
                    <a:cubicBezTo>
                      <a:pt x="355" y="45"/>
                      <a:pt x="291" y="0"/>
                      <a:pt x="2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0"/>
              <p:cNvSpPr/>
              <p:nvPr/>
            </p:nvSpPr>
            <p:spPr>
              <a:xfrm>
                <a:off x="7384348" y="1871996"/>
                <a:ext cx="12968" cy="12243"/>
              </a:xfrm>
              <a:custGeom>
                <a:avLst/>
                <a:gdLst/>
                <a:ahLst/>
                <a:cxnLst/>
                <a:rect l="l" t="t" r="r" b="b"/>
                <a:pathLst>
                  <a:path w="394" h="372" extrusionOk="0">
                    <a:moveTo>
                      <a:pt x="191" y="0"/>
                    </a:moveTo>
                    <a:cubicBezTo>
                      <a:pt x="183" y="0"/>
                      <a:pt x="175" y="1"/>
                      <a:pt x="167" y="2"/>
                    </a:cubicBezTo>
                    <a:cubicBezTo>
                      <a:pt x="60" y="26"/>
                      <a:pt x="0" y="121"/>
                      <a:pt x="12" y="216"/>
                    </a:cubicBezTo>
                    <a:cubicBezTo>
                      <a:pt x="24" y="300"/>
                      <a:pt x="107" y="371"/>
                      <a:pt x="191" y="371"/>
                    </a:cubicBezTo>
                    <a:cubicBezTo>
                      <a:pt x="203" y="371"/>
                      <a:pt x="215" y="359"/>
                      <a:pt x="227" y="359"/>
                    </a:cubicBezTo>
                    <a:cubicBezTo>
                      <a:pt x="322" y="347"/>
                      <a:pt x="393" y="252"/>
                      <a:pt x="369" y="145"/>
                    </a:cubicBezTo>
                    <a:cubicBezTo>
                      <a:pt x="358" y="58"/>
                      <a:pt x="278" y="0"/>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0"/>
              <p:cNvSpPr/>
              <p:nvPr/>
            </p:nvSpPr>
            <p:spPr>
              <a:xfrm>
                <a:off x="7381583" y="1838360"/>
                <a:ext cx="12211" cy="12178"/>
              </a:xfrm>
              <a:custGeom>
                <a:avLst/>
                <a:gdLst/>
                <a:ahLst/>
                <a:cxnLst/>
                <a:rect l="l" t="t" r="r" b="b"/>
                <a:pathLst>
                  <a:path w="371" h="370" extrusionOk="0">
                    <a:moveTo>
                      <a:pt x="191" y="0"/>
                    </a:moveTo>
                    <a:cubicBezTo>
                      <a:pt x="84" y="0"/>
                      <a:pt x="1" y="83"/>
                      <a:pt x="1" y="191"/>
                    </a:cubicBezTo>
                    <a:cubicBezTo>
                      <a:pt x="1" y="286"/>
                      <a:pt x="84" y="369"/>
                      <a:pt x="191" y="369"/>
                    </a:cubicBezTo>
                    <a:cubicBezTo>
                      <a:pt x="287" y="369"/>
                      <a:pt x="370" y="286"/>
                      <a:pt x="370" y="191"/>
                    </a:cubicBezTo>
                    <a:cubicBezTo>
                      <a:pt x="370" y="83"/>
                      <a:pt x="287" y="0"/>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0"/>
              <p:cNvSpPr/>
              <p:nvPr/>
            </p:nvSpPr>
            <p:spPr>
              <a:xfrm>
                <a:off x="7717423" y="1936307"/>
                <a:ext cx="13757" cy="12079"/>
              </a:xfrm>
              <a:custGeom>
                <a:avLst/>
                <a:gdLst/>
                <a:ahLst/>
                <a:cxnLst/>
                <a:rect l="l" t="t" r="r" b="b"/>
                <a:pathLst>
                  <a:path w="418" h="367" extrusionOk="0">
                    <a:moveTo>
                      <a:pt x="210" y="0"/>
                    </a:moveTo>
                    <a:cubicBezTo>
                      <a:pt x="147" y="0"/>
                      <a:pt x="87" y="29"/>
                      <a:pt x="48" y="84"/>
                    </a:cubicBezTo>
                    <a:cubicBezTo>
                      <a:pt x="1" y="167"/>
                      <a:pt x="24" y="286"/>
                      <a:pt x="108" y="334"/>
                    </a:cubicBezTo>
                    <a:cubicBezTo>
                      <a:pt x="143" y="356"/>
                      <a:pt x="176" y="366"/>
                      <a:pt x="208" y="366"/>
                    </a:cubicBezTo>
                    <a:cubicBezTo>
                      <a:pt x="263" y="366"/>
                      <a:pt x="313" y="335"/>
                      <a:pt x="358" y="274"/>
                    </a:cubicBezTo>
                    <a:cubicBezTo>
                      <a:pt x="417" y="191"/>
                      <a:pt x="394" y="84"/>
                      <a:pt x="310" y="24"/>
                    </a:cubicBezTo>
                    <a:cubicBezTo>
                      <a:pt x="277" y="8"/>
                      <a:pt x="243" y="0"/>
                      <a:pt x="2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0"/>
              <p:cNvSpPr/>
              <p:nvPr/>
            </p:nvSpPr>
            <p:spPr>
              <a:xfrm>
                <a:off x="7719397" y="1744098"/>
                <a:ext cx="13725" cy="12013"/>
              </a:xfrm>
              <a:custGeom>
                <a:avLst/>
                <a:gdLst/>
                <a:ahLst/>
                <a:cxnLst/>
                <a:rect l="l" t="t" r="r" b="b"/>
                <a:pathLst>
                  <a:path w="417" h="365" extrusionOk="0">
                    <a:moveTo>
                      <a:pt x="207" y="1"/>
                    </a:moveTo>
                    <a:cubicBezTo>
                      <a:pt x="174" y="1"/>
                      <a:pt x="140" y="10"/>
                      <a:pt x="107" y="30"/>
                    </a:cubicBezTo>
                    <a:cubicBezTo>
                      <a:pt x="24" y="78"/>
                      <a:pt x="0" y="197"/>
                      <a:pt x="48" y="280"/>
                    </a:cubicBezTo>
                    <a:cubicBezTo>
                      <a:pt x="87" y="335"/>
                      <a:pt x="152" y="364"/>
                      <a:pt x="212" y="364"/>
                    </a:cubicBezTo>
                    <a:cubicBezTo>
                      <a:pt x="243" y="364"/>
                      <a:pt x="273" y="356"/>
                      <a:pt x="298" y="340"/>
                    </a:cubicBezTo>
                    <a:cubicBezTo>
                      <a:pt x="393" y="292"/>
                      <a:pt x="417" y="173"/>
                      <a:pt x="369" y="90"/>
                    </a:cubicBezTo>
                    <a:cubicBezTo>
                      <a:pt x="330" y="35"/>
                      <a:pt x="270"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0"/>
              <p:cNvSpPr/>
              <p:nvPr/>
            </p:nvSpPr>
            <p:spPr>
              <a:xfrm>
                <a:off x="7699387" y="1716880"/>
                <a:ext cx="13362" cy="12178"/>
              </a:xfrm>
              <a:custGeom>
                <a:avLst/>
                <a:gdLst/>
                <a:ahLst/>
                <a:cxnLst/>
                <a:rect l="l" t="t" r="r" b="b"/>
                <a:pathLst>
                  <a:path w="406" h="370" extrusionOk="0">
                    <a:moveTo>
                      <a:pt x="199" y="1"/>
                    </a:moveTo>
                    <a:cubicBezTo>
                      <a:pt x="157" y="1"/>
                      <a:pt x="116" y="16"/>
                      <a:pt x="84" y="48"/>
                    </a:cubicBezTo>
                    <a:cubicBezTo>
                      <a:pt x="13" y="119"/>
                      <a:pt x="1" y="238"/>
                      <a:pt x="72" y="310"/>
                    </a:cubicBezTo>
                    <a:cubicBezTo>
                      <a:pt x="117" y="348"/>
                      <a:pt x="163" y="370"/>
                      <a:pt x="208" y="370"/>
                    </a:cubicBezTo>
                    <a:cubicBezTo>
                      <a:pt x="246" y="370"/>
                      <a:pt x="284" y="354"/>
                      <a:pt x="322" y="322"/>
                    </a:cubicBezTo>
                    <a:cubicBezTo>
                      <a:pt x="406" y="262"/>
                      <a:pt x="406" y="143"/>
                      <a:pt x="346" y="72"/>
                    </a:cubicBezTo>
                    <a:cubicBezTo>
                      <a:pt x="306" y="25"/>
                      <a:pt x="252" y="1"/>
                      <a:pt x="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0"/>
              <p:cNvSpPr/>
              <p:nvPr/>
            </p:nvSpPr>
            <p:spPr>
              <a:xfrm>
                <a:off x="7732332" y="1906127"/>
                <a:ext cx="14119" cy="12178"/>
              </a:xfrm>
              <a:custGeom>
                <a:avLst/>
                <a:gdLst/>
                <a:ahLst/>
                <a:cxnLst/>
                <a:rect l="l" t="t" r="r" b="b"/>
                <a:pathLst>
                  <a:path w="429" h="370" extrusionOk="0">
                    <a:moveTo>
                      <a:pt x="221" y="1"/>
                    </a:moveTo>
                    <a:cubicBezTo>
                      <a:pt x="146" y="1"/>
                      <a:pt x="75" y="46"/>
                      <a:pt x="48" y="120"/>
                    </a:cubicBezTo>
                    <a:cubicBezTo>
                      <a:pt x="0" y="227"/>
                      <a:pt x="107" y="370"/>
                      <a:pt x="214" y="370"/>
                    </a:cubicBezTo>
                    <a:cubicBezTo>
                      <a:pt x="298" y="370"/>
                      <a:pt x="357" y="322"/>
                      <a:pt x="393" y="251"/>
                    </a:cubicBezTo>
                    <a:cubicBezTo>
                      <a:pt x="429" y="156"/>
                      <a:pt x="381" y="60"/>
                      <a:pt x="286" y="13"/>
                    </a:cubicBezTo>
                    <a:cubicBezTo>
                      <a:pt x="264" y="5"/>
                      <a:pt x="242"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0"/>
              <p:cNvSpPr/>
              <p:nvPr/>
            </p:nvSpPr>
            <p:spPr>
              <a:xfrm>
                <a:off x="7746419" y="1840302"/>
                <a:ext cx="12178" cy="12178"/>
              </a:xfrm>
              <a:custGeom>
                <a:avLst/>
                <a:gdLst/>
                <a:ahLst/>
                <a:cxnLst/>
                <a:rect l="l" t="t" r="r" b="b"/>
                <a:pathLst>
                  <a:path w="370" h="370" extrusionOk="0">
                    <a:moveTo>
                      <a:pt x="191" y="1"/>
                    </a:moveTo>
                    <a:cubicBezTo>
                      <a:pt x="84" y="1"/>
                      <a:pt x="1" y="84"/>
                      <a:pt x="1" y="191"/>
                    </a:cubicBezTo>
                    <a:cubicBezTo>
                      <a:pt x="1" y="298"/>
                      <a:pt x="96" y="358"/>
                      <a:pt x="191" y="370"/>
                    </a:cubicBezTo>
                    <a:cubicBezTo>
                      <a:pt x="286" y="370"/>
                      <a:pt x="370" y="286"/>
                      <a:pt x="370" y="191"/>
                    </a:cubicBezTo>
                    <a:cubicBezTo>
                      <a:pt x="370" y="84"/>
                      <a:pt x="286" y="1"/>
                      <a:pt x="1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0"/>
              <p:cNvSpPr/>
              <p:nvPr/>
            </p:nvSpPr>
            <p:spPr>
              <a:xfrm>
                <a:off x="7734274" y="1774477"/>
                <a:ext cx="13362" cy="11783"/>
              </a:xfrm>
              <a:custGeom>
                <a:avLst/>
                <a:gdLst/>
                <a:ahLst/>
                <a:cxnLst/>
                <a:rect l="l" t="t" r="r" b="b"/>
                <a:pathLst>
                  <a:path w="406" h="358" extrusionOk="0">
                    <a:moveTo>
                      <a:pt x="202" y="0"/>
                    </a:moveTo>
                    <a:cubicBezTo>
                      <a:pt x="182" y="0"/>
                      <a:pt x="162" y="4"/>
                      <a:pt x="143" y="12"/>
                    </a:cubicBezTo>
                    <a:cubicBezTo>
                      <a:pt x="48" y="48"/>
                      <a:pt x="1" y="155"/>
                      <a:pt x="36" y="238"/>
                    </a:cubicBezTo>
                    <a:cubicBezTo>
                      <a:pt x="60" y="322"/>
                      <a:pt x="132" y="357"/>
                      <a:pt x="203" y="357"/>
                    </a:cubicBezTo>
                    <a:cubicBezTo>
                      <a:pt x="227" y="357"/>
                      <a:pt x="251" y="357"/>
                      <a:pt x="263" y="346"/>
                    </a:cubicBezTo>
                    <a:cubicBezTo>
                      <a:pt x="358" y="310"/>
                      <a:pt x="405" y="215"/>
                      <a:pt x="370" y="119"/>
                    </a:cubicBezTo>
                    <a:cubicBezTo>
                      <a:pt x="342" y="46"/>
                      <a:pt x="271" y="0"/>
                      <a:pt x="2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0"/>
              <p:cNvSpPr/>
              <p:nvPr/>
            </p:nvSpPr>
            <p:spPr>
              <a:xfrm>
                <a:off x="7743292" y="1806830"/>
                <a:ext cx="12968" cy="12079"/>
              </a:xfrm>
              <a:custGeom>
                <a:avLst/>
                <a:gdLst/>
                <a:ahLst/>
                <a:cxnLst/>
                <a:rect l="l" t="t" r="r" b="b"/>
                <a:pathLst>
                  <a:path w="394" h="367" extrusionOk="0">
                    <a:moveTo>
                      <a:pt x="205" y="1"/>
                    </a:moveTo>
                    <a:cubicBezTo>
                      <a:pt x="192" y="1"/>
                      <a:pt x="180" y="2"/>
                      <a:pt x="167" y="6"/>
                    </a:cubicBezTo>
                    <a:cubicBezTo>
                      <a:pt x="72" y="17"/>
                      <a:pt x="0" y="113"/>
                      <a:pt x="12" y="220"/>
                    </a:cubicBezTo>
                    <a:cubicBezTo>
                      <a:pt x="33" y="293"/>
                      <a:pt x="119" y="367"/>
                      <a:pt x="196" y="367"/>
                    </a:cubicBezTo>
                    <a:cubicBezTo>
                      <a:pt x="207" y="367"/>
                      <a:pt x="217" y="366"/>
                      <a:pt x="227" y="363"/>
                    </a:cubicBezTo>
                    <a:cubicBezTo>
                      <a:pt x="334" y="351"/>
                      <a:pt x="393" y="256"/>
                      <a:pt x="381" y="148"/>
                    </a:cubicBezTo>
                    <a:cubicBezTo>
                      <a:pt x="361" y="66"/>
                      <a:pt x="286"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0"/>
              <p:cNvSpPr/>
              <p:nvPr/>
            </p:nvSpPr>
            <p:spPr>
              <a:xfrm>
                <a:off x="7697050" y="1962802"/>
                <a:ext cx="13362" cy="12145"/>
              </a:xfrm>
              <a:custGeom>
                <a:avLst/>
                <a:gdLst/>
                <a:ahLst/>
                <a:cxnLst/>
                <a:rect l="l" t="t" r="r" b="b"/>
                <a:pathLst>
                  <a:path w="406" h="369" extrusionOk="0">
                    <a:moveTo>
                      <a:pt x="196" y="1"/>
                    </a:moveTo>
                    <a:cubicBezTo>
                      <a:pt x="147" y="1"/>
                      <a:pt x="97" y="21"/>
                      <a:pt x="60" y="65"/>
                    </a:cubicBezTo>
                    <a:cubicBezTo>
                      <a:pt x="0" y="136"/>
                      <a:pt x="0" y="255"/>
                      <a:pt x="72" y="315"/>
                    </a:cubicBezTo>
                    <a:cubicBezTo>
                      <a:pt x="114" y="350"/>
                      <a:pt x="158" y="368"/>
                      <a:pt x="203" y="368"/>
                    </a:cubicBezTo>
                    <a:cubicBezTo>
                      <a:pt x="248" y="368"/>
                      <a:pt x="292" y="350"/>
                      <a:pt x="334" y="315"/>
                    </a:cubicBezTo>
                    <a:cubicBezTo>
                      <a:pt x="405" y="231"/>
                      <a:pt x="393" y="124"/>
                      <a:pt x="322" y="53"/>
                    </a:cubicBezTo>
                    <a:cubicBezTo>
                      <a:pt x="288" y="18"/>
                      <a:pt x="242" y="1"/>
                      <a:pt x="1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0"/>
              <p:cNvSpPr/>
              <p:nvPr/>
            </p:nvSpPr>
            <p:spPr>
              <a:xfrm>
                <a:off x="7742502" y="1873839"/>
                <a:ext cx="13362" cy="12342"/>
              </a:xfrm>
              <a:custGeom>
                <a:avLst/>
                <a:gdLst/>
                <a:ahLst/>
                <a:cxnLst/>
                <a:rect l="l" t="t" r="r" b="b"/>
                <a:pathLst>
                  <a:path w="406" h="375" extrusionOk="0">
                    <a:moveTo>
                      <a:pt x="197" y="1"/>
                    </a:moveTo>
                    <a:cubicBezTo>
                      <a:pt x="108" y="1"/>
                      <a:pt x="35" y="66"/>
                      <a:pt x="24" y="148"/>
                    </a:cubicBezTo>
                    <a:cubicBezTo>
                      <a:pt x="1" y="256"/>
                      <a:pt x="96" y="375"/>
                      <a:pt x="203" y="375"/>
                    </a:cubicBezTo>
                    <a:cubicBezTo>
                      <a:pt x="286" y="375"/>
                      <a:pt x="370" y="303"/>
                      <a:pt x="382" y="220"/>
                    </a:cubicBezTo>
                    <a:cubicBezTo>
                      <a:pt x="405" y="125"/>
                      <a:pt x="334" y="29"/>
                      <a:pt x="239" y="5"/>
                    </a:cubicBezTo>
                    <a:cubicBezTo>
                      <a:pt x="225" y="2"/>
                      <a:pt x="211"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0"/>
              <p:cNvSpPr/>
              <p:nvPr/>
            </p:nvSpPr>
            <p:spPr>
              <a:xfrm>
                <a:off x="7578696" y="2020530"/>
                <a:ext cx="12573" cy="11849"/>
              </a:xfrm>
              <a:custGeom>
                <a:avLst/>
                <a:gdLst/>
                <a:ahLst/>
                <a:cxnLst/>
                <a:rect l="l" t="t" r="r" b="b"/>
                <a:pathLst>
                  <a:path w="382" h="360" extrusionOk="0">
                    <a:moveTo>
                      <a:pt x="200" y="0"/>
                    </a:moveTo>
                    <a:cubicBezTo>
                      <a:pt x="193" y="0"/>
                      <a:pt x="186" y="1"/>
                      <a:pt x="179" y="1"/>
                    </a:cubicBezTo>
                    <a:cubicBezTo>
                      <a:pt x="72" y="1"/>
                      <a:pt x="1" y="97"/>
                      <a:pt x="13" y="192"/>
                    </a:cubicBezTo>
                    <a:cubicBezTo>
                      <a:pt x="13" y="281"/>
                      <a:pt x="96" y="360"/>
                      <a:pt x="185" y="360"/>
                    </a:cubicBezTo>
                    <a:cubicBezTo>
                      <a:pt x="191" y="360"/>
                      <a:pt x="197" y="359"/>
                      <a:pt x="203" y="359"/>
                    </a:cubicBezTo>
                    <a:cubicBezTo>
                      <a:pt x="310" y="359"/>
                      <a:pt x="382" y="263"/>
                      <a:pt x="370" y="168"/>
                    </a:cubicBezTo>
                    <a:cubicBezTo>
                      <a:pt x="370" y="69"/>
                      <a:pt x="288" y="0"/>
                      <a:pt x="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0"/>
              <p:cNvSpPr/>
              <p:nvPr/>
            </p:nvSpPr>
            <p:spPr>
              <a:xfrm>
                <a:off x="7642975" y="2002692"/>
                <a:ext cx="13757" cy="12079"/>
              </a:xfrm>
              <a:custGeom>
                <a:avLst/>
                <a:gdLst/>
                <a:ahLst/>
                <a:cxnLst/>
                <a:rect l="l" t="t" r="r" b="b"/>
                <a:pathLst>
                  <a:path w="418" h="367" extrusionOk="0">
                    <a:moveTo>
                      <a:pt x="199" y="1"/>
                    </a:moveTo>
                    <a:cubicBezTo>
                      <a:pt x="172" y="1"/>
                      <a:pt x="146" y="7"/>
                      <a:pt x="119" y="20"/>
                    </a:cubicBezTo>
                    <a:cubicBezTo>
                      <a:pt x="36" y="67"/>
                      <a:pt x="0" y="174"/>
                      <a:pt x="36" y="270"/>
                    </a:cubicBezTo>
                    <a:cubicBezTo>
                      <a:pt x="71" y="331"/>
                      <a:pt x="145" y="367"/>
                      <a:pt x="215" y="367"/>
                    </a:cubicBezTo>
                    <a:cubicBezTo>
                      <a:pt x="240" y="367"/>
                      <a:pt x="264" y="362"/>
                      <a:pt x="286" y="353"/>
                    </a:cubicBezTo>
                    <a:cubicBezTo>
                      <a:pt x="370" y="305"/>
                      <a:pt x="417" y="198"/>
                      <a:pt x="370" y="103"/>
                    </a:cubicBezTo>
                    <a:cubicBezTo>
                      <a:pt x="335" y="42"/>
                      <a:pt x="269" y="1"/>
                      <a:pt x="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0"/>
              <p:cNvSpPr/>
              <p:nvPr/>
            </p:nvSpPr>
            <p:spPr>
              <a:xfrm>
                <a:off x="7611609" y="2014507"/>
                <a:ext cx="13362" cy="12145"/>
              </a:xfrm>
              <a:custGeom>
                <a:avLst/>
                <a:gdLst/>
                <a:ahLst/>
                <a:cxnLst/>
                <a:rect l="l" t="t" r="r" b="b"/>
                <a:pathLst>
                  <a:path w="406" h="369" extrusionOk="0">
                    <a:moveTo>
                      <a:pt x="198" y="1"/>
                    </a:moveTo>
                    <a:cubicBezTo>
                      <a:pt x="184" y="1"/>
                      <a:pt x="170" y="2"/>
                      <a:pt x="156" y="6"/>
                    </a:cubicBezTo>
                    <a:cubicBezTo>
                      <a:pt x="49" y="42"/>
                      <a:pt x="1" y="137"/>
                      <a:pt x="25" y="232"/>
                    </a:cubicBezTo>
                    <a:cubicBezTo>
                      <a:pt x="45" y="313"/>
                      <a:pt x="126" y="368"/>
                      <a:pt x="208" y="368"/>
                    </a:cubicBezTo>
                    <a:cubicBezTo>
                      <a:pt x="222" y="368"/>
                      <a:pt x="237" y="367"/>
                      <a:pt x="251" y="363"/>
                    </a:cubicBezTo>
                    <a:cubicBezTo>
                      <a:pt x="346" y="339"/>
                      <a:pt x="406" y="232"/>
                      <a:pt x="370" y="137"/>
                    </a:cubicBezTo>
                    <a:cubicBezTo>
                      <a:pt x="350" y="56"/>
                      <a:pt x="278"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0"/>
              <p:cNvSpPr/>
              <p:nvPr/>
            </p:nvSpPr>
            <p:spPr>
              <a:xfrm>
                <a:off x="7674702" y="1694104"/>
                <a:ext cx="13757" cy="11914"/>
              </a:xfrm>
              <a:custGeom>
                <a:avLst/>
                <a:gdLst/>
                <a:ahLst/>
                <a:cxnLst/>
                <a:rect l="l" t="t" r="r" b="b"/>
                <a:pathLst>
                  <a:path w="418" h="362" extrusionOk="0">
                    <a:moveTo>
                      <a:pt x="206" y="0"/>
                    </a:moveTo>
                    <a:cubicBezTo>
                      <a:pt x="150" y="0"/>
                      <a:pt x="95" y="24"/>
                      <a:pt x="60" y="73"/>
                    </a:cubicBezTo>
                    <a:cubicBezTo>
                      <a:pt x="1" y="144"/>
                      <a:pt x="13" y="263"/>
                      <a:pt x="96" y="323"/>
                    </a:cubicBezTo>
                    <a:cubicBezTo>
                      <a:pt x="132" y="349"/>
                      <a:pt x="170" y="361"/>
                      <a:pt x="208" y="361"/>
                    </a:cubicBezTo>
                    <a:cubicBezTo>
                      <a:pt x="257" y="361"/>
                      <a:pt x="306" y="340"/>
                      <a:pt x="346" y="299"/>
                    </a:cubicBezTo>
                    <a:cubicBezTo>
                      <a:pt x="418" y="216"/>
                      <a:pt x="394" y="97"/>
                      <a:pt x="322" y="37"/>
                    </a:cubicBezTo>
                    <a:cubicBezTo>
                      <a:pt x="288" y="12"/>
                      <a:pt x="247" y="0"/>
                      <a:pt x="2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0"/>
              <p:cNvSpPr/>
              <p:nvPr/>
            </p:nvSpPr>
            <p:spPr>
              <a:xfrm>
                <a:off x="7671576" y="1985248"/>
                <a:ext cx="13757" cy="12276"/>
              </a:xfrm>
              <a:custGeom>
                <a:avLst/>
                <a:gdLst/>
                <a:ahLst/>
                <a:cxnLst/>
                <a:rect l="l" t="t" r="r" b="b"/>
                <a:pathLst>
                  <a:path w="418" h="373" extrusionOk="0">
                    <a:moveTo>
                      <a:pt x="212" y="0"/>
                    </a:moveTo>
                    <a:cubicBezTo>
                      <a:pt x="171" y="0"/>
                      <a:pt x="131" y="13"/>
                      <a:pt x="96" y="38"/>
                    </a:cubicBezTo>
                    <a:cubicBezTo>
                      <a:pt x="24" y="97"/>
                      <a:pt x="1" y="216"/>
                      <a:pt x="60" y="300"/>
                    </a:cubicBezTo>
                    <a:cubicBezTo>
                      <a:pt x="109" y="348"/>
                      <a:pt x="157" y="372"/>
                      <a:pt x="208" y="372"/>
                    </a:cubicBezTo>
                    <a:cubicBezTo>
                      <a:pt x="245" y="372"/>
                      <a:pt x="282" y="360"/>
                      <a:pt x="322" y="335"/>
                    </a:cubicBezTo>
                    <a:cubicBezTo>
                      <a:pt x="405" y="276"/>
                      <a:pt x="417" y="157"/>
                      <a:pt x="358" y="73"/>
                    </a:cubicBezTo>
                    <a:cubicBezTo>
                      <a:pt x="323" y="25"/>
                      <a:pt x="268" y="0"/>
                      <a:pt x="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0"/>
              <p:cNvSpPr/>
              <p:nvPr/>
            </p:nvSpPr>
            <p:spPr>
              <a:xfrm>
                <a:off x="7544994" y="2020135"/>
                <a:ext cx="12573" cy="11816"/>
              </a:xfrm>
              <a:custGeom>
                <a:avLst/>
                <a:gdLst/>
                <a:ahLst/>
                <a:cxnLst/>
                <a:rect l="l" t="t" r="r" b="b"/>
                <a:pathLst>
                  <a:path w="382" h="359" extrusionOk="0">
                    <a:moveTo>
                      <a:pt x="192" y="0"/>
                    </a:moveTo>
                    <a:cubicBezTo>
                      <a:pt x="96" y="0"/>
                      <a:pt x="24" y="68"/>
                      <a:pt x="13" y="156"/>
                    </a:cubicBezTo>
                    <a:cubicBezTo>
                      <a:pt x="1" y="263"/>
                      <a:pt x="96" y="359"/>
                      <a:pt x="191" y="359"/>
                    </a:cubicBezTo>
                    <a:cubicBezTo>
                      <a:pt x="287" y="359"/>
                      <a:pt x="358" y="299"/>
                      <a:pt x="370" y="204"/>
                    </a:cubicBezTo>
                    <a:cubicBezTo>
                      <a:pt x="382" y="97"/>
                      <a:pt x="310" y="13"/>
                      <a:pt x="215" y="2"/>
                    </a:cubicBezTo>
                    <a:cubicBezTo>
                      <a:pt x="207" y="1"/>
                      <a:pt x="200"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0"/>
              <p:cNvSpPr/>
              <p:nvPr/>
            </p:nvSpPr>
            <p:spPr>
              <a:xfrm>
                <a:off x="7386685" y="1646710"/>
                <a:ext cx="299800" cy="411176"/>
              </a:xfrm>
              <a:custGeom>
                <a:avLst/>
                <a:gdLst/>
                <a:ahLst/>
                <a:cxnLst/>
                <a:rect l="l" t="t" r="r" b="b"/>
                <a:pathLst>
                  <a:path w="9109" h="12493" extrusionOk="0">
                    <a:moveTo>
                      <a:pt x="8180" y="2489"/>
                    </a:moveTo>
                    <a:cubicBezTo>
                      <a:pt x="8383" y="2489"/>
                      <a:pt x="8538" y="2644"/>
                      <a:pt x="8538" y="2835"/>
                    </a:cubicBezTo>
                    <a:cubicBezTo>
                      <a:pt x="8526" y="3025"/>
                      <a:pt x="8383" y="3192"/>
                      <a:pt x="8180" y="3192"/>
                    </a:cubicBezTo>
                    <a:lnTo>
                      <a:pt x="7871" y="3192"/>
                    </a:lnTo>
                    <a:cubicBezTo>
                      <a:pt x="7668" y="3192"/>
                      <a:pt x="7514" y="3037"/>
                      <a:pt x="7514" y="2835"/>
                    </a:cubicBezTo>
                    <a:cubicBezTo>
                      <a:pt x="7514" y="2644"/>
                      <a:pt x="7668" y="2489"/>
                      <a:pt x="7871" y="2489"/>
                    </a:cubicBezTo>
                    <a:close/>
                    <a:moveTo>
                      <a:pt x="8180" y="3561"/>
                    </a:moveTo>
                    <a:cubicBezTo>
                      <a:pt x="8383" y="3561"/>
                      <a:pt x="8538" y="3716"/>
                      <a:pt x="8538" y="3906"/>
                    </a:cubicBezTo>
                    <a:cubicBezTo>
                      <a:pt x="8538" y="4109"/>
                      <a:pt x="8383" y="4263"/>
                      <a:pt x="8180" y="4263"/>
                    </a:cubicBezTo>
                    <a:lnTo>
                      <a:pt x="7871" y="4263"/>
                    </a:lnTo>
                    <a:cubicBezTo>
                      <a:pt x="7668" y="4263"/>
                      <a:pt x="7514" y="4109"/>
                      <a:pt x="7514" y="3906"/>
                    </a:cubicBezTo>
                    <a:cubicBezTo>
                      <a:pt x="7514" y="3716"/>
                      <a:pt x="7668" y="3561"/>
                      <a:pt x="7871" y="3561"/>
                    </a:cubicBezTo>
                    <a:close/>
                    <a:moveTo>
                      <a:pt x="8180" y="4620"/>
                    </a:moveTo>
                    <a:cubicBezTo>
                      <a:pt x="8383" y="4632"/>
                      <a:pt x="8538" y="4787"/>
                      <a:pt x="8538" y="4978"/>
                    </a:cubicBezTo>
                    <a:cubicBezTo>
                      <a:pt x="8538" y="5168"/>
                      <a:pt x="8383" y="5335"/>
                      <a:pt x="8180" y="5335"/>
                    </a:cubicBezTo>
                    <a:lnTo>
                      <a:pt x="7871" y="5335"/>
                    </a:lnTo>
                    <a:cubicBezTo>
                      <a:pt x="7668" y="5335"/>
                      <a:pt x="7514" y="5168"/>
                      <a:pt x="7514" y="4978"/>
                    </a:cubicBezTo>
                    <a:cubicBezTo>
                      <a:pt x="7514" y="4787"/>
                      <a:pt x="7668" y="4620"/>
                      <a:pt x="7871" y="4620"/>
                    </a:cubicBezTo>
                    <a:close/>
                    <a:moveTo>
                      <a:pt x="8180" y="5692"/>
                    </a:moveTo>
                    <a:cubicBezTo>
                      <a:pt x="8383" y="5692"/>
                      <a:pt x="8538" y="5859"/>
                      <a:pt x="8538" y="6049"/>
                    </a:cubicBezTo>
                    <a:cubicBezTo>
                      <a:pt x="8538" y="6240"/>
                      <a:pt x="8383" y="6406"/>
                      <a:pt x="8180" y="6406"/>
                    </a:cubicBezTo>
                    <a:lnTo>
                      <a:pt x="7871" y="6406"/>
                    </a:lnTo>
                    <a:cubicBezTo>
                      <a:pt x="7668" y="6406"/>
                      <a:pt x="7514" y="6240"/>
                      <a:pt x="7514" y="6049"/>
                    </a:cubicBezTo>
                    <a:cubicBezTo>
                      <a:pt x="7514" y="5859"/>
                      <a:pt x="7668" y="5692"/>
                      <a:pt x="7871" y="5692"/>
                    </a:cubicBezTo>
                    <a:close/>
                    <a:moveTo>
                      <a:pt x="7906" y="1215"/>
                    </a:moveTo>
                    <a:lnTo>
                      <a:pt x="7906" y="2120"/>
                    </a:lnTo>
                    <a:lnTo>
                      <a:pt x="7871" y="2120"/>
                    </a:lnTo>
                    <a:cubicBezTo>
                      <a:pt x="7466" y="2120"/>
                      <a:pt x="7144" y="2442"/>
                      <a:pt x="7144" y="2835"/>
                    </a:cubicBezTo>
                    <a:lnTo>
                      <a:pt x="7144" y="2846"/>
                    </a:lnTo>
                    <a:cubicBezTo>
                      <a:pt x="7144" y="3049"/>
                      <a:pt x="7240" y="3239"/>
                      <a:pt x="7383" y="3382"/>
                    </a:cubicBezTo>
                    <a:cubicBezTo>
                      <a:pt x="7240" y="3513"/>
                      <a:pt x="7144" y="3704"/>
                      <a:pt x="7144" y="3906"/>
                    </a:cubicBezTo>
                    <a:lnTo>
                      <a:pt x="7144" y="3918"/>
                    </a:lnTo>
                    <a:cubicBezTo>
                      <a:pt x="7144" y="4120"/>
                      <a:pt x="7240" y="4311"/>
                      <a:pt x="7383" y="4442"/>
                    </a:cubicBezTo>
                    <a:cubicBezTo>
                      <a:pt x="7240" y="4573"/>
                      <a:pt x="7144" y="4763"/>
                      <a:pt x="7144" y="4978"/>
                    </a:cubicBezTo>
                    <a:lnTo>
                      <a:pt x="7144" y="4990"/>
                    </a:lnTo>
                    <a:cubicBezTo>
                      <a:pt x="7144" y="5192"/>
                      <a:pt x="7240" y="5382"/>
                      <a:pt x="7383" y="5513"/>
                    </a:cubicBezTo>
                    <a:cubicBezTo>
                      <a:pt x="7240" y="5644"/>
                      <a:pt x="7144" y="5835"/>
                      <a:pt x="7144" y="6049"/>
                    </a:cubicBezTo>
                    <a:lnTo>
                      <a:pt x="7144" y="6061"/>
                    </a:lnTo>
                    <a:cubicBezTo>
                      <a:pt x="7144" y="6454"/>
                      <a:pt x="7466" y="6776"/>
                      <a:pt x="7871" y="6776"/>
                    </a:cubicBezTo>
                    <a:lnTo>
                      <a:pt x="7906" y="6776"/>
                    </a:lnTo>
                    <a:lnTo>
                      <a:pt x="7906" y="7692"/>
                    </a:lnTo>
                    <a:lnTo>
                      <a:pt x="4442" y="7692"/>
                    </a:lnTo>
                    <a:cubicBezTo>
                      <a:pt x="4323" y="7061"/>
                      <a:pt x="3966" y="6478"/>
                      <a:pt x="3394" y="6180"/>
                    </a:cubicBezTo>
                    <a:lnTo>
                      <a:pt x="3394" y="1215"/>
                    </a:lnTo>
                    <a:close/>
                    <a:moveTo>
                      <a:pt x="7906" y="8049"/>
                    </a:moveTo>
                    <a:lnTo>
                      <a:pt x="7906" y="8526"/>
                    </a:lnTo>
                    <a:cubicBezTo>
                      <a:pt x="7906" y="8728"/>
                      <a:pt x="7740" y="8895"/>
                      <a:pt x="7537" y="8895"/>
                    </a:cubicBezTo>
                    <a:lnTo>
                      <a:pt x="4370" y="8895"/>
                    </a:lnTo>
                    <a:cubicBezTo>
                      <a:pt x="4454" y="8633"/>
                      <a:pt x="4489" y="8335"/>
                      <a:pt x="4477" y="8049"/>
                    </a:cubicBezTo>
                    <a:close/>
                    <a:moveTo>
                      <a:pt x="2614" y="3680"/>
                    </a:moveTo>
                    <a:cubicBezTo>
                      <a:pt x="2814" y="3680"/>
                      <a:pt x="3013" y="3811"/>
                      <a:pt x="3013" y="4073"/>
                    </a:cubicBezTo>
                    <a:lnTo>
                      <a:pt x="3013" y="6287"/>
                    </a:lnTo>
                    <a:cubicBezTo>
                      <a:pt x="3013" y="6359"/>
                      <a:pt x="3049" y="6418"/>
                      <a:pt x="3120" y="6454"/>
                    </a:cubicBezTo>
                    <a:cubicBezTo>
                      <a:pt x="3561" y="6645"/>
                      <a:pt x="3882" y="7026"/>
                      <a:pt x="4025" y="7549"/>
                    </a:cubicBezTo>
                    <a:cubicBezTo>
                      <a:pt x="4204" y="8133"/>
                      <a:pt x="4108" y="8788"/>
                      <a:pt x="3799" y="9240"/>
                    </a:cubicBezTo>
                    <a:cubicBezTo>
                      <a:pt x="3704" y="9378"/>
                      <a:pt x="3827" y="9534"/>
                      <a:pt x="3956" y="9534"/>
                    </a:cubicBezTo>
                    <a:cubicBezTo>
                      <a:pt x="4006" y="9534"/>
                      <a:pt x="4057" y="9511"/>
                      <a:pt x="4096" y="9454"/>
                    </a:cubicBezTo>
                    <a:cubicBezTo>
                      <a:pt x="4144" y="9383"/>
                      <a:pt x="4180" y="9323"/>
                      <a:pt x="4216" y="9252"/>
                    </a:cubicBezTo>
                    <a:lnTo>
                      <a:pt x="6109" y="9252"/>
                    </a:lnTo>
                    <a:cubicBezTo>
                      <a:pt x="5728" y="9883"/>
                      <a:pt x="5061" y="10264"/>
                      <a:pt x="4323" y="10264"/>
                    </a:cubicBezTo>
                    <a:lnTo>
                      <a:pt x="4073" y="10252"/>
                    </a:lnTo>
                    <a:cubicBezTo>
                      <a:pt x="4025" y="10252"/>
                      <a:pt x="3966" y="10264"/>
                      <a:pt x="3930" y="10300"/>
                    </a:cubicBezTo>
                    <a:lnTo>
                      <a:pt x="3561" y="10681"/>
                    </a:lnTo>
                    <a:lnTo>
                      <a:pt x="1810" y="8919"/>
                    </a:lnTo>
                    <a:lnTo>
                      <a:pt x="2168" y="8561"/>
                    </a:lnTo>
                    <a:cubicBezTo>
                      <a:pt x="2203" y="8538"/>
                      <a:pt x="2215" y="8490"/>
                      <a:pt x="2215" y="8442"/>
                    </a:cubicBezTo>
                    <a:lnTo>
                      <a:pt x="2215" y="4073"/>
                    </a:lnTo>
                    <a:cubicBezTo>
                      <a:pt x="2215" y="3811"/>
                      <a:pt x="2415" y="3680"/>
                      <a:pt x="2614" y="3680"/>
                    </a:cubicBezTo>
                    <a:close/>
                    <a:moveTo>
                      <a:pt x="3763" y="1"/>
                    </a:moveTo>
                    <a:cubicBezTo>
                      <a:pt x="3358" y="1"/>
                      <a:pt x="3025" y="334"/>
                      <a:pt x="3025" y="739"/>
                    </a:cubicBezTo>
                    <a:lnTo>
                      <a:pt x="3025" y="3418"/>
                    </a:lnTo>
                    <a:cubicBezTo>
                      <a:pt x="2901" y="3341"/>
                      <a:pt x="2766" y="3306"/>
                      <a:pt x="2634" y="3306"/>
                    </a:cubicBezTo>
                    <a:cubicBezTo>
                      <a:pt x="2234" y="3306"/>
                      <a:pt x="1858" y="3626"/>
                      <a:pt x="1858" y="4073"/>
                    </a:cubicBezTo>
                    <a:lnTo>
                      <a:pt x="1858" y="8359"/>
                    </a:lnTo>
                    <a:lnTo>
                      <a:pt x="1513" y="8704"/>
                    </a:lnTo>
                    <a:cubicBezTo>
                      <a:pt x="1383" y="8641"/>
                      <a:pt x="1241" y="8611"/>
                      <a:pt x="1099" y="8611"/>
                    </a:cubicBezTo>
                    <a:cubicBezTo>
                      <a:pt x="839" y="8611"/>
                      <a:pt x="579" y="8714"/>
                      <a:pt x="394" y="8907"/>
                    </a:cubicBezTo>
                    <a:cubicBezTo>
                      <a:pt x="1" y="9288"/>
                      <a:pt x="1" y="9919"/>
                      <a:pt x="394" y="10312"/>
                    </a:cubicBezTo>
                    <a:lnTo>
                      <a:pt x="1525" y="11443"/>
                    </a:lnTo>
                    <a:cubicBezTo>
                      <a:pt x="1564" y="11485"/>
                      <a:pt x="1609" y="11503"/>
                      <a:pt x="1652" y="11503"/>
                    </a:cubicBezTo>
                    <a:cubicBezTo>
                      <a:pt x="1791" y="11503"/>
                      <a:pt x="1911" y="11320"/>
                      <a:pt x="1775" y="11193"/>
                    </a:cubicBezTo>
                    <a:lnTo>
                      <a:pt x="644" y="10050"/>
                    </a:lnTo>
                    <a:cubicBezTo>
                      <a:pt x="406" y="9812"/>
                      <a:pt x="406" y="9407"/>
                      <a:pt x="644" y="9157"/>
                    </a:cubicBezTo>
                    <a:cubicBezTo>
                      <a:pt x="769" y="9038"/>
                      <a:pt x="932" y="8978"/>
                      <a:pt x="1095" y="8978"/>
                    </a:cubicBezTo>
                    <a:cubicBezTo>
                      <a:pt x="1257" y="8978"/>
                      <a:pt x="1418" y="9038"/>
                      <a:pt x="1537" y="9157"/>
                    </a:cubicBezTo>
                    <a:lnTo>
                      <a:pt x="3430" y="11062"/>
                    </a:lnTo>
                    <a:cubicBezTo>
                      <a:pt x="3668" y="11300"/>
                      <a:pt x="3668" y="11705"/>
                      <a:pt x="3430" y="11955"/>
                    </a:cubicBezTo>
                    <a:cubicBezTo>
                      <a:pt x="3303" y="12076"/>
                      <a:pt x="3149" y="12132"/>
                      <a:pt x="2995" y="12132"/>
                    </a:cubicBezTo>
                    <a:cubicBezTo>
                      <a:pt x="2800" y="12132"/>
                      <a:pt x="2605" y="12043"/>
                      <a:pt x="2465" y="11883"/>
                    </a:cubicBezTo>
                    <a:cubicBezTo>
                      <a:pt x="2426" y="11841"/>
                      <a:pt x="2381" y="11823"/>
                      <a:pt x="2338" y="11823"/>
                    </a:cubicBezTo>
                    <a:cubicBezTo>
                      <a:pt x="2199" y="11823"/>
                      <a:pt x="2076" y="12006"/>
                      <a:pt x="2203" y="12133"/>
                    </a:cubicBezTo>
                    <a:cubicBezTo>
                      <a:pt x="2416" y="12365"/>
                      <a:pt x="2709" y="12493"/>
                      <a:pt x="2999" y="12493"/>
                    </a:cubicBezTo>
                    <a:cubicBezTo>
                      <a:pt x="3245" y="12493"/>
                      <a:pt x="3489" y="12401"/>
                      <a:pt x="3680" y="12205"/>
                    </a:cubicBezTo>
                    <a:cubicBezTo>
                      <a:pt x="4025" y="11871"/>
                      <a:pt x="4061" y="11336"/>
                      <a:pt x="3811" y="10943"/>
                    </a:cubicBezTo>
                    <a:lnTo>
                      <a:pt x="4132" y="10621"/>
                    </a:lnTo>
                    <a:cubicBezTo>
                      <a:pt x="4191" y="10625"/>
                      <a:pt x="4249" y="10627"/>
                      <a:pt x="4307" y="10627"/>
                    </a:cubicBezTo>
                    <a:cubicBezTo>
                      <a:pt x="5242" y="10627"/>
                      <a:pt x="6111" y="10093"/>
                      <a:pt x="6537" y="9252"/>
                    </a:cubicBezTo>
                    <a:lnTo>
                      <a:pt x="7549" y="9252"/>
                    </a:lnTo>
                    <a:cubicBezTo>
                      <a:pt x="7954" y="9252"/>
                      <a:pt x="8276" y="8931"/>
                      <a:pt x="8276" y="8526"/>
                    </a:cubicBezTo>
                    <a:lnTo>
                      <a:pt x="8276" y="6764"/>
                    </a:lnTo>
                    <a:cubicBezTo>
                      <a:pt x="8633" y="6716"/>
                      <a:pt x="8907" y="6418"/>
                      <a:pt x="8907" y="6049"/>
                    </a:cubicBezTo>
                    <a:cubicBezTo>
                      <a:pt x="8907" y="5835"/>
                      <a:pt x="8811" y="5644"/>
                      <a:pt x="8668" y="5513"/>
                    </a:cubicBezTo>
                    <a:cubicBezTo>
                      <a:pt x="8978" y="5228"/>
                      <a:pt x="8978" y="4728"/>
                      <a:pt x="8668" y="4442"/>
                    </a:cubicBezTo>
                    <a:cubicBezTo>
                      <a:pt x="8978" y="4156"/>
                      <a:pt x="8978" y="3656"/>
                      <a:pt x="8668" y="3370"/>
                    </a:cubicBezTo>
                    <a:cubicBezTo>
                      <a:pt x="9109" y="2977"/>
                      <a:pt x="8871" y="2204"/>
                      <a:pt x="8276" y="2120"/>
                    </a:cubicBezTo>
                    <a:lnTo>
                      <a:pt x="8276" y="739"/>
                    </a:lnTo>
                    <a:cubicBezTo>
                      <a:pt x="8276" y="334"/>
                      <a:pt x="7942" y="1"/>
                      <a:pt x="7537" y="1"/>
                    </a:cubicBezTo>
                    <a:lnTo>
                      <a:pt x="5228" y="1"/>
                    </a:lnTo>
                    <a:cubicBezTo>
                      <a:pt x="4989" y="1"/>
                      <a:pt x="4989" y="370"/>
                      <a:pt x="5228" y="370"/>
                    </a:cubicBezTo>
                    <a:lnTo>
                      <a:pt x="7537" y="370"/>
                    </a:lnTo>
                    <a:cubicBezTo>
                      <a:pt x="7740" y="370"/>
                      <a:pt x="7906" y="537"/>
                      <a:pt x="7906" y="739"/>
                    </a:cubicBezTo>
                    <a:lnTo>
                      <a:pt x="7906" y="834"/>
                    </a:lnTo>
                    <a:lnTo>
                      <a:pt x="3394" y="834"/>
                    </a:lnTo>
                    <a:lnTo>
                      <a:pt x="3394" y="739"/>
                    </a:lnTo>
                    <a:cubicBezTo>
                      <a:pt x="3394" y="537"/>
                      <a:pt x="3561" y="370"/>
                      <a:pt x="3763" y="370"/>
                    </a:cubicBezTo>
                    <a:lnTo>
                      <a:pt x="4227" y="370"/>
                    </a:lnTo>
                    <a:cubicBezTo>
                      <a:pt x="4454" y="370"/>
                      <a:pt x="4454" y="1"/>
                      <a:pt x="4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0"/>
              <p:cNvSpPr/>
              <p:nvPr/>
            </p:nvSpPr>
            <p:spPr>
              <a:xfrm>
                <a:off x="7512871" y="1703517"/>
                <a:ext cx="32814" cy="30378"/>
              </a:xfrm>
              <a:custGeom>
                <a:avLst/>
                <a:gdLst/>
                <a:ahLst/>
                <a:cxnLst/>
                <a:rect l="l" t="t" r="r" b="b"/>
                <a:pathLst>
                  <a:path w="997" h="923" extrusionOk="0">
                    <a:moveTo>
                      <a:pt x="735" y="1"/>
                    </a:moveTo>
                    <a:cubicBezTo>
                      <a:pt x="692" y="1"/>
                      <a:pt x="647" y="19"/>
                      <a:pt x="608" y="61"/>
                    </a:cubicBezTo>
                    <a:lnTo>
                      <a:pt x="72" y="608"/>
                    </a:lnTo>
                    <a:cubicBezTo>
                      <a:pt x="1" y="680"/>
                      <a:pt x="12" y="799"/>
                      <a:pt x="84" y="870"/>
                    </a:cubicBezTo>
                    <a:cubicBezTo>
                      <a:pt x="124" y="905"/>
                      <a:pt x="164" y="923"/>
                      <a:pt x="204" y="923"/>
                    </a:cubicBezTo>
                    <a:cubicBezTo>
                      <a:pt x="247" y="923"/>
                      <a:pt x="291" y="902"/>
                      <a:pt x="334" y="859"/>
                    </a:cubicBezTo>
                    <a:lnTo>
                      <a:pt x="870" y="311"/>
                    </a:lnTo>
                    <a:cubicBezTo>
                      <a:pt x="997" y="184"/>
                      <a:pt x="874" y="1"/>
                      <a:pt x="7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0"/>
              <p:cNvSpPr/>
              <p:nvPr/>
            </p:nvSpPr>
            <p:spPr>
              <a:xfrm>
                <a:off x="7512871" y="1703517"/>
                <a:ext cx="70531" cy="68820"/>
              </a:xfrm>
              <a:custGeom>
                <a:avLst/>
                <a:gdLst/>
                <a:ahLst/>
                <a:cxnLst/>
                <a:rect l="l" t="t" r="r" b="b"/>
                <a:pathLst>
                  <a:path w="2143" h="2091" extrusionOk="0">
                    <a:moveTo>
                      <a:pt x="1884" y="1"/>
                    </a:moveTo>
                    <a:cubicBezTo>
                      <a:pt x="1842" y="1"/>
                      <a:pt x="1799" y="19"/>
                      <a:pt x="1763" y="61"/>
                    </a:cubicBezTo>
                    <a:lnTo>
                      <a:pt x="72" y="1787"/>
                    </a:lnTo>
                    <a:cubicBezTo>
                      <a:pt x="1" y="1859"/>
                      <a:pt x="12" y="1978"/>
                      <a:pt x="84" y="2037"/>
                    </a:cubicBezTo>
                    <a:cubicBezTo>
                      <a:pt x="126" y="2073"/>
                      <a:pt x="167" y="2091"/>
                      <a:pt x="209" y="2091"/>
                    </a:cubicBezTo>
                    <a:cubicBezTo>
                      <a:pt x="251" y="2091"/>
                      <a:pt x="292" y="2073"/>
                      <a:pt x="334" y="2037"/>
                    </a:cubicBezTo>
                    <a:lnTo>
                      <a:pt x="2025" y="311"/>
                    </a:lnTo>
                    <a:cubicBezTo>
                      <a:pt x="2143" y="184"/>
                      <a:pt x="2018" y="1"/>
                      <a:pt x="18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86" name="Google Shape;586;p20"/>
          <p:cNvGrpSpPr/>
          <p:nvPr/>
        </p:nvGrpSpPr>
        <p:grpSpPr>
          <a:xfrm rot="797523">
            <a:off x="7103275" y="4081040"/>
            <a:ext cx="1257532" cy="1257532"/>
            <a:chOff x="6688663" y="3788825"/>
            <a:chExt cx="1050600" cy="1050600"/>
          </a:xfrm>
        </p:grpSpPr>
        <p:sp>
          <p:nvSpPr>
            <p:cNvPr id="587" name="Google Shape;587;p20"/>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0"/>
            <p:cNvSpPr/>
            <p:nvPr/>
          </p:nvSpPr>
          <p:spPr>
            <a:xfrm>
              <a:off x="6688663" y="3788825"/>
              <a:ext cx="1050600" cy="10506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9" name="Google Shape;589;p20"/>
          <p:cNvGrpSpPr/>
          <p:nvPr/>
        </p:nvGrpSpPr>
        <p:grpSpPr>
          <a:xfrm>
            <a:off x="8671375" y="2984550"/>
            <a:ext cx="1255800" cy="1255800"/>
            <a:chOff x="352775" y="3457250"/>
            <a:chExt cx="1255800" cy="1255800"/>
          </a:xfrm>
        </p:grpSpPr>
        <p:sp>
          <p:nvSpPr>
            <p:cNvPr id="590" name="Google Shape;590;p20"/>
            <p:cNvSpPr/>
            <p:nvPr/>
          </p:nvSpPr>
          <p:spPr>
            <a:xfrm>
              <a:off x="352775" y="3457250"/>
              <a:ext cx="1255800" cy="1255800"/>
            </a:xfrm>
            <a:prstGeom prst="ellipse">
              <a:avLst/>
            </a:prstGeom>
            <a:solidFill>
              <a:schemeClr val="accent2"/>
            </a:solidFill>
            <a:ln w="152400" cap="flat" cmpd="sng">
              <a:solidFill>
                <a:schemeClr val="accent2"/>
              </a:solidFill>
              <a:prstDash val="solid"/>
              <a:round/>
              <a:headEnd type="none" w="sm" len="sm"/>
              <a:tailEnd type="none" w="sm" len="sm"/>
            </a:ln>
            <a:effectLst>
              <a:outerShdw dist="66675" dir="2820000" algn="bl" rotWithShape="0">
                <a:srgbClr val="000000">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0"/>
            <p:cNvSpPr/>
            <p:nvPr/>
          </p:nvSpPr>
          <p:spPr>
            <a:xfrm>
              <a:off x="352775" y="3457250"/>
              <a:ext cx="1255800" cy="1255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2" name="Google Shape;592;p20"/>
          <p:cNvGrpSpPr/>
          <p:nvPr/>
        </p:nvGrpSpPr>
        <p:grpSpPr>
          <a:xfrm rot="797523">
            <a:off x="-601400" y="127715"/>
            <a:ext cx="1257532" cy="1257532"/>
            <a:chOff x="6688663" y="3788825"/>
            <a:chExt cx="1050600" cy="1050600"/>
          </a:xfrm>
        </p:grpSpPr>
        <p:sp>
          <p:nvSpPr>
            <p:cNvPr id="593" name="Google Shape;593;p20"/>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0"/>
            <p:cNvSpPr/>
            <p:nvPr/>
          </p:nvSpPr>
          <p:spPr>
            <a:xfrm>
              <a:off x="6688663" y="3788825"/>
              <a:ext cx="1050600" cy="10506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5" name="Google Shape;595;p20"/>
          <p:cNvGrpSpPr/>
          <p:nvPr/>
        </p:nvGrpSpPr>
        <p:grpSpPr>
          <a:xfrm rot="-1041292">
            <a:off x="-135351" y="1538160"/>
            <a:ext cx="1077436" cy="1512893"/>
            <a:chOff x="7496750" y="2523875"/>
            <a:chExt cx="1338000" cy="1926900"/>
          </a:xfrm>
        </p:grpSpPr>
        <p:sp>
          <p:nvSpPr>
            <p:cNvPr id="596" name="Google Shape;596;p20"/>
            <p:cNvSpPr/>
            <p:nvPr/>
          </p:nvSpPr>
          <p:spPr>
            <a:xfrm>
              <a:off x="7496750" y="2523875"/>
              <a:ext cx="1338000" cy="19269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76200" dir="2880000" algn="bl" rotWithShape="0">
                <a:srgbClr val="000000">
                  <a:alpha val="1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0"/>
            <p:cNvSpPr/>
            <p:nvPr/>
          </p:nvSpPr>
          <p:spPr>
            <a:xfrm>
              <a:off x="7496750" y="2523875"/>
              <a:ext cx="1338000" cy="1926900"/>
            </a:xfrm>
            <a:prstGeom prst="round2SameRect">
              <a:avLst>
                <a:gd name="adj1" fmla="val 50000"/>
                <a:gd name="adj2" fmla="val 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extBox 4">
            <a:extLst>
              <a:ext uri="{FF2B5EF4-FFF2-40B4-BE49-F238E27FC236}">
                <a16:creationId xmlns:a16="http://schemas.microsoft.com/office/drawing/2014/main" id="{A1ABA790-814C-ADB8-D3EB-954D5FA5A92E}"/>
              </a:ext>
            </a:extLst>
          </p:cNvPr>
          <p:cNvSpPr txBox="1"/>
          <p:nvPr/>
        </p:nvSpPr>
        <p:spPr>
          <a:xfrm>
            <a:off x="1105490" y="1005136"/>
            <a:ext cx="7659207" cy="2893100"/>
          </a:xfrm>
          <a:prstGeom prst="rect">
            <a:avLst/>
          </a:prstGeom>
          <a:noFill/>
        </p:spPr>
        <p:txBody>
          <a:bodyPr wrap="square" rtlCol="0">
            <a:spAutoFit/>
          </a:bodyPr>
          <a:lstStyle/>
          <a:p>
            <a:pPr algn="ctr">
              <a:lnSpc>
                <a:spcPct val="150000"/>
              </a:lnSpc>
            </a:pPr>
            <a:r>
              <a:rPr lang="en-US" sz="2800" b="1">
                <a:effectLst/>
                <a:latin typeface="+mj-lt"/>
                <a:cs typeface="Calibri" panose="020F0502020204030204" pitchFamily="34" charset="0"/>
              </a:rPr>
              <a:t>BÀI 26. </a:t>
            </a:r>
          </a:p>
          <a:p>
            <a:pPr algn="ctr">
              <a:lnSpc>
                <a:spcPct val="150000"/>
              </a:lnSpc>
            </a:pPr>
            <a:r>
              <a:rPr lang="en-US" sz="2800" b="1">
                <a:effectLst/>
                <a:latin typeface="+mj-lt"/>
                <a:cs typeface="Calibri" panose="020F0502020204030204" pitchFamily="34" charset="0"/>
              </a:rPr>
              <a:t>THỰC HÀNH VỀ HÔ HẤP TẾ BÀO Ở THỰC VẬT THÔNG QUA SỰ NẢY MẦM CỦA HẠT (2 TIẾT)</a:t>
            </a:r>
          </a:p>
          <a:p>
            <a:endParaRPr lang="en-US"/>
          </a:p>
        </p:txBody>
      </p:sp>
      <p:pic>
        <p:nvPicPr>
          <p:cNvPr id="8" name="Picture 7">
            <a:extLst>
              <a:ext uri="{FF2B5EF4-FFF2-40B4-BE49-F238E27FC236}">
                <a16:creationId xmlns:a16="http://schemas.microsoft.com/office/drawing/2014/main" id="{4E8B1546-A18C-857A-8B04-73E3B9C9A168}"/>
              </a:ext>
            </a:extLst>
          </p:cNvPr>
          <p:cNvPicPr>
            <a:picLocks noChangeAspect="1"/>
          </p:cNvPicPr>
          <p:nvPr/>
        </p:nvPicPr>
        <p:blipFill>
          <a:blip r:embed="rId3"/>
          <a:stretch>
            <a:fillRect/>
          </a:stretch>
        </p:blipFill>
        <p:spPr>
          <a:xfrm>
            <a:off x="1599481" y="2344333"/>
            <a:ext cx="2920933" cy="2665458"/>
          </a:xfrm>
          <a:prstGeom prst="rect">
            <a:avLst/>
          </a:prstGeom>
        </p:spPr>
      </p:pic>
    </p:spTree>
    <p:extLst>
      <p:ext uri="{BB962C8B-B14F-4D97-AF65-F5344CB8AC3E}">
        <p14:creationId xmlns:p14="http://schemas.microsoft.com/office/powerpoint/2010/main" val="31809265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11" name="TextBox 10">
            <a:extLst>
              <a:ext uri="{FF2B5EF4-FFF2-40B4-BE49-F238E27FC236}">
                <a16:creationId xmlns:a16="http://schemas.microsoft.com/office/drawing/2014/main" id="{D35C8E11-13FB-3979-DFE4-8DF889C9D9D2}"/>
              </a:ext>
            </a:extLst>
          </p:cNvPr>
          <p:cNvSpPr txBox="1"/>
          <p:nvPr/>
        </p:nvSpPr>
        <p:spPr>
          <a:xfrm>
            <a:off x="2701949" y="371260"/>
            <a:ext cx="3843230" cy="618374"/>
          </a:xfrm>
          <a:prstGeom prst="rect">
            <a:avLst/>
          </a:prstGeom>
          <a:noFill/>
        </p:spPr>
        <p:txBody>
          <a:bodyPr wrap="square" rtlCol="0">
            <a:spAutoFit/>
          </a:bodyPr>
          <a:lstStyle/>
          <a:p>
            <a:pPr algn="ctr">
              <a:lnSpc>
                <a:spcPct val="150000"/>
              </a:lnSpc>
            </a:pPr>
            <a:r>
              <a:rPr lang="en-US" sz="2600" b="1"/>
              <a:t>NỘI DUNG BÀI HỌC</a:t>
            </a:r>
          </a:p>
        </p:txBody>
      </p:sp>
      <p:sp>
        <p:nvSpPr>
          <p:cNvPr id="12" name="Rectangle: Rounded Corners 11">
            <a:extLst>
              <a:ext uri="{FF2B5EF4-FFF2-40B4-BE49-F238E27FC236}">
                <a16:creationId xmlns:a16="http://schemas.microsoft.com/office/drawing/2014/main" id="{8CC14C5A-F62B-93CD-C440-07DFF9DA5A3F}"/>
              </a:ext>
            </a:extLst>
          </p:cNvPr>
          <p:cNvSpPr/>
          <p:nvPr/>
        </p:nvSpPr>
        <p:spPr>
          <a:xfrm>
            <a:off x="481262" y="1409413"/>
            <a:ext cx="591266" cy="508764"/>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lumMod val="50000"/>
                  </a:schemeClr>
                </a:solidFill>
              </a:rPr>
              <a:t>1</a:t>
            </a:r>
          </a:p>
        </p:txBody>
      </p:sp>
      <p:sp>
        <p:nvSpPr>
          <p:cNvPr id="13" name="TextBox 12">
            <a:extLst>
              <a:ext uri="{FF2B5EF4-FFF2-40B4-BE49-F238E27FC236}">
                <a16:creationId xmlns:a16="http://schemas.microsoft.com/office/drawing/2014/main" id="{D7D156B6-76C9-E48E-C51C-E153353A9418}"/>
              </a:ext>
            </a:extLst>
          </p:cNvPr>
          <p:cNvSpPr txBox="1"/>
          <p:nvPr/>
        </p:nvSpPr>
        <p:spPr>
          <a:xfrm>
            <a:off x="1189407" y="1409413"/>
            <a:ext cx="7638334"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Chứng minh nhiệt lượng được tạo ra trong quá trình hô hấp tế bào </a:t>
            </a:r>
            <a:endParaRPr lang="en-US" sz="1800">
              <a:effectLst/>
              <a:latin typeface="+mj-lt"/>
              <a:ea typeface="Calibri" panose="020F0502020204030204" pitchFamily="34" charset="0"/>
            </a:endParaRPr>
          </a:p>
        </p:txBody>
      </p:sp>
      <p:sp>
        <p:nvSpPr>
          <p:cNvPr id="15" name="Rectangle: Rounded Corners 14">
            <a:extLst>
              <a:ext uri="{FF2B5EF4-FFF2-40B4-BE49-F238E27FC236}">
                <a16:creationId xmlns:a16="http://schemas.microsoft.com/office/drawing/2014/main" id="{DD49D01D-3033-88F3-07DE-115AADE2F899}"/>
              </a:ext>
            </a:extLst>
          </p:cNvPr>
          <p:cNvSpPr/>
          <p:nvPr/>
        </p:nvSpPr>
        <p:spPr>
          <a:xfrm>
            <a:off x="481262" y="2379960"/>
            <a:ext cx="591266" cy="508764"/>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lumMod val="50000"/>
                  </a:schemeClr>
                </a:solidFill>
              </a:rPr>
              <a:t>2</a:t>
            </a:r>
          </a:p>
        </p:txBody>
      </p:sp>
      <p:sp>
        <p:nvSpPr>
          <p:cNvPr id="16" name="TextBox 15">
            <a:extLst>
              <a:ext uri="{FF2B5EF4-FFF2-40B4-BE49-F238E27FC236}">
                <a16:creationId xmlns:a16="http://schemas.microsoft.com/office/drawing/2014/main" id="{6015A83E-1BD2-B414-4B98-61384D62B918}"/>
              </a:ext>
            </a:extLst>
          </p:cNvPr>
          <p:cNvSpPr txBox="1"/>
          <p:nvPr/>
        </p:nvSpPr>
        <p:spPr>
          <a:xfrm>
            <a:off x="1323473" y="2373084"/>
            <a:ext cx="6497053"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Chứng minh hô hấp tế bào hấp thụ khí oxygen và thải ra khí </a:t>
            </a:r>
            <a:endParaRPr lang="en-US">
              <a:latin typeface="+mj-lt"/>
            </a:endParaRPr>
          </a:p>
        </p:txBody>
      </p:sp>
      <p:pic>
        <p:nvPicPr>
          <p:cNvPr id="20" name="Picture 19">
            <a:extLst>
              <a:ext uri="{FF2B5EF4-FFF2-40B4-BE49-F238E27FC236}">
                <a16:creationId xmlns:a16="http://schemas.microsoft.com/office/drawing/2014/main" id="{9B7F8B57-8FD9-CB49-E291-A86A9D29A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3121" y="2749401"/>
            <a:ext cx="2175872" cy="2175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heel(1)">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4" name="TextBox 3">
            <a:extLst>
              <a:ext uri="{FF2B5EF4-FFF2-40B4-BE49-F238E27FC236}">
                <a16:creationId xmlns:a16="http://schemas.microsoft.com/office/drawing/2014/main" id="{D44AEA6F-6371-FD36-5E1A-CDF98DB309FA}"/>
              </a:ext>
            </a:extLst>
          </p:cNvPr>
          <p:cNvSpPr txBox="1"/>
          <p:nvPr/>
        </p:nvSpPr>
        <p:spPr>
          <a:xfrm>
            <a:off x="800100" y="242521"/>
            <a:ext cx="7543800" cy="1088568"/>
          </a:xfrm>
          <a:prstGeom prst="rect">
            <a:avLst/>
          </a:prstGeom>
          <a:noFill/>
        </p:spPr>
        <p:txBody>
          <a:bodyPr wrap="square" rtlCol="0">
            <a:spAutoFit/>
          </a:bodyPr>
          <a:lstStyle/>
          <a:p>
            <a:pPr algn="ctr">
              <a:lnSpc>
                <a:spcPct val="150000"/>
              </a:lnSpc>
            </a:pPr>
            <a:r>
              <a:rPr lang="en-US" sz="2300" b="1">
                <a:effectLst/>
                <a:latin typeface="+mj-lt"/>
                <a:ea typeface="Times New Roman" panose="02020603050405020304" pitchFamily="18" charset="0"/>
              </a:rPr>
              <a:t>* Thí nghiệm 1: Chứng minh nhiệt lượng được tạo ra trong quá trình hô hấp tế bào </a:t>
            </a:r>
            <a:endParaRPr lang="en-US" sz="2300">
              <a:effectLst/>
              <a:latin typeface="+mj-lt"/>
              <a:ea typeface="Calibri" panose="020F0502020204030204" pitchFamily="34" charset="0"/>
            </a:endParaRPr>
          </a:p>
        </p:txBody>
      </p:sp>
      <p:sp>
        <p:nvSpPr>
          <p:cNvPr id="11" name="Rounded Rectangle 8">
            <a:extLst>
              <a:ext uri="{FF2B5EF4-FFF2-40B4-BE49-F238E27FC236}">
                <a16:creationId xmlns:a16="http://schemas.microsoft.com/office/drawing/2014/main" id="{F66CF503-7970-72FD-C63A-7B8B6E86036A}"/>
              </a:ext>
            </a:extLst>
          </p:cNvPr>
          <p:cNvSpPr/>
          <p:nvPr/>
        </p:nvSpPr>
        <p:spPr>
          <a:xfrm>
            <a:off x="605118" y="2157101"/>
            <a:ext cx="3966882" cy="2208951"/>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285750" indent="-285750" algn="just">
              <a:lnSpc>
                <a:spcPct val="150000"/>
              </a:lnSpc>
              <a:buFont typeface="Wingdings" panose="05000000000000000000" pitchFamily="2" charset="2"/>
              <a:buChar char="q"/>
            </a:pPr>
            <a:r>
              <a:rPr lang="en-US" sz="1800" b="1">
                <a:solidFill>
                  <a:srgbClr val="000000"/>
                </a:solidFill>
              </a:rPr>
              <a:t>Mẫu vật: </a:t>
            </a:r>
          </a:p>
          <a:p>
            <a:pPr marL="285750" indent="-285750" algn="just">
              <a:lnSpc>
                <a:spcPct val="150000"/>
              </a:lnSpc>
              <a:buFont typeface="Arial" panose="020B0604020202020204" pitchFamily="34" charset="0"/>
              <a:buChar char="•"/>
            </a:pPr>
            <a:r>
              <a:rPr lang="en-US" sz="1800">
                <a:solidFill>
                  <a:srgbClr val="000000"/>
                </a:solidFill>
              </a:rPr>
              <a:t>400g hạt (hạt thóc, hạt đỗ xanh, hạt ngô,…)</a:t>
            </a:r>
          </a:p>
          <a:p>
            <a:pPr marL="285750" indent="-285750" algn="just">
              <a:lnSpc>
                <a:spcPct val="150000"/>
              </a:lnSpc>
              <a:buFont typeface="Arial" panose="020B0604020202020204" pitchFamily="34" charset="0"/>
              <a:buChar char="•"/>
            </a:pPr>
            <a:r>
              <a:rPr lang="en-US" sz="1800">
                <a:solidFill>
                  <a:srgbClr val="000000"/>
                </a:solidFill>
              </a:rPr>
              <a:t>Mùn cưa hoặc xơ dừa.</a:t>
            </a:r>
          </a:p>
        </p:txBody>
      </p:sp>
      <p:sp>
        <p:nvSpPr>
          <p:cNvPr id="12" name="TextBox 11">
            <a:extLst>
              <a:ext uri="{FF2B5EF4-FFF2-40B4-BE49-F238E27FC236}">
                <a16:creationId xmlns:a16="http://schemas.microsoft.com/office/drawing/2014/main" id="{0D72A265-622A-2096-A628-C075CC8EADBD}"/>
              </a:ext>
            </a:extLst>
          </p:cNvPr>
          <p:cNvSpPr txBox="1"/>
          <p:nvPr/>
        </p:nvSpPr>
        <p:spPr>
          <a:xfrm>
            <a:off x="800099" y="1425389"/>
            <a:ext cx="1902759" cy="496996"/>
          </a:xfrm>
          <a:prstGeom prst="rect">
            <a:avLst/>
          </a:prstGeom>
          <a:noFill/>
        </p:spPr>
        <p:txBody>
          <a:bodyPr wrap="square" rtlCol="0">
            <a:spAutoFit/>
          </a:bodyPr>
          <a:lstStyle/>
          <a:p>
            <a:pPr algn="just">
              <a:lnSpc>
                <a:spcPct val="150000"/>
              </a:lnSpc>
            </a:pPr>
            <a:r>
              <a:rPr lang="en-US" sz="2000" b="1"/>
              <a:t>1. Chuẩn bị</a:t>
            </a:r>
          </a:p>
        </p:txBody>
      </p:sp>
      <p:pic>
        <p:nvPicPr>
          <p:cNvPr id="13" name="Picture 12">
            <a:extLst>
              <a:ext uri="{FF2B5EF4-FFF2-40B4-BE49-F238E27FC236}">
                <a16:creationId xmlns:a16="http://schemas.microsoft.com/office/drawing/2014/main" id="{2BCA3E09-DB53-5326-09F7-AB726E41F4F5}"/>
              </a:ext>
            </a:extLst>
          </p:cNvPr>
          <p:cNvPicPr>
            <a:picLocks noChangeAspect="1"/>
          </p:cNvPicPr>
          <p:nvPr/>
        </p:nvPicPr>
        <p:blipFill rotWithShape="1">
          <a:blip r:embed="rId3"/>
          <a:srcRect l="38088" t="38038" r="19779" b="25880"/>
          <a:stretch/>
        </p:blipFill>
        <p:spPr>
          <a:xfrm>
            <a:off x="5090994" y="1405582"/>
            <a:ext cx="2877668" cy="1357081"/>
          </a:xfrm>
          <a:prstGeom prst="rect">
            <a:avLst/>
          </a:prstGeom>
        </p:spPr>
      </p:pic>
      <p:pic>
        <p:nvPicPr>
          <p:cNvPr id="14" name="Picture 13">
            <a:extLst>
              <a:ext uri="{FF2B5EF4-FFF2-40B4-BE49-F238E27FC236}">
                <a16:creationId xmlns:a16="http://schemas.microsoft.com/office/drawing/2014/main" id="{AEA0C725-DDFB-CB7F-F48B-1CB1E8457ECA}"/>
              </a:ext>
            </a:extLst>
          </p:cNvPr>
          <p:cNvPicPr>
            <a:picLocks noChangeAspect="1"/>
          </p:cNvPicPr>
          <p:nvPr/>
        </p:nvPicPr>
        <p:blipFill rotWithShape="1">
          <a:blip r:embed="rId4"/>
          <a:srcRect l="14705" t="31765" r="40074" b="14770"/>
          <a:stretch/>
        </p:blipFill>
        <p:spPr>
          <a:xfrm>
            <a:off x="5090995" y="3032483"/>
            <a:ext cx="2877668" cy="1691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5" name="TextBox 4">
            <a:extLst>
              <a:ext uri="{FF2B5EF4-FFF2-40B4-BE49-F238E27FC236}">
                <a16:creationId xmlns:a16="http://schemas.microsoft.com/office/drawing/2014/main" id="{BAA7F22F-DDC8-5CF2-74C2-5F28BFF27810}"/>
              </a:ext>
            </a:extLst>
          </p:cNvPr>
          <p:cNvSpPr txBox="1"/>
          <p:nvPr/>
        </p:nvSpPr>
        <p:spPr>
          <a:xfrm>
            <a:off x="743790" y="212055"/>
            <a:ext cx="7788369" cy="1088568"/>
          </a:xfrm>
          <a:prstGeom prst="rect">
            <a:avLst/>
          </a:prstGeom>
          <a:noFill/>
        </p:spPr>
        <p:txBody>
          <a:bodyPr wrap="square">
            <a:spAutoFit/>
          </a:bodyPr>
          <a:lstStyle/>
          <a:p>
            <a:pPr algn="ctr">
              <a:lnSpc>
                <a:spcPct val="150000"/>
              </a:lnSpc>
            </a:pPr>
            <a:r>
              <a:rPr lang="en-US" sz="2300" b="1">
                <a:effectLst/>
                <a:latin typeface="+mj-lt"/>
                <a:ea typeface="Times New Roman" panose="02020603050405020304" pitchFamily="18" charset="0"/>
              </a:rPr>
              <a:t>* Thí nghiệm 1: Chứng minh nhiệt lượng được tạo ra trong quá trình hô hấp tế bào </a:t>
            </a:r>
            <a:endParaRPr lang="en-US" sz="2300">
              <a:effectLst/>
              <a:latin typeface="+mj-lt"/>
              <a:ea typeface="Calibri" panose="020F0502020204030204" pitchFamily="34" charset="0"/>
            </a:endParaRPr>
          </a:p>
        </p:txBody>
      </p:sp>
      <p:sp>
        <p:nvSpPr>
          <p:cNvPr id="7" name="TextBox 6">
            <a:extLst>
              <a:ext uri="{FF2B5EF4-FFF2-40B4-BE49-F238E27FC236}">
                <a16:creationId xmlns:a16="http://schemas.microsoft.com/office/drawing/2014/main" id="{B33C3430-376E-7034-3D0E-29738BC776B9}"/>
              </a:ext>
            </a:extLst>
          </p:cNvPr>
          <p:cNvSpPr txBox="1"/>
          <p:nvPr/>
        </p:nvSpPr>
        <p:spPr>
          <a:xfrm>
            <a:off x="743790" y="1056260"/>
            <a:ext cx="1601880" cy="456535"/>
          </a:xfrm>
          <a:prstGeom prst="rect">
            <a:avLst/>
          </a:prstGeom>
          <a:noFill/>
        </p:spPr>
        <p:txBody>
          <a:bodyPr wrap="square">
            <a:spAutoFit/>
          </a:bodyPr>
          <a:lstStyle/>
          <a:p>
            <a:pPr algn="just">
              <a:lnSpc>
                <a:spcPct val="150000"/>
              </a:lnSpc>
            </a:pPr>
            <a:r>
              <a:rPr lang="en-US" sz="1800" b="1"/>
              <a:t>1. Chuẩn bị</a:t>
            </a:r>
          </a:p>
        </p:txBody>
      </p:sp>
      <p:sp>
        <p:nvSpPr>
          <p:cNvPr id="8" name="Rounded Rectangle 8">
            <a:extLst>
              <a:ext uri="{FF2B5EF4-FFF2-40B4-BE49-F238E27FC236}">
                <a16:creationId xmlns:a16="http://schemas.microsoft.com/office/drawing/2014/main" id="{B4A46015-2A99-1D7A-38AC-CE601F39D2D4}"/>
              </a:ext>
            </a:extLst>
          </p:cNvPr>
          <p:cNvSpPr/>
          <p:nvPr/>
        </p:nvSpPr>
        <p:spPr>
          <a:xfrm>
            <a:off x="571500" y="1701053"/>
            <a:ext cx="4908176" cy="3050954"/>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285750" marR="90170" lvl="0" indent="-285750" algn="just">
              <a:lnSpc>
                <a:spcPct val="150000"/>
              </a:lnSpc>
              <a:spcBef>
                <a:spcPts val="300"/>
              </a:spcBef>
              <a:spcAft>
                <a:spcPts val="300"/>
              </a:spcAft>
              <a:buFont typeface="Wingdings" panose="05000000000000000000" pitchFamily="2" charset="2"/>
              <a:buChar char="q"/>
            </a:pPr>
            <a:r>
              <a:rPr lang="en-US" sz="1800">
                <a:solidFill>
                  <a:srgbClr val="000000"/>
                </a:solidFill>
                <a:effectLst/>
                <a:latin typeface="+mj-lt"/>
                <a:ea typeface="Times New Roman" panose="02020603050405020304" pitchFamily="18" charset="0"/>
                <a:cs typeface="Noto Sans Symbols"/>
              </a:rPr>
              <a:t>Dụng cụ: Bình thuỷ tinh 500 ml, bông gòn, dây kim loại, nến, nhiệt kế có vạch chia độ, hộp nhựa/ thùng xốp, bình tam giác có nút và ống dẫn, cốc, bình đựng nước cất, ống nghiệm, ấm đun nước siêu tốc, Xoong, bếp đun.</a:t>
            </a:r>
            <a:endParaRPr lang="en-US" sz="1800">
              <a:effectLst/>
              <a:latin typeface="+mj-lt"/>
              <a:ea typeface="Noto Sans Symbols"/>
              <a:cs typeface="Noto Sans Symbols"/>
            </a:endParaRPr>
          </a:p>
          <a:p>
            <a:pPr marL="285750" marR="90170" lvl="0" indent="-285750" algn="just">
              <a:lnSpc>
                <a:spcPct val="150000"/>
              </a:lnSpc>
              <a:spcBef>
                <a:spcPts val="300"/>
              </a:spcBef>
              <a:spcAft>
                <a:spcPts val="300"/>
              </a:spcAft>
              <a:buFont typeface="Wingdings" panose="05000000000000000000" pitchFamily="2" charset="2"/>
              <a:buChar char="q"/>
            </a:pPr>
            <a:r>
              <a:rPr lang="en-US" sz="1800">
                <a:solidFill>
                  <a:srgbClr val="000000"/>
                </a:solidFill>
                <a:effectLst/>
                <a:latin typeface="+mj-lt"/>
                <a:ea typeface="Times New Roman" panose="02020603050405020304" pitchFamily="18" charset="0"/>
                <a:cs typeface="Noto Sans Symbols"/>
              </a:rPr>
              <a:t>Hóa chất: Nước vôi trong, nước cất </a:t>
            </a:r>
            <a:endParaRPr lang="en-US" sz="1800">
              <a:effectLst/>
              <a:latin typeface="+mj-lt"/>
              <a:ea typeface="Noto Sans Symbols"/>
              <a:cs typeface="Noto Sans Symbols"/>
            </a:endParaRPr>
          </a:p>
        </p:txBody>
      </p:sp>
      <p:pic>
        <p:nvPicPr>
          <p:cNvPr id="2" name="image5.png" descr="Table&#10;&#10;Description automatically generated">
            <a:extLst>
              <a:ext uri="{FF2B5EF4-FFF2-40B4-BE49-F238E27FC236}">
                <a16:creationId xmlns:a16="http://schemas.microsoft.com/office/drawing/2014/main" id="{58E5D21D-86DE-01F8-5166-BD6D66DC30F9}"/>
              </a:ext>
            </a:extLst>
          </p:cNvPr>
          <p:cNvPicPr/>
          <p:nvPr/>
        </p:nvPicPr>
        <p:blipFill>
          <a:blip r:embed="rId3"/>
          <a:srcRect/>
          <a:stretch>
            <a:fillRect/>
          </a:stretch>
        </p:blipFill>
        <p:spPr>
          <a:xfrm>
            <a:off x="5674659" y="2097739"/>
            <a:ext cx="3054041" cy="2178426"/>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97" name="Google Shape;1097;p27"/>
          <p:cNvSpPr/>
          <p:nvPr/>
        </p:nvSpPr>
        <p:spPr>
          <a:xfrm rot="-139">
            <a:off x="786109" y="4349822"/>
            <a:ext cx="70794" cy="70785"/>
          </a:xfrm>
          <a:custGeom>
            <a:avLst/>
            <a:gdLst/>
            <a:ahLst/>
            <a:cxnLst/>
            <a:rect l="l" t="t" r="r" b="b"/>
            <a:pathLst>
              <a:path w="1144" h="1144" extrusionOk="0">
                <a:moveTo>
                  <a:pt x="572" y="369"/>
                </a:moveTo>
                <a:cubicBezTo>
                  <a:pt x="691" y="369"/>
                  <a:pt x="774" y="452"/>
                  <a:pt x="774" y="572"/>
                </a:cubicBezTo>
                <a:cubicBezTo>
                  <a:pt x="774" y="691"/>
                  <a:pt x="691" y="774"/>
                  <a:pt x="572" y="774"/>
                </a:cubicBezTo>
                <a:cubicBezTo>
                  <a:pt x="453" y="774"/>
                  <a:pt x="369" y="691"/>
                  <a:pt x="369" y="572"/>
                </a:cubicBezTo>
                <a:cubicBezTo>
                  <a:pt x="369" y="452"/>
                  <a:pt x="453" y="369"/>
                  <a:pt x="572" y="369"/>
                </a:cubicBezTo>
                <a:close/>
                <a:moveTo>
                  <a:pt x="572" y="0"/>
                </a:moveTo>
                <a:cubicBezTo>
                  <a:pt x="250" y="0"/>
                  <a:pt x="0" y="250"/>
                  <a:pt x="0" y="572"/>
                </a:cubicBezTo>
                <a:cubicBezTo>
                  <a:pt x="0" y="881"/>
                  <a:pt x="262" y="1143"/>
                  <a:pt x="572" y="1143"/>
                </a:cubicBezTo>
                <a:cubicBezTo>
                  <a:pt x="893" y="1143"/>
                  <a:pt x="1143" y="881"/>
                  <a:pt x="1143" y="572"/>
                </a:cubicBezTo>
                <a:cubicBezTo>
                  <a:pt x="1143" y="250"/>
                  <a:pt x="89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CE2A8E37-5CD1-17E0-A360-623B81636126}"/>
              </a:ext>
            </a:extLst>
          </p:cNvPr>
          <p:cNvSpPr txBox="1"/>
          <p:nvPr/>
        </p:nvSpPr>
        <p:spPr>
          <a:xfrm>
            <a:off x="564230" y="299802"/>
            <a:ext cx="3100093" cy="496996"/>
          </a:xfrm>
          <a:prstGeom prst="rect">
            <a:avLst/>
          </a:prstGeom>
          <a:noFill/>
        </p:spPr>
        <p:txBody>
          <a:bodyPr wrap="square" rtlCol="0">
            <a:spAutoFit/>
          </a:bodyPr>
          <a:lstStyle/>
          <a:p>
            <a:pPr algn="just">
              <a:lnSpc>
                <a:spcPct val="150000"/>
              </a:lnSpc>
            </a:pPr>
            <a:r>
              <a:rPr lang="en-US" sz="2000" b="1"/>
              <a:t>2.Các bước tiến hành</a:t>
            </a:r>
          </a:p>
        </p:txBody>
      </p:sp>
      <p:sp>
        <p:nvSpPr>
          <p:cNvPr id="6" name="Freeform 13">
            <a:extLst>
              <a:ext uri="{FF2B5EF4-FFF2-40B4-BE49-F238E27FC236}">
                <a16:creationId xmlns:a16="http://schemas.microsoft.com/office/drawing/2014/main" id="{AE64A8DF-BBB1-F063-DF3C-D93BAFC83338}"/>
              </a:ext>
            </a:extLst>
          </p:cNvPr>
          <p:cNvSpPr/>
          <p:nvPr/>
        </p:nvSpPr>
        <p:spPr>
          <a:xfrm rot="22029">
            <a:off x="389161" y="1094697"/>
            <a:ext cx="4076169" cy="3326267"/>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7" name="Freeform 13">
            <a:extLst>
              <a:ext uri="{FF2B5EF4-FFF2-40B4-BE49-F238E27FC236}">
                <a16:creationId xmlns:a16="http://schemas.microsoft.com/office/drawing/2014/main" id="{8BCD7853-2D01-C860-0B72-088B325C4087}"/>
              </a:ext>
            </a:extLst>
          </p:cNvPr>
          <p:cNvSpPr/>
          <p:nvPr/>
        </p:nvSpPr>
        <p:spPr>
          <a:xfrm rot="22029">
            <a:off x="4993071" y="1092938"/>
            <a:ext cx="3527171" cy="3339855"/>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8" name="TextBox 7">
            <a:extLst>
              <a:ext uri="{FF2B5EF4-FFF2-40B4-BE49-F238E27FC236}">
                <a16:creationId xmlns:a16="http://schemas.microsoft.com/office/drawing/2014/main" id="{7351F473-AE37-BFEC-A4CD-7D742B4153B9}"/>
              </a:ext>
            </a:extLst>
          </p:cNvPr>
          <p:cNvSpPr txBox="1"/>
          <p:nvPr/>
        </p:nvSpPr>
        <p:spPr>
          <a:xfrm>
            <a:off x="490595" y="1313588"/>
            <a:ext cx="3873300" cy="2888483"/>
          </a:xfrm>
          <a:prstGeom prst="rect">
            <a:avLst/>
          </a:prstGeom>
          <a:noFill/>
        </p:spPr>
        <p:txBody>
          <a:bodyPr wrap="square" rtlCol="0">
            <a:spAutoFit/>
          </a:bodyPr>
          <a:lstStyle/>
          <a:p>
            <a:pPr marL="0" marR="0" algn="just">
              <a:lnSpc>
                <a:spcPct val="150000"/>
              </a:lnSpc>
              <a:spcBef>
                <a:spcPts val="0"/>
              </a:spcBef>
              <a:spcAft>
                <a:spcPts val="1000"/>
              </a:spcAft>
            </a:pPr>
            <a:r>
              <a:rPr lang="en-US" sz="1600" b="1">
                <a:effectLst/>
                <a:latin typeface="+mj-lt"/>
                <a:ea typeface="Times New Roman" panose="02020603050405020304" pitchFamily="18" charset="0"/>
              </a:rPr>
              <a:t>Bước 1:</a:t>
            </a:r>
            <a:r>
              <a:rPr lang="en-US" sz="1600">
                <a:effectLst/>
                <a:latin typeface="+mj-lt"/>
                <a:ea typeface="Times New Roman" panose="02020603050405020304" pitchFamily="18" charset="0"/>
              </a:rPr>
              <a:t> </a:t>
            </a:r>
            <a:endParaRPr lang="en-US" sz="1600">
              <a:effectLst/>
              <a:latin typeface="+mj-lt"/>
              <a:ea typeface="Calibri" panose="020F0502020204030204" pitchFamily="34" charset="0"/>
            </a:endParaRPr>
          </a:p>
          <a:p>
            <a:pPr marL="285750" marR="0" indent="-285750" algn="just">
              <a:lnSpc>
                <a:spcPct val="150000"/>
              </a:lnSpc>
              <a:spcBef>
                <a:spcPts val="0"/>
              </a:spcBef>
              <a:spcAft>
                <a:spcPts val="1000"/>
              </a:spcAft>
              <a:buFont typeface="Arial" panose="020B0604020202020204" pitchFamily="34" charset="0"/>
              <a:buChar char="•"/>
            </a:pPr>
            <a:r>
              <a:rPr lang="en-US" sz="1600">
                <a:effectLst/>
                <a:latin typeface="+mj-lt"/>
                <a:ea typeface="Times New Roman" panose="02020603050405020304" pitchFamily="18" charset="0"/>
              </a:rPr>
              <a:t> Ngâm 100g hạt trong cốc nước ấm (khoảng 40 °C) từ</a:t>
            </a:r>
            <a:r>
              <a:rPr lang="en-US" sz="1600">
                <a:latin typeface="+mj-lt"/>
                <a:ea typeface="Times New Roman" panose="02020603050405020304" pitchFamily="18" charset="0"/>
              </a:rPr>
              <a:t>  </a:t>
            </a:r>
            <a:r>
              <a:rPr lang="en-US" sz="1600">
                <a:effectLst/>
                <a:latin typeface="+mj-lt"/>
                <a:ea typeface="Times New Roman" panose="02020603050405020304" pitchFamily="18" charset="0"/>
              </a:rPr>
              <a:t>4 - 12 giờ (tuỳ loại hạt), vớt ra để nguội, sau đó cho vào bình thuỷ tinh A.</a:t>
            </a:r>
            <a:endParaRPr lang="en-US" sz="1600">
              <a:latin typeface="+mj-lt"/>
              <a:ea typeface="Times New Roman" panose="02020603050405020304" pitchFamily="18" charset="0"/>
            </a:endParaRPr>
          </a:p>
          <a:p>
            <a:pPr marL="285750" marR="0" indent="-285750" algn="just">
              <a:lnSpc>
                <a:spcPct val="150000"/>
              </a:lnSpc>
              <a:spcBef>
                <a:spcPts val="0"/>
              </a:spcBef>
              <a:spcAft>
                <a:spcPts val="1000"/>
              </a:spcAft>
              <a:buFont typeface="Arial" panose="020B0604020202020204" pitchFamily="34" charset="0"/>
              <a:buChar char="•"/>
            </a:pPr>
            <a:r>
              <a:rPr lang="en-US" sz="1600">
                <a:effectLst/>
                <a:latin typeface="+mj-lt"/>
                <a:ea typeface="Times New Roman" panose="02020603050405020304" pitchFamily="18" charset="0"/>
              </a:rPr>
              <a:t> Luộc chín 100g hạt, để nguội, sau đó cho hạt đã luộc vào bình thuỷ tinh B.</a:t>
            </a:r>
            <a:endParaRPr lang="en-US" sz="1600">
              <a:effectLst/>
              <a:latin typeface="+mj-lt"/>
              <a:ea typeface="Calibri" panose="020F0502020204030204" pitchFamily="34" charset="0"/>
            </a:endParaRPr>
          </a:p>
        </p:txBody>
      </p:sp>
      <p:sp>
        <p:nvSpPr>
          <p:cNvPr id="10" name="TextBox 9">
            <a:extLst>
              <a:ext uri="{FF2B5EF4-FFF2-40B4-BE49-F238E27FC236}">
                <a16:creationId xmlns:a16="http://schemas.microsoft.com/office/drawing/2014/main" id="{0CC40B85-39E6-1C49-1AE4-7F34D23B15D8}"/>
              </a:ext>
            </a:extLst>
          </p:cNvPr>
          <p:cNvSpPr txBox="1"/>
          <p:nvPr/>
        </p:nvSpPr>
        <p:spPr>
          <a:xfrm>
            <a:off x="5055739" y="1378985"/>
            <a:ext cx="3401834" cy="1703030"/>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Bước 2: </a:t>
            </a:r>
            <a:r>
              <a:rPr lang="en-US" sz="1800">
                <a:effectLst/>
                <a:latin typeface="+mj-lt"/>
                <a:ea typeface="Times New Roman" panose="02020603050405020304" pitchFamily="18" charset="0"/>
              </a:rPr>
              <a:t>Đặt vào mỗi bình một nhiệt kế, dùng bông gòn ẩm đặt vào miệng bình để cố định nhiệt kế.</a:t>
            </a:r>
            <a:endParaRPr lang="en-US" sz="1800">
              <a:effectLst/>
              <a:latin typeface="+mj-lt"/>
              <a:ea typeface="Calibri" panose="020F0502020204030204" pitchFamily="34" charset="0"/>
            </a:endParaRPr>
          </a:p>
        </p:txBody>
      </p:sp>
      <p:pic>
        <p:nvPicPr>
          <p:cNvPr id="13" name="Picture 12">
            <a:extLst>
              <a:ext uri="{FF2B5EF4-FFF2-40B4-BE49-F238E27FC236}">
                <a16:creationId xmlns:a16="http://schemas.microsoft.com/office/drawing/2014/main" id="{50034A63-D27B-737C-BD11-A07985A9E518}"/>
              </a:ext>
            </a:extLst>
          </p:cNvPr>
          <p:cNvPicPr>
            <a:picLocks noChangeAspect="1"/>
          </p:cNvPicPr>
          <p:nvPr/>
        </p:nvPicPr>
        <p:blipFill>
          <a:blip r:embed="rId3"/>
          <a:stretch>
            <a:fillRect/>
          </a:stretch>
        </p:blipFill>
        <p:spPr>
          <a:xfrm>
            <a:off x="6652759" y="2879263"/>
            <a:ext cx="828602" cy="1505951"/>
          </a:xfrm>
          <a:prstGeom prst="rect">
            <a:avLst/>
          </a:prstGeom>
        </p:spPr>
      </p:pic>
      <p:pic>
        <p:nvPicPr>
          <p:cNvPr id="15" name="Picture 14">
            <a:extLst>
              <a:ext uri="{FF2B5EF4-FFF2-40B4-BE49-F238E27FC236}">
                <a16:creationId xmlns:a16="http://schemas.microsoft.com/office/drawing/2014/main" id="{015F8490-EF31-53E1-5315-BDF5DEA2EB96}"/>
              </a:ext>
            </a:extLst>
          </p:cNvPr>
          <p:cNvPicPr>
            <a:picLocks noChangeAspect="1"/>
          </p:cNvPicPr>
          <p:nvPr/>
        </p:nvPicPr>
        <p:blipFill>
          <a:blip r:embed="rId4"/>
          <a:stretch>
            <a:fillRect/>
          </a:stretch>
        </p:blipFill>
        <p:spPr>
          <a:xfrm>
            <a:off x="6723020" y="3145567"/>
            <a:ext cx="688079" cy="1226031"/>
          </a:xfrm>
          <a:prstGeom prst="rect">
            <a:avLst/>
          </a:prstGeom>
        </p:spPr>
      </p:pic>
      <p:pic>
        <p:nvPicPr>
          <p:cNvPr id="17" name="Picture 16">
            <a:extLst>
              <a:ext uri="{FF2B5EF4-FFF2-40B4-BE49-F238E27FC236}">
                <a16:creationId xmlns:a16="http://schemas.microsoft.com/office/drawing/2014/main" id="{FBFF4F99-D0A4-52B1-84CB-67EC53F3FB4E}"/>
              </a:ext>
            </a:extLst>
          </p:cNvPr>
          <p:cNvPicPr>
            <a:picLocks noChangeAspect="1"/>
          </p:cNvPicPr>
          <p:nvPr/>
        </p:nvPicPr>
        <p:blipFill>
          <a:blip r:embed="rId5"/>
          <a:stretch>
            <a:fillRect/>
          </a:stretch>
        </p:blipFill>
        <p:spPr>
          <a:xfrm>
            <a:off x="6756656" y="2371254"/>
            <a:ext cx="881273" cy="1008075"/>
          </a:xfrm>
          <a:prstGeom prst="rect">
            <a:avLst/>
          </a:prstGeom>
        </p:spPr>
      </p:pic>
      <p:pic>
        <p:nvPicPr>
          <p:cNvPr id="18" name="Picture 14">
            <a:extLst>
              <a:ext uri="{FF2B5EF4-FFF2-40B4-BE49-F238E27FC236}">
                <a16:creationId xmlns:a16="http://schemas.microsoft.com/office/drawing/2014/main" id="{F73DAEEA-5367-238B-CEF4-F07077E59E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988">
            <a:off x="1462769" y="917212"/>
            <a:ext cx="1613387" cy="328920"/>
          </a:xfrm>
          <a:prstGeom prst="rect">
            <a:avLst/>
          </a:prstGeom>
        </p:spPr>
      </p:pic>
      <p:pic>
        <p:nvPicPr>
          <p:cNvPr id="19" name="Picture 14">
            <a:extLst>
              <a:ext uri="{FF2B5EF4-FFF2-40B4-BE49-F238E27FC236}">
                <a16:creationId xmlns:a16="http://schemas.microsoft.com/office/drawing/2014/main" id="{CC8BBFF8-B2C7-E3B6-2DF5-0B02318C4E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988">
            <a:off x="5949962" y="917212"/>
            <a:ext cx="1613387" cy="328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circle(in)">
                                      <p:cBhvr>
                                        <p:cTn id="26" dur="75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circle(in)">
                                      <p:cBhvr>
                                        <p:cTn id="31" dur="75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circle(in)">
                                      <p:cBhvr>
                                        <p:cTn id="36" dur="75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75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1+#ppt_w/2"/>
                                          </p:val>
                                        </p:tav>
                                        <p:tav tm="100000">
                                          <p:val>
                                            <p:strVal val="#ppt_x"/>
                                          </p:val>
                                        </p:tav>
                                      </p:tavLst>
                                    </p:anim>
                                    <p:anim calcmode="lin" valueType="num">
                                      <p:cBhvr additive="base">
                                        <p:cTn id="6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10" grpId="0"/>
    </p:bldLst>
  </p:timing>
</p:sld>
</file>

<file path=ppt/theme/theme1.xml><?xml version="1.0" encoding="utf-8"?>
<a:theme xmlns:a="http://schemas.openxmlformats.org/drawingml/2006/main" name="Bubble Maps for Content Marketing by Slidesgo">
  <a:themeElements>
    <a:clrScheme name="Simple Light">
      <a:dk1>
        <a:srgbClr val="4D3D43"/>
      </a:dk1>
      <a:lt1>
        <a:srgbClr val="E2BAA5"/>
      </a:lt1>
      <a:dk2>
        <a:srgbClr val="FDEAE1"/>
      </a:dk2>
      <a:lt2>
        <a:srgbClr val="DDEBE9"/>
      </a:lt2>
      <a:accent1>
        <a:srgbClr val="F7F2E6"/>
      </a:accent1>
      <a:accent2>
        <a:srgbClr val="FFFFFF"/>
      </a:accent2>
      <a:accent3>
        <a:srgbClr val="FFFFFF"/>
      </a:accent3>
      <a:accent4>
        <a:srgbClr val="FFFFFF"/>
      </a:accent4>
      <a:accent5>
        <a:srgbClr val="FFFFFF"/>
      </a:accent5>
      <a:accent6>
        <a:srgbClr val="FFFFFF"/>
      </a:accent6>
      <a:hlink>
        <a:srgbClr val="4D3D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1329</Words>
  <Application>Microsoft Office PowerPoint</Application>
  <PresentationFormat>On-screen Show (16:9)</PresentationFormat>
  <Paragraphs>121</Paragraphs>
  <Slides>26</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Wingdings</vt:lpstr>
      <vt:lpstr>Barlow Medium</vt:lpstr>
      <vt:lpstr>Barlow</vt:lpstr>
      <vt:lpstr>Open Sans Medium</vt:lpstr>
      <vt:lpstr>Bubble Maps for Content Marketing by Slidesgo</vt:lpstr>
      <vt:lpstr>CHÀO MỪNG CÁC EM  ĐẾN VỚI BÀI GIẢNG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GIẢNG HÔM NAY</dc:title>
  <dc:creator>ADMIN</dc:creator>
  <cp:lastModifiedBy>Tang Trang</cp:lastModifiedBy>
  <cp:revision>6</cp:revision>
  <dcterms:modified xsi:type="dcterms:W3CDTF">2022-08-29T01:35:51Z</dcterms:modified>
</cp:coreProperties>
</file>