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27"/>
  </p:notesMasterIdLst>
  <p:sldIdLst>
    <p:sldId id="260" r:id="rId2"/>
    <p:sldId id="261" r:id="rId3"/>
    <p:sldId id="256" r:id="rId4"/>
    <p:sldId id="262" r:id="rId5"/>
    <p:sldId id="264" r:id="rId6"/>
    <p:sldId id="259" r:id="rId7"/>
    <p:sldId id="265" r:id="rId8"/>
    <p:sldId id="258" r:id="rId9"/>
    <p:sldId id="257" r:id="rId10"/>
    <p:sldId id="311" r:id="rId11"/>
    <p:sldId id="268" r:id="rId12"/>
    <p:sldId id="267" r:id="rId13"/>
    <p:sldId id="269" r:id="rId14"/>
    <p:sldId id="270" r:id="rId15"/>
    <p:sldId id="272" r:id="rId16"/>
    <p:sldId id="273" r:id="rId17"/>
    <p:sldId id="274" r:id="rId18"/>
    <p:sldId id="275" r:id="rId19"/>
    <p:sldId id="277" r:id="rId20"/>
    <p:sldId id="276" r:id="rId21"/>
    <p:sldId id="312" r:id="rId22"/>
    <p:sldId id="280" r:id="rId23"/>
    <p:sldId id="266" r:id="rId24"/>
    <p:sldId id="287" r:id="rId25"/>
    <p:sldId id="291" r:id="rId26"/>
  </p:sldIdLst>
  <p:sldSz cx="9144000" cy="5143500" type="screen16x9"/>
  <p:notesSz cx="6858000" cy="9144000"/>
  <p:embeddedFontLst>
    <p:embeddedFont>
      <p:font typeface="Bebas Neue" panose="020B0606020202050201" pitchFamily="34" charset="0"/>
      <p:regular r:id="rId28"/>
    </p:embeddedFont>
    <p:embeddedFont>
      <p:font typeface="Calibri" panose="020F0502020204030204" pitchFamily="34" charset="0"/>
      <p:regular r:id="rId29"/>
      <p:bold r:id="rId30"/>
      <p:italic r:id="rId31"/>
      <p:boldItalic r:id="rId32"/>
    </p:embeddedFont>
    <p:embeddedFont>
      <p:font typeface="League Spartan" panose="020B0604020202020204" charset="0"/>
      <p:regular r:id="rId33"/>
      <p:bold r:id="rId34"/>
    </p:embeddedFont>
    <p:embeddedFont>
      <p:font typeface="League Spartan Black" panose="020B0604020202020204" charset="0"/>
      <p:bold r:id="rId35"/>
    </p:embeddedFont>
    <p:embeddedFont>
      <p:font typeface="Nunito Light" pitchFamily="2" charset="0"/>
      <p:regular r:id="rId36"/>
      <p:italic r:id="rId37"/>
    </p:embeddedFont>
    <p:embeddedFont>
      <p:font typeface="PT Sans" panose="020B0503020203020204"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E7AC7EB-943A-4AF0-BEFA-36B60BF0FB81}">
  <a:tblStyle styleId="{3E7AC7EB-943A-4AF0-BEFA-36B60BF0FB8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59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126f0d4f8bf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 name="Google Shape;817;g126f0d4f8b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819c6a538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819c6a538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Google Shape;1336;g12819c6a538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7" name="Google Shape;1337;g12819c6a538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9"/>
        <p:cNvGrpSpPr/>
        <p:nvPr/>
      </p:nvGrpSpPr>
      <p:grpSpPr>
        <a:xfrm>
          <a:off x="0" y="0"/>
          <a:ext cx="0" cy="0"/>
          <a:chOff x="0" y="0"/>
          <a:chExt cx="0" cy="0"/>
        </a:xfrm>
      </p:grpSpPr>
      <p:sp>
        <p:nvSpPr>
          <p:cNvPr id="1560" name="Google Shape;1560;g12819c6a538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1" name="Google Shape;1561;g12819c6a538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3"/>
        <p:cNvGrpSpPr/>
        <p:nvPr/>
      </p:nvGrpSpPr>
      <p:grpSpPr>
        <a:xfrm>
          <a:off x="0" y="0"/>
          <a:ext cx="0" cy="0"/>
          <a:chOff x="0" y="0"/>
          <a:chExt cx="0" cy="0"/>
        </a:xfrm>
      </p:grpSpPr>
      <p:sp>
        <p:nvSpPr>
          <p:cNvPr id="1734" name="Google Shape;1734;g1281c2ab032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5" name="Google Shape;1735;g1281c2ab032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4"/>
        <p:cNvGrpSpPr/>
        <p:nvPr/>
      </p:nvGrpSpPr>
      <p:grpSpPr>
        <a:xfrm>
          <a:off x="0" y="0"/>
          <a:ext cx="0" cy="0"/>
          <a:chOff x="0" y="0"/>
          <a:chExt cx="0" cy="0"/>
        </a:xfrm>
      </p:grpSpPr>
      <p:sp>
        <p:nvSpPr>
          <p:cNvPr id="1765" name="Google Shape;1765;g1281c2ab032_0_5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6" name="Google Shape;1766;g1281c2ab032_0_5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4"/>
        <p:cNvGrpSpPr/>
        <p:nvPr/>
      </p:nvGrpSpPr>
      <p:grpSpPr>
        <a:xfrm>
          <a:off x="0" y="0"/>
          <a:ext cx="0" cy="0"/>
          <a:chOff x="0" y="0"/>
          <a:chExt cx="0" cy="0"/>
        </a:xfrm>
      </p:grpSpPr>
      <p:sp>
        <p:nvSpPr>
          <p:cNvPr id="1805" name="Google Shape;1805;g1281c2ab032_0_5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6" name="Google Shape;1806;g1281c2ab032_0_5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2"/>
        <p:cNvGrpSpPr/>
        <p:nvPr/>
      </p:nvGrpSpPr>
      <p:grpSpPr>
        <a:xfrm>
          <a:off x="0" y="0"/>
          <a:ext cx="0" cy="0"/>
          <a:chOff x="0" y="0"/>
          <a:chExt cx="0" cy="0"/>
        </a:xfrm>
      </p:grpSpPr>
      <p:sp>
        <p:nvSpPr>
          <p:cNvPr id="1843" name="Google Shape;1843;g128cb602731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4" name="Google Shape;1844;g128cb602731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3"/>
        <p:cNvGrpSpPr/>
        <p:nvPr/>
      </p:nvGrpSpPr>
      <p:grpSpPr>
        <a:xfrm>
          <a:off x="0" y="0"/>
          <a:ext cx="0" cy="0"/>
          <a:chOff x="0" y="0"/>
          <a:chExt cx="0" cy="0"/>
        </a:xfrm>
      </p:grpSpPr>
      <p:sp>
        <p:nvSpPr>
          <p:cNvPr id="1864" name="Google Shape;1864;g1281c2ab032_0_7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5" name="Google Shape;1865;g1281c2ab032_0_7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7"/>
        <p:cNvGrpSpPr/>
        <p:nvPr/>
      </p:nvGrpSpPr>
      <p:grpSpPr>
        <a:xfrm>
          <a:off x="0" y="0"/>
          <a:ext cx="0" cy="0"/>
          <a:chOff x="0" y="0"/>
          <a:chExt cx="0" cy="0"/>
        </a:xfrm>
      </p:grpSpPr>
      <p:sp>
        <p:nvSpPr>
          <p:cNvPr id="1978" name="Google Shape;1978;g1281f738c7a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9" name="Google Shape;1979;g1281f738c7a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Google Shape;1875;g1281c2ab032_0_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6" name="Google Shape;1876;g1281c2ab032_0_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127dc6cd672_0_1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6" name="Google Shape;886;g127dc6cd672_0_1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g1281f738c7a_0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9" name="Google Shape;2139;g1281f738c7a_0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g128119d9998_0_9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1" name="Google Shape;1311;g128119d9998_0_9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0"/>
        <p:cNvGrpSpPr/>
        <p:nvPr/>
      </p:nvGrpSpPr>
      <p:grpSpPr>
        <a:xfrm>
          <a:off x="0" y="0"/>
          <a:ext cx="0" cy="0"/>
          <a:chOff x="0" y="0"/>
          <a:chExt cx="0" cy="0"/>
        </a:xfrm>
      </p:grpSpPr>
      <p:sp>
        <p:nvSpPr>
          <p:cNvPr id="2491" name="Google Shape;2491;g1281f738c7a_0_1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2" name="Google Shape;2492;g1281f738c7a_0_1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0"/>
        <p:cNvGrpSpPr/>
        <p:nvPr/>
      </p:nvGrpSpPr>
      <p:grpSpPr>
        <a:xfrm>
          <a:off x="0" y="0"/>
          <a:ext cx="0" cy="0"/>
          <a:chOff x="0" y="0"/>
          <a:chExt cx="0" cy="0"/>
        </a:xfrm>
      </p:grpSpPr>
      <p:sp>
        <p:nvSpPr>
          <p:cNvPr id="2771" name="Google Shape;2771;g128cb602731_1_4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2" name="Google Shape;2772;g128cb602731_1_4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127dc6cd672_0_6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127dc6cd672_0_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126f0d4f8bf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126f0d4f8bf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g127dc6cd672_0_1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8" name="Google Shape;1228;g127dc6cd672_0_1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127abc7337f_2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127abc7337f_2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Google Shape;1262;g128119d9998_0_6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3" name="Google Shape;1263;g128119d9998_0_6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127dc6cd672_0_9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127dc6cd672_0_9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127abc7337f_2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127abc7337f_2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90000"/>
          </a:blip>
          <a:srcRect r="15490"/>
          <a:stretch/>
        </p:blipFill>
        <p:spPr>
          <a:xfrm rot="5400000">
            <a:off x="1995612" y="-1998650"/>
            <a:ext cx="5152775" cy="9140800"/>
          </a:xfrm>
          <a:prstGeom prst="rect">
            <a:avLst/>
          </a:prstGeom>
          <a:noFill/>
          <a:ln>
            <a:noFill/>
          </a:ln>
        </p:spPr>
      </p:pic>
      <p:sp>
        <p:nvSpPr>
          <p:cNvPr id="10" name="Google Shape;10;p2"/>
          <p:cNvSpPr txBox="1">
            <a:spLocks noGrp="1"/>
          </p:cNvSpPr>
          <p:nvPr>
            <p:ph type="ctrTitle"/>
          </p:nvPr>
        </p:nvSpPr>
        <p:spPr>
          <a:xfrm>
            <a:off x="713225" y="700425"/>
            <a:ext cx="5060100" cy="15156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5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713225" y="2411150"/>
            <a:ext cx="2284800" cy="754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 name="Google Shape;12;p2"/>
          <p:cNvSpPr/>
          <p:nvPr/>
        </p:nvSpPr>
        <p:spPr>
          <a:xfrm>
            <a:off x="0" y="4360653"/>
            <a:ext cx="2425637" cy="782844"/>
          </a:xfrm>
          <a:custGeom>
            <a:avLst/>
            <a:gdLst/>
            <a:ahLst/>
            <a:cxnLst/>
            <a:rect l="l" t="t" r="r" b="b"/>
            <a:pathLst>
              <a:path w="15502" h="5003" extrusionOk="0">
                <a:moveTo>
                  <a:pt x="1123" y="0"/>
                </a:moveTo>
                <a:cubicBezTo>
                  <a:pt x="732" y="0"/>
                  <a:pt x="338" y="105"/>
                  <a:pt x="0" y="298"/>
                </a:cubicBezTo>
                <a:lnTo>
                  <a:pt x="0" y="5003"/>
                </a:lnTo>
                <a:lnTo>
                  <a:pt x="15499" y="5003"/>
                </a:lnTo>
                <a:lnTo>
                  <a:pt x="15501" y="5001"/>
                </a:lnTo>
                <a:cubicBezTo>
                  <a:pt x="14766" y="3687"/>
                  <a:pt x="13403" y="2947"/>
                  <a:pt x="11998" y="2947"/>
                </a:cubicBezTo>
                <a:cubicBezTo>
                  <a:pt x="11330" y="2947"/>
                  <a:pt x="10652" y="3114"/>
                  <a:pt x="10028" y="3467"/>
                </a:cubicBezTo>
                <a:cubicBezTo>
                  <a:pt x="9672" y="2695"/>
                  <a:pt x="9264" y="1931"/>
                  <a:pt x="8679" y="1315"/>
                </a:cubicBezTo>
                <a:cubicBezTo>
                  <a:pt x="8095" y="697"/>
                  <a:pt x="7307" y="233"/>
                  <a:pt x="6458" y="189"/>
                </a:cubicBezTo>
                <a:cubicBezTo>
                  <a:pt x="6410" y="186"/>
                  <a:pt x="6361" y="185"/>
                  <a:pt x="6313" y="185"/>
                </a:cubicBezTo>
                <a:cubicBezTo>
                  <a:pt x="5156" y="185"/>
                  <a:pt x="4079" y="968"/>
                  <a:pt x="3494" y="1976"/>
                </a:cubicBezTo>
                <a:cubicBezTo>
                  <a:pt x="3248" y="1072"/>
                  <a:pt x="2529" y="280"/>
                  <a:pt x="1619" y="59"/>
                </a:cubicBezTo>
                <a:cubicBezTo>
                  <a:pt x="1457" y="20"/>
                  <a:pt x="1291" y="0"/>
                  <a:pt x="11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498457" y="685675"/>
            <a:ext cx="1089009" cy="191574"/>
          </a:xfrm>
          <a:custGeom>
            <a:avLst/>
            <a:gdLst/>
            <a:ahLst/>
            <a:cxnLst/>
            <a:rect l="l" t="t" r="r" b="b"/>
            <a:pathLst>
              <a:path w="16338" h="2874" extrusionOk="0">
                <a:moveTo>
                  <a:pt x="13143" y="1"/>
                </a:moveTo>
                <a:cubicBezTo>
                  <a:pt x="12928" y="90"/>
                  <a:pt x="12713" y="181"/>
                  <a:pt x="12502" y="272"/>
                </a:cubicBezTo>
                <a:cubicBezTo>
                  <a:pt x="11327" y="771"/>
                  <a:pt x="10154" y="1271"/>
                  <a:pt x="8981" y="1774"/>
                </a:cubicBezTo>
                <a:cubicBezTo>
                  <a:pt x="8608" y="1933"/>
                  <a:pt x="8203" y="2094"/>
                  <a:pt x="7807" y="2094"/>
                </a:cubicBezTo>
                <a:cubicBezTo>
                  <a:pt x="7673" y="2094"/>
                  <a:pt x="7541" y="2076"/>
                  <a:pt x="7410" y="2033"/>
                </a:cubicBezTo>
                <a:cubicBezTo>
                  <a:pt x="6845" y="1845"/>
                  <a:pt x="6515" y="1251"/>
                  <a:pt x="6004" y="949"/>
                </a:cubicBezTo>
                <a:cubicBezTo>
                  <a:pt x="5684" y="763"/>
                  <a:pt x="5314" y="701"/>
                  <a:pt x="4942" y="701"/>
                </a:cubicBezTo>
                <a:cubicBezTo>
                  <a:pt x="4778" y="701"/>
                  <a:pt x="4614" y="713"/>
                  <a:pt x="4452" y="732"/>
                </a:cubicBezTo>
                <a:cubicBezTo>
                  <a:pt x="2797" y="935"/>
                  <a:pt x="1316" y="1820"/>
                  <a:pt x="1" y="2874"/>
                </a:cubicBezTo>
                <a:lnTo>
                  <a:pt x="16338" y="2874"/>
                </a:lnTo>
                <a:cubicBezTo>
                  <a:pt x="15365" y="1818"/>
                  <a:pt x="14296" y="856"/>
                  <a:pt x="13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4114590"/>
            <a:ext cx="1462434" cy="1028977"/>
          </a:xfrm>
          <a:custGeom>
            <a:avLst/>
            <a:gdLst/>
            <a:ahLst/>
            <a:cxnLst/>
            <a:rect l="l" t="t" r="r" b="b"/>
            <a:pathLst>
              <a:path w="13767" h="9687" extrusionOk="0">
                <a:moveTo>
                  <a:pt x="2236" y="0"/>
                </a:moveTo>
                <a:cubicBezTo>
                  <a:pt x="2204" y="0"/>
                  <a:pt x="2173" y="5"/>
                  <a:pt x="2140" y="13"/>
                </a:cubicBezTo>
                <a:cubicBezTo>
                  <a:pt x="728" y="388"/>
                  <a:pt x="1559" y="7861"/>
                  <a:pt x="1559" y="7861"/>
                </a:cubicBezTo>
                <a:cubicBezTo>
                  <a:pt x="1559" y="7861"/>
                  <a:pt x="841" y="5743"/>
                  <a:pt x="1" y="3859"/>
                </a:cubicBezTo>
                <a:lnTo>
                  <a:pt x="1" y="9686"/>
                </a:lnTo>
                <a:lnTo>
                  <a:pt x="13767" y="9686"/>
                </a:lnTo>
                <a:cubicBezTo>
                  <a:pt x="13501" y="9119"/>
                  <a:pt x="13130" y="8450"/>
                  <a:pt x="12725" y="8110"/>
                </a:cubicBezTo>
                <a:cubicBezTo>
                  <a:pt x="12575" y="7983"/>
                  <a:pt x="12372" y="7932"/>
                  <a:pt x="12142" y="7932"/>
                </a:cubicBezTo>
                <a:cubicBezTo>
                  <a:pt x="11165" y="7932"/>
                  <a:pt x="9696" y="8857"/>
                  <a:pt x="9696" y="8857"/>
                </a:cubicBezTo>
                <a:cubicBezTo>
                  <a:pt x="9696" y="8857"/>
                  <a:pt x="10652" y="4621"/>
                  <a:pt x="9696" y="3999"/>
                </a:cubicBezTo>
                <a:cubicBezTo>
                  <a:pt x="9634" y="3958"/>
                  <a:pt x="9567" y="3939"/>
                  <a:pt x="9497" y="3939"/>
                </a:cubicBezTo>
                <a:cubicBezTo>
                  <a:pt x="8513" y="3939"/>
                  <a:pt x="6880" y="7697"/>
                  <a:pt x="6832" y="7697"/>
                </a:cubicBezTo>
                <a:cubicBezTo>
                  <a:pt x="6831" y="7697"/>
                  <a:pt x="6831" y="7696"/>
                  <a:pt x="6831" y="7694"/>
                </a:cubicBezTo>
                <a:cubicBezTo>
                  <a:pt x="6831" y="7571"/>
                  <a:pt x="7289" y="1261"/>
                  <a:pt x="6126" y="1261"/>
                </a:cubicBezTo>
                <a:cubicBezTo>
                  <a:pt x="4961" y="1261"/>
                  <a:pt x="4049" y="7611"/>
                  <a:pt x="4049" y="7611"/>
                </a:cubicBezTo>
                <a:cubicBezTo>
                  <a:pt x="4049" y="7611"/>
                  <a:pt x="3575" y="0"/>
                  <a:pt x="2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15600" y="198104"/>
            <a:ext cx="1096816" cy="191569"/>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356998" y="4457904"/>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25623" y="243492"/>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129"/>
        <p:cNvGrpSpPr/>
        <p:nvPr/>
      </p:nvGrpSpPr>
      <p:grpSpPr>
        <a:xfrm>
          <a:off x="0" y="0"/>
          <a:ext cx="0" cy="0"/>
          <a:chOff x="0" y="0"/>
          <a:chExt cx="0" cy="0"/>
        </a:xfrm>
      </p:grpSpPr>
      <p:pic>
        <p:nvPicPr>
          <p:cNvPr id="130" name="Google Shape;130;p14"/>
          <p:cNvPicPr preferRelativeResize="0"/>
          <p:nvPr/>
        </p:nvPicPr>
        <p:blipFill rotWithShape="1">
          <a:blip r:embed="rId2">
            <a:alphaModFix amt="90000"/>
          </a:blip>
          <a:srcRect r="15490"/>
          <a:stretch/>
        </p:blipFill>
        <p:spPr>
          <a:xfrm rot="5400000">
            <a:off x="1995612" y="-1998650"/>
            <a:ext cx="5152775" cy="9140800"/>
          </a:xfrm>
          <a:prstGeom prst="rect">
            <a:avLst/>
          </a:prstGeom>
          <a:noFill/>
          <a:ln>
            <a:noFill/>
          </a:ln>
        </p:spPr>
      </p:pic>
      <p:sp>
        <p:nvSpPr>
          <p:cNvPr id="131" name="Google Shape;131;p14"/>
          <p:cNvSpPr txBox="1">
            <a:spLocks noGrp="1"/>
          </p:cNvSpPr>
          <p:nvPr>
            <p:ph type="title"/>
          </p:nvPr>
        </p:nvSpPr>
        <p:spPr>
          <a:xfrm>
            <a:off x="4282050" y="768100"/>
            <a:ext cx="4146600" cy="15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0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2" name="Google Shape;132;p14"/>
          <p:cNvSpPr txBox="1">
            <a:spLocks noGrp="1"/>
          </p:cNvSpPr>
          <p:nvPr>
            <p:ph type="subTitle" idx="1"/>
          </p:nvPr>
        </p:nvSpPr>
        <p:spPr>
          <a:xfrm>
            <a:off x="4282050" y="2476800"/>
            <a:ext cx="4146600" cy="64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33" name="Google Shape;133;p14"/>
          <p:cNvSpPr/>
          <p:nvPr/>
        </p:nvSpPr>
        <p:spPr>
          <a:xfrm>
            <a:off x="8428657" y="3313388"/>
            <a:ext cx="1089009" cy="191574"/>
          </a:xfrm>
          <a:custGeom>
            <a:avLst/>
            <a:gdLst/>
            <a:ahLst/>
            <a:cxnLst/>
            <a:rect l="l" t="t" r="r" b="b"/>
            <a:pathLst>
              <a:path w="16338" h="2874" extrusionOk="0">
                <a:moveTo>
                  <a:pt x="13143" y="1"/>
                </a:moveTo>
                <a:cubicBezTo>
                  <a:pt x="12928" y="90"/>
                  <a:pt x="12713" y="181"/>
                  <a:pt x="12502" y="272"/>
                </a:cubicBezTo>
                <a:cubicBezTo>
                  <a:pt x="11327" y="771"/>
                  <a:pt x="10154" y="1271"/>
                  <a:pt x="8981" y="1774"/>
                </a:cubicBezTo>
                <a:cubicBezTo>
                  <a:pt x="8608" y="1933"/>
                  <a:pt x="8203" y="2094"/>
                  <a:pt x="7807" y="2094"/>
                </a:cubicBezTo>
                <a:cubicBezTo>
                  <a:pt x="7673" y="2094"/>
                  <a:pt x="7541" y="2076"/>
                  <a:pt x="7410" y="2033"/>
                </a:cubicBezTo>
                <a:cubicBezTo>
                  <a:pt x="6845" y="1845"/>
                  <a:pt x="6515" y="1251"/>
                  <a:pt x="6004" y="949"/>
                </a:cubicBezTo>
                <a:cubicBezTo>
                  <a:pt x="5684" y="763"/>
                  <a:pt x="5314" y="701"/>
                  <a:pt x="4942" y="701"/>
                </a:cubicBezTo>
                <a:cubicBezTo>
                  <a:pt x="4778" y="701"/>
                  <a:pt x="4614" y="713"/>
                  <a:pt x="4452" y="732"/>
                </a:cubicBezTo>
                <a:cubicBezTo>
                  <a:pt x="2797" y="935"/>
                  <a:pt x="1316" y="1820"/>
                  <a:pt x="1" y="2874"/>
                </a:cubicBezTo>
                <a:lnTo>
                  <a:pt x="16338" y="2874"/>
                </a:lnTo>
                <a:cubicBezTo>
                  <a:pt x="15365" y="1818"/>
                  <a:pt x="14296" y="856"/>
                  <a:pt x="13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4"/>
          <p:cNvSpPr/>
          <p:nvPr/>
        </p:nvSpPr>
        <p:spPr>
          <a:xfrm>
            <a:off x="5849261" y="452800"/>
            <a:ext cx="720102" cy="125802"/>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4"/>
          <p:cNvSpPr/>
          <p:nvPr/>
        </p:nvSpPr>
        <p:spPr>
          <a:xfrm>
            <a:off x="8557136" y="393329"/>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p:nvPr/>
        </p:nvSpPr>
        <p:spPr>
          <a:xfrm>
            <a:off x="-477175" y="539504"/>
            <a:ext cx="1096816" cy="191569"/>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4"/>
          <p:cNvSpPr/>
          <p:nvPr/>
        </p:nvSpPr>
        <p:spPr>
          <a:xfrm>
            <a:off x="523111" y="3729379"/>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4"/>
          <p:cNvSpPr/>
          <p:nvPr/>
        </p:nvSpPr>
        <p:spPr>
          <a:xfrm flipH="1">
            <a:off x="7133283" y="4285199"/>
            <a:ext cx="2659717" cy="858377"/>
          </a:xfrm>
          <a:custGeom>
            <a:avLst/>
            <a:gdLst/>
            <a:ahLst/>
            <a:cxnLst/>
            <a:rect l="l" t="t" r="r" b="b"/>
            <a:pathLst>
              <a:path w="15502" h="5003" extrusionOk="0">
                <a:moveTo>
                  <a:pt x="1123" y="0"/>
                </a:moveTo>
                <a:cubicBezTo>
                  <a:pt x="732" y="0"/>
                  <a:pt x="338" y="105"/>
                  <a:pt x="0" y="298"/>
                </a:cubicBezTo>
                <a:lnTo>
                  <a:pt x="0" y="5003"/>
                </a:lnTo>
                <a:lnTo>
                  <a:pt x="15499" y="5003"/>
                </a:lnTo>
                <a:lnTo>
                  <a:pt x="15501" y="5001"/>
                </a:lnTo>
                <a:cubicBezTo>
                  <a:pt x="14766" y="3687"/>
                  <a:pt x="13403" y="2947"/>
                  <a:pt x="11998" y="2947"/>
                </a:cubicBezTo>
                <a:cubicBezTo>
                  <a:pt x="11330" y="2947"/>
                  <a:pt x="10652" y="3114"/>
                  <a:pt x="10028" y="3467"/>
                </a:cubicBezTo>
                <a:cubicBezTo>
                  <a:pt x="9672" y="2695"/>
                  <a:pt x="9264" y="1931"/>
                  <a:pt x="8679" y="1315"/>
                </a:cubicBezTo>
                <a:cubicBezTo>
                  <a:pt x="8095" y="697"/>
                  <a:pt x="7307" y="233"/>
                  <a:pt x="6458" y="189"/>
                </a:cubicBezTo>
                <a:cubicBezTo>
                  <a:pt x="6410" y="186"/>
                  <a:pt x="6361" y="185"/>
                  <a:pt x="6313" y="185"/>
                </a:cubicBezTo>
                <a:cubicBezTo>
                  <a:pt x="5156" y="185"/>
                  <a:pt x="4079" y="968"/>
                  <a:pt x="3494" y="1976"/>
                </a:cubicBezTo>
                <a:cubicBezTo>
                  <a:pt x="3248" y="1072"/>
                  <a:pt x="2529" y="280"/>
                  <a:pt x="1619" y="59"/>
                </a:cubicBezTo>
                <a:cubicBezTo>
                  <a:pt x="1457" y="20"/>
                  <a:pt x="1291" y="0"/>
                  <a:pt x="1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4"/>
          <p:cNvSpPr/>
          <p:nvPr/>
        </p:nvSpPr>
        <p:spPr>
          <a:xfrm>
            <a:off x="7889888" y="4589750"/>
            <a:ext cx="1482032" cy="553753"/>
          </a:xfrm>
          <a:custGeom>
            <a:avLst/>
            <a:gdLst/>
            <a:ahLst/>
            <a:cxnLst/>
            <a:rect l="l" t="t" r="r" b="b"/>
            <a:pathLst>
              <a:path w="23145" h="8648" extrusionOk="0">
                <a:moveTo>
                  <a:pt x="14273" y="1"/>
                </a:moveTo>
                <a:cubicBezTo>
                  <a:pt x="13591" y="1"/>
                  <a:pt x="12910" y="86"/>
                  <a:pt x="12249" y="262"/>
                </a:cubicBezTo>
                <a:cubicBezTo>
                  <a:pt x="9418" y="1011"/>
                  <a:pt x="7086" y="3406"/>
                  <a:pt x="6406" y="6258"/>
                </a:cubicBezTo>
                <a:cubicBezTo>
                  <a:pt x="5880" y="5368"/>
                  <a:pt x="4860" y="4927"/>
                  <a:pt x="3823" y="4927"/>
                </a:cubicBezTo>
                <a:cubicBezTo>
                  <a:pt x="3131" y="4927"/>
                  <a:pt x="2431" y="5124"/>
                  <a:pt x="1865" y="5515"/>
                </a:cubicBezTo>
                <a:cubicBezTo>
                  <a:pt x="833" y="6226"/>
                  <a:pt x="221" y="7400"/>
                  <a:pt x="1" y="8648"/>
                </a:cubicBezTo>
                <a:lnTo>
                  <a:pt x="23145" y="8648"/>
                </a:lnTo>
                <a:cubicBezTo>
                  <a:pt x="22625" y="6418"/>
                  <a:pt x="21847" y="4217"/>
                  <a:pt x="20298" y="2568"/>
                </a:cubicBezTo>
                <a:cubicBezTo>
                  <a:pt x="18763" y="925"/>
                  <a:pt x="16516" y="1"/>
                  <a:pt x="14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153"/>
        <p:cNvGrpSpPr/>
        <p:nvPr/>
      </p:nvGrpSpPr>
      <p:grpSpPr>
        <a:xfrm>
          <a:off x="0" y="0"/>
          <a:ext cx="0" cy="0"/>
          <a:chOff x="0" y="0"/>
          <a:chExt cx="0" cy="0"/>
        </a:xfrm>
      </p:grpSpPr>
      <p:pic>
        <p:nvPicPr>
          <p:cNvPr id="154" name="Google Shape;154;p16"/>
          <p:cNvPicPr preferRelativeResize="0"/>
          <p:nvPr/>
        </p:nvPicPr>
        <p:blipFill rotWithShape="1">
          <a:blip r:embed="rId2">
            <a:alphaModFix amt="90000"/>
          </a:blip>
          <a:srcRect r="15490"/>
          <a:stretch/>
        </p:blipFill>
        <p:spPr>
          <a:xfrm rot="5400000">
            <a:off x="1995612" y="-1998650"/>
            <a:ext cx="5152775" cy="9140800"/>
          </a:xfrm>
          <a:prstGeom prst="rect">
            <a:avLst/>
          </a:prstGeom>
          <a:noFill/>
          <a:ln>
            <a:noFill/>
          </a:ln>
        </p:spPr>
      </p:pic>
      <p:sp>
        <p:nvSpPr>
          <p:cNvPr id="155" name="Google Shape;155;p16"/>
          <p:cNvSpPr txBox="1">
            <a:spLocks noGrp="1"/>
          </p:cNvSpPr>
          <p:nvPr>
            <p:ph type="title"/>
          </p:nvPr>
        </p:nvSpPr>
        <p:spPr>
          <a:xfrm>
            <a:off x="4572000" y="1136775"/>
            <a:ext cx="3858900" cy="16521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6" name="Google Shape;156;p16"/>
          <p:cNvSpPr txBox="1">
            <a:spLocks noGrp="1"/>
          </p:cNvSpPr>
          <p:nvPr>
            <p:ph type="subTitle" idx="1"/>
          </p:nvPr>
        </p:nvSpPr>
        <p:spPr>
          <a:xfrm>
            <a:off x="4572000" y="3137925"/>
            <a:ext cx="3858900" cy="86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57" name="Google Shape;157;p16"/>
          <p:cNvSpPr/>
          <p:nvPr/>
        </p:nvSpPr>
        <p:spPr>
          <a:xfrm flipH="1">
            <a:off x="6718363" y="4360672"/>
            <a:ext cx="2425637" cy="782844"/>
          </a:xfrm>
          <a:custGeom>
            <a:avLst/>
            <a:gdLst/>
            <a:ahLst/>
            <a:cxnLst/>
            <a:rect l="l" t="t" r="r" b="b"/>
            <a:pathLst>
              <a:path w="15502" h="5003" extrusionOk="0">
                <a:moveTo>
                  <a:pt x="1123" y="0"/>
                </a:moveTo>
                <a:cubicBezTo>
                  <a:pt x="732" y="0"/>
                  <a:pt x="338" y="105"/>
                  <a:pt x="0" y="298"/>
                </a:cubicBezTo>
                <a:lnTo>
                  <a:pt x="0" y="5003"/>
                </a:lnTo>
                <a:lnTo>
                  <a:pt x="15499" y="5003"/>
                </a:lnTo>
                <a:lnTo>
                  <a:pt x="15501" y="5001"/>
                </a:lnTo>
                <a:cubicBezTo>
                  <a:pt x="14766" y="3687"/>
                  <a:pt x="13403" y="2947"/>
                  <a:pt x="11998" y="2947"/>
                </a:cubicBezTo>
                <a:cubicBezTo>
                  <a:pt x="11330" y="2947"/>
                  <a:pt x="10652" y="3114"/>
                  <a:pt x="10028" y="3467"/>
                </a:cubicBezTo>
                <a:cubicBezTo>
                  <a:pt x="9672" y="2695"/>
                  <a:pt x="9264" y="1931"/>
                  <a:pt x="8679" y="1315"/>
                </a:cubicBezTo>
                <a:cubicBezTo>
                  <a:pt x="8095" y="697"/>
                  <a:pt x="7307" y="233"/>
                  <a:pt x="6458" y="189"/>
                </a:cubicBezTo>
                <a:cubicBezTo>
                  <a:pt x="6410" y="186"/>
                  <a:pt x="6361" y="185"/>
                  <a:pt x="6313" y="185"/>
                </a:cubicBezTo>
                <a:cubicBezTo>
                  <a:pt x="5156" y="185"/>
                  <a:pt x="4079" y="968"/>
                  <a:pt x="3494" y="1976"/>
                </a:cubicBezTo>
                <a:cubicBezTo>
                  <a:pt x="3248" y="1072"/>
                  <a:pt x="2529" y="280"/>
                  <a:pt x="1619" y="59"/>
                </a:cubicBezTo>
                <a:cubicBezTo>
                  <a:pt x="1457" y="20"/>
                  <a:pt x="1291" y="0"/>
                  <a:pt x="1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6"/>
          <p:cNvSpPr/>
          <p:nvPr/>
        </p:nvSpPr>
        <p:spPr>
          <a:xfrm flipH="1">
            <a:off x="7639921" y="4085294"/>
            <a:ext cx="1504079" cy="1058281"/>
          </a:xfrm>
          <a:custGeom>
            <a:avLst/>
            <a:gdLst/>
            <a:ahLst/>
            <a:cxnLst/>
            <a:rect l="l" t="t" r="r" b="b"/>
            <a:pathLst>
              <a:path w="13767" h="9687" extrusionOk="0">
                <a:moveTo>
                  <a:pt x="2236" y="0"/>
                </a:moveTo>
                <a:cubicBezTo>
                  <a:pt x="2204" y="0"/>
                  <a:pt x="2173" y="5"/>
                  <a:pt x="2140" y="13"/>
                </a:cubicBezTo>
                <a:cubicBezTo>
                  <a:pt x="728" y="388"/>
                  <a:pt x="1559" y="7861"/>
                  <a:pt x="1559" y="7861"/>
                </a:cubicBezTo>
                <a:cubicBezTo>
                  <a:pt x="1559" y="7861"/>
                  <a:pt x="841" y="5743"/>
                  <a:pt x="1" y="3859"/>
                </a:cubicBezTo>
                <a:lnTo>
                  <a:pt x="1" y="9686"/>
                </a:lnTo>
                <a:lnTo>
                  <a:pt x="13767" y="9686"/>
                </a:lnTo>
                <a:cubicBezTo>
                  <a:pt x="13501" y="9119"/>
                  <a:pt x="13130" y="8450"/>
                  <a:pt x="12725" y="8110"/>
                </a:cubicBezTo>
                <a:cubicBezTo>
                  <a:pt x="12575" y="7983"/>
                  <a:pt x="12372" y="7932"/>
                  <a:pt x="12142" y="7932"/>
                </a:cubicBezTo>
                <a:cubicBezTo>
                  <a:pt x="11165" y="7932"/>
                  <a:pt x="9696" y="8857"/>
                  <a:pt x="9696" y="8857"/>
                </a:cubicBezTo>
                <a:cubicBezTo>
                  <a:pt x="9696" y="8857"/>
                  <a:pt x="10652" y="4621"/>
                  <a:pt x="9696" y="3999"/>
                </a:cubicBezTo>
                <a:cubicBezTo>
                  <a:pt x="9634" y="3958"/>
                  <a:pt x="9567" y="3939"/>
                  <a:pt x="9497" y="3939"/>
                </a:cubicBezTo>
                <a:cubicBezTo>
                  <a:pt x="8513" y="3939"/>
                  <a:pt x="6880" y="7697"/>
                  <a:pt x="6832" y="7697"/>
                </a:cubicBezTo>
                <a:cubicBezTo>
                  <a:pt x="6831" y="7697"/>
                  <a:pt x="6831" y="7696"/>
                  <a:pt x="6831" y="7694"/>
                </a:cubicBezTo>
                <a:cubicBezTo>
                  <a:pt x="6831" y="7571"/>
                  <a:pt x="7289" y="1261"/>
                  <a:pt x="6126" y="1261"/>
                </a:cubicBezTo>
                <a:cubicBezTo>
                  <a:pt x="4961" y="1261"/>
                  <a:pt x="4049" y="7611"/>
                  <a:pt x="4049" y="7611"/>
                </a:cubicBezTo>
                <a:cubicBezTo>
                  <a:pt x="4049" y="7611"/>
                  <a:pt x="3575" y="0"/>
                  <a:pt x="2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6"/>
          <p:cNvSpPr/>
          <p:nvPr/>
        </p:nvSpPr>
        <p:spPr>
          <a:xfrm>
            <a:off x="8430775" y="1121288"/>
            <a:ext cx="1096816" cy="191552"/>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6"/>
          <p:cNvSpPr/>
          <p:nvPr/>
        </p:nvSpPr>
        <p:spPr>
          <a:xfrm>
            <a:off x="8624723" y="2642704"/>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6"/>
          <p:cNvSpPr/>
          <p:nvPr/>
        </p:nvSpPr>
        <p:spPr>
          <a:xfrm>
            <a:off x="403873" y="320242"/>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6"/>
          <p:cNvSpPr/>
          <p:nvPr/>
        </p:nvSpPr>
        <p:spPr>
          <a:xfrm>
            <a:off x="-558903" y="2282225"/>
            <a:ext cx="1110319" cy="191552"/>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CUSTOM_4">
    <p:spTree>
      <p:nvGrpSpPr>
        <p:cNvPr id="1" name="Shape 163"/>
        <p:cNvGrpSpPr/>
        <p:nvPr/>
      </p:nvGrpSpPr>
      <p:grpSpPr>
        <a:xfrm>
          <a:off x="0" y="0"/>
          <a:ext cx="0" cy="0"/>
          <a:chOff x="0" y="0"/>
          <a:chExt cx="0" cy="0"/>
        </a:xfrm>
      </p:grpSpPr>
      <p:pic>
        <p:nvPicPr>
          <p:cNvPr id="164" name="Google Shape;164;p17"/>
          <p:cNvPicPr preferRelativeResize="0"/>
          <p:nvPr/>
        </p:nvPicPr>
        <p:blipFill rotWithShape="1">
          <a:blip r:embed="rId2">
            <a:alphaModFix amt="90000"/>
          </a:blip>
          <a:srcRect r="15490"/>
          <a:stretch/>
        </p:blipFill>
        <p:spPr>
          <a:xfrm rot="5400000">
            <a:off x="1995612" y="-1998650"/>
            <a:ext cx="5152775" cy="9140800"/>
          </a:xfrm>
          <a:prstGeom prst="rect">
            <a:avLst/>
          </a:prstGeom>
          <a:noFill/>
          <a:ln>
            <a:noFill/>
          </a:ln>
        </p:spPr>
      </p:pic>
      <p:sp>
        <p:nvSpPr>
          <p:cNvPr id="165" name="Google Shape;165;p17"/>
          <p:cNvSpPr txBox="1">
            <a:spLocks noGrp="1"/>
          </p:cNvSpPr>
          <p:nvPr>
            <p:ph type="title"/>
          </p:nvPr>
        </p:nvSpPr>
        <p:spPr>
          <a:xfrm>
            <a:off x="4658025" y="1591950"/>
            <a:ext cx="2686500" cy="5355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6" name="Google Shape;166;p17"/>
          <p:cNvSpPr txBox="1">
            <a:spLocks noGrp="1"/>
          </p:cNvSpPr>
          <p:nvPr>
            <p:ph type="subTitle" idx="1"/>
          </p:nvPr>
        </p:nvSpPr>
        <p:spPr>
          <a:xfrm>
            <a:off x="4658025" y="2459250"/>
            <a:ext cx="2686500" cy="109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67" name="Google Shape;167;p17"/>
          <p:cNvSpPr/>
          <p:nvPr/>
        </p:nvSpPr>
        <p:spPr>
          <a:xfrm>
            <a:off x="1308" y="4402875"/>
            <a:ext cx="2309217" cy="745272"/>
          </a:xfrm>
          <a:custGeom>
            <a:avLst/>
            <a:gdLst/>
            <a:ahLst/>
            <a:cxnLst/>
            <a:rect l="l" t="t" r="r" b="b"/>
            <a:pathLst>
              <a:path w="15502" h="5003" extrusionOk="0">
                <a:moveTo>
                  <a:pt x="1123" y="0"/>
                </a:moveTo>
                <a:cubicBezTo>
                  <a:pt x="732" y="0"/>
                  <a:pt x="338" y="105"/>
                  <a:pt x="0" y="298"/>
                </a:cubicBezTo>
                <a:lnTo>
                  <a:pt x="0" y="5003"/>
                </a:lnTo>
                <a:lnTo>
                  <a:pt x="15499" y="5003"/>
                </a:lnTo>
                <a:lnTo>
                  <a:pt x="15501" y="5001"/>
                </a:lnTo>
                <a:cubicBezTo>
                  <a:pt x="14766" y="3687"/>
                  <a:pt x="13403" y="2947"/>
                  <a:pt x="11998" y="2947"/>
                </a:cubicBezTo>
                <a:cubicBezTo>
                  <a:pt x="11330" y="2947"/>
                  <a:pt x="10652" y="3114"/>
                  <a:pt x="10028" y="3467"/>
                </a:cubicBezTo>
                <a:cubicBezTo>
                  <a:pt x="9672" y="2695"/>
                  <a:pt x="9264" y="1931"/>
                  <a:pt x="8679" y="1315"/>
                </a:cubicBezTo>
                <a:cubicBezTo>
                  <a:pt x="8095" y="697"/>
                  <a:pt x="7307" y="233"/>
                  <a:pt x="6458" y="189"/>
                </a:cubicBezTo>
                <a:cubicBezTo>
                  <a:pt x="6410" y="186"/>
                  <a:pt x="6361" y="185"/>
                  <a:pt x="6313" y="185"/>
                </a:cubicBezTo>
                <a:cubicBezTo>
                  <a:pt x="5156" y="185"/>
                  <a:pt x="4079" y="968"/>
                  <a:pt x="3494" y="1976"/>
                </a:cubicBezTo>
                <a:cubicBezTo>
                  <a:pt x="3248" y="1072"/>
                  <a:pt x="2529" y="280"/>
                  <a:pt x="1619" y="59"/>
                </a:cubicBezTo>
                <a:cubicBezTo>
                  <a:pt x="1457" y="20"/>
                  <a:pt x="1291" y="0"/>
                  <a:pt x="1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7"/>
          <p:cNvSpPr/>
          <p:nvPr/>
        </p:nvSpPr>
        <p:spPr>
          <a:xfrm flipH="1">
            <a:off x="-1226349" y="4174051"/>
            <a:ext cx="2606821" cy="974067"/>
          </a:xfrm>
          <a:custGeom>
            <a:avLst/>
            <a:gdLst/>
            <a:ahLst/>
            <a:cxnLst/>
            <a:rect l="l" t="t" r="r" b="b"/>
            <a:pathLst>
              <a:path w="23145" h="8648" extrusionOk="0">
                <a:moveTo>
                  <a:pt x="14273" y="1"/>
                </a:moveTo>
                <a:cubicBezTo>
                  <a:pt x="13591" y="1"/>
                  <a:pt x="12910" y="86"/>
                  <a:pt x="12249" y="262"/>
                </a:cubicBezTo>
                <a:cubicBezTo>
                  <a:pt x="9418" y="1011"/>
                  <a:pt x="7086" y="3406"/>
                  <a:pt x="6406" y="6258"/>
                </a:cubicBezTo>
                <a:cubicBezTo>
                  <a:pt x="5880" y="5368"/>
                  <a:pt x="4860" y="4927"/>
                  <a:pt x="3823" y="4927"/>
                </a:cubicBezTo>
                <a:cubicBezTo>
                  <a:pt x="3131" y="4927"/>
                  <a:pt x="2431" y="5124"/>
                  <a:pt x="1865" y="5515"/>
                </a:cubicBezTo>
                <a:cubicBezTo>
                  <a:pt x="833" y="6226"/>
                  <a:pt x="221" y="7400"/>
                  <a:pt x="1" y="8648"/>
                </a:cubicBezTo>
                <a:lnTo>
                  <a:pt x="23145" y="8648"/>
                </a:lnTo>
                <a:cubicBezTo>
                  <a:pt x="22625" y="6418"/>
                  <a:pt x="21847" y="4217"/>
                  <a:pt x="20298" y="2568"/>
                </a:cubicBezTo>
                <a:cubicBezTo>
                  <a:pt x="18763" y="925"/>
                  <a:pt x="16516" y="1"/>
                  <a:pt x="14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7"/>
          <p:cNvSpPr/>
          <p:nvPr/>
        </p:nvSpPr>
        <p:spPr>
          <a:xfrm>
            <a:off x="716073" y="3362154"/>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7"/>
          <p:cNvSpPr/>
          <p:nvPr/>
        </p:nvSpPr>
        <p:spPr>
          <a:xfrm>
            <a:off x="3757767" y="340625"/>
            <a:ext cx="1484202" cy="259147"/>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7"/>
          <p:cNvSpPr/>
          <p:nvPr/>
        </p:nvSpPr>
        <p:spPr>
          <a:xfrm>
            <a:off x="8477448" y="2605829"/>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7"/>
          <p:cNvSpPr/>
          <p:nvPr/>
        </p:nvSpPr>
        <p:spPr>
          <a:xfrm>
            <a:off x="2038323" y="340629"/>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7"/>
          <p:cNvSpPr/>
          <p:nvPr/>
        </p:nvSpPr>
        <p:spPr>
          <a:xfrm flipH="1">
            <a:off x="7970582" y="3581175"/>
            <a:ext cx="1484202" cy="259147"/>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7"/>
          <p:cNvSpPr/>
          <p:nvPr/>
        </p:nvSpPr>
        <p:spPr>
          <a:xfrm>
            <a:off x="6920923" y="4535492"/>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90"/>
        <p:cNvGrpSpPr/>
        <p:nvPr/>
      </p:nvGrpSpPr>
      <p:grpSpPr>
        <a:xfrm>
          <a:off x="0" y="0"/>
          <a:ext cx="0" cy="0"/>
          <a:chOff x="0" y="0"/>
          <a:chExt cx="0" cy="0"/>
        </a:xfrm>
      </p:grpSpPr>
      <p:pic>
        <p:nvPicPr>
          <p:cNvPr id="191" name="Google Shape;191;p19"/>
          <p:cNvPicPr preferRelativeResize="0"/>
          <p:nvPr/>
        </p:nvPicPr>
        <p:blipFill rotWithShape="1">
          <a:blip r:embed="rId2">
            <a:alphaModFix amt="90000"/>
          </a:blip>
          <a:srcRect r="15490"/>
          <a:stretch/>
        </p:blipFill>
        <p:spPr>
          <a:xfrm rot="5400000">
            <a:off x="1995612" y="-1998650"/>
            <a:ext cx="5152775" cy="9140800"/>
          </a:xfrm>
          <a:prstGeom prst="rect">
            <a:avLst/>
          </a:prstGeom>
          <a:noFill/>
          <a:ln>
            <a:noFill/>
          </a:ln>
        </p:spPr>
      </p:pic>
      <p:sp>
        <p:nvSpPr>
          <p:cNvPr id="192" name="Google Shape;192;p19"/>
          <p:cNvSpPr txBox="1">
            <a:spLocks noGrp="1"/>
          </p:cNvSpPr>
          <p:nvPr>
            <p:ph type="title"/>
          </p:nvPr>
        </p:nvSpPr>
        <p:spPr>
          <a:xfrm>
            <a:off x="1339163" y="1481075"/>
            <a:ext cx="2885700" cy="301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500" b="1">
                <a:latin typeface="League Spartan"/>
                <a:ea typeface="League Spartan"/>
                <a:cs typeface="League Spartan"/>
                <a:sym typeface="League Spartan"/>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3" name="Google Shape;193;p19"/>
          <p:cNvSpPr txBox="1">
            <a:spLocks noGrp="1"/>
          </p:cNvSpPr>
          <p:nvPr>
            <p:ph type="title" idx="2"/>
          </p:nvPr>
        </p:nvSpPr>
        <p:spPr>
          <a:xfrm>
            <a:off x="4919124" y="1481075"/>
            <a:ext cx="2885700" cy="301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500" b="1">
                <a:latin typeface="League Spartan"/>
                <a:ea typeface="League Spartan"/>
                <a:cs typeface="League Spartan"/>
                <a:sym typeface="League Spartan"/>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4" name="Google Shape;194;p19"/>
          <p:cNvSpPr txBox="1">
            <a:spLocks noGrp="1"/>
          </p:cNvSpPr>
          <p:nvPr>
            <p:ph type="subTitle" idx="1"/>
          </p:nvPr>
        </p:nvSpPr>
        <p:spPr>
          <a:xfrm>
            <a:off x="4919128" y="1935275"/>
            <a:ext cx="2885700" cy="239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Char char="●"/>
              <a:defRPr b="0"/>
            </a:lvl1pPr>
            <a:lvl2pPr lvl="1" algn="ctr" rtl="0">
              <a:lnSpc>
                <a:spcPct val="100000"/>
              </a:lnSpc>
              <a:spcBef>
                <a:spcPts val="1000"/>
              </a:spcBef>
              <a:spcAft>
                <a:spcPts val="0"/>
              </a:spcAft>
              <a:buSzPts val="2800"/>
              <a:buChar char="○"/>
              <a:defRPr sz="2800"/>
            </a:lvl2pPr>
            <a:lvl3pPr lvl="2" algn="ctr" rtl="0">
              <a:lnSpc>
                <a:spcPct val="100000"/>
              </a:lnSpc>
              <a:spcBef>
                <a:spcPts val="0"/>
              </a:spcBef>
              <a:spcAft>
                <a:spcPts val="0"/>
              </a:spcAft>
              <a:buSzPts val="2800"/>
              <a:buChar char="■"/>
              <a:defRPr sz="2800"/>
            </a:lvl3pPr>
            <a:lvl4pPr lvl="3" algn="ctr" rtl="0">
              <a:lnSpc>
                <a:spcPct val="100000"/>
              </a:lnSpc>
              <a:spcBef>
                <a:spcPts val="0"/>
              </a:spcBef>
              <a:spcAft>
                <a:spcPts val="0"/>
              </a:spcAft>
              <a:buSzPts val="2800"/>
              <a:buChar char="●"/>
              <a:defRPr sz="2800"/>
            </a:lvl4pPr>
            <a:lvl5pPr lvl="4" algn="ctr" rtl="0">
              <a:lnSpc>
                <a:spcPct val="100000"/>
              </a:lnSpc>
              <a:spcBef>
                <a:spcPts val="0"/>
              </a:spcBef>
              <a:spcAft>
                <a:spcPts val="0"/>
              </a:spcAft>
              <a:buSzPts val="2800"/>
              <a:buChar char="○"/>
              <a:defRPr sz="2800"/>
            </a:lvl5pPr>
            <a:lvl6pPr lvl="5" algn="ctr" rtl="0">
              <a:lnSpc>
                <a:spcPct val="100000"/>
              </a:lnSpc>
              <a:spcBef>
                <a:spcPts val="0"/>
              </a:spcBef>
              <a:spcAft>
                <a:spcPts val="0"/>
              </a:spcAft>
              <a:buSzPts val="2800"/>
              <a:buChar char="■"/>
              <a:defRPr sz="2800"/>
            </a:lvl6pPr>
            <a:lvl7pPr lvl="6" algn="ctr" rtl="0">
              <a:lnSpc>
                <a:spcPct val="100000"/>
              </a:lnSpc>
              <a:spcBef>
                <a:spcPts val="0"/>
              </a:spcBef>
              <a:spcAft>
                <a:spcPts val="0"/>
              </a:spcAft>
              <a:buSzPts val="2800"/>
              <a:buChar char="●"/>
              <a:defRPr sz="2800"/>
            </a:lvl7pPr>
            <a:lvl8pPr lvl="7" algn="ctr" rtl="0">
              <a:lnSpc>
                <a:spcPct val="100000"/>
              </a:lnSpc>
              <a:spcBef>
                <a:spcPts val="0"/>
              </a:spcBef>
              <a:spcAft>
                <a:spcPts val="0"/>
              </a:spcAft>
              <a:buSzPts val="2800"/>
              <a:buChar char="○"/>
              <a:defRPr sz="2800"/>
            </a:lvl8pPr>
            <a:lvl9pPr lvl="8" algn="ctr" rtl="0">
              <a:lnSpc>
                <a:spcPct val="100000"/>
              </a:lnSpc>
              <a:spcBef>
                <a:spcPts val="0"/>
              </a:spcBef>
              <a:spcAft>
                <a:spcPts val="0"/>
              </a:spcAft>
              <a:buSzPts val="2800"/>
              <a:buChar char="■"/>
              <a:defRPr sz="2800"/>
            </a:lvl9pPr>
          </a:lstStyle>
          <a:p>
            <a:endParaRPr/>
          </a:p>
        </p:txBody>
      </p:sp>
      <p:sp>
        <p:nvSpPr>
          <p:cNvPr id="195" name="Google Shape;195;p19"/>
          <p:cNvSpPr txBox="1">
            <a:spLocks noGrp="1"/>
          </p:cNvSpPr>
          <p:nvPr>
            <p:ph type="subTitle" idx="3"/>
          </p:nvPr>
        </p:nvSpPr>
        <p:spPr>
          <a:xfrm>
            <a:off x="1339175" y="1935275"/>
            <a:ext cx="2885700" cy="239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Char char="●"/>
              <a:defRPr b="0"/>
            </a:lvl1pPr>
            <a:lvl2pPr lvl="1" algn="ctr" rtl="0">
              <a:lnSpc>
                <a:spcPct val="100000"/>
              </a:lnSpc>
              <a:spcBef>
                <a:spcPts val="1000"/>
              </a:spcBef>
              <a:spcAft>
                <a:spcPts val="0"/>
              </a:spcAft>
              <a:buSzPts val="2800"/>
              <a:buChar char="○"/>
              <a:defRPr sz="2800"/>
            </a:lvl2pPr>
            <a:lvl3pPr lvl="2" algn="ctr" rtl="0">
              <a:lnSpc>
                <a:spcPct val="100000"/>
              </a:lnSpc>
              <a:spcBef>
                <a:spcPts val="0"/>
              </a:spcBef>
              <a:spcAft>
                <a:spcPts val="0"/>
              </a:spcAft>
              <a:buSzPts val="2800"/>
              <a:buChar char="■"/>
              <a:defRPr sz="2800"/>
            </a:lvl3pPr>
            <a:lvl4pPr lvl="3" algn="ctr" rtl="0">
              <a:lnSpc>
                <a:spcPct val="100000"/>
              </a:lnSpc>
              <a:spcBef>
                <a:spcPts val="0"/>
              </a:spcBef>
              <a:spcAft>
                <a:spcPts val="0"/>
              </a:spcAft>
              <a:buSzPts val="2800"/>
              <a:buChar char="●"/>
              <a:defRPr sz="2800"/>
            </a:lvl4pPr>
            <a:lvl5pPr lvl="4" algn="ctr" rtl="0">
              <a:lnSpc>
                <a:spcPct val="100000"/>
              </a:lnSpc>
              <a:spcBef>
                <a:spcPts val="0"/>
              </a:spcBef>
              <a:spcAft>
                <a:spcPts val="0"/>
              </a:spcAft>
              <a:buSzPts val="2800"/>
              <a:buChar char="○"/>
              <a:defRPr sz="2800"/>
            </a:lvl5pPr>
            <a:lvl6pPr lvl="5" algn="ctr" rtl="0">
              <a:lnSpc>
                <a:spcPct val="100000"/>
              </a:lnSpc>
              <a:spcBef>
                <a:spcPts val="0"/>
              </a:spcBef>
              <a:spcAft>
                <a:spcPts val="0"/>
              </a:spcAft>
              <a:buSzPts val="2800"/>
              <a:buChar char="■"/>
              <a:defRPr sz="2800"/>
            </a:lvl6pPr>
            <a:lvl7pPr lvl="6" algn="ctr" rtl="0">
              <a:lnSpc>
                <a:spcPct val="100000"/>
              </a:lnSpc>
              <a:spcBef>
                <a:spcPts val="0"/>
              </a:spcBef>
              <a:spcAft>
                <a:spcPts val="0"/>
              </a:spcAft>
              <a:buSzPts val="2800"/>
              <a:buChar char="●"/>
              <a:defRPr sz="2800"/>
            </a:lvl7pPr>
            <a:lvl8pPr lvl="7" algn="ctr" rtl="0">
              <a:lnSpc>
                <a:spcPct val="100000"/>
              </a:lnSpc>
              <a:spcBef>
                <a:spcPts val="0"/>
              </a:spcBef>
              <a:spcAft>
                <a:spcPts val="0"/>
              </a:spcAft>
              <a:buSzPts val="2800"/>
              <a:buChar char="○"/>
              <a:defRPr sz="2800"/>
            </a:lvl8pPr>
            <a:lvl9pPr lvl="8" algn="ctr" rtl="0">
              <a:lnSpc>
                <a:spcPct val="100000"/>
              </a:lnSpc>
              <a:spcBef>
                <a:spcPts val="0"/>
              </a:spcBef>
              <a:spcAft>
                <a:spcPts val="0"/>
              </a:spcAft>
              <a:buSzPts val="2800"/>
              <a:buChar char="■"/>
              <a:defRPr sz="2800"/>
            </a:lvl9pPr>
          </a:lstStyle>
          <a:p>
            <a:endParaRPr/>
          </a:p>
        </p:txBody>
      </p:sp>
      <p:sp>
        <p:nvSpPr>
          <p:cNvPr id="196" name="Google Shape;196;p19"/>
          <p:cNvSpPr txBox="1">
            <a:spLocks noGrp="1"/>
          </p:cNvSpPr>
          <p:nvPr>
            <p:ph type="title" idx="4"/>
          </p:nvPr>
        </p:nvSpPr>
        <p:spPr>
          <a:xfrm>
            <a:off x="713225" y="539500"/>
            <a:ext cx="7717500" cy="478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3500"/>
              <a:buFont typeface="Bebas Neue"/>
              <a:buNone/>
              <a:defRPr sz="3500"/>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197" name="Google Shape;197;p19"/>
          <p:cNvSpPr/>
          <p:nvPr/>
        </p:nvSpPr>
        <p:spPr>
          <a:xfrm flipH="1">
            <a:off x="7133283" y="4285199"/>
            <a:ext cx="2659717" cy="858377"/>
          </a:xfrm>
          <a:custGeom>
            <a:avLst/>
            <a:gdLst/>
            <a:ahLst/>
            <a:cxnLst/>
            <a:rect l="l" t="t" r="r" b="b"/>
            <a:pathLst>
              <a:path w="15502" h="5003" extrusionOk="0">
                <a:moveTo>
                  <a:pt x="1123" y="0"/>
                </a:moveTo>
                <a:cubicBezTo>
                  <a:pt x="732" y="0"/>
                  <a:pt x="338" y="105"/>
                  <a:pt x="0" y="298"/>
                </a:cubicBezTo>
                <a:lnTo>
                  <a:pt x="0" y="5003"/>
                </a:lnTo>
                <a:lnTo>
                  <a:pt x="15499" y="5003"/>
                </a:lnTo>
                <a:lnTo>
                  <a:pt x="15501" y="5001"/>
                </a:lnTo>
                <a:cubicBezTo>
                  <a:pt x="14766" y="3687"/>
                  <a:pt x="13403" y="2947"/>
                  <a:pt x="11998" y="2947"/>
                </a:cubicBezTo>
                <a:cubicBezTo>
                  <a:pt x="11330" y="2947"/>
                  <a:pt x="10652" y="3114"/>
                  <a:pt x="10028" y="3467"/>
                </a:cubicBezTo>
                <a:cubicBezTo>
                  <a:pt x="9672" y="2695"/>
                  <a:pt x="9264" y="1931"/>
                  <a:pt x="8679" y="1315"/>
                </a:cubicBezTo>
                <a:cubicBezTo>
                  <a:pt x="8095" y="697"/>
                  <a:pt x="7307" y="233"/>
                  <a:pt x="6458" y="189"/>
                </a:cubicBezTo>
                <a:cubicBezTo>
                  <a:pt x="6410" y="186"/>
                  <a:pt x="6361" y="185"/>
                  <a:pt x="6313" y="185"/>
                </a:cubicBezTo>
                <a:cubicBezTo>
                  <a:pt x="5156" y="185"/>
                  <a:pt x="4079" y="968"/>
                  <a:pt x="3494" y="1976"/>
                </a:cubicBezTo>
                <a:cubicBezTo>
                  <a:pt x="3248" y="1072"/>
                  <a:pt x="2529" y="280"/>
                  <a:pt x="1619" y="59"/>
                </a:cubicBezTo>
                <a:cubicBezTo>
                  <a:pt x="1457" y="20"/>
                  <a:pt x="1291" y="0"/>
                  <a:pt x="11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9"/>
          <p:cNvSpPr/>
          <p:nvPr/>
        </p:nvSpPr>
        <p:spPr>
          <a:xfrm>
            <a:off x="-1053400" y="4455224"/>
            <a:ext cx="3569235" cy="688279"/>
          </a:xfrm>
          <a:custGeom>
            <a:avLst/>
            <a:gdLst/>
            <a:ahLst/>
            <a:cxnLst/>
            <a:rect l="l" t="t" r="r" b="b"/>
            <a:pathLst>
              <a:path w="34117" h="6579" extrusionOk="0">
                <a:moveTo>
                  <a:pt x="13665" y="0"/>
                </a:moveTo>
                <a:cubicBezTo>
                  <a:pt x="12260" y="0"/>
                  <a:pt x="10841" y="388"/>
                  <a:pt x="9564" y="996"/>
                </a:cubicBezTo>
                <a:cubicBezTo>
                  <a:pt x="8096" y="1686"/>
                  <a:pt x="6689" y="2763"/>
                  <a:pt x="6171" y="4305"/>
                </a:cubicBezTo>
                <a:cubicBezTo>
                  <a:pt x="5727" y="4184"/>
                  <a:pt x="5271" y="4127"/>
                  <a:pt x="4814" y="4127"/>
                </a:cubicBezTo>
                <a:cubicBezTo>
                  <a:pt x="2957" y="4127"/>
                  <a:pt x="1098" y="5078"/>
                  <a:pt x="0" y="6579"/>
                </a:cubicBezTo>
                <a:lnTo>
                  <a:pt x="34116" y="6579"/>
                </a:lnTo>
                <a:cubicBezTo>
                  <a:pt x="32772" y="4995"/>
                  <a:pt x="30860" y="3897"/>
                  <a:pt x="28806" y="3548"/>
                </a:cubicBezTo>
                <a:cubicBezTo>
                  <a:pt x="28327" y="3467"/>
                  <a:pt x="27841" y="3427"/>
                  <a:pt x="27354" y="3427"/>
                </a:cubicBezTo>
                <a:cubicBezTo>
                  <a:pt x="25430" y="3427"/>
                  <a:pt x="23502" y="4053"/>
                  <a:pt x="21965" y="5211"/>
                </a:cubicBezTo>
                <a:cubicBezTo>
                  <a:pt x="20980" y="3924"/>
                  <a:pt x="19822" y="2784"/>
                  <a:pt x="18522" y="1820"/>
                </a:cubicBezTo>
                <a:cubicBezTo>
                  <a:pt x="17627" y="1156"/>
                  <a:pt x="16650" y="573"/>
                  <a:pt x="15581" y="263"/>
                </a:cubicBezTo>
                <a:cubicBezTo>
                  <a:pt x="14955" y="82"/>
                  <a:pt x="14311" y="0"/>
                  <a:pt x="136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9"/>
          <p:cNvSpPr/>
          <p:nvPr/>
        </p:nvSpPr>
        <p:spPr>
          <a:xfrm>
            <a:off x="7889888" y="4589750"/>
            <a:ext cx="1482032" cy="553753"/>
          </a:xfrm>
          <a:custGeom>
            <a:avLst/>
            <a:gdLst/>
            <a:ahLst/>
            <a:cxnLst/>
            <a:rect l="l" t="t" r="r" b="b"/>
            <a:pathLst>
              <a:path w="23145" h="8648" extrusionOk="0">
                <a:moveTo>
                  <a:pt x="14273" y="1"/>
                </a:moveTo>
                <a:cubicBezTo>
                  <a:pt x="13591" y="1"/>
                  <a:pt x="12910" y="86"/>
                  <a:pt x="12249" y="262"/>
                </a:cubicBezTo>
                <a:cubicBezTo>
                  <a:pt x="9418" y="1011"/>
                  <a:pt x="7086" y="3406"/>
                  <a:pt x="6406" y="6258"/>
                </a:cubicBezTo>
                <a:cubicBezTo>
                  <a:pt x="5880" y="5368"/>
                  <a:pt x="4860" y="4927"/>
                  <a:pt x="3823" y="4927"/>
                </a:cubicBezTo>
                <a:cubicBezTo>
                  <a:pt x="3131" y="4927"/>
                  <a:pt x="2431" y="5124"/>
                  <a:pt x="1865" y="5515"/>
                </a:cubicBezTo>
                <a:cubicBezTo>
                  <a:pt x="833" y="6226"/>
                  <a:pt x="221" y="7400"/>
                  <a:pt x="1" y="8648"/>
                </a:cubicBezTo>
                <a:lnTo>
                  <a:pt x="23145" y="8648"/>
                </a:lnTo>
                <a:cubicBezTo>
                  <a:pt x="22625" y="6418"/>
                  <a:pt x="21847" y="4217"/>
                  <a:pt x="20298" y="2568"/>
                </a:cubicBezTo>
                <a:cubicBezTo>
                  <a:pt x="18763" y="925"/>
                  <a:pt x="16516" y="1"/>
                  <a:pt x="14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9"/>
          <p:cNvSpPr/>
          <p:nvPr/>
        </p:nvSpPr>
        <p:spPr>
          <a:xfrm>
            <a:off x="0" y="4114590"/>
            <a:ext cx="1462434" cy="1028977"/>
          </a:xfrm>
          <a:custGeom>
            <a:avLst/>
            <a:gdLst/>
            <a:ahLst/>
            <a:cxnLst/>
            <a:rect l="l" t="t" r="r" b="b"/>
            <a:pathLst>
              <a:path w="13767" h="9687" extrusionOk="0">
                <a:moveTo>
                  <a:pt x="2236" y="0"/>
                </a:moveTo>
                <a:cubicBezTo>
                  <a:pt x="2204" y="0"/>
                  <a:pt x="2173" y="5"/>
                  <a:pt x="2140" y="13"/>
                </a:cubicBezTo>
                <a:cubicBezTo>
                  <a:pt x="728" y="388"/>
                  <a:pt x="1559" y="7861"/>
                  <a:pt x="1559" y="7861"/>
                </a:cubicBezTo>
                <a:cubicBezTo>
                  <a:pt x="1559" y="7861"/>
                  <a:pt x="841" y="5743"/>
                  <a:pt x="1" y="3859"/>
                </a:cubicBezTo>
                <a:lnTo>
                  <a:pt x="1" y="9686"/>
                </a:lnTo>
                <a:lnTo>
                  <a:pt x="13767" y="9686"/>
                </a:lnTo>
                <a:cubicBezTo>
                  <a:pt x="13501" y="9119"/>
                  <a:pt x="13130" y="8450"/>
                  <a:pt x="12725" y="8110"/>
                </a:cubicBezTo>
                <a:cubicBezTo>
                  <a:pt x="12575" y="7983"/>
                  <a:pt x="12372" y="7932"/>
                  <a:pt x="12142" y="7932"/>
                </a:cubicBezTo>
                <a:cubicBezTo>
                  <a:pt x="11165" y="7932"/>
                  <a:pt x="9696" y="8857"/>
                  <a:pt x="9696" y="8857"/>
                </a:cubicBezTo>
                <a:cubicBezTo>
                  <a:pt x="9696" y="8857"/>
                  <a:pt x="10652" y="4621"/>
                  <a:pt x="9696" y="3999"/>
                </a:cubicBezTo>
                <a:cubicBezTo>
                  <a:pt x="9634" y="3958"/>
                  <a:pt x="9567" y="3939"/>
                  <a:pt x="9497" y="3939"/>
                </a:cubicBezTo>
                <a:cubicBezTo>
                  <a:pt x="8513" y="3939"/>
                  <a:pt x="6880" y="7697"/>
                  <a:pt x="6832" y="7697"/>
                </a:cubicBezTo>
                <a:cubicBezTo>
                  <a:pt x="6831" y="7697"/>
                  <a:pt x="6831" y="7696"/>
                  <a:pt x="6831" y="7694"/>
                </a:cubicBezTo>
                <a:cubicBezTo>
                  <a:pt x="6831" y="7571"/>
                  <a:pt x="7289" y="1261"/>
                  <a:pt x="6126" y="1261"/>
                </a:cubicBezTo>
                <a:cubicBezTo>
                  <a:pt x="4961" y="1261"/>
                  <a:pt x="4049" y="7611"/>
                  <a:pt x="4049" y="7611"/>
                </a:cubicBezTo>
                <a:cubicBezTo>
                  <a:pt x="4049" y="7611"/>
                  <a:pt x="3575" y="0"/>
                  <a:pt x="2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9"/>
          <p:cNvSpPr/>
          <p:nvPr/>
        </p:nvSpPr>
        <p:spPr>
          <a:xfrm>
            <a:off x="8065085" y="280197"/>
            <a:ext cx="1727911" cy="301796"/>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9"/>
          <p:cNvSpPr/>
          <p:nvPr/>
        </p:nvSpPr>
        <p:spPr>
          <a:xfrm>
            <a:off x="-1225590" y="1292334"/>
            <a:ext cx="1727911" cy="301796"/>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9"/>
          <p:cNvSpPr/>
          <p:nvPr/>
        </p:nvSpPr>
        <p:spPr>
          <a:xfrm>
            <a:off x="4161698" y="242304"/>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204"/>
        <p:cNvGrpSpPr/>
        <p:nvPr/>
      </p:nvGrpSpPr>
      <p:grpSpPr>
        <a:xfrm>
          <a:off x="0" y="0"/>
          <a:ext cx="0" cy="0"/>
          <a:chOff x="0" y="0"/>
          <a:chExt cx="0" cy="0"/>
        </a:xfrm>
      </p:grpSpPr>
      <p:pic>
        <p:nvPicPr>
          <p:cNvPr id="205" name="Google Shape;205;p20"/>
          <p:cNvPicPr preferRelativeResize="0"/>
          <p:nvPr/>
        </p:nvPicPr>
        <p:blipFill rotWithShape="1">
          <a:blip r:embed="rId2">
            <a:alphaModFix amt="90000"/>
          </a:blip>
          <a:srcRect r="15490"/>
          <a:stretch/>
        </p:blipFill>
        <p:spPr>
          <a:xfrm rot="5400000">
            <a:off x="1995612" y="-1998650"/>
            <a:ext cx="5152775" cy="9140800"/>
          </a:xfrm>
          <a:prstGeom prst="rect">
            <a:avLst/>
          </a:prstGeom>
          <a:noFill/>
          <a:ln>
            <a:noFill/>
          </a:ln>
        </p:spPr>
      </p:pic>
      <p:sp>
        <p:nvSpPr>
          <p:cNvPr id="206" name="Google Shape;206;p20"/>
          <p:cNvSpPr txBox="1">
            <a:spLocks noGrp="1"/>
          </p:cNvSpPr>
          <p:nvPr>
            <p:ph type="title"/>
          </p:nvPr>
        </p:nvSpPr>
        <p:spPr>
          <a:xfrm>
            <a:off x="2037412" y="1567050"/>
            <a:ext cx="2175300" cy="301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b="1">
                <a:latin typeface="League Spartan"/>
                <a:ea typeface="League Spartan"/>
                <a:cs typeface="League Spartan"/>
                <a:sym typeface="League Spartan"/>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7" name="Google Shape;207;p20"/>
          <p:cNvSpPr txBox="1">
            <a:spLocks noGrp="1"/>
          </p:cNvSpPr>
          <p:nvPr>
            <p:ph type="subTitle" idx="1"/>
          </p:nvPr>
        </p:nvSpPr>
        <p:spPr>
          <a:xfrm>
            <a:off x="2037413" y="1868850"/>
            <a:ext cx="2175300" cy="86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08" name="Google Shape;208;p20"/>
          <p:cNvSpPr txBox="1">
            <a:spLocks noGrp="1"/>
          </p:cNvSpPr>
          <p:nvPr>
            <p:ph type="title" idx="2"/>
          </p:nvPr>
        </p:nvSpPr>
        <p:spPr>
          <a:xfrm>
            <a:off x="4014444" y="3220100"/>
            <a:ext cx="2175300" cy="301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b="1">
                <a:latin typeface="League Spartan"/>
                <a:ea typeface="League Spartan"/>
                <a:cs typeface="League Spartan"/>
                <a:sym typeface="League Spartan"/>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 name="Google Shape;209;p20"/>
          <p:cNvSpPr txBox="1">
            <a:spLocks noGrp="1"/>
          </p:cNvSpPr>
          <p:nvPr>
            <p:ph type="subTitle" idx="3"/>
          </p:nvPr>
        </p:nvSpPr>
        <p:spPr>
          <a:xfrm>
            <a:off x="4014446" y="3521900"/>
            <a:ext cx="2175300" cy="86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10" name="Google Shape;210;p20"/>
          <p:cNvSpPr txBox="1">
            <a:spLocks noGrp="1"/>
          </p:cNvSpPr>
          <p:nvPr>
            <p:ph type="title" idx="4"/>
          </p:nvPr>
        </p:nvSpPr>
        <p:spPr>
          <a:xfrm>
            <a:off x="5991483" y="1567050"/>
            <a:ext cx="2175300" cy="301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b="1">
                <a:latin typeface="League Spartan"/>
                <a:ea typeface="League Spartan"/>
                <a:cs typeface="League Spartan"/>
                <a:sym typeface="League Spartan"/>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1" name="Google Shape;211;p20"/>
          <p:cNvSpPr txBox="1">
            <a:spLocks noGrp="1"/>
          </p:cNvSpPr>
          <p:nvPr>
            <p:ph type="subTitle" idx="5"/>
          </p:nvPr>
        </p:nvSpPr>
        <p:spPr>
          <a:xfrm>
            <a:off x="5991486" y="1868850"/>
            <a:ext cx="2175300" cy="86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12" name="Google Shape;212;p20"/>
          <p:cNvSpPr txBox="1">
            <a:spLocks noGrp="1"/>
          </p:cNvSpPr>
          <p:nvPr>
            <p:ph type="title" idx="6"/>
          </p:nvPr>
        </p:nvSpPr>
        <p:spPr>
          <a:xfrm>
            <a:off x="713225" y="539500"/>
            <a:ext cx="7717500" cy="478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3500"/>
              <a:buFont typeface="Bebas Neue"/>
              <a:buNone/>
              <a:defRPr sz="3500"/>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213" name="Google Shape;213;p20"/>
          <p:cNvSpPr/>
          <p:nvPr/>
        </p:nvSpPr>
        <p:spPr>
          <a:xfrm flipH="1">
            <a:off x="6718363" y="4360672"/>
            <a:ext cx="2425637" cy="782844"/>
          </a:xfrm>
          <a:custGeom>
            <a:avLst/>
            <a:gdLst/>
            <a:ahLst/>
            <a:cxnLst/>
            <a:rect l="l" t="t" r="r" b="b"/>
            <a:pathLst>
              <a:path w="15502" h="5003" extrusionOk="0">
                <a:moveTo>
                  <a:pt x="1123" y="0"/>
                </a:moveTo>
                <a:cubicBezTo>
                  <a:pt x="732" y="0"/>
                  <a:pt x="338" y="105"/>
                  <a:pt x="0" y="298"/>
                </a:cubicBezTo>
                <a:lnTo>
                  <a:pt x="0" y="5003"/>
                </a:lnTo>
                <a:lnTo>
                  <a:pt x="15499" y="5003"/>
                </a:lnTo>
                <a:lnTo>
                  <a:pt x="15501" y="5001"/>
                </a:lnTo>
                <a:cubicBezTo>
                  <a:pt x="14766" y="3687"/>
                  <a:pt x="13403" y="2947"/>
                  <a:pt x="11998" y="2947"/>
                </a:cubicBezTo>
                <a:cubicBezTo>
                  <a:pt x="11330" y="2947"/>
                  <a:pt x="10652" y="3114"/>
                  <a:pt x="10028" y="3467"/>
                </a:cubicBezTo>
                <a:cubicBezTo>
                  <a:pt x="9672" y="2695"/>
                  <a:pt x="9264" y="1931"/>
                  <a:pt x="8679" y="1315"/>
                </a:cubicBezTo>
                <a:cubicBezTo>
                  <a:pt x="8095" y="697"/>
                  <a:pt x="7307" y="233"/>
                  <a:pt x="6458" y="189"/>
                </a:cubicBezTo>
                <a:cubicBezTo>
                  <a:pt x="6410" y="186"/>
                  <a:pt x="6361" y="185"/>
                  <a:pt x="6313" y="185"/>
                </a:cubicBezTo>
                <a:cubicBezTo>
                  <a:pt x="5156" y="185"/>
                  <a:pt x="4079" y="968"/>
                  <a:pt x="3494" y="1976"/>
                </a:cubicBezTo>
                <a:cubicBezTo>
                  <a:pt x="3248" y="1072"/>
                  <a:pt x="2529" y="280"/>
                  <a:pt x="1619" y="59"/>
                </a:cubicBezTo>
                <a:cubicBezTo>
                  <a:pt x="1457" y="20"/>
                  <a:pt x="1291" y="0"/>
                  <a:pt x="1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0"/>
          <p:cNvSpPr/>
          <p:nvPr/>
        </p:nvSpPr>
        <p:spPr>
          <a:xfrm flipH="1">
            <a:off x="7639921" y="4085294"/>
            <a:ext cx="1504079" cy="1058281"/>
          </a:xfrm>
          <a:custGeom>
            <a:avLst/>
            <a:gdLst/>
            <a:ahLst/>
            <a:cxnLst/>
            <a:rect l="l" t="t" r="r" b="b"/>
            <a:pathLst>
              <a:path w="13767" h="9687" extrusionOk="0">
                <a:moveTo>
                  <a:pt x="2236" y="0"/>
                </a:moveTo>
                <a:cubicBezTo>
                  <a:pt x="2204" y="0"/>
                  <a:pt x="2173" y="5"/>
                  <a:pt x="2140" y="13"/>
                </a:cubicBezTo>
                <a:cubicBezTo>
                  <a:pt x="728" y="388"/>
                  <a:pt x="1559" y="7861"/>
                  <a:pt x="1559" y="7861"/>
                </a:cubicBezTo>
                <a:cubicBezTo>
                  <a:pt x="1559" y="7861"/>
                  <a:pt x="841" y="5743"/>
                  <a:pt x="1" y="3859"/>
                </a:cubicBezTo>
                <a:lnTo>
                  <a:pt x="1" y="9686"/>
                </a:lnTo>
                <a:lnTo>
                  <a:pt x="13767" y="9686"/>
                </a:lnTo>
                <a:cubicBezTo>
                  <a:pt x="13501" y="9119"/>
                  <a:pt x="13130" y="8450"/>
                  <a:pt x="12725" y="8110"/>
                </a:cubicBezTo>
                <a:cubicBezTo>
                  <a:pt x="12575" y="7983"/>
                  <a:pt x="12372" y="7932"/>
                  <a:pt x="12142" y="7932"/>
                </a:cubicBezTo>
                <a:cubicBezTo>
                  <a:pt x="11165" y="7932"/>
                  <a:pt x="9696" y="8857"/>
                  <a:pt x="9696" y="8857"/>
                </a:cubicBezTo>
                <a:cubicBezTo>
                  <a:pt x="9696" y="8857"/>
                  <a:pt x="10652" y="4621"/>
                  <a:pt x="9696" y="3999"/>
                </a:cubicBezTo>
                <a:cubicBezTo>
                  <a:pt x="9634" y="3958"/>
                  <a:pt x="9567" y="3939"/>
                  <a:pt x="9497" y="3939"/>
                </a:cubicBezTo>
                <a:cubicBezTo>
                  <a:pt x="8513" y="3939"/>
                  <a:pt x="6880" y="7697"/>
                  <a:pt x="6832" y="7697"/>
                </a:cubicBezTo>
                <a:cubicBezTo>
                  <a:pt x="6831" y="7697"/>
                  <a:pt x="6831" y="7696"/>
                  <a:pt x="6831" y="7694"/>
                </a:cubicBezTo>
                <a:cubicBezTo>
                  <a:pt x="6831" y="7571"/>
                  <a:pt x="7289" y="1261"/>
                  <a:pt x="6126" y="1261"/>
                </a:cubicBezTo>
                <a:cubicBezTo>
                  <a:pt x="4961" y="1261"/>
                  <a:pt x="4049" y="7611"/>
                  <a:pt x="4049" y="7611"/>
                </a:cubicBezTo>
                <a:cubicBezTo>
                  <a:pt x="4049" y="7611"/>
                  <a:pt x="3575" y="0"/>
                  <a:pt x="2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0"/>
          <p:cNvSpPr/>
          <p:nvPr/>
        </p:nvSpPr>
        <p:spPr>
          <a:xfrm>
            <a:off x="7" y="4285211"/>
            <a:ext cx="2659717" cy="858377"/>
          </a:xfrm>
          <a:custGeom>
            <a:avLst/>
            <a:gdLst/>
            <a:ahLst/>
            <a:cxnLst/>
            <a:rect l="l" t="t" r="r" b="b"/>
            <a:pathLst>
              <a:path w="15502" h="5003" extrusionOk="0">
                <a:moveTo>
                  <a:pt x="1123" y="0"/>
                </a:moveTo>
                <a:cubicBezTo>
                  <a:pt x="732" y="0"/>
                  <a:pt x="338" y="105"/>
                  <a:pt x="0" y="298"/>
                </a:cubicBezTo>
                <a:lnTo>
                  <a:pt x="0" y="5003"/>
                </a:lnTo>
                <a:lnTo>
                  <a:pt x="15499" y="5003"/>
                </a:lnTo>
                <a:lnTo>
                  <a:pt x="15501" y="5001"/>
                </a:lnTo>
                <a:cubicBezTo>
                  <a:pt x="14766" y="3687"/>
                  <a:pt x="13403" y="2947"/>
                  <a:pt x="11998" y="2947"/>
                </a:cubicBezTo>
                <a:cubicBezTo>
                  <a:pt x="11330" y="2947"/>
                  <a:pt x="10652" y="3114"/>
                  <a:pt x="10028" y="3467"/>
                </a:cubicBezTo>
                <a:cubicBezTo>
                  <a:pt x="9672" y="2695"/>
                  <a:pt x="9264" y="1931"/>
                  <a:pt x="8679" y="1315"/>
                </a:cubicBezTo>
                <a:cubicBezTo>
                  <a:pt x="8095" y="697"/>
                  <a:pt x="7307" y="233"/>
                  <a:pt x="6458" y="189"/>
                </a:cubicBezTo>
                <a:cubicBezTo>
                  <a:pt x="6410" y="186"/>
                  <a:pt x="6361" y="185"/>
                  <a:pt x="6313" y="185"/>
                </a:cubicBezTo>
                <a:cubicBezTo>
                  <a:pt x="5156" y="185"/>
                  <a:pt x="4079" y="968"/>
                  <a:pt x="3494" y="1976"/>
                </a:cubicBezTo>
                <a:cubicBezTo>
                  <a:pt x="3248" y="1072"/>
                  <a:pt x="2529" y="280"/>
                  <a:pt x="1619" y="59"/>
                </a:cubicBezTo>
                <a:cubicBezTo>
                  <a:pt x="1457" y="20"/>
                  <a:pt x="1291" y="0"/>
                  <a:pt x="1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0"/>
          <p:cNvSpPr/>
          <p:nvPr/>
        </p:nvSpPr>
        <p:spPr>
          <a:xfrm flipH="1">
            <a:off x="421087" y="4589762"/>
            <a:ext cx="1482032" cy="553753"/>
          </a:xfrm>
          <a:custGeom>
            <a:avLst/>
            <a:gdLst/>
            <a:ahLst/>
            <a:cxnLst/>
            <a:rect l="l" t="t" r="r" b="b"/>
            <a:pathLst>
              <a:path w="23145" h="8648" extrusionOk="0">
                <a:moveTo>
                  <a:pt x="14273" y="1"/>
                </a:moveTo>
                <a:cubicBezTo>
                  <a:pt x="13591" y="1"/>
                  <a:pt x="12910" y="86"/>
                  <a:pt x="12249" y="262"/>
                </a:cubicBezTo>
                <a:cubicBezTo>
                  <a:pt x="9418" y="1011"/>
                  <a:pt x="7086" y="3406"/>
                  <a:pt x="6406" y="6258"/>
                </a:cubicBezTo>
                <a:cubicBezTo>
                  <a:pt x="5880" y="5368"/>
                  <a:pt x="4860" y="4927"/>
                  <a:pt x="3823" y="4927"/>
                </a:cubicBezTo>
                <a:cubicBezTo>
                  <a:pt x="3131" y="4927"/>
                  <a:pt x="2431" y="5124"/>
                  <a:pt x="1865" y="5515"/>
                </a:cubicBezTo>
                <a:cubicBezTo>
                  <a:pt x="833" y="6226"/>
                  <a:pt x="221" y="7400"/>
                  <a:pt x="1" y="8648"/>
                </a:cubicBezTo>
                <a:lnTo>
                  <a:pt x="23145" y="8648"/>
                </a:lnTo>
                <a:cubicBezTo>
                  <a:pt x="22625" y="6418"/>
                  <a:pt x="21847" y="4217"/>
                  <a:pt x="20298" y="2568"/>
                </a:cubicBezTo>
                <a:cubicBezTo>
                  <a:pt x="18763" y="925"/>
                  <a:pt x="16516" y="1"/>
                  <a:pt x="14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0"/>
          <p:cNvSpPr/>
          <p:nvPr/>
        </p:nvSpPr>
        <p:spPr>
          <a:xfrm flipH="1">
            <a:off x="-504813" y="4589762"/>
            <a:ext cx="1482032" cy="553753"/>
          </a:xfrm>
          <a:custGeom>
            <a:avLst/>
            <a:gdLst/>
            <a:ahLst/>
            <a:cxnLst/>
            <a:rect l="l" t="t" r="r" b="b"/>
            <a:pathLst>
              <a:path w="23145" h="8648" extrusionOk="0">
                <a:moveTo>
                  <a:pt x="14273" y="1"/>
                </a:moveTo>
                <a:cubicBezTo>
                  <a:pt x="13591" y="1"/>
                  <a:pt x="12910" y="86"/>
                  <a:pt x="12249" y="262"/>
                </a:cubicBezTo>
                <a:cubicBezTo>
                  <a:pt x="9418" y="1011"/>
                  <a:pt x="7086" y="3406"/>
                  <a:pt x="6406" y="6258"/>
                </a:cubicBezTo>
                <a:cubicBezTo>
                  <a:pt x="5880" y="5368"/>
                  <a:pt x="4860" y="4927"/>
                  <a:pt x="3823" y="4927"/>
                </a:cubicBezTo>
                <a:cubicBezTo>
                  <a:pt x="3131" y="4927"/>
                  <a:pt x="2431" y="5124"/>
                  <a:pt x="1865" y="5515"/>
                </a:cubicBezTo>
                <a:cubicBezTo>
                  <a:pt x="833" y="6226"/>
                  <a:pt x="221" y="7400"/>
                  <a:pt x="1" y="8648"/>
                </a:cubicBezTo>
                <a:lnTo>
                  <a:pt x="23145" y="8648"/>
                </a:lnTo>
                <a:cubicBezTo>
                  <a:pt x="22625" y="6418"/>
                  <a:pt x="21847" y="4217"/>
                  <a:pt x="20298" y="2568"/>
                </a:cubicBezTo>
                <a:cubicBezTo>
                  <a:pt x="18763" y="925"/>
                  <a:pt x="16516" y="1"/>
                  <a:pt x="14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0"/>
          <p:cNvSpPr/>
          <p:nvPr/>
        </p:nvSpPr>
        <p:spPr>
          <a:xfrm flipH="1">
            <a:off x="-209401" y="2656900"/>
            <a:ext cx="720102" cy="125802"/>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0"/>
          <p:cNvSpPr/>
          <p:nvPr/>
        </p:nvSpPr>
        <p:spPr>
          <a:xfrm>
            <a:off x="8362660" y="1068809"/>
            <a:ext cx="1727911" cy="301796"/>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35"/>
        <p:cNvGrpSpPr/>
        <p:nvPr/>
      </p:nvGrpSpPr>
      <p:grpSpPr>
        <a:xfrm>
          <a:off x="0" y="0"/>
          <a:ext cx="0" cy="0"/>
          <a:chOff x="0" y="0"/>
          <a:chExt cx="0" cy="0"/>
        </a:xfrm>
      </p:grpSpPr>
      <p:pic>
        <p:nvPicPr>
          <p:cNvPr id="236" name="Google Shape;236;p22"/>
          <p:cNvPicPr preferRelativeResize="0"/>
          <p:nvPr/>
        </p:nvPicPr>
        <p:blipFill rotWithShape="1">
          <a:blip r:embed="rId2">
            <a:alphaModFix amt="90000"/>
          </a:blip>
          <a:srcRect r="15490"/>
          <a:stretch/>
        </p:blipFill>
        <p:spPr>
          <a:xfrm rot="5400000">
            <a:off x="1995612" y="-1998650"/>
            <a:ext cx="5152775" cy="9140800"/>
          </a:xfrm>
          <a:prstGeom prst="rect">
            <a:avLst/>
          </a:prstGeom>
          <a:noFill/>
          <a:ln>
            <a:noFill/>
          </a:ln>
        </p:spPr>
      </p:pic>
      <p:sp>
        <p:nvSpPr>
          <p:cNvPr id="237" name="Google Shape;237;p22"/>
          <p:cNvSpPr txBox="1">
            <a:spLocks noGrp="1"/>
          </p:cNvSpPr>
          <p:nvPr>
            <p:ph type="title"/>
          </p:nvPr>
        </p:nvSpPr>
        <p:spPr>
          <a:xfrm>
            <a:off x="2242202" y="1642450"/>
            <a:ext cx="1978200" cy="301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b="1">
                <a:latin typeface="League Spartan"/>
                <a:ea typeface="League Spartan"/>
                <a:cs typeface="League Spartan"/>
                <a:sym typeface="League Spartan"/>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8" name="Google Shape;238;p22"/>
          <p:cNvSpPr txBox="1">
            <a:spLocks noGrp="1"/>
          </p:cNvSpPr>
          <p:nvPr>
            <p:ph type="subTitle" idx="1"/>
          </p:nvPr>
        </p:nvSpPr>
        <p:spPr>
          <a:xfrm>
            <a:off x="2242202" y="1944250"/>
            <a:ext cx="19782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39" name="Google Shape;239;p22"/>
          <p:cNvSpPr txBox="1">
            <a:spLocks noGrp="1"/>
          </p:cNvSpPr>
          <p:nvPr>
            <p:ph type="title" idx="2"/>
          </p:nvPr>
        </p:nvSpPr>
        <p:spPr>
          <a:xfrm>
            <a:off x="5983785" y="1642450"/>
            <a:ext cx="1978200" cy="301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b="1">
                <a:latin typeface="League Spartan"/>
                <a:ea typeface="League Spartan"/>
                <a:cs typeface="League Spartan"/>
                <a:sym typeface="League Spartan"/>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0" name="Google Shape;240;p22"/>
          <p:cNvSpPr txBox="1">
            <a:spLocks noGrp="1"/>
          </p:cNvSpPr>
          <p:nvPr>
            <p:ph type="subTitle" idx="3"/>
          </p:nvPr>
        </p:nvSpPr>
        <p:spPr>
          <a:xfrm>
            <a:off x="5983781" y="1944250"/>
            <a:ext cx="19782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41" name="Google Shape;241;p22"/>
          <p:cNvSpPr txBox="1">
            <a:spLocks noGrp="1"/>
          </p:cNvSpPr>
          <p:nvPr>
            <p:ph type="title" idx="4"/>
          </p:nvPr>
        </p:nvSpPr>
        <p:spPr>
          <a:xfrm>
            <a:off x="2242202" y="3075850"/>
            <a:ext cx="1978200" cy="301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b="1">
                <a:latin typeface="League Spartan"/>
                <a:ea typeface="League Spartan"/>
                <a:cs typeface="League Spartan"/>
                <a:sym typeface="League Spartan"/>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2" name="Google Shape;242;p22"/>
          <p:cNvSpPr txBox="1">
            <a:spLocks noGrp="1"/>
          </p:cNvSpPr>
          <p:nvPr>
            <p:ph type="subTitle" idx="5"/>
          </p:nvPr>
        </p:nvSpPr>
        <p:spPr>
          <a:xfrm>
            <a:off x="2242202" y="3377650"/>
            <a:ext cx="19782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43" name="Google Shape;243;p22"/>
          <p:cNvSpPr txBox="1">
            <a:spLocks noGrp="1"/>
          </p:cNvSpPr>
          <p:nvPr>
            <p:ph type="title" idx="6"/>
          </p:nvPr>
        </p:nvSpPr>
        <p:spPr>
          <a:xfrm>
            <a:off x="5983785" y="3075850"/>
            <a:ext cx="1978200" cy="301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b="1">
                <a:latin typeface="League Spartan"/>
                <a:ea typeface="League Spartan"/>
                <a:cs typeface="League Spartan"/>
                <a:sym typeface="League Spartan"/>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4" name="Google Shape;244;p22"/>
          <p:cNvSpPr txBox="1">
            <a:spLocks noGrp="1"/>
          </p:cNvSpPr>
          <p:nvPr>
            <p:ph type="subTitle" idx="7"/>
          </p:nvPr>
        </p:nvSpPr>
        <p:spPr>
          <a:xfrm>
            <a:off x="5983781" y="3377650"/>
            <a:ext cx="19782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45" name="Google Shape;245;p22"/>
          <p:cNvSpPr txBox="1">
            <a:spLocks noGrp="1"/>
          </p:cNvSpPr>
          <p:nvPr>
            <p:ph type="title" idx="8"/>
          </p:nvPr>
        </p:nvSpPr>
        <p:spPr>
          <a:xfrm>
            <a:off x="713225" y="539500"/>
            <a:ext cx="7717500" cy="478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3500"/>
              <a:buFont typeface="Bebas Neue"/>
              <a:buNone/>
              <a:defRPr sz="3500"/>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246" name="Google Shape;246;p22"/>
          <p:cNvSpPr/>
          <p:nvPr/>
        </p:nvSpPr>
        <p:spPr>
          <a:xfrm flipH="1">
            <a:off x="6718363" y="4360672"/>
            <a:ext cx="2425637" cy="782844"/>
          </a:xfrm>
          <a:custGeom>
            <a:avLst/>
            <a:gdLst/>
            <a:ahLst/>
            <a:cxnLst/>
            <a:rect l="l" t="t" r="r" b="b"/>
            <a:pathLst>
              <a:path w="15502" h="5003" extrusionOk="0">
                <a:moveTo>
                  <a:pt x="1123" y="0"/>
                </a:moveTo>
                <a:cubicBezTo>
                  <a:pt x="732" y="0"/>
                  <a:pt x="338" y="105"/>
                  <a:pt x="0" y="298"/>
                </a:cubicBezTo>
                <a:lnTo>
                  <a:pt x="0" y="5003"/>
                </a:lnTo>
                <a:lnTo>
                  <a:pt x="15499" y="5003"/>
                </a:lnTo>
                <a:lnTo>
                  <a:pt x="15501" y="5001"/>
                </a:lnTo>
                <a:cubicBezTo>
                  <a:pt x="14766" y="3687"/>
                  <a:pt x="13403" y="2947"/>
                  <a:pt x="11998" y="2947"/>
                </a:cubicBezTo>
                <a:cubicBezTo>
                  <a:pt x="11330" y="2947"/>
                  <a:pt x="10652" y="3114"/>
                  <a:pt x="10028" y="3467"/>
                </a:cubicBezTo>
                <a:cubicBezTo>
                  <a:pt x="9672" y="2695"/>
                  <a:pt x="9264" y="1931"/>
                  <a:pt x="8679" y="1315"/>
                </a:cubicBezTo>
                <a:cubicBezTo>
                  <a:pt x="8095" y="697"/>
                  <a:pt x="7307" y="233"/>
                  <a:pt x="6458" y="189"/>
                </a:cubicBezTo>
                <a:cubicBezTo>
                  <a:pt x="6410" y="186"/>
                  <a:pt x="6361" y="185"/>
                  <a:pt x="6313" y="185"/>
                </a:cubicBezTo>
                <a:cubicBezTo>
                  <a:pt x="5156" y="185"/>
                  <a:pt x="4079" y="968"/>
                  <a:pt x="3494" y="1976"/>
                </a:cubicBezTo>
                <a:cubicBezTo>
                  <a:pt x="3248" y="1072"/>
                  <a:pt x="2529" y="280"/>
                  <a:pt x="1619" y="59"/>
                </a:cubicBezTo>
                <a:cubicBezTo>
                  <a:pt x="1457" y="20"/>
                  <a:pt x="1291" y="0"/>
                  <a:pt x="1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2"/>
          <p:cNvSpPr/>
          <p:nvPr/>
        </p:nvSpPr>
        <p:spPr>
          <a:xfrm flipH="1">
            <a:off x="7681566" y="4114609"/>
            <a:ext cx="1462434" cy="1028977"/>
          </a:xfrm>
          <a:custGeom>
            <a:avLst/>
            <a:gdLst/>
            <a:ahLst/>
            <a:cxnLst/>
            <a:rect l="l" t="t" r="r" b="b"/>
            <a:pathLst>
              <a:path w="13767" h="9687" extrusionOk="0">
                <a:moveTo>
                  <a:pt x="2236" y="0"/>
                </a:moveTo>
                <a:cubicBezTo>
                  <a:pt x="2204" y="0"/>
                  <a:pt x="2173" y="5"/>
                  <a:pt x="2140" y="13"/>
                </a:cubicBezTo>
                <a:cubicBezTo>
                  <a:pt x="728" y="388"/>
                  <a:pt x="1559" y="7861"/>
                  <a:pt x="1559" y="7861"/>
                </a:cubicBezTo>
                <a:cubicBezTo>
                  <a:pt x="1559" y="7861"/>
                  <a:pt x="841" y="5743"/>
                  <a:pt x="1" y="3859"/>
                </a:cubicBezTo>
                <a:lnTo>
                  <a:pt x="1" y="9686"/>
                </a:lnTo>
                <a:lnTo>
                  <a:pt x="13767" y="9686"/>
                </a:lnTo>
                <a:cubicBezTo>
                  <a:pt x="13501" y="9119"/>
                  <a:pt x="13130" y="8450"/>
                  <a:pt x="12725" y="8110"/>
                </a:cubicBezTo>
                <a:cubicBezTo>
                  <a:pt x="12575" y="7983"/>
                  <a:pt x="12372" y="7932"/>
                  <a:pt x="12142" y="7932"/>
                </a:cubicBezTo>
                <a:cubicBezTo>
                  <a:pt x="11165" y="7932"/>
                  <a:pt x="9696" y="8857"/>
                  <a:pt x="9696" y="8857"/>
                </a:cubicBezTo>
                <a:cubicBezTo>
                  <a:pt x="9696" y="8857"/>
                  <a:pt x="10652" y="4621"/>
                  <a:pt x="9696" y="3999"/>
                </a:cubicBezTo>
                <a:cubicBezTo>
                  <a:pt x="9634" y="3958"/>
                  <a:pt x="9567" y="3939"/>
                  <a:pt x="9497" y="3939"/>
                </a:cubicBezTo>
                <a:cubicBezTo>
                  <a:pt x="8513" y="3939"/>
                  <a:pt x="6880" y="7697"/>
                  <a:pt x="6832" y="7697"/>
                </a:cubicBezTo>
                <a:cubicBezTo>
                  <a:pt x="6831" y="7697"/>
                  <a:pt x="6831" y="7696"/>
                  <a:pt x="6831" y="7694"/>
                </a:cubicBezTo>
                <a:cubicBezTo>
                  <a:pt x="6831" y="7571"/>
                  <a:pt x="7289" y="1261"/>
                  <a:pt x="6126" y="1261"/>
                </a:cubicBezTo>
                <a:cubicBezTo>
                  <a:pt x="4961" y="1261"/>
                  <a:pt x="4049" y="7611"/>
                  <a:pt x="4049" y="7611"/>
                </a:cubicBezTo>
                <a:cubicBezTo>
                  <a:pt x="4049" y="7611"/>
                  <a:pt x="3575" y="0"/>
                  <a:pt x="2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2"/>
          <p:cNvSpPr/>
          <p:nvPr/>
        </p:nvSpPr>
        <p:spPr>
          <a:xfrm>
            <a:off x="7037098" y="364667"/>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2"/>
          <p:cNvSpPr/>
          <p:nvPr/>
        </p:nvSpPr>
        <p:spPr>
          <a:xfrm>
            <a:off x="545486" y="1496267"/>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2"/>
          <p:cNvSpPr/>
          <p:nvPr/>
        </p:nvSpPr>
        <p:spPr>
          <a:xfrm>
            <a:off x="-27050" y="183750"/>
            <a:ext cx="720102" cy="125802"/>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297"/>
        <p:cNvGrpSpPr/>
        <p:nvPr/>
      </p:nvGrpSpPr>
      <p:grpSpPr>
        <a:xfrm>
          <a:off x="0" y="0"/>
          <a:ext cx="0" cy="0"/>
          <a:chOff x="0" y="0"/>
          <a:chExt cx="0" cy="0"/>
        </a:xfrm>
      </p:grpSpPr>
      <p:pic>
        <p:nvPicPr>
          <p:cNvPr id="298" name="Google Shape;298;p25"/>
          <p:cNvPicPr preferRelativeResize="0"/>
          <p:nvPr/>
        </p:nvPicPr>
        <p:blipFill rotWithShape="1">
          <a:blip r:embed="rId2">
            <a:alphaModFix amt="90000"/>
          </a:blip>
          <a:srcRect r="15490"/>
          <a:stretch/>
        </p:blipFill>
        <p:spPr>
          <a:xfrm rot="5400000">
            <a:off x="1995612" y="-1998650"/>
            <a:ext cx="5152775" cy="9140800"/>
          </a:xfrm>
          <a:prstGeom prst="rect">
            <a:avLst/>
          </a:prstGeom>
          <a:noFill/>
          <a:ln>
            <a:noFill/>
          </a:ln>
        </p:spPr>
      </p:pic>
      <p:sp>
        <p:nvSpPr>
          <p:cNvPr id="299" name="Google Shape;299;p25"/>
          <p:cNvSpPr txBox="1">
            <a:spLocks noGrp="1"/>
          </p:cNvSpPr>
          <p:nvPr>
            <p:ph type="title" hasCustomPrompt="1"/>
          </p:nvPr>
        </p:nvSpPr>
        <p:spPr>
          <a:xfrm>
            <a:off x="713225" y="833713"/>
            <a:ext cx="3502200" cy="7035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00" name="Google Shape;300;p25"/>
          <p:cNvSpPr txBox="1">
            <a:spLocks noGrp="1"/>
          </p:cNvSpPr>
          <p:nvPr>
            <p:ph type="subTitle" idx="1"/>
          </p:nvPr>
        </p:nvSpPr>
        <p:spPr>
          <a:xfrm>
            <a:off x="713225" y="1873613"/>
            <a:ext cx="3502200" cy="3696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301" name="Google Shape;301;p25"/>
          <p:cNvSpPr txBox="1">
            <a:spLocks noGrp="1"/>
          </p:cNvSpPr>
          <p:nvPr>
            <p:ph type="title" idx="2" hasCustomPrompt="1"/>
          </p:nvPr>
        </p:nvSpPr>
        <p:spPr>
          <a:xfrm>
            <a:off x="713225" y="2898888"/>
            <a:ext cx="3502200" cy="7035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02" name="Google Shape;302;p25"/>
          <p:cNvSpPr txBox="1">
            <a:spLocks noGrp="1"/>
          </p:cNvSpPr>
          <p:nvPr>
            <p:ph type="subTitle" idx="3"/>
          </p:nvPr>
        </p:nvSpPr>
        <p:spPr>
          <a:xfrm>
            <a:off x="713225" y="3940188"/>
            <a:ext cx="3502200" cy="3696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303" name="Google Shape;303;p25"/>
          <p:cNvSpPr/>
          <p:nvPr/>
        </p:nvSpPr>
        <p:spPr>
          <a:xfrm>
            <a:off x="-240839" y="4467162"/>
            <a:ext cx="2110016" cy="680983"/>
          </a:xfrm>
          <a:custGeom>
            <a:avLst/>
            <a:gdLst/>
            <a:ahLst/>
            <a:cxnLst/>
            <a:rect l="l" t="t" r="r" b="b"/>
            <a:pathLst>
              <a:path w="15502" h="5003" extrusionOk="0">
                <a:moveTo>
                  <a:pt x="1123" y="0"/>
                </a:moveTo>
                <a:cubicBezTo>
                  <a:pt x="732" y="0"/>
                  <a:pt x="338" y="105"/>
                  <a:pt x="0" y="298"/>
                </a:cubicBezTo>
                <a:lnTo>
                  <a:pt x="0" y="5003"/>
                </a:lnTo>
                <a:lnTo>
                  <a:pt x="15499" y="5003"/>
                </a:lnTo>
                <a:lnTo>
                  <a:pt x="15501" y="5001"/>
                </a:lnTo>
                <a:cubicBezTo>
                  <a:pt x="14766" y="3687"/>
                  <a:pt x="13403" y="2947"/>
                  <a:pt x="11998" y="2947"/>
                </a:cubicBezTo>
                <a:cubicBezTo>
                  <a:pt x="11330" y="2947"/>
                  <a:pt x="10652" y="3114"/>
                  <a:pt x="10028" y="3467"/>
                </a:cubicBezTo>
                <a:cubicBezTo>
                  <a:pt x="9672" y="2695"/>
                  <a:pt x="9264" y="1931"/>
                  <a:pt x="8679" y="1315"/>
                </a:cubicBezTo>
                <a:cubicBezTo>
                  <a:pt x="8095" y="697"/>
                  <a:pt x="7307" y="233"/>
                  <a:pt x="6458" y="189"/>
                </a:cubicBezTo>
                <a:cubicBezTo>
                  <a:pt x="6410" y="186"/>
                  <a:pt x="6361" y="185"/>
                  <a:pt x="6313" y="185"/>
                </a:cubicBezTo>
                <a:cubicBezTo>
                  <a:pt x="5156" y="185"/>
                  <a:pt x="4079" y="968"/>
                  <a:pt x="3494" y="1976"/>
                </a:cubicBezTo>
                <a:cubicBezTo>
                  <a:pt x="3248" y="1072"/>
                  <a:pt x="2529" y="280"/>
                  <a:pt x="1619" y="59"/>
                </a:cubicBezTo>
                <a:cubicBezTo>
                  <a:pt x="1457" y="20"/>
                  <a:pt x="1291" y="0"/>
                  <a:pt x="1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5"/>
          <p:cNvSpPr/>
          <p:nvPr/>
        </p:nvSpPr>
        <p:spPr>
          <a:xfrm flipH="1">
            <a:off x="-1362608" y="4258075"/>
            <a:ext cx="2381968" cy="890052"/>
          </a:xfrm>
          <a:custGeom>
            <a:avLst/>
            <a:gdLst/>
            <a:ahLst/>
            <a:cxnLst/>
            <a:rect l="l" t="t" r="r" b="b"/>
            <a:pathLst>
              <a:path w="23145" h="8648" extrusionOk="0">
                <a:moveTo>
                  <a:pt x="14273" y="1"/>
                </a:moveTo>
                <a:cubicBezTo>
                  <a:pt x="13591" y="1"/>
                  <a:pt x="12910" y="86"/>
                  <a:pt x="12249" y="262"/>
                </a:cubicBezTo>
                <a:cubicBezTo>
                  <a:pt x="9418" y="1011"/>
                  <a:pt x="7086" y="3406"/>
                  <a:pt x="6406" y="6258"/>
                </a:cubicBezTo>
                <a:cubicBezTo>
                  <a:pt x="5880" y="5368"/>
                  <a:pt x="4860" y="4927"/>
                  <a:pt x="3823" y="4927"/>
                </a:cubicBezTo>
                <a:cubicBezTo>
                  <a:pt x="3131" y="4927"/>
                  <a:pt x="2431" y="5124"/>
                  <a:pt x="1865" y="5515"/>
                </a:cubicBezTo>
                <a:cubicBezTo>
                  <a:pt x="833" y="6226"/>
                  <a:pt x="221" y="7400"/>
                  <a:pt x="1" y="8648"/>
                </a:cubicBezTo>
                <a:lnTo>
                  <a:pt x="23145" y="8648"/>
                </a:lnTo>
                <a:cubicBezTo>
                  <a:pt x="22625" y="6418"/>
                  <a:pt x="21847" y="4217"/>
                  <a:pt x="20298" y="2568"/>
                </a:cubicBezTo>
                <a:cubicBezTo>
                  <a:pt x="18763" y="925"/>
                  <a:pt x="16516" y="1"/>
                  <a:pt x="14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5"/>
          <p:cNvSpPr/>
          <p:nvPr/>
        </p:nvSpPr>
        <p:spPr>
          <a:xfrm>
            <a:off x="1868073" y="308554"/>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5"/>
          <p:cNvSpPr/>
          <p:nvPr/>
        </p:nvSpPr>
        <p:spPr>
          <a:xfrm flipH="1">
            <a:off x="-746524" y="1063238"/>
            <a:ext cx="1096816" cy="191552"/>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5"/>
          <p:cNvSpPr/>
          <p:nvPr/>
        </p:nvSpPr>
        <p:spPr>
          <a:xfrm>
            <a:off x="8430773" y="1528854"/>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308"/>
        <p:cNvGrpSpPr/>
        <p:nvPr/>
      </p:nvGrpSpPr>
      <p:grpSpPr>
        <a:xfrm>
          <a:off x="0" y="0"/>
          <a:ext cx="0" cy="0"/>
          <a:chOff x="0" y="0"/>
          <a:chExt cx="0" cy="0"/>
        </a:xfrm>
      </p:grpSpPr>
      <p:pic>
        <p:nvPicPr>
          <p:cNvPr id="309" name="Google Shape;309;p26"/>
          <p:cNvPicPr preferRelativeResize="0"/>
          <p:nvPr/>
        </p:nvPicPr>
        <p:blipFill rotWithShape="1">
          <a:blip r:embed="rId2">
            <a:alphaModFix amt="90000"/>
          </a:blip>
          <a:srcRect r="15490"/>
          <a:stretch/>
        </p:blipFill>
        <p:spPr>
          <a:xfrm rot="5400000">
            <a:off x="1995612" y="-1998650"/>
            <a:ext cx="5152775" cy="9140800"/>
          </a:xfrm>
          <a:prstGeom prst="rect">
            <a:avLst/>
          </a:prstGeom>
          <a:noFill/>
          <a:ln>
            <a:noFill/>
          </a:ln>
        </p:spPr>
      </p:pic>
      <p:sp>
        <p:nvSpPr>
          <p:cNvPr id="310" name="Google Shape;310;p26"/>
          <p:cNvSpPr txBox="1">
            <a:spLocks noGrp="1"/>
          </p:cNvSpPr>
          <p:nvPr>
            <p:ph type="title" hasCustomPrompt="1"/>
          </p:nvPr>
        </p:nvSpPr>
        <p:spPr>
          <a:xfrm>
            <a:off x="2578925" y="2002988"/>
            <a:ext cx="1879500" cy="4404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6000"/>
              <a:buNone/>
              <a:defRPr sz="3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11" name="Google Shape;311;p26"/>
          <p:cNvSpPr txBox="1">
            <a:spLocks noGrp="1"/>
          </p:cNvSpPr>
          <p:nvPr>
            <p:ph type="title" idx="2"/>
          </p:nvPr>
        </p:nvSpPr>
        <p:spPr>
          <a:xfrm>
            <a:off x="2578925" y="2444963"/>
            <a:ext cx="1879500" cy="301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500" b="1">
                <a:latin typeface="League Spartan"/>
                <a:ea typeface="League Spartan"/>
                <a:cs typeface="League Spartan"/>
                <a:sym typeface="League Spartan"/>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12" name="Google Shape;312;p26"/>
          <p:cNvSpPr txBox="1">
            <a:spLocks noGrp="1"/>
          </p:cNvSpPr>
          <p:nvPr>
            <p:ph type="subTitle" idx="1"/>
          </p:nvPr>
        </p:nvSpPr>
        <p:spPr>
          <a:xfrm>
            <a:off x="2578925" y="2746763"/>
            <a:ext cx="1879500" cy="621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313" name="Google Shape;313;p26"/>
          <p:cNvSpPr txBox="1">
            <a:spLocks noGrp="1"/>
          </p:cNvSpPr>
          <p:nvPr>
            <p:ph type="title" idx="3"/>
          </p:nvPr>
        </p:nvSpPr>
        <p:spPr>
          <a:xfrm>
            <a:off x="713225" y="539500"/>
            <a:ext cx="7717500" cy="478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3500"/>
              <a:buFont typeface="Bebas Neue"/>
              <a:buNone/>
              <a:defRPr sz="3500"/>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314" name="Google Shape;314;p26"/>
          <p:cNvSpPr txBox="1">
            <a:spLocks noGrp="1"/>
          </p:cNvSpPr>
          <p:nvPr>
            <p:ph type="title" idx="4" hasCustomPrompt="1"/>
          </p:nvPr>
        </p:nvSpPr>
        <p:spPr>
          <a:xfrm>
            <a:off x="6551225" y="2002988"/>
            <a:ext cx="1879500" cy="4404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6000"/>
              <a:buNone/>
              <a:defRPr sz="3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15" name="Google Shape;315;p26"/>
          <p:cNvSpPr txBox="1">
            <a:spLocks noGrp="1"/>
          </p:cNvSpPr>
          <p:nvPr>
            <p:ph type="title" idx="5"/>
          </p:nvPr>
        </p:nvSpPr>
        <p:spPr>
          <a:xfrm>
            <a:off x="6551225" y="2444963"/>
            <a:ext cx="1879500" cy="301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500" b="1">
                <a:latin typeface="League Spartan"/>
                <a:ea typeface="League Spartan"/>
                <a:cs typeface="League Spartan"/>
                <a:sym typeface="League Spartan"/>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16" name="Google Shape;316;p26"/>
          <p:cNvSpPr txBox="1">
            <a:spLocks noGrp="1"/>
          </p:cNvSpPr>
          <p:nvPr>
            <p:ph type="subTitle" idx="6"/>
          </p:nvPr>
        </p:nvSpPr>
        <p:spPr>
          <a:xfrm>
            <a:off x="6551225" y="2746763"/>
            <a:ext cx="1879500" cy="621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317" name="Google Shape;317;p26"/>
          <p:cNvSpPr/>
          <p:nvPr/>
        </p:nvSpPr>
        <p:spPr>
          <a:xfrm>
            <a:off x="8430732" y="1308025"/>
            <a:ext cx="1089009" cy="191574"/>
          </a:xfrm>
          <a:custGeom>
            <a:avLst/>
            <a:gdLst/>
            <a:ahLst/>
            <a:cxnLst/>
            <a:rect l="l" t="t" r="r" b="b"/>
            <a:pathLst>
              <a:path w="16338" h="2874" extrusionOk="0">
                <a:moveTo>
                  <a:pt x="13143" y="1"/>
                </a:moveTo>
                <a:cubicBezTo>
                  <a:pt x="12928" y="90"/>
                  <a:pt x="12713" y="181"/>
                  <a:pt x="12502" y="272"/>
                </a:cubicBezTo>
                <a:cubicBezTo>
                  <a:pt x="11327" y="771"/>
                  <a:pt x="10154" y="1271"/>
                  <a:pt x="8981" y="1774"/>
                </a:cubicBezTo>
                <a:cubicBezTo>
                  <a:pt x="8608" y="1933"/>
                  <a:pt x="8203" y="2094"/>
                  <a:pt x="7807" y="2094"/>
                </a:cubicBezTo>
                <a:cubicBezTo>
                  <a:pt x="7673" y="2094"/>
                  <a:pt x="7541" y="2076"/>
                  <a:pt x="7410" y="2033"/>
                </a:cubicBezTo>
                <a:cubicBezTo>
                  <a:pt x="6845" y="1845"/>
                  <a:pt x="6515" y="1251"/>
                  <a:pt x="6004" y="949"/>
                </a:cubicBezTo>
                <a:cubicBezTo>
                  <a:pt x="5684" y="763"/>
                  <a:pt x="5314" y="701"/>
                  <a:pt x="4942" y="701"/>
                </a:cubicBezTo>
                <a:cubicBezTo>
                  <a:pt x="4778" y="701"/>
                  <a:pt x="4614" y="713"/>
                  <a:pt x="4452" y="732"/>
                </a:cubicBezTo>
                <a:cubicBezTo>
                  <a:pt x="2797" y="935"/>
                  <a:pt x="1316" y="1820"/>
                  <a:pt x="1" y="2874"/>
                </a:cubicBezTo>
                <a:lnTo>
                  <a:pt x="16338" y="2874"/>
                </a:lnTo>
                <a:cubicBezTo>
                  <a:pt x="15365" y="1818"/>
                  <a:pt x="14296" y="856"/>
                  <a:pt x="13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6"/>
          <p:cNvSpPr/>
          <p:nvPr/>
        </p:nvSpPr>
        <p:spPr>
          <a:xfrm flipH="1">
            <a:off x="-286276" y="256575"/>
            <a:ext cx="720102" cy="125802"/>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6"/>
          <p:cNvSpPr/>
          <p:nvPr/>
        </p:nvSpPr>
        <p:spPr>
          <a:xfrm>
            <a:off x="8430773" y="405079"/>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6"/>
          <p:cNvSpPr/>
          <p:nvPr/>
        </p:nvSpPr>
        <p:spPr>
          <a:xfrm>
            <a:off x="433823" y="1440779"/>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6"/>
          <p:cNvSpPr/>
          <p:nvPr/>
        </p:nvSpPr>
        <p:spPr>
          <a:xfrm flipH="1">
            <a:off x="6629058" y="4285199"/>
            <a:ext cx="2659717" cy="858377"/>
          </a:xfrm>
          <a:custGeom>
            <a:avLst/>
            <a:gdLst/>
            <a:ahLst/>
            <a:cxnLst/>
            <a:rect l="l" t="t" r="r" b="b"/>
            <a:pathLst>
              <a:path w="15502" h="5003" extrusionOk="0">
                <a:moveTo>
                  <a:pt x="1123" y="0"/>
                </a:moveTo>
                <a:cubicBezTo>
                  <a:pt x="732" y="0"/>
                  <a:pt x="338" y="105"/>
                  <a:pt x="0" y="298"/>
                </a:cubicBezTo>
                <a:lnTo>
                  <a:pt x="0" y="5003"/>
                </a:lnTo>
                <a:lnTo>
                  <a:pt x="15499" y="5003"/>
                </a:lnTo>
                <a:lnTo>
                  <a:pt x="15501" y="5001"/>
                </a:lnTo>
                <a:cubicBezTo>
                  <a:pt x="14766" y="3687"/>
                  <a:pt x="13403" y="2947"/>
                  <a:pt x="11998" y="2947"/>
                </a:cubicBezTo>
                <a:cubicBezTo>
                  <a:pt x="11330" y="2947"/>
                  <a:pt x="10652" y="3114"/>
                  <a:pt x="10028" y="3467"/>
                </a:cubicBezTo>
                <a:cubicBezTo>
                  <a:pt x="9672" y="2695"/>
                  <a:pt x="9264" y="1931"/>
                  <a:pt x="8679" y="1315"/>
                </a:cubicBezTo>
                <a:cubicBezTo>
                  <a:pt x="8095" y="697"/>
                  <a:pt x="7307" y="233"/>
                  <a:pt x="6458" y="189"/>
                </a:cubicBezTo>
                <a:cubicBezTo>
                  <a:pt x="6410" y="186"/>
                  <a:pt x="6361" y="185"/>
                  <a:pt x="6313" y="185"/>
                </a:cubicBezTo>
                <a:cubicBezTo>
                  <a:pt x="5156" y="185"/>
                  <a:pt x="4079" y="968"/>
                  <a:pt x="3494" y="1976"/>
                </a:cubicBezTo>
                <a:cubicBezTo>
                  <a:pt x="3248" y="1072"/>
                  <a:pt x="2529" y="280"/>
                  <a:pt x="1619" y="59"/>
                </a:cubicBezTo>
                <a:cubicBezTo>
                  <a:pt x="1457" y="20"/>
                  <a:pt x="1291" y="0"/>
                  <a:pt x="11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6"/>
          <p:cNvSpPr/>
          <p:nvPr/>
        </p:nvSpPr>
        <p:spPr>
          <a:xfrm>
            <a:off x="-806450" y="4455224"/>
            <a:ext cx="3569235" cy="688279"/>
          </a:xfrm>
          <a:custGeom>
            <a:avLst/>
            <a:gdLst/>
            <a:ahLst/>
            <a:cxnLst/>
            <a:rect l="l" t="t" r="r" b="b"/>
            <a:pathLst>
              <a:path w="34117" h="6579" extrusionOk="0">
                <a:moveTo>
                  <a:pt x="13665" y="0"/>
                </a:moveTo>
                <a:cubicBezTo>
                  <a:pt x="12260" y="0"/>
                  <a:pt x="10841" y="388"/>
                  <a:pt x="9564" y="996"/>
                </a:cubicBezTo>
                <a:cubicBezTo>
                  <a:pt x="8096" y="1686"/>
                  <a:pt x="6689" y="2763"/>
                  <a:pt x="6171" y="4305"/>
                </a:cubicBezTo>
                <a:cubicBezTo>
                  <a:pt x="5727" y="4184"/>
                  <a:pt x="5271" y="4127"/>
                  <a:pt x="4814" y="4127"/>
                </a:cubicBezTo>
                <a:cubicBezTo>
                  <a:pt x="2957" y="4127"/>
                  <a:pt x="1098" y="5078"/>
                  <a:pt x="0" y="6579"/>
                </a:cubicBezTo>
                <a:lnTo>
                  <a:pt x="34116" y="6579"/>
                </a:lnTo>
                <a:cubicBezTo>
                  <a:pt x="32772" y="4995"/>
                  <a:pt x="30860" y="3897"/>
                  <a:pt x="28806" y="3548"/>
                </a:cubicBezTo>
                <a:cubicBezTo>
                  <a:pt x="28327" y="3467"/>
                  <a:pt x="27841" y="3427"/>
                  <a:pt x="27354" y="3427"/>
                </a:cubicBezTo>
                <a:cubicBezTo>
                  <a:pt x="25430" y="3427"/>
                  <a:pt x="23502" y="4053"/>
                  <a:pt x="21965" y="5211"/>
                </a:cubicBezTo>
                <a:cubicBezTo>
                  <a:pt x="20980" y="3924"/>
                  <a:pt x="19822" y="2784"/>
                  <a:pt x="18522" y="1820"/>
                </a:cubicBezTo>
                <a:cubicBezTo>
                  <a:pt x="17627" y="1156"/>
                  <a:pt x="16650" y="573"/>
                  <a:pt x="15581" y="263"/>
                </a:cubicBezTo>
                <a:cubicBezTo>
                  <a:pt x="14955" y="82"/>
                  <a:pt x="14311" y="0"/>
                  <a:pt x="136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6"/>
          <p:cNvSpPr/>
          <p:nvPr/>
        </p:nvSpPr>
        <p:spPr>
          <a:xfrm>
            <a:off x="7975038" y="4589750"/>
            <a:ext cx="1482032" cy="553753"/>
          </a:xfrm>
          <a:custGeom>
            <a:avLst/>
            <a:gdLst/>
            <a:ahLst/>
            <a:cxnLst/>
            <a:rect l="l" t="t" r="r" b="b"/>
            <a:pathLst>
              <a:path w="23145" h="8648" extrusionOk="0">
                <a:moveTo>
                  <a:pt x="14273" y="1"/>
                </a:moveTo>
                <a:cubicBezTo>
                  <a:pt x="13591" y="1"/>
                  <a:pt x="12910" y="86"/>
                  <a:pt x="12249" y="262"/>
                </a:cubicBezTo>
                <a:cubicBezTo>
                  <a:pt x="9418" y="1011"/>
                  <a:pt x="7086" y="3406"/>
                  <a:pt x="6406" y="6258"/>
                </a:cubicBezTo>
                <a:cubicBezTo>
                  <a:pt x="5880" y="5368"/>
                  <a:pt x="4860" y="4927"/>
                  <a:pt x="3823" y="4927"/>
                </a:cubicBezTo>
                <a:cubicBezTo>
                  <a:pt x="3131" y="4927"/>
                  <a:pt x="2431" y="5124"/>
                  <a:pt x="1865" y="5515"/>
                </a:cubicBezTo>
                <a:cubicBezTo>
                  <a:pt x="833" y="6226"/>
                  <a:pt x="221" y="7400"/>
                  <a:pt x="1" y="8648"/>
                </a:cubicBezTo>
                <a:lnTo>
                  <a:pt x="23145" y="8648"/>
                </a:lnTo>
                <a:cubicBezTo>
                  <a:pt x="22625" y="6418"/>
                  <a:pt x="21847" y="4217"/>
                  <a:pt x="20298" y="2568"/>
                </a:cubicBezTo>
                <a:cubicBezTo>
                  <a:pt x="18763" y="925"/>
                  <a:pt x="16516" y="1"/>
                  <a:pt x="14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6"/>
          <p:cNvSpPr/>
          <p:nvPr/>
        </p:nvSpPr>
        <p:spPr>
          <a:xfrm>
            <a:off x="0" y="4114590"/>
            <a:ext cx="1462434" cy="1028977"/>
          </a:xfrm>
          <a:custGeom>
            <a:avLst/>
            <a:gdLst/>
            <a:ahLst/>
            <a:cxnLst/>
            <a:rect l="l" t="t" r="r" b="b"/>
            <a:pathLst>
              <a:path w="13767" h="9687" extrusionOk="0">
                <a:moveTo>
                  <a:pt x="2236" y="0"/>
                </a:moveTo>
                <a:cubicBezTo>
                  <a:pt x="2204" y="0"/>
                  <a:pt x="2173" y="5"/>
                  <a:pt x="2140" y="13"/>
                </a:cubicBezTo>
                <a:cubicBezTo>
                  <a:pt x="728" y="388"/>
                  <a:pt x="1559" y="7861"/>
                  <a:pt x="1559" y="7861"/>
                </a:cubicBezTo>
                <a:cubicBezTo>
                  <a:pt x="1559" y="7861"/>
                  <a:pt x="841" y="5743"/>
                  <a:pt x="1" y="3859"/>
                </a:cubicBezTo>
                <a:lnTo>
                  <a:pt x="1" y="9686"/>
                </a:lnTo>
                <a:lnTo>
                  <a:pt x="13767" y="9686"/>
                </a:lnTo>
                <a:cubicBezTo>
                  <a:pt x="13501" y="9119"/>
                  <a:pt x="13130" y="8450"/>
                  <a:pt x="12725" y="8110"/>
                </a:cubicBezTo>
                <a:cubicBezTo>
                  <a:pt x="12575" y="7983"/>
                  <a:pt x="12372" y="7932"/>
                  <a:pt x="12142" y="7932"/>
                </a:cubicBezTo>
                <a:cubicBezTo>
                  <a:pt x="11165" y="7932"/>
                  <a:pt x="9696" y="8857"/>
                  <a:pt x="9696" y="8857"/>
                </a:cubicBezTo>
                <a:cubicBezTo>
                  <a:pt x="9696" y="8857"/>
                  <a:pt x="10652" y="4621"/>
                  <a:pt x="9696" y="3999"/>
                </a:cubicBezTo>
                <a:cubicBezTo>
                  <a:pt x="9634" y="3958"/>
                  <a:pt x="9567" y="3939"/>
                  <a:pt x="9497" y="3939"/>
                </a:cubicBezTo>
                <a:cubicBezTo>
                  <a:pt x="8513" y="3939"/>
                  <a:pt x="6880" y="7697"/>
                  <a:pt x="6832" y="7697"/>
                </a:cubicBezTo>
                <a:cubicBezTo>
                  <a:pt x="6831" y="7697"/>
                  <a:pt x="6831" y="7696"/>
                  <a:pt x="6831" y="7694"/>
                </a:cubicBezTo>
                <a:cubicBezTo>
                  <a:pt x="6831" y="7571"/>
                  <a:pt x="7289" y="1261"/>
                  <a:pt x="6126" y="1261"/>
                </a:cubicBezTo>
                <a:cubicBezTo>
                  <a:pt x="4961" y="1261"/>
                  <a:pt x="4049" y="7611"/>
                  <a:pt x="4049" y="7611"/>
                </a:cubicBezTo>
                <a:cubicBezTo>
                  <a:pt x="4049" y="7611"/>
                  <a:pt x="3575" y="0"/>
                  <a:pt x="2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325"/>
        <p:cNvGrpSpPr/>
        <p:nvPr/>
      </p:nvGrpSpPr>
      <p:grpSpPr>
        <a:xfrm>
          <a:off x="0" y="0"/>
          <a:ext cx="0" cy="0"/>
          <a:chOff x="0" y="0"/>
          <a:chExt cx="0" cy="0"/>
        </a:xfrm>
      </p:grpSpPr>
      <p:pic>
        <p:nvPicPr>
          <p:cNvPr id="326" name="Google Shape;326;p27"/>
          <p:cNvPicPr preferRelativeResize="0"/>
          <p:nvPr/>
        </p:nvPicPr>
        <p:blipFill rotWithShape="1">
          <a:blip r:embed="rId2">
            <a:alphaModFix amt="90000"/>
          </a:blip>
          <a:srcRect r="15490"/>
          <a:stretch/>
        </p:blipFill>
        <p:spPr>
          <a:xfrm rot="5400000">
            <a:off x="1995612" y="-1998650"/>
            <a:ext cx="5152775" cy="9140800"/>
          </a:xfrm>
          <a:prstGeom prst="rect">
            <a:avLst/>
          </a:prstGeom>
          <a:noFill/>
          <a:ln>
            <a:noFill/>
          </a:ln>
        </p:spPr>
      </p:pic>
      <p:sp>
        <p:nvSpPr>
          <p:cNvPr id="327" name="Google Shape;327;p27"/>
          <p:cNvSpPr txBox="1">
            <a:spLocks noGrp="1"/>
          </p:cNvSpPr>
          <p:nvPr>
            <p:ph type="title"/>
          </p:nvPr>
        </p:nvSpPr>
        <p:spPr>
          <a:xfrm>
            <a:off x="713225" y="539500"/>
            <a:ext cx="7717500" cy="478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3500"/>
              <a:buFont typeface="Bebas Neue"/>
              <a:buNone/>
              <a:defRPr sz="3500"/>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328" name="Google Shape;328;p27"/>
          <p:cNvSpPr/>
          <p:nvPr/>
        </p:nvSpPr>
        <p:spPr>
          <a:xfrm flipH="1">
            <a:off x="7225651" y="4285199"/>
            <a:ext cx="2659717" cy="858377"/>
          </a:xfrm>
          <a:custGeom>
            <a:avLst/>
            <a:gdLst/>
            <a:ahLst/>
            <a:cxnLst/>
            <a:rect l="l" t="t" r="r" b="b"/>
            <a:pathLst>
              <a:path w="15502" h="5003" extrusionOk="0">
                <a:moveTo>
                  <a:pt x="1123" y="0"/>
                </a:moveTo>
                <a:cubicBezTo>
                  <a:pt x="732" y="0"/>
                  <a:pt x="338" y="105"/>
                  <a:pt x="0" y="298"/>
                </a:cubicBezTo>
                <a:lnTo>
                  <a:pt x="0" y="5003"/>
                </a:lnTo>
                <a:lnTo>
                  <a:pt x="15499" y="5003"/>
                </a:lnTo>
                <a:lnTo>
                  <a:pt x="15501" y="5001"/>
                </a:lnTo>
                <a:cubicBezTo>
                  <a:pt x="14766" y="3687"/>
                  <a:pt x="13403" y="2947"/>
                  <a:pt x="11998" y="2947"/>
                </a:cubicBezTo>
                <a:cubicBezTo>
                  <a:pt x="11330" y="2947"/>
                  <a:pt x="10652" y="3114"/>
                  <a:pt x="10028" y="3467"/>
                </a:cubicBezTo>
                <a:cubicBezTo>
                  <a:pt x="9672" y="2695"/>
                  <a:pt x="9264" y="1931"/>
                  <a:pt x="8679" y="1315"/>
                </a:cubicBezTo>
                <a:cubicBezTo>
                  <a:pt x="8095" y="697"/>
                  <a:pt x="7307" y="233"/>
                  <a:pt x="6458" y="189"/>
                </a:cubicBezTo>
                <a:cubicBezTo>
                  <a:pt x="6410" y="186"/>
                  <a:pt x="6361" y="185"/>
                  <a:pt x="6313" y="185"/>
                </a:cubicBezTo>
                <a:cubicBezTo>
                  <a:pt x="5156" y="185"/>
                  <a:pt x="4079" y="968"/>
                  <a:pt x="3494" y="1976"/>
                </a:cubicBezTo>
                <a:cubicBezTo>
                  <a:pt x="3248" y="1072"/>
                  <a:pt x="2529" y="280"/>
                  <a:pt x="1619" y="59"/>
                </a:cubicBezTo>
                <a:cubicBezTo>
                  <a:pt x="1457" y="20"/>
                  <a:pt x="1291" y="0"/>
                  <a:pt x="1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7"/>
          <p:cNvSpPr/>
          <p:nvPr/>
        </p:nvSpPr>
        <p:spPr>
          <a:xfrm>
            <a:off x="7982256" y="4589750"/>
            <a:ext cx="1482032" cy="553753"/>
          </a:xfrm>
          <a:custGeom>
            <a:avLst/>
            <a:gdLst/>
            <a:ahLst/>
            <a:cxnLst/>
            <a:rect l="l" t="t" r="r" b="b"/>
            <a:pathLst>
              <a:path w="23145" h="8648" extrusionOk="0">
                <a:moveTo>
                  <a:pt x="14273" y="1"/>
                </a:moveTo>
                <a:cubicBezTo>
                  <a:pt x="13591" y="1"/>
                  <a:pt x="12910" y="86"/>
                  <a:pt x="12249" y="262"/>
                </a:cubicBezTo>
                <a:cubicBezTo>
                  <a:pt x="9418" y="1011"/>
                  <a:pt x="7086" y="3406"/>
                  <a:pt x="6406" y="6258"/>
                </a:cubicBezTo>
                <a:cubicBezTo>
                  <a:pt x="5880" y="5368"/>
                  <a:pt x="4860" y="4927"/>
                  <a:pt x="3823" y="4927"/>
                </a:cubicBezTo>
                <a:cubicBezTo>
                  <a:pt x="3131" y="4927"/>
                  <a:pt x="2431" y="5124"/>
                  <a:pt x="1865" y="5515"/>
                </a:cubicBezTo>
                <a:cubicBezTo>
                  <a:pt x="833" y="6226"/>
                  <a:pt x="221" y="7400"/>
                  <a:pt x="1" y="8648"/>
                </a:cubicBezTo>
                <a:lnTo>
                  <a:pt x="23145" y="8648"/>
                </a:lnTo>
                <a:cubicBezTo>
                  <a:pt x="22625" y="6418"/>
                  <a:pt x="21847" y="4217"/>
                  <a:pt x="20298" y="2568"/>
                </a:cubicBezTo>
                <a:cubicBezTo>
                  <a:pt x="18763" y="925"/>
                  <a:pt x="16516" y="1"/>
                  <a:pt x="14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7"/>
          <p:cNvSpPr/>
          <p:nvPr/>
        </p:nvSpPr>
        <p:spPr>
          <a:xfrm>
            <a:off x="-741368" y="4285200"/>
            <a:ext cx="2659717" cy="858377"/>
          </a:xfrm>
          <a:custGeom>
            <a:avLst/>
            <a:gdLst/>
            <a:ahLst/>
            <a:cxnLst/>
            <a:rect l="l" t="t" r="r" b="b"/>
            <a:pathLst>
              <a:path w="15502" h="5003" extrusionOk="0">
                <a:moveTo>
                  <a:pt x="1123" y="0"/>
                </a:moveTo>
                <a:cubicBezTo>
                  <a:pt x="732" y="0"/>
                  <a:pt x="338" y="105"/>
                  <a:pt x="0" y="298"/>
                </a:cubicBezTo>
                <a:lnTo>
                  <a:pt x="0" y="5003"/>
                </a:lnTo>
                <a:lnTo>
                  <a:pt x="15499" y="5003"/>
                </a:lnTo>
                <a:lnTo>
                  <a:pt x="15501" y="5001"/>
                </a:lnTo>
                <a:cubicBezTo>
                  <a:pt x="14766" y="3687"/>
                  <a:pt x="13403" y="2947"/>
                  <a:pt x="11998" y="2947"/>
                </a:cubicBezTo>
                <a:cubicBezTo>
                  <a:pt x="11330" y="2947"/>
                  <a:pt x="10652" y="3114"/>
                  <a:pt x="10028" y="3467"/>
                </a:cubicBezTo>
                <a:cubicBezTo>
                  <a:pt x="9672" y="2695"/>
                  <a:pt x="9264" y="1931"/>
                  <a:pt x="8679" y="1315"/>
                </a:cubicBezTo>
                <a:cubicBezTo>
                  <a:pt x="8095" y="697"/>
                  <a:pt x="7307" y="233"/>
                  <a:pt x="6458" y="189"/>
                </a:cubicBezTo>
                <a:cubicBezTo>
                  <a:pt x="6410" y="186"/>
                  <a:pt x="6361" y="185"/>
                  <a:pt x="6313" y="185"/>
                </a:cubicBezTo>
                <a:cubicBezTo>
                  <a:pt x="5156" y="185"/>
                  <a:pt x="4079" y="968"/>
                  <a:pt x="3494" y="1976"/>
                </a:cubicBezTo>
                <a:cubicBezTo>
                  <a:pt x="3248" y="1072"/>
                  <a:pt x="2529" y="280"/>
                  <a:pt x="1619" y="59"/>
                </a:cubicBezTo>
                <a:cubicBezTo>
                  <a:pt x="1457" y="20"/>
                  <a:pt x="1291" y="0"/>
                  <a:pt x="11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7"/>
          <p:cNvSpPr/>
          <p:nvPr/>
        </p:nvSpPr>
        <p:spPr>
          <a:xfrm flipH="1">
            <a:off x="-320325" y="4589749"/>
            <a:ext cx="1482090" cy="553753"/>
          </a:xfrm>
          <a:custGeom>
            <a:avLst/>
            <a:gdLst/>
            <a:ahLst/>
            <a:cxnLst/>
            <a:rect l="l" t="t" r="r" b="b"/>
            <a:pathLst>
              <a:path w="23145" h="8648" extrusionOk="0">
                <a:moveTo>
                  <a:pt x="14273" y="1"/>
                </a:moveTo>
                <a:cubicBezTo>
                  <a:pt x="13591" y="1"/>
                  <a:pt x="12910" y="86"/>
                  <a:pt x="12249" y="262"/>
                </a:cubicBezTo>
                <a:cubicBezTo>
                  <a:pt x="9418" y="1011"/>
                  <a:pt x="7086" y="3406"/>
                  <a:pt x="6406" y="6258"/>
                </a:cubicBezTo>
                <a:cubicBezTo>
                  <a:pt x="5880" y="5368"/>
                  <a:pt x="4860" y="4927"/>
                  <a:pt x="3823" y="4927"/>
                </a:cubicBezTo>
                <a:cubicBezTo>
                  <a:pt x="3131" y="4927"/>
                  <a:pt x="2431" y="5124"/>
                  <a:pt x="1865" y="5515"/>
                </a:cubicBezTo>
                <a:cubicBezTo>
                  <a:pt x="833" y="6226"/>
                  <a:pt x="221" y="7400"/>
                  <a:pt x="1" y="8648"/>
                </a:cubicBezTo>
                <a:lnTo>
                  <a:pt x="23145" y="8648"/>
                </a:lnTo>
                <a:cubicBezTo>
                  <a:pt x="22625" y="6418"/>
                  <a:pt x="21847" y="4217"/>
                  <a:pt x="20298" y="2568"/>
                </a:cubicBezTo>
                <a:cubicBezTo>
                  <a:pt x="18763" y="925"/>
                  <a:pt x="16516" y="1"/>
                  <a:pt x="14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7"/>
          <p:cNvSpPr/>
          <p:nvPr/>
        </p:nvSpPr>
        <p:spPr>
          <a:xfrm flipH="1">
            <a:off x="-642845" y="1017700"/>
            <a:ext cx="1089009" cy="191574"/>
          </a:xfrm>
          <a:custGeom>
            <a:avLst/>
            <a:gdLst/>
            <a:ahLst/>
            <a:cxnLst/>
            <a:rect l="l" t="t" r="r" b="b"/>
            <a:pathLst>
              <a:path w="16338" h="2874" extrusionOk="0">
                <a:moveTo>
                  <a:pt x="13143" y="1"/>
                </a:moveTo>
                <a:cubicBezTo>
                  <a:pt x="12928" y="90"/>
                  <a:pt x="12713" y="181"/>
                  <a:pt x="12502" y="272"/>
                </a:cubicBezTo>
                <a:cubicBezTo>
                  <a:pt x="11327" y="771"/>
                  <a:pt x="10154" y="1271"/>
                  <a:pt x="8981" y="1774"/>
                </a:cubicBezTo>
                <a:cubicBezTo>
                  <a:pt x="8608" y="1933"/>
                  <a:pt x="8203" y="2094"/>
                  <a:pt x="7807" y="2094"/>
                </a:cubicBezTo>
                <a:cubicBezTo>
                  <a:pt x="7673" y="2094"/>
                  <a:pt x="7541" y="2076"/>
                  <a:pt x="7410" y="2033"/>
                </a:cubicBezTo>
                <a:cubicBezTo>
                  <a:pt x="6845" y="1845"/>
                  <a:pt x="6515" y="1251"/>
                  <a:pt x="6004" y="949"/>
                </a:cubicBezTo>
                <a:cubicBezTo>
                  <a:pt x="5684" y="763"/>
                  <a:pt x="5314" y="701"/>
                  <a:pt x="4942" y="701"/>
                </a:cubicBezTo>
                <a:cubicBezTo>
                  <a:pt x="4778" y="701"/>
                  <a:pt x="4614" y="713"/>
                  <a:pt x="4452" y="732"/>
                </a:cubicBezTo>
                <a:cubicBezTo>
                  <a:pt x="2797" y="935"/>
                  <a:pt x="1316" y="1820"/>
                  <a:pt x="1" y="2874"/>
                </a:cubicBezTo>
                <a:lnTo>
                  <a:pt x="16338" y="2874"/>
                </a:lnTo>
                <a:cubicBezTo>
                  <a:pt x="15365" y="1818"/>
                  <a:pt x="14296" y="856"/>
                  <a:pt x="13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7"/>
          <p:cNvSpPr/>
          <p:nvPr/>
        </p:nvSpPr>
        <p:spPr>
          <a:xfrm>
            <a:off x="1239823" y="211129"/>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2">
  <p:cSld name="CUSTOM_10_1">
    <p:spTree>
      <p:nvGrpSpPr>
        <p:cNvPr id="1" name="Shape 334"/>
        <p:cNvGrpSpPr/>
        <p:nvPr/>
      </p:nvGrpSpPr>
      <p:grpSpPr>
        <a:xfrm>
          <a:off x="0" y="0"/>
          <a:ext cx="0" cy="0"/>
          <a:chOff x="0" y="0"/>
          <a:chExt cx="0" cy="0"/>
        </a:xfrm>
      </p:grpSpPr>
      <p:pic>
        <p:nvPicPr>
          <p:cNvPr id="335" name="Google Shape;335;p28"/>
          <p:cNvPicPr preferRelativeResize="0"/>
          <p:nvPr/>
        </p:nvPicPr>
        <p:blipFill rotWithShape="1">
          <a:blip r:embed="rId2">
            <a:alphaModFix amt="90000"/>
          </a:blip>
          <a:srcRect r="15490"/>
          <a:stretch/>
        </p:blipFill>
        <p:spPr>
          <a:xfrm rot="-5400000">
            <a:off x="1995612" y="-1998650"/>
            <a:ext cx="5152775" cy="9140800"/>
          </a:xfrm>
          <a:prstGeom prst="rect">
            <a:avLst/>
          </a:prstGeom>
          <a:noFill/>
          <a:ln>
            <a:noFill/>
          </a:ln>
        </p:spPr>
      </p:pic>
      <p:sp>
        <p:nvSpPr>
          <p:cNvPr id="336" name="Google Shape;336;p28"/>
          <p:cNvSpPr txBox="1">
            <a:spLocks noGrp="1"/>
          </p:cNvSpPr>
          <p:nvPr>
            <p:ph type="title"/>
          </p:nvPr>
        </p:nvSpPr>
        <p:spPr>
          <a:xfrm>
            <a:off x="713225" y="539500"/>
            <a:ext cx="7717500" cy="478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3500"/>
              <a:buFont typeface="Bebas Neue"/>
              <a:buNone/>
              <a:defRPr sz="3500"/>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337" name="Google Shape;337;p28"/>
          <p:cNvSpPr/>
          <p:nvPr/>
        </p:nvSpPr>
        <p:spPr>
          <a:xfrm>
            <a:off x="0" y="4608576"/>
            <a:ext cx="1657474" cy="534921"/>
          </a:xfrm>
          <a:custGeom>
            <a:avLst/>
            <a:gdLst/>
            <a:ahLst/>
            <a:cxnLst/>
            <a:rect l="l" t="t" r="r" b="b"/>
            <a:pathLst>
              <a:path w="15502" h="5003" extrusionOk="0">
                <a:moveTo>
                  <a:pt x="1123" y="0"/>
                </a:moveTo>
                <a:cubicBezTo>
                  <a:pt x="732" y="0"/>
                  <a:pt x="338" y="105"/>
                  <a:pt x="0" y="298"/>
                </a:cubicBezTo>
                <a:lnTo>
                  <a:pt x="0" y="5003"/>
                </a:lnTo>
                <a:lnTo>
                  <a:pt x="15499" y="5003"/>
                </a:lnTo>
                <a:lnTo>
                  <a:pt x="15501" y="5001"/>
                </a:lnTo>
                <a:cubicBezTo>
                  <a:pt x="14766" y="3687"/>
                  <a:pt x="13403" y="2947"/>
                  <a:pt x="11998" y="2947"/>
                </a:cubicBezTo>
                <a:cubicBezTo>
                  <a:pt x="11330" y="2947"/>
                  <a:pt x="10652" y="3114"/>
                  <a:pt x="10028" y="3467"/>
                </a:cubicBezTo>
                <a:cubicBezTo>
                  <a:pt x="9672" y="2695"/>
                  <a:pt x="9264" y="1931"/>
                  <a:pt x="8679" y="1315"/>
                </a:cubicBezTo>
                <a:cubicBezTo>
                  <a:pt x="8095" y="697"/>
                  <a:pt x="7307" y="233"/>
                  <a:pt x="6458" y="189"/>
                </a:cubicBezTo>
                <a:cubicBezTo>
                  <a:pt x="6410" y="186"/>
                  <a:pt x="6361" y="185"/>
                  <a:pt x="6313" y="185"/>
                </a:cubicBezTo>
                <a:cubicBezTo>
                  <a:pt x="5156" y="185"/>
                  <a:pt x="4079" y="968"/>
                  <a:pt x="3494" y="1976"/>
                </a:cubicBezTo>
                <a:cubicBezTo>
                  <a:pt x="3248" y="1072"/>
                  <a:pt x="2529" y="280"/>
                  <a:pt x="1619" y="59"/>
                </a:cubicBezTo>
                <a:cubicBezTo>
                  <a:pt x="1457" y="20"/>
                  <a:pt x="1291" y="0"/>
                  <a:pt x="11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8"/>
          <p:cNvSpPr/>
          <p:nvPr/>
        </p:nvSpPr>
        <p:spPr>
          <a:xfrm>
            <a:off x="0" y="4330726"/>
            <a:ext cx="1155258" cy="812860"/>
          </a:xfrm>
          <a:custGeom>
            <a:avLst/>
            <a:gdLst/>
            <a:ahLst/>
            <a:cxnLst/>
            <a:rect l="l" t="t" r="r" b="b"/>
            <a:pathLst>
              <a:path w="13767" h="9687" extrusionOk="0">
                <a:moveTo>
                  <a:pt x="2236" y="0"/>
                </a:moveTo>
                <a:cubicBezTo>
                  <a:pt x="2204" y="0"/>
                  <a:pt x="2173" y="5"/>
                  <a:pt x="2140" y="13"/>
                </a:cubicBezTo>
                <a:cubicBezTo>
                  <a:pt x="728" y="388"/>
                  <a:pt x="1559" y="7861"/>
                  <a:pt x="1559" y="7861"/>
                </a:cubicBezTo>
                <a:cubicBezTo>
                  <a:pt x="1559" y="7861"/>
                  <a:pt x="841" y="5743"/>
                  <a:pt x="1" y="3859"/>
                </a:cubicBezTo>
                <a:lnTo>
                  <a:pt x="1" y="9686"/>
                </a:lnTo>
                <a:lnTo>
                  <a:pt x="13767" y="9686"/>
                </a:lnTo>
                <a:cubicBezTo>
                  <a:pt x="13501" y="9119"/>
                  <a:pt x="13130" y="8450"/>
                  <a:pt x="12725" y="8110"/>
                </a:cubicBezTo>
                <a:cubicBezTo>
                  <a:pt x="12575" y="7983"/>
                  <a:pt x="12372" y="7932"/>
                  <a:pt x="12142" y="7932"/>
                </a:cubicBezTo>
                <a:cubicBezTo>
                  <a:pt x="11165" y="7932"/>
                  <a:pt x="9696" y="8857"/>
                  <a:pt x="9696" y="8857"/>
                </a:cubicBezTo>
                <a:cubicBezTo>
                  <a:pt x="9696" y="8857"/>
                  <a:pt x="10652" y="4621"/>
                  <a:pt x="9696" y="3999"/>
                </a:cubicBezTo>
                <a:cubicBezTo>
                  <a:pt x="9634" y="3958"/>
                  <a:pt x="9567" y="3939"/>
                  <a:pt x="9497" y="3939"/>
                </a:cubicBezTo>
                <a:cubicBezTo>
                  <a:pt x="8513" y="3939"/>
                  <a:pt x="6880" y="7697"/>
                  <a:pt x="6832" y="7697"/>
                </a:cubicBezTo>
                <a:cubicBezTo>
                  <a:pt x="6831" y="7697"/>
                  <a:pt x="6831" y="7696"/>
                  <a:pt x="6831" y="7694"/>
                </a:cubicBezTo>
                <a:cubicBezTo>
                  <a:pt x="6831" y="7571"/>
                  <a:pt x="7289" y="1261"/>
                  <a:pt x="6126" y="1261"/>
                </a:cubicBezTo>
                <a:cubicBezTo>
                  <a:pt x="4961" y="1261"/>
                  <a:pt x="4049" y="7611"/>
                  <a:pt x="4049" y="7611"/>
                </a:cubicBezTo>
                <a:cubicBezTo>
                  <a:pt x="4049" y="7611"/>
                  <a:pt x="3575" y="0"/>
                  <a:pt x="2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8"/>
          <p:cNvSpPr/>
          <p:nvPr/>
        </p:nvSpPr>
        <p:spPr>
          <a:xfrm>
            <a:off x="1303473" y="244379"/>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8"/>
          <p:cNvSpPr/>
          <p:nvPr/>
        </p:nvSpPr>
        <p:spPr>
          <a:xfrm>
            <a:off x="8430735" y="1455675"/>
            <a:ext cx="1096816" cy="191552"/>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pic>
        <p:nvPicPr>
          <p:cNvPr id="19" name="Google Shape;19;p3"/>
          <p:cNvPicPr preferRelativeResize="0"/>
          <p:nvPr/>
        </p:nvPicPr>
        <p:blipFill rotWithShape="1">
          <a:blip r:embed="rId2">
            <a:alphaModFix amt="90000"/>
          </a:blip>
          <a:srcRect r="15490"/>
          <a:stretch/>
        </p:blipFill>
        <p:spPr>
          <a:xfrm rot="-5400000">
            <a:off x="1995612" y="-1998650"/>
            <a:ext cx="5152775" cy="9140800"/>
          </a:xfrm>
          <a:prstGeom prst="rect">
            <a:avLst/>
          </a:prstGeom>
          <a:noFill/>
          <a:ln>
            <a:noFill/>
          </a:ln>
        </p:spPr>
      </p:pic>
      <p:sp>
        <p:nvSpPr>
          <p:cNvPr id="20" name="Google Shape;20;p3"/>
          <p:cNvSpPr txBox="1">
            <a:spLocks noGrp="1"/>
          </p:cNvSpPr>
          <p:nvPr>
            <p:ph type="title"/>
          </p:nvPr>
        </p:nvSpPr>
        <p:spPr>
          <a:xfrm>
            <a:off x="4393975" y="2267625"/>
            <a:ext cx="40368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1" name="Google Shape;21;p3"/>
          <p:cNvSpPr txBox="1">
            <a:spLocks noGrp="1"/>
          </p:cNvSpPr>
          <p:nvPr>
            <p:ph type="title" idx="2" hasCustomPrompt="1"/>
          </p:nvPr>
        </p:nvSpPr>
        <p:spPr>
          <a:xfrm>
            <a:off x="4393975" y="1375150"/>
            <a:ext cx="4036800" cy="892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 name="Google Shape;22;p3"/>
          <p:cNvSpPr txBox="1">
            <a:spLocks noGrp="1"/>
          </p:cNvSpPr>
          <p:nvPr>
            <p:ph type="subTitle" idx="1"/>
          </p:nvPr>
        </p:nvSpPr>
        <p:spPr>
          <a:xfrm>
            <a:off x="4393975" y="3343250"/>
            <a:ext cx="4036800" cy="42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3" name="Google Shape;23;p3"/>
          <p:cNvSpPr/>
          <p:nvPr/>
        </p:nvSpPr>
        <p:spPr>
          <a:xfrm>
            <a:off x="8119936" y="229300"/>
            <a:ext cx="1484202" cy="259200"/>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528923" y="3768342"/>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flipH="1">
            <a:off x="6718363" y="4360672"/>
            <a:ext cx="2425637" cy="782844"/>
          </a:xfrm>
          <a:custGeom>
            <a:avLst/>
            <a:gdLst/>
            <a:ahLst/>
            <a:cxnLst/>
            <a:rect l="l" t="t" r="r" b="b"/>
            <a:pathLst>
              <a:path w="15502" h="5003" extrusionOk="0">
                <a:moveTo>
                  <a:pt x="1123" y="0"/>
                </a:moveTo>
                <a:cubicBezTo>
                  <a:pt x="732" y="0"/>
                  <a:pt x="338" y="105"/>
                  <a:pt x="0" y="298"/>
                </a:cubicBezTo>
                <a:lnTo>
                  <a:pt x="0" y="5003"/>
                </a:lnTo>
                <a:lnTo>
                  <a:pt x="15499" y="5003"/>
                </a:lnTo>
                <a:lnTo>
                  <a:pt x="15501" y="5001"/>
                </a:lnTo>
                <a:cubicBezTo>
                  <a:pt x="14766" y="3687"/>
                  <a:pt x="13403" y="2947"/>
                  <a:pt x="11998" y="2947"/>
                </a:cubicBezTo>
                <a:cubicBezTo>
                  <a:pt x="11330" y="2947"/>
                  <a:pt x="10652" y="3114"/>
                  <a:pt x="10028" y="3467"/>
                </a:cubicBezTo>
                <a:cubicBezTo>
                  <a:pt x="9672" y="2695"/>
                  <a:pt x="9264" y="1931"/>
                  <a:pt x="8679" y="1315"/>
                </a:cubicBezTo>
                <a:cubicBezTo>
                  <a:pt x="8095" y="697"/>
                  <a:pt x="7307" y="233"/>
                  <a:pt x="6458" y="189"/>
                </a:cubicBezTo>
                <a:cubicBezTo>
                  <a:pt x="6410" y="186"/>
                  <a:pt x="6361" y="185"/>
                  <a:pt x="6313" y="185"/>
                </a:cubicBezTo>
                <a:cubicBezTo>
                  <a:pt x="5156" y="185"/>
                  <a:pt x="4079" y="968"/>
                  <a:pt x="3494" y="1976"/>
                </a:cubicBezTo>
                <a:cubicBezTo>
                  <a:pt x="3248" y="1072"/>
                  <a:pt x="2529" y="280"/>
                  <a:pt x="1619" y="59"/>
                </a:cubicBezTo>
                <a:cubicBezTo>
                  <a:pt x="1457" y="20"/>
                  <a:pt x="1291" y="0"/>
                  <a:pt x="1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flipH="1">
            <a:off x="7681566" y="4114609"/>
            <a:ext cx="1462434" cy="1028977"/>
          </a:xfrm>
          <a:custGeom>
            <a:avLst/>
            <a:gdLst/>
            <a:ahLst/>
            <a:cxnLst/>
            <a:rect l="l" t="t" r="r" b="b"/>
            <a:pathLst>
              <a:path w="13767" h="9687" extrusionOk="0">
                <a:moveTo>
                  <a:pt x="2236" y="0"/>
                </a:moveTo>
                <a:cubicBezTo>
                  <a:pt x="2204" y="0"/>
                  <a:pt x="2173" y="5"/>
                  <a:pt x="2140" y="13"/>
                </a:cubicBezTo>
                <a:cubicBezTo>
                  <a:pt x="728" y="388"/>
                  <a:pt x="1559" y="7861"/>
                  <a:pt x="1559" y="7861"/>
                </a:cubicBezTo>
                <a:cubicBezTo>
                  <a:pt x="1559" y="7861"/>
                  <a:pt x="841" y="5743"/>
                  <a:pt x="1" y="3859"/>
                </a:cubicBezTo>
                <a:lnTo>
                  <a:pt x="1" y="9686"/>
                </a:lnTo>
                <a:lnTo>
                  <a:pt x="13767" y="9686"/>
                </a:lnTo>
                <a:cubicBezTo>
                  <a:pt x="13501" y="9119"/>
                  <a:pt x="13130" y="8450"/>
                  <a:pt x="12725" y="8110"/>
                </a:cubicBezTo>
                <a:cubicBezTo>
                  <a:pt x="12575" y="7983"/>
                  <a:pt x="12372" y="7932"/>
                  <a:pt x="12142" y="7932"/>
                </a:cubicBezTo>
                <a:cubicBezTo>
                  <a:pt x="11165" y="7932"/>
                  <a:pt x="9696" y="8857"/>
                  <a:pt x="9696" y="8857"/>
                </a:cubicBezTo>
                <a:cubicBezTo>
                  <a:pt x="9696" y="8857"/>
                  <a:pt x="10652" y="4621"/>
                  <a:pt x="9696" y="3999"/>
                </a:cubicBezTo>
                <a:cubicBezTo>
                  <a:pt x="9634" y="3958"/>
                  <a:pt x="9567" y="3939"/>
                  <a:pt x="9497" y="3939"/>
                </a:cubicBezTo>
                <a:cubicBezTo>
                  <a:pt x="8513" y="3939"/>
                  <a:pt x="6880" y="7697"/>
                  <a:pt x="6832" y="7697"/>
                </a:cubicBezTo>
                <a:cubicBezTo>
                  <a:pt x="6831" y="7697"/>
                  <a:pt x="6831" y="7696"/>
                  <a:pt x="6831" y="7694"/>
                </a:cubicBezTo>
                <a:cubicBezTo>
                  <a:pt x="6831" y="7571"/>
                  <a:pt x="7289" y="1261"/>
                  <a:pt x="6126" y="1261"/>
                </a:cubicBezTo>
                <a:cubicBezTo>
                  <a:pt x="4961" y="1261"/>
                  <a:pt x="4049" y="7611"/>
                  <a:pt x="4049" y="7611"/>
                </a:cubicBezTo>
                <a:cubicBezTo>
                  <a:pt x="4049" y="7611"/>
                  <a:pt x="3575" y="0"/>
                  <a:pt x="2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1654348" y="285804"/>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3">
  <p:cSld name="CUSTOM_10_1_1">
    <p:spTree>
      <p:nvGrpSpPr>
        <p:cNvPr id="1" name="Shape 341"/>
        <p:cNvGrpSpPr/>
        <p:nvPr/>
      </p:nvGrpSpPr>
      <p:grpSpPr>
        <a:xfrm>
          <a:off x="0" y="0"/>
          <a:ext cx="0" cy="0"/>
          <a:chOff x="0" y="0"/>
          <a:chExt cx="0" cy="0"/>
        </a:xfrm>
      </p:grpSpPr>
      <p:pic>
        <p:nvPicPr>
          <p:cNvPr id="342" name="Google Shape;342;p29"/>
          <p:cNvPicPr preferRelativeResize="0"/>
          <p:nvPr/>
        </p:nvPicPr>
        <p:blipFill rotWithShape="1">
          <a:blip r:embed="rId2">
            <a:alphaModFix amt="90000"/>
          </a:blip>
          <a:srcRect r="15490"/>
          <a:stretch/>
        </p:blipFill>
        <p:spPr>
          <a:xfrm rot="-5400000">
            <a:off x="1995612" y="-1998650"/>
            <a:ext cx="5152775" cy="9140800"/>
          </a:xfrm>
          <a:prstGeom prst="rect">
            <a:avLst/>
          </a:prstGeom>
          <a:noFill/>
          <a:ln>
            <a:noFill/>
          </a:ln>
        </p:spPr>
      </p:pic>
      <p:sp>
        <p:nvSpPr>
          <p:cNvPr id="343" name="Google Shape;343;p29"/>
          <p:cNvSpPr txBox="1">
            <a:spLocks noGrp="1"/>
          </p:cNvSpPr>
          <p:nvPr>
            <p:ph type="title"/>
          </p:nvPr>
        </p:nvSpPr>
        <p:spPr>
          <a:xfrm>
            <a:off x="713225" y="539500"/>
            <a:ext cx="7717500" cy="478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3500"/>
              <a:buFont typeface="Bebas Neue"/>
              <a:buNone/>
              <a:defRPr sz="3500"/>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344" name="Google Shape;344;p29"/>
          <p:cNvSpPr/>
          <p:nvPr/>
        </p:nvSpPr>
        <p:spPr>
          <a:xfrm flipH="1">
            <a:off x="6901093" y="4419659"/>
            <a:ext cx="2242907" cy="723859"/>
          </a:xfrm>
          <a:custGeom>
            <a:avLst/>
            <a:gdLst/>
            <a:ahLst/>
            <a:cxnLst/>
            <a:rect l="l" t="t" r="r" b="b"/>
            <a:pathLst>
              <a:path w="15502" h="5003" extrusionOk="0">
                <a:moveTo>
                  <a:pt x="1123" y="0"/>
                </a:moveTo>
                <a:cubicBezTo>
                  <a:pt x="732" y="0"/>
                  <a:pt x="338" y="105"/>
                  <a:pt x="0" y="298"/>
                </a:cubicBezTo>
                <a:lnTo>
                  <a:pt x="0" y="5003"/>
                </a:lnTo>
                <a:lnTo>
                  <a:pt x="15499" y="5003"/>
                </a:lnTo>
                <a:lnTo>
                  <a:pt x="15501" y="5001"/>
                </a:lnTo>
                <a:cubicBezTo>
                  <a:pt x="14766" y="3687"/>
                  <a:pt x="13403" y="2947"/>
                  <a:pt x="11998" y="2947"/>
                </a:cubicBezTo>
                <a:cubicBezTo>
                  <a:pt x="11330" y="2947"/>
                  <a:pt x="10652" y="3114"/>
                  <a:pt x="10028" y="3467"/>
                </a:cubicBezTo>
                <a:cubicBezTo>
                  <a:pt x="9672" y="2695"/>
                  <a:pt x="9264" y="1931"/>
                  <a:pt x="8679" y="1315"/>
                </a:cubicBezTo>
                <a:cubicBezTo>
                  <a:pt x="8095" y="697"/>
                  <a:pt x="7307" y="233"/>
                  <a:pt x="6458" y="189"/>
                </a:cubicBezTo>
                <a:cubicBezTo>
                  <a:pt x="6410" y="186"/>
                  <a:pt x="6361" y="185"/>
                  <a:pt x="6313" y="185"/>
                </a:cubicBezTo>
                <a:cubicBezTo>
                  <a:pt x="5156" y="185"/>
                  <a:pt x="4079" y="968"/>
                  <a:pt x="3494" y="1976"/>
                </a:cubicBezTo>
                <a:cubicBezTo>
                  <a:pt x="3248" y="1072"/>
                  <a:pt x="2529" y="280"/>
                  <a:pt x="1619" y="59"/>
                </a:cubicBezTo>
                <a:cubicBezTo>
                  <a:pt x="1457" y="20"/>
                  <a:pt x="1291" y="0"/>
                  <a:pt x="11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9"/>
          <p:cNvSpPr/>
          <p:nvPr/>
        </p:nvSpPr>
        <p:spPr>
          <a:xfrm flipH="1">
            <a:off x="7753223" y="4165026"/>
            <a:ext cx="1390777" cy="978557"/>
          </a:xfrm>
          <a:custGeom>
            <a:avLst/>
            <a:gdLst/>
            <a:ahLst/>
            <a:cxnLst/>
            <a:rect l="l" t="t" r="r" b="b"/>
            <a:pathLst>
              <a:path w="13767" h="9687" extrusionOk="0">
                <a:moveTo>
                  <a:pt x="2236" y="0"/>
                </a:moveTo>
                <a:cubicBezTo>
                  <a:pt x="2204" y="0"/>
                  <a:pt x="2173" y="5"/>
                  <a:pt x="2140" y="13"/>
                </a:cubicBezTo>
                <a:cubicBezTo>
                  <a:pt x="728" y="388"/>
                  <a:pt x="1559" y="7861"/>
                  <a:pt x="1559" y="7861"/>
                </a:cubicBezTo>
                <a:cubicBezTo>
                  <a:pt x="1559" y="7861"/>
                  <a:pt x="841" y="5743"/>
                  <a:pt x="1" y="3859"/>
                </a:cubicBezTo>
                <a:lnTo>
                  <a:pt x="1" y="9686"/>
                </a:lnTo>
                <a:lnTo>
                  <a:pt x="13767" y="9686"/>
                </a:lnTo>
                <a:cubicBezTo>
                  <a:pt x="13501" y="9119"/>
                  <a:pt x="13130" y="8450"/>
                  <a:pt x="12725" y="8110"/>
                </a:cubicBezTo>
                <a:cubicBezTo>
                  <a:pt x="12575" y="7983"/>
                  <a:pt x="12372" y="7932"/>
                  <a:pt x="12142" y="7932"/>
                </a:cubicBezTo>
                <a:cubicBezTo>
                  <a:pt x="11165" y="7932"/>
                  <a:pt x="9696" y="8857"/>
                  <a:pt x="9696" y="8857"/>
                </a:cubicBezTo>
                <a:cubicBezTo>
                  <a:pt x="9696" y="8857"/>
                  <a:pt x="10652" y="4621"/>
                  <a:pt x="9696" y="3999"/>
                </a:cubicBezTo>
                <a:cubicBezTo>
                  <a:pt x="9634" y="3958"/>
                  <a:pt x="9567" y="3939"/>
                  <a:pt x="9497" y="3939"/>
                </a:cubicBezTo>
                <a:cubicBezTo>
                  <a:pt x="8513" y="3939"/>
                  <a:pt x="6880" y="7697"/>
                  <a:pt x="6832" y="7697"/>
                </a:cubicBezTo>
                <a:cubicBezTo>
                  <a:pt x="6831" y="7697"/>
                  <a:pt x="6831" y="7696"/>
                  <a:pt x="6831" y="7694"/>
                </a:cubicBezTo>
                <a:cubicBezTo>
                  <a:pt x="6831" y="7571"/>
                  <a:pt x="7289" y="1261"/>
                  <a:pt x="6126" y="1261"/>
                </a:cubicBezTo>
                <a:cubicBezTo>
                  <a:pt x="4961" y="1261"/>
                  <a:pt x="4049" y="7611"/>
                  <a:pt x="4049" y="7611"/>
                </a:cubicBezTo>
                <a:cubicBezTo>
                  <a:pt x="4049" y="7611"/>
                  <a:pt x="3575" y="0"/>
                  <a:pt x="2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9"/>
          <p:cNvSpPr/>
          <p:nvPr/>
        </p:nvSpPr>
        <p:spPr>
          <a:xfrm>
            <a:off x="8617373" y="1850129"/>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9"/>
          <p:cNvSpPr/>
          <p:nvPr/>
        </p:nvSpPr>
        <p:spPr>
          <a:xfrm>
            <a:off x="465086" y="4608567"/>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9"/>
          <p:cNvSpPr/>
          <p:nvPr/>
        </p:nvSpPr>
        <p:spPr>
          <a:xfrm>
            <a:off x="1988498" y="193279"/>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9"/>
          <p:cNvSpPr/>
          <p:nvPr/>
        </p:nvSpPr>
        <p:spPr>
          <a:xfrm>
            <a:off x="-631744" y="443725"/>
            <a:ext cx="1096816" cy="191552"/>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62"/>
        <p:cNvGrpSpPr/>
        <p:nvPr/>
      </p:nvGrpSpPr>
      <p:grpSpPr>
        <a:xfrm>
          <a:off x="0" y="0"/>
          <a:ext cx="0" cy="0"/>
          <a:chOff x="0" y="0"/>
          <a:chExt cx="0" cy="0"/>
        </a:xfrm>
      </p:grpSpPr>
      <p:pic>
        <p:nvPicPr>
          <p:cNvPr id="363" name="Google Shape;363;p31"/>
          <p:cNvPicPr preferRelativeResize="0"/>
          <p:nvPr/>
        </p:nvPicPr>
        <p:blipFill rotWithShape="1">
          <a:blip r:embed="rId2">
            <a:alphaModFix amt="90000"/>
          </a:blip>
          <a:srcRect r="15490"/>
          <a:stretch/>
        </p:blipFill>
        <p:spPr>
          <a:xfrm rot="-5400000">
            <a:off x="1995612" y="-1998650"/>
            <a:ext cx="5152775" cy="9140800"/>
          </a:xfrm>
          <a:prstGeom prst="rect">
            <a:avLst/>
          </a:prstGeom>
          <a:noFill/>
          <a:ln>
            <a:noFill/>
          </a:ln>
        </p:spPr>
      </p:pic>
      <p:sp>
        <p:nvSpPr>
          <p:cNvPr id="364" name="Google Shape;364;p31"/>
          <p:cNvSpPr/>
          <p:nvPr/>
        </p:nvSpPr>
        <p:spPr>
          <a:xfrm>
            <a:off x="0" y="3848930"/>
            <a:ext cx="4011259" cy="1294576"/>
          </a:xfrm>
          <a:custGeom>
            <a:avLst/>
            <a:gdLst/>
            <a:ahLst/>
            <a:cxnLst/>
            <a:rect l="l" t="t" r="r" b="b"/>
            <a:pathLst>
              <a:path w="15502" h="5003" extrusionOk="0">
                <a:moveTo>
                  <a:pt x="1123" y="0"/>
                </a:moveTo>
                <a:cubicBezTo>
                  <a:pt x="732" y="0"/>
                  <a:pt x="338" y="105"/>
                  <a:pt x="0" y="298"/>
                </a:cubicBezTo>
                <a:lnTo>
                  <a:pt x="0" y="5003"/>
                </a:lnTo>
                <a:lnTo>
                  <a:pt x="15499" y="5003"/>
                </a:lnTo>
                <a:lnTo>
                  <a:pt x="15501" y="5001"/>
                </a:lnTo>
                <a:cubicBezTo>
                  <a:pt x="14766" y="3687"/>
                  <a:pt x="13403" y="2947"/>
                  <a:pt x="11998" y="2947"/>
                </a:cubicBezTo>
                <a:cubicBezTo>
                  <a:pt x="11330" y="2947"/>
                  <a:pt x="10652" y="3114"/>
                  <a:pt x="10028" y="3467"/>
                </a:cubicBezTo>
                <a:cubicBezTo>
                  <a:pt x="9672" y="2695"/>
                  <a:pt x="9264" y="1931"/>
                  <a:pt x="8679" y="1315"/>
                </a:cubicBezTo>
                <a:cubicBezTo>
                  <a:pt x="8095" y="697"/>
                  <a:pt x="7307" y="233"/>
                  <a:pt x="6458" y="189"/>
                </a:cubicBezTo>
                <a:cubicBezTo>
                  <a:pt x="6410" y="186"/>
                  <a:pt x="6361" y="185"/>
                  <a:pt x="6313" y="185"/>
                </a:cubicBezTo>
                <a:cubicBezTo>
                  <a:pt x="5156" y="185"/>
                  <a:pt x="4079" y="968"/>
                  <a:pt x="3494" y="1976"/>
                </a:cubicBezTo>
                <a:cubicBezTo>
                  <a:pt x="3248" y="1072"/>
                  <a:pt x="2529" y="280"/>
                  <a:pt x="1619" y="59"/>
                </a:cubicBezTo>
                <a:cubicBezTo>
                  <a:pt x="1457" y="20"/>
                  <a:pt x="1291" y="0"/>
                  <a:pt x="11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1"/>
          <p:cNvSpPr/>
          <p:nvPr/>
        </p:nvSpPr>
        <p:spPr>
          <a:xfrm>
            <a:off x="0" y="3320436"/>
            <a:ext cx="2591087" cy="1823118"/>
          </a:xfrm>
          <a:custGeom>
            <a:avLst/>
            <a:gdLst/>
            <a:ahLst/>
            <a:cxnLst/>
            <a:rect l="l" t="t" r="r" b="b"/>
            <a:pathLst>
              <a:path w="13767" h="9687" extrusionOk="0">
                <a:moveTo>
                  <a:pt x="2236" y="0"/>
                </a:moveTo>
                <a:cubicBezTo>
                  <a:pt x="2204" y="0"/>
                  <a:pt x="2173" y="5"/>
                  <a:pt x="2140" y="13"/>
                </a:cubicBezTo>
                <a:cubicBezTo>
                  <a:pt x="728" y="388"/>
                  <a:pt x="1559" y="7861"/>
                  <a:pt x="1559" y="7861"/>
                </a:cubicBezTo>
                <a:cubicBezTo>
                  <a:pt x="1559" y="7861"/>
                  <a:pt x="841" y="5743"/>
                  <a:pt x="1" y="3859"/>
                </a:cubicBezTo>
                <a:lnTo>
                  <a:pt x="1" y="9686"/>
                </a:lnTo>
                <a:lnTo>
                  <a:pt x="13767" y="9686"/>
                </a:lnTo>
                <a:cubicBezTo>
                  <a:pt x="13501" y="9119"/>
                  <a:pt x="13130" y="8450"/>
                  <a:pt x="12725" y="8110"/>
                </a:cubicBezTo>
                <a:cubicBezTo>
                  <a:pt x="12575" y="7983"/>
                  <a:pt x="12372" y="7932"/>
                  <a:pt x="12142" y="7932"/>
                </a:cubicBezTo>
                <a:cubicBezTo>
                  <a:pt x="11165" y="7932"/>
                  <a:pt x="9696" y="8857"/>
                  <a:pt x="9696" y="8857"/>
                </a:cubicBezTo>
                <a:cubicBezTo>
                  <a:pt x="9696" y="8857"/>
                  <a:pt x="10652" y="4621"/>
                  <a:pt x="9696" y="3999"/>
                </a:cubicBezTo>
                <a:cubicBezTo>
                  <a:pt x="9634" y="3958"/>
                  <a:pt x="9567" y="3939"/>
                  <a:pt x="9497" y="3939"/>
                </a:cubicBezTo>
                <a:cubicBezTo>
                  <a:pt x="8513" y="3939"/>
                  <a:pt x="6880" y="7697"/>
                  <a:pt x="6832" y="7697"/>
                </a:cubicBezTo>
                <a:cubicBezTo>
                  <a:pt x="6831" y="7697"/>
                  <a:pt x="6831" y="7696"/>
                  <a:pt x="6831" y="7694"/>
                </a:cubicBezTo>
                <a:cubicBezTo>
                  <a:pt x="6831" y="7571"/>
                  <a:pt x="7289" y="1261"/>
                  <a:pt x="6126" y="1261"/>
                </a:cubicBezTo>
                <a:cubicBezTo>
                  <a:pt x="4961" y="1261"/>
                  <a:pt x="4049" y="7611"/>
                  <a:pt x="4049" y="7611"/>
                </a:cubicBezTo>
                <a:cubicBezTo>
                  <a:pt x="4049" y="7611"/>
                  <a:pt x="3575" y="0"/>
                  <a:pt x="2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1"/>
          <p:cNvSpPr/>
          <p:nvPr/>
        </p:nvSpPr>
        <p:spPr>
          <a:xfrm>
            <a:off x="6960548" y="539504"/>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1"/>
          <p:cNvSpPr/>
          <p:nvPr/>
        </p:nvSpPr>
        <p:spPr>
          <a:xfrm>
            <a:off x="8357006" y="1396225"/>
            <a:ext cx="1096816" cy="191552"/>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1"/>
          <p:cNvSpPr/>
          <p:nvPr/>
        </p:nvSpPr>
        <p:spPr>
          <a:xfrm flipH="1">
            <a:off x="4571996" y="786625"/>
            <a:ext cx="1096816" cy="191552"/>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1"/>
          <p:cNvSpPr/>
          <p:nvPr/>
        </p:nvSpPr>
        <p:spPr>
          <a:xfrm>
            <a:off x="8209448" y="2498667"/>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70"/>
        <p:cNvGrpSpPr/>
        <p:nvPr/>
      </p:nvGrpSpPr>
      <p:grpSpPr>
        <a:xfrm>
          <a:off x="0" y="0"/>
          <a:ext cx="0" cy="0"/>
          <a:chOff x="0" y="0"/>
          <a:chExt cx="0" cy="0"/>
        </a:xfrm>
      </p:grpSpPr>
      <p:pic>
        <p:nvPicPr>
          <p:cNvPr id="371" name="Google Shape;371;p32"/>
          <p:cNvPicPr preferRelativeResize="0"/>
          <p:nvPr/>
        </p:nvPicPr>
        <p:blipFill rotWithShape="1">
          <a:blip r:embed="rId2">
            <a:alphaModFix amt="90000"/>
          </a:blip>
          <a:srcRect r="15490"/>
          <a:stretch/>
        </p:blipFill>
        <p:spPr>
          <a:xfrm rot="-5400000">
            <a:off x="1995612" y="-1998650"/>
            <a:ext cx="5152775" cy="9140800"/>
          </a:xfrm>
          <a:prstGeom prst="rect">
            <a:avLst/>
          </a:prstGeom>
          <a:noFill/>
          <a:ln>
            <a:noFill/>
          </a:ln>
        </p:spPr>
      </p:pic>
      <p:pic>
        <p:nvPicPr>
          <p:cNvPr id="372" name="Google Shape;372;p32"/>
          <p:cNvPicPr preferRelativeResize="0"/>
          <p:nvPr/>
        </p:nvPicPr>
        <p:blipFill rotWithShape="1">
          <a:blip r:embed="rId2">
            <a:alphaModFix amt="90000"/>
          </a:blip>
          <a:srcRect r="15490"/>
          <a:stretch/>
        </p:blipFill>
        <p:spPr>
          <a:xfrm rot="5400000">
            <a:off x="1995612" y="-1998650"/>
            <a:ext cx="5152775" cy="9140800"/>
          </a:xfrm>
          <a:prstGeom prst="rect">
            <a:avLst/>
          </a:prstGeom>
          <a:noFill/>
          <a:ln>
            <a:noFill/>
          </a:ln>
        </p:spPr>
      </p:pic>
      <p:sp>
        <p:nvSpPr>
          <p:cNvPr id="373" name="Google Shape;373;p32"/>
          <p:cNvSpPr/>
          <p:nvPr/>
        </p:nvSpPr>
        <p:spPr>
          <a:xfrm flipH="1">
            <a:off x="4571994" y="3651846"/>
            <a:ext cx="4622231" cy="1491732"/>
          </a:xfrm>
          <a:custGeom>
            <a:avLst/>
            <a:gdLst/>
            <a:ahLst/>
            <a:cxnLst/>
            <a:rect l="l" t="t" r="r" b="b"/>
            <a:pathLst>
              <a:path w="15502" h="5003" extrusionOk="0">
                <a:moveTo>
                  <a:pt x="1123" y="0"/>
                </a:moveTo>
                <a:cubicBezTo>
                  <a:pt x="732" y="0"/>
                  <a:pt x="338" y="105"/>
                  <a:pt x="0" y="298"/>
                </a:cubicBezTo>
                <a:lnTo>
                  <a:pt x="0" y="5003"/>
                </a:lnTo>
                <a:lnTo>
                  <a:pt x="15499" y="5003"/>
                </a:lnTo>
                <a:lnTo>
                  <a:pt x="15501" y="5001"/>
                </a:lnTo>
                <a:cubicBezTo>
                  <a:pt x="14766" y="3687"/>
                  <a:pt x="13403" y="2947"/>
                  <a:pt x="11998" y="2947"/>
                </a:cubicBezTo>
                <a:cubicBezTo>
                  <a:pt x="11330" y="2947"/>
                  <a:pt x="10652" y="3114"/>
                  <a:pt x="10028" y="3467"/>
                </a:cubicBezTo>
                <a:cubicBezTo>
                  <a:pt x="9672" y="2695"/>
                  <a:pt x="9264" y="1931"/>
                  <a:pt x="8679" y="1315"/>
                </a:cubicBezTo>
                <a:cubicBezTo>
                  <a:pt x="8095" y="697"/>
                  <a:pt x="7307" y="233"/>
                  <a:pt x="6458" y="189"/>
                </a:cubicBezTo>
                <a:cubicBezTo>
                  <a:pt x="6410" y="186"/>
                  <a:pt x="6361" y="185"/>
                  <a:pt x="6313" y="185"/>
                </a:cubicBezTo>
                <a:cubicBezTo>
                  <a:pt x="5156" y="185"/>
                  <a:pt x="4079" y="968"/>
                  <a:pt x="3494" y="1976"/>
                </a:cubicBezTo>
                <a:cubicBezTo>
                  <a:pt x="3248" y="1072"/>
                  <a:pt x="2529" y="280"/>
                  <a:pt x="1619" y="59"/>
                </a:cubicBezTo>
                <a:cubicBezTo>
                  <a:pt x="1457" y="20"/>
                  <a:pt x="1291" y="0"/>
                  <a:pt x="1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2"/>
          <p:cNvSpPr/>
          <p:nvPr/>
        </p:nvSpPr>
        <p:spPr>
          <a:xfrm>
            <a:off x="6439175" y="4114075"/>
            <a:ext cx="2755007" cy="1029371"/>
          </a:xfrm>
          <a:custGeom>
            <a:avLst/>
            <a:gdLst/>
            <a:ahLst/>
            <a:cxnLst/>
            <a:rect l="l" t="t" r="r" b="b"/>
            <a:pathLst>
              <a:path w="23145" h="8648" extrusionOk="0">
                <a:moveTo>
                  <a:pt x="14273" y="1"/>
                </a:moveTo>
                <a:cubicBezTo>
                  <a:pt x="13591" y="1"/>
                  <a:pt x="12910" y="86"/>
                  <a:pt x="12249" y="262"/>
                </a:cubicBezTo>
                <a:cubicBezTo>
                  <a:pt x="9418" y="1011"/>
                  <a:pt x="7086" y="3406"/>
                  <a:pt x="6406" y="6258"/>
                </a:cubicBezTo>
                <a:cubicBezTo>
                  <a:pt x="5880" y="5368"/>
                  <a:pt x="4860" y="4927"/>
                  <a:pt x="3823" y="4927"/>
                </a:cubicBezTo>
                <a:cubicBezTo>
                  <a:pt x="3131" y="4927"/>
                  <a:pt x="2431" y="5124"/>
                  <a:pt x="1865" y="5515"/>
                </a:cubicBezTo>
                <a:cubicBezTo>
                  <a:pt x="833" y="6226"/>
                  <a:pt x="221" y="7400"/>
                  <a:pt x="1" y="8648"/>
                </a:cubicBezTo>
                <a:lnTo>
                  <a:pt x="23145" y="8648"/>
                </a:lnTo>
                <a:cubicBezTo>
                  <a:pt x="22625" y="6418"/>
                  <a:pt x="21847" y="4217"/>
                  <a:pt x="20298" y="2568"/>
                </a:cubicBezTo>
                <a:cubicBezTo>
                  <a:pt x="18763" y="925"/>
                  <a:pt x="16516" y="1"/>
                  <a:pt x="14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2"/>
          <p:cNvSpPr/>
          <p:nvPr/>
        </p:nvSpPr>
        <p:spPr>
          <a:xfrm>
            <a:off x="-500319" y="1834375"/>
            <a:ext cx="1096816" cy="191552"/>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2"/>
          <p:cNvSpPr/>
          <p:nvPr/>
        </p:nvSpPr>
        <p:spPr>
          <a:xfrm>
            <a:off x="786998" y="635279"/>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2"/>
          <p:cNvSpPr/>
          <p:nvPr/>
        </p:nvSpPr>
        <p:spPr>
          <a:xfrm>
            <a:off x="2789898" y="1688192"/>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2"/>
          <p:cNvSpPr/>
          <p:nvPr/>
        </p:nvSpPr>
        <p:spPr>
          <a:xfrm flipH="1">
            <a:off x="2789904" y="612588"/>
            <a:ext cx="1096816" cy="191552"/>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2"/>
        <p:cNvGrpSpPr/>
        <p:nvPr/>
      </p:nvGrpSpPr>
      <p:grpSpPr>
        <a:xfrm>
          <a:off x="0" y="0"/>
          <a:ext cx="0" cy="0"/>
          <a:chOff x="0" y="0"/>
          <a:chExt cx="0" cy="0"/>
        </a:xfrm>
      </p:grpSpPr>
      <p:pic>
        <p:nvPicPr>
          <p:cNvPr id="43" name="Google Shape;43;p5"/>
          <p:cNvPicPr preferRelativeResize="0"/>
          <p:nvPr/>
        </p:nvPicPr>
        <p:blipFill rotWithShape="1">
          <a:blip r:embed="rId2">
            <a:alphaModFix amt="90000"/>
          </a:blip>
          <a:srcRect r="15490"/>
          <a:stretch/>
        </p:blipFill>
        <p:spPr>
          <a:xfrm rot="-5400000">
            <a:off x="1995612" y="-1998650"/>
            <a:ext cx="5152775" cy="9140800"/>
          </a:xfrm>
          <a:prstGeom prst="rect">
            <a:avLst/>
          </a:prstGeom>
          <a:noFill/>
          <a:ln>
            <a:noFill/>
          </a:ln>
        </p:spPr>
      </p:pic>
      <p:sp>
        <p:nvSpPr>
          <p:cNvPr id="44" name="Google Shape;44;p5"/>
          <p:cNvSpPr txBox="1">
            <a:spLocks noGrp="1"/>
          </p:cNvSpPr>
          <p:nvPr>
            <p:ph type="title"/>
          </p:nvPr>
        </p:nvSpPr>
        <p:spPr>
          <a:xfrm>
            <a:off x="1773425" y="1984225"/>
            <a:ext cx="2609400" cy="301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500" b="1">
                <a:latin typeface="League Spartan"/>
                <a:ea typeface="League Spartan"/>
                <a:cs typeface="League Spartan"/>
                <a:sym typeface="League Spartan"/>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5" name="Google Shape;45;p5"/>
          <p:cNvSpPr txBox="1">
            <a:spLocks noGrp="1"/>
          </p:cNvSpPr>
          <p:nvPr>
            <p:ph type="title" idx="2"/>
          </p:nvPr>
        </p:nvSpPr>
        <p:spPr>
          <a:xfrm>
            <a:off x="5821328" y="1984225"/>
            <a:ext cx="2609400" cy="301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500" b="1">
                <a:latin typeface="League Spartan"/>
                <a:ea typeface="League Spartan"/>
                <a:cs typeface="League Spartan"/>
                <a:sym typeface="League Spartan"/>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6" name="Google Shape;46;p5"/>
          <p:cNvSpPr txBox="1">
            <a:spLocks noGrp="1"/>
          </p:cNvSpPr>
          <p:nvPr>
            <p:ph type="subTitle" idx="1"/>
          </p:nvPr>
        </p:nvSpPr>
        <p:spPr>
          <a:xfrm>
            <a:off x="5821175" y="2286026"/>
            <a:ext cx="2609400" cy="110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7" name="Google Shape;47;p5"/>
          <p:cNvSpPr txBox="1">
            <a:spLocks noGrp="1"/>
          </p:cNvSpPr>
          <p:nvPr>
            <p:ph type="subTitle" idx="3"/>
          </p:nvPr>
        </p:nvSpPr>
        <p:spPr>
          <a:xfrm>
            <a:off x="1773436" y="2286027"/>
            <a:ext cx="2609400" cy="110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8" name="Google Shape;48;p5"/>
          <p:cNvSpPr txBox="1">
            <a:spLocks noGrp="1"/>
          </p:cNvSpPr>
          <p:nvPr>
            <p:ph type="title" idx="4"/>
          </p:nvPr>
        </p:nvSpPr>
        <p:spPr>
          <a:xfrm>
            <a:off x="713225" y="539500"/>
            <a:ext cx="7717500" cy="478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3500"/>
              <a:buFont typeface="Bebas Neue"/>
              <a:buNone/>
              <a:defRPr sz="3500"/>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49" name="Google Shape;49;p5"/>
          <p:cNvSpPr/>
          <p:nvPr/>
        </p:nvSpPr>
        <p:spPr>
          <a:xfrm flipH="1">
            <a:off x="7133283" y="4285199"/>
            <a:ext cx="2659717" cy="858377"/>
          </a:xfrm>
          <a:custGeom>
            <a:avLst/>
            <a:gdLst/>
            <a:ahLst/>
            <a:cxnLst/>
            <a:rect l="l" t="t" r="r" b="b"/>
            <a:pathLst>
              <a:path w="15502" h="5003" extrusionOk="0">
                <a:moveTo>
                  <a:pt x="1123" y="0"/>
                </a:moveTo>
                <a:cubicBezTo>
                  <a:pt x="732" y="0"/>
                  <a:pt x="338" y="105"/>
                  <a:pt x="0" y="298"/>
                </a:cubicBezTo>
                <a:lnTo>
                  <a:pt x="0" y="5003"/>
                </a:lnTo>
                <a:lnTo>
                  <a:pt x="15499" y="5003"/>
                </a:lnTo>
                <a:lnTo>
                  <a:pt x="15501" y="5001"/>
                </a:lnTo>
                <a:cubicBezTo>
                  <a:pt x="14766" y="3687"/>
                  <a:pt x="13403" y="2947"/>
                  <a:pt x="11998" y="2947"/>
                </a:cubicBezTo>
                <a:cubicBezTo>
                  <a:pt x="11330" y="2947"/>
                  <a:pt x="10652" y="3114"/>
                  <a:pt x="10028" y="3467"/>
                </a:cubicBezTo>
                <a:cubicBezTo>
                  <a:pt x="9672" y="2695"/>
                  <a:pt x="9264" y="1931"/>
                  <a:pt x="8679" y="1315"/>
                </a:cubicBezTo>
                <a:cubicBezTo>
                  <a:pt x="8095" y="697"/>
                  <a:pt x="7307" y="233"/>
                  <a:pt x="6458" y="189"/>
                </a:cubicBezTo>
                <a:cubicBezTo>
                  <a:pt x="6410" y="186"/>
                  <a:pt x="6361" y="185"/>
                  <a:pt x="6313" y="185"/>
                </a:cubicBezTo>
                <a:cubicBezTo>
                  <a:pt x="5156" y="185"/>
                  <a:pt x="4079" y="968"/>
                  <a:pt x="3494" y="1976"/>
                </a:cubicBezTo>
                <a:cubicBezTo>
                  <a:pt x="3248" y="1072"/>
                  <a:pt x="2529" y="280"/>
                  <a:pt x="1619" y="59"/>
                </a:cubicBezTo>
                <a:cubicBezTo>
                  <a:pt x="1457" y="20"/>
                  <a:pt x="1291" y="0"/>
                  <a:pt x="11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a:off x="-1053400" y="4455224"/>
            <a:ext cx="3569235" cy="688279"/>
          </a:xfrm>
          <a:custGeom>
            <a:avLst/>
            <a:gdLst/>
            <a:ahLst/>
            <a:cxnLst/>
            <a:rect l="l" t="t" r="r" b="b"/>
            <a:pathLst>
              <a:path w="34117" h="6579" extrusionOk="0">
                <a:moveTo>
                  <a:pt x="13665" y="0"/>
                </a:moveTo>
                <a:cubicBezTo>
                  <a:pt x="12260" y="0"/>
                  <a:pt x="10841" y="388"/>
                  <a:pt x="9564" y="996"/>
                </a:cubicBezTo>
                <a:cubicBezTo>
                  <a:pt x="8096" y="1686"/>
                  <a:pt x="6689" y="2763"/>
                  <a:pt x="6171" y="4305"/>
                </a:cubicBezTo>
                <a:cubicBezTo>
                  <a:pt x="5727" y="4184"/>
                  <a:pt x="5271" y="4127"/>
                  <a:pt x="4814" y="4127"/>
                </a:cubicBezTo>
                <a:cubicBezTo>
                  <a:pt x="2957" y="4127"/>
                  <a:pt x="1098" y="5078"/>
                  <a:pt x="0" y="6579"/>
                </a:cubicBezTo>
                <a:lnTo>
                  <a:pt x="34116" y="6579"/>
                </a:lnTo>
                <a:cubicBezTo>
                  <a:pt x="32772" y="4995"/>
                  <a:pt x="30860" y="3897"/>
                  <a:pt x="28806" y="3548"/>
                </a:cubicBezTo>
                <a:cubicBezTo>
                  <a:pt x="28327" y="3467"/>
                  <a:pt x="27841" y="3427"/>
                  <a:pt x="27354" y="3427"/>
                </a:cubicBezTo>
                <a:cubicBezTo>
                  <a:pt x="25430" y="3427"/>
                  <a:pt x="23502" y="4053"/>
                  <a:pt x="21965" y="5211"/>
                </a:cubicBezTo>
                <a:cubicBezTo>
                  <a:pt x="20980" y="3924"/>
                  <a:pt x="19822" y="2784"/>
                  <a:pt x="18522" y="1820"/>
                </a:cubicBezTo>
                <a:cubicBezTo>
                  <a:pt x="17627" y="1156"/>
                  <a:pt x="16650" y="573"/>
                  <a:pt x="15581" y="263"/>
                </a:cubicBezTo>
                <a:cubicBezTo>
                  <a:pt x="14955" y="82"/>
                  <a:pt x="14311" y="0"/>
                  <a:pt x="136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7889888" y="4589750"/>
            <a:ext cx="1482032" cy="553753"/>
          </a:xfrm>
          <a:custGeom>
            <a:avLst/>
            <a:gdLst/>
            <a:ahLst/>
            <a:cxnLst/>
            <a:rect l="l" t="t" r="r" b="b"/>
            <a:pathLst>
              <a:path w="23145" h="8648" extrusionOk="0">
                <a:moveTo>
                  <a:pt x="14273" y="1"/>
                </a:moveTo>
                <a:cubicBezTo>
                  <a:pt x="13591" y="1"/>
                  <a:pt x="12910" y="86"/>
                  <a:pt x="12249" y="262"/>
                </a:cubicBezTo>
                <a:cubicBezTo>
                  <a:pt x="9418" y="1011"/>
                  <a:pt x="7086" y="3406"/>
                  <a:pt x="6406" y="6258"/>
                </a:cubicBezTo>
                <a:cubicBezTo>
                  <a:pt x="5880" y="5368"/>
                  <a:pt x="4860" y="4927"/>
                  <a:pt x="3823" y="4927"/>
                </a:cubicBezTo>
                <a:cubicBezTo>
                  <a:pt x="3131" y="4927"/>
                  <a:pt x="2431" y="5124"/>
                  <a:pt x="1865" y="5515"/>
                </a:cubicBezTo>
                <a:cubicBezTo>
                  <a:pt x="833" y="6226"/>
                  <a:pt x="221" y="7400"/>
                  <a:pt x="1" y="8648"/>
                </a:cubicBezTo>
                <a:lnTo>
                  <a:pt x="23145" y="8648"/>
                </a:lnTo>
                <a:cubicBezTo>
                  <a:pt x="22625" y="6418"/>
                  <a:pt x="21847" y="4217"/>
                  <a:pt x="20298" y="2568"/>
                </a:cubicBezTo>
                <a:cubicBezTo>
                  <a:pt x="18763" y="925"/>
                  <a:pt x="16516" y="1"/>
                  <a:pt x="14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0" y="4114590"/>
            <a:ext cx="1462434" cy="1028977"/>
          </a:xfrm>
          <a:custGeom>
            <a:avLst/>
            <a:gdLst/>
            <a:ahLst/>
            <a:cxnLst/>
            <a:rect l="l" t="t" r="r" b="b"/>
            <a:pathLst>
              <a:path w="13767" h="9687" extrusionOk="0">
                <a:moveTo>
                  <a:pt x="2236" y="0"/>
                </a:moveTo>
                <a:cubicBezTo>
                  <a:pt x="2204" y="0"/>
                  <a:pt x="2173" y="5"/>
                  <a:pt x="2140" y="13"/>
                </a:cubicBezTo>
                <a:cubicBezTo>
                  <a:pt x="728" y="388"/>
                  <a:pt x="1559" y="7861"/>
                  <a:pt x="1559" y="7861"/>
                </a:cubicBezTo>
                <a:cubicBezTo>
                  <a:pt x="1559" y="7861"/>
                  <a:pt x="841" y="5743"/>
                  <a:pt x="1" y="3859"/>
                </a:cubicBezTo>
                <a:lnTo>
                  <a:pt x="1" y="9686"/>
                </a:lnTo>
                <a:lnTo>
                  <a:pt x="13767" y="9686"/>
                </a:lnTo>
                <a:cubicBezTo>
                  <a:pt x="13501" y="9119"/>
                  <a:pt x="13130" y="8450"/>
                  <a:pt x="12725" y="8110"/>
                </a:cubicBezTo>
                <a:cubicBezTo>
                  <a:pt x="12575" y="7983"/>
                  <a:pt x="12372" y="7932"/>
                  <a:pt x="12142" y="7932"/>
                </a:cubicBezTo>
                <a:cubicBezTo>
                  <a:pt x="11165" y="7932"/>
                  <a:pt x="9696" y="8857"/>
                  <a:pt x="9696" y="8857"/>
                </a:cubicBezTo>
                <a:cubicBezTo>
                  <a:pt x="9696" y="8857"/>
                  <a:pt x="10652" y="4621"/>
                  <a:pt x="9696" y="3999"/>
                </a:cubicBezTo>
                <a:cubicBezTo>
                  <a:pt x="9634" y="3958"/>
                  <a:pt x="9567" y="3939"/>
                  <a:pt x="9497" y="3939"/>
                </a:cubicBezTo>
                <a:cubicBezTo>
                  <a:pt x="8513" y="3939"/>
                  <a:pt x="6880" y="7697"/>
                  <a:pt x="6832" y="7697"/>
                </a:cubicBezTo>
                <a:cubicBezTo>
                  <a:pt x="6831" y="7697"/>
                  <a:pt x="6831" y="7696"/>
                  <a:pt x="6831" y="7694"/>
                </a:cubicBezTo>
                <a:cubicBezTo>
                  <a:pt x="6831" y="7571"/>
                  <a:pt x="7289" y="1261"/>
                  <a:pt x="6126" y="1261"/>
                </a:cubicBezTo>
                <a:cubicBezTo>
                  <a:pt x="4961" y="1261"/>
                  <a:pt x="4049" y="7611"/>
                  <a:pt x="4049" y="7611"/>
                </a:cubicBezTo>
                <a:cubicBezTo>
                  <a:pt x="4049" y="7611"/>
                  <a:pt x="3575" y="0"/>
                  <a:pt x="2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3850248" y="358004"/>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1225590" y="1292334"/>
            <a:ext cx="1727911" cy="301796"/>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pic>
        <p:nvPicPr>
          <p:cNvPr id="56" name="Google Shape;56;p6"/>
          <p:cNvPicPr preferRelativeResize="0"/>
          <p:nvPr/>
        </p:nvPicPr>
        <p:blipFill rotWithShape="1">
          <a:blip r:embed="rId2">
            <a:alphaModFix amt="90000"/>
          </a:blip>
          <a:srcRect r="15490"/>
          <a:stretch/>
        </p:blipFill>
        <p:spPr>
          <a:xfrm rot="5400000">
            <a:off x="1995612" y="-1998650"/>
            <a:ext cx="5152775" cy="9140800"/>
          </a:xfrm>
          <a:prstGeom prst="rect">
            <a:avLst/>
          </a:prstGeom>
          <a:noFill/>
          <a:ln>
            <a:noFill/>
          </a:ln>
        </p:spPr>
      </p:pic>
      <p:sp>
        <p:nvSpPr>
          <p:cNvPr id="57" name="Google Shape;57;p6"/>
          <p:cNvSpPr txBox="1">
            <a:spLocks noGrp="1"/>
          </p:cNvSpPr>
          <p:nvPr>
            <p:ph type="title"/>
          </p:nvPr>
        </p:nvSpPr>
        <p:spPr>
          <a:xfrm>
            <a:off x="713225" y="539500"/>
            <a:ext cx="7717500" cy="478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3500"/>
              <a:buFont typeface="Bebas Neue"/>
              <a:buNone/>
              <a:defRPr sz="3500"/>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58" name="Google Shape;58;p6"/>
          <p:cNvSpPr/>
          <p:nvPr/>
        </p:nvSpPr>
        <p:spPr>
          <a:xfrm>
            <a:off x="1308" y="4402875"/>
            <a:ext cx="2309217" cy="745272"/>
          </a:xfrm>
          <a:custGeom>
            <a:avLst/>
            <a:gdLst/>
            <a:ahLst/>
            <a:cxnLst/>
            <a:rect l="l" t="t" r="r" b="b"/>
            <a:pathLst>
              <a:path w="15502" h="5003" extrusionOk="0">
                <a:moveTo>
                  <a:pt x="1123" y="0"/>
                </a:moveTo>
                <a:cubicBezTo>
                  <a:pt x="732" y="0"/>
                  <a:pt x="338" y="105"/>
                  <a:pt x="0" y="298"/>
                </a:cubicBezTo>
                <a:lnTo>
                  <a:pt x="0" y="5003"/>
                </a:lnTo>
                <a:lnTo>
                  <a:pt x="15499" y="5003"/>
                </a:lnTo>
                <a:lnTo>
                  <a:pt x="15501" y="5001"/>
                </a:lnTo>
                <a:cubicBezTo>
                  <a:pt x="14766" y="3687"/>
                  <a:pt x="13403" y="2947"/>
                  <a:pt x="11998" y="2947"/>
                </a:cubicBezTo>
                <a:cubicBezTo>
                  <a:pt x="11330" y="2947"/>
                  <a:pt x="10652" y="3114"/>
                  <a:pt x="10028" y="3467"/>
                </a:cubicBezTo>
                <a:cubicBezTo>
                  <a:pt x="9672" y="2695"/>
                  <a:pt x="9264" y="1931"/>
                  <a:pt x="8679" y="1315"/>
                </a:cubicBezTo>
                <a:cubicBezTo>
                  <a:pt x="8095" y="697"/>
                  <a:pt x="7307" y="233"/>
                  <a:pt x="6458" y="189"/>
                </a:cubicBezTo>
                <a:cubicBezTo>
                  <a:pt x="6410" y="186"/>
                  <a:pt x="6361" y="185"/>
                  <a:pt x="6313" y="185"/>
                </a:cubicBezTo>
                <a:cubicBezTo>
                  <a:pt x="5156" y="185"/>
                  <a:pt x="4079" y="968"/>
                  <a:pt x="3494" y="1976"/>
                </a:cubicBezTo>
                <a:cubicBezTo>
                  <a:pt x="3248" y="1072"/>
                  <a:pt x="2529" y="280"/>
                  <a:pt x="1619" y="59"/>
                </a:cubicBezTo>
                <a:cubicBezTo>
                  <a:pt x="1457" y="20"/>
                  <a:pt x="1291" y="0"/>
                  <a:pt x="1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flipH="1">
            <a:off x="-1226349" y="4174051"/>
            <a:ext cx="2606821" cy="974067"/>
          </a:xfrm>
          <a:custGeom>
            <a:avLst/>
            <a:gdLst/>
            <a:ahLst/>
            <a:cxnLst/>
            <a:rect l="l" t="t" r="r" b="b"/>
            <a:pathLst>
              <a:path w="23145" h="8648" extrusionOk="0">
                <a:moveTo>
                  <a:pt x="14273" y="1"/>
                </a:moveTo>
                <a:cubicBezTo>
                  <a:pt x="13591" y="1"/>
                  <a:pt x="12910" y="86"/>
                  <a:pt x="12249" y="262"/>
                </a:cubicBezTo>
                <a:cubicBezTo>
                  <a:pt x="9418" y="1011"/>
                  <a:pt x="7086" y="3406"/>
                  <a:pt x="6406" y="6258"/>
                </a:cubicBezTo>
                <a:cubicBezTo>
                  <a:pt x="5880" y="5368"/>
                  <a:pt x="4860" y="4927"/>
                  <a:pt x="3823" y="4927"/>
                </a:cubicBezTo>
                <a:cubicBezTo>
                  <a:pt x="3131" y="4927"/>
                  <a:pt x="2431" y="5124"/>
                  <a:pt x="1865" y="5515"/>
                </a:cubicBezTo>
                <a:cubicBezTo>
                  <a:pt x="833" y="6226"/>
                  <a:pt x="221" y="7400"/>
                  <a:pt x="1" y="8648"/>
                </a:cubicBezTo>
                <a:lnTo>
                  <a:pt x="23145" y="8648"/>
                </a:lnTo>
                <a:cubicBezTo>
                  <a:pt x="22625" y="6418"/>
                  <a:pt x="21847" y="4217"/>
                  <a:pt x="20298" y="2568"/>
                </a:cubicBezTo>
                <a:cubicBezTo>
                  <a:pt x="18763" y="925"/>
                  <a:pt x="16516" y="1"/>
                  <a:pt x="14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6"/>
          <p:cNvSpPr/>
          <p:nvPr/>
        </p:nvSpPr>
        <p:spPr>
          <a:xfrm flipH="1">
            <a:off x="8634849" y="316950"/>
            <a:ext cx="720102" cy="125802"/>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1"/>
        <p:cNvGrpSpPr/>
        <p:nvPr/>
      </p:nvGrpSpPr>
      <p:grpSpPr>
        <a:xfrm>
          <a:off x="0" y="0"/>
          <a:ext cx="0" cy="0"/>
          <a:chOff x="0" y="0"/>
          <a:chExt cx="0" cy="0"/>
        </a:xfrm>
      </p:grpSpPr>
      <p:pic>
        <p:nvPicPr>
          <p:cNvPr id="62" name="Google Shape;62;p7"/>
          <p:cNvPicPr preferRelativeResize="0"/>
          <p:nvPr/>
        </p:nvPicPr>
        <p:blipFill rotWithShape="1">
          <a:blip r:embed="rId2">
            <a:alphaModFix amt="90000"/>
          </a:blip>
          <a:srcRect r="15490"/>
          <a:stretch/>
        </p:blipFill>
        <p:spPr>
          <a:xfrm rot="-5400000">
            <a:off x="1995612" y="-1998650"/>
            <a:ext cx="5152775" cy="9140800"/>
          </a:xfrm>
          <a:prstGeom prst="rect">
            <a:avLst/>
          </a:prstGeom>
          <a:noFill/>
          <a:ln>
            <a:noFill/>
          </a:ln>
        </p:spPr>
      </p:pic>
      <p:sp>
        <p:nvSpPr>
          <p:cNvPr id="63" name="Google Shape;63;p7"/>
          <p:cNvSpPr txBox="1">
            <a:spLocks noGrp="1"/>
          </p:cNvSpPr>
          <p:nvPr>
            <p:ph type="title"/>
          </p:nvPr>
        </p:nvSpPr>
        <p:spPr>
          <a:xfrm>
            <a:off x="713225" y="1150350"/>
            <a:ext cx="52617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4" name="Google Shape;64;p7"/>
          <p:cNvSpPr txBox="1">
            <a:spLocks noGrp="1"/>
          </p:cNvSpPr>
          <p:nvPr>
            <p:ph type="subTitle" idx="1"/>
          </p:nvPr>
        </p:nvSpPr>
        <p:spPr>
          <a:xfrm>
            <a:off x="713225" y="1799250"/>
            <a:ext cx="4524000" cy="2193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League Spartan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500"/>
              <a:buFont typeface="Nunito Light"/>
              <a:buChar char="○"/>
              <a:defRPr/>
            </a:lvl5pPr>
            <a:lvl6pPr lvl="5" algn="ctr" rtl="0">
              <a:lnSpc>
                <a:spcPct val="100000"/>
              </a:lnSpc>
              <a:spcBef>
                <a:spcPts val="0"/>
              </a:spcBef>
              <a:spcAft>
                <a:spcPts val="0"/>
              </a:spcAft>
              <a:buClr>
                <a:srgbClr val="999999"/>
              </a:buClr>
              <a:buSzPts val="15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500"/>
              <a:buFont typeface="Nunito Light"/>
              <a:buChar char="■"/>
              <a:defRPr/>
            </a:lvl9pPr>
          </a:lstStyle>
          <a:p>
            <a:endParaRPr/>
          </a:p>
        </p:txBody>
      </p:sp>
      <p:sp>
        <p:nvSpPr>
          <p:cNvPr id="65" name="Google Shape;65;p7"/>
          <p:cNvSpPr/>
          <p:nvPr/>
        </p:nvSpPr>
        <p:spPr>
          <a:xfrm>
            <a:off x="0" y="4360653"/>
            <a:ext cx="2425637" cy="782844"/>
          </a:xfrm>
          <a:custGeom>
            <a:avLst/>
            <a:gdLst/>
            <a:ahLst/>
            <a:cxnLst/>
            <a:rect l="l" t="t" r="r" b="b"/>
            <a:pathLst>
              <a:path w="15502" h="5003" extrusionOk="0">
                <a:moveTo>
                  <a:pt x="1123" y="0"/>
                </a:moveTo>
                <a:cubicBezTo>
                  <a:pt x="732" y="0"/>
                  <a:pt x="338" y="105"/>
                  <a:pt x="0" y="298"/>
                </a:cubicBezTo>
                <a:lnTo>
                  <a:pt x="0" y="5003"/>
                </a:lnTo>
                <a:lnTo>
                  <a:pt x="15499" y="5003"/>
                </a:lnTo>
                <a:lnTo>
                  <a:pt x="15501" y="5001"/>
                </a:lnTo>
                <a:cubicBezTo>
                  <a:pt x="14766" y="3687"/>
                  <a:pt x="13403" y="2947"/>
                  <a:pt x="11998" y="2947"/>
                </a:cubicBezTo>
                <a:cubicBezTo>
                  <a:pt x="11330" y="2947"/>
                  <a:pt x="10652" y="3114"/>
                  <a:pt x="10028" y="3467"/>
                </a:cubicBezTo>
                <a:cubicBezTo>
                  <a:pt x="9672" y="2695"/>
                  <a:pt x="9264" y="1931"/>
                  <a:pt x="8679" y="1315"/>
                </a:cubicBezTo>
                <a:cubicBezTo>
                  <a:pt x="8095" y="697"/>
                  <a:pt x="7307" y="233"/>
                  <a:pt x="6458" y="189"/>
                </a:cubicBezTo>
                <a:cubicBezTo>
                  <a:pt x="6410" y="186"/>
                  <a:pt x="6361" y="185"/>
                  <a:pt x="6313" y="185"/>
                </a:cubicBezTo>
                <a:cubicBezTo>
                  <a:pt x="5156" y="185"/>
                  <a:pt x="4079" y="968"/>
                  <a:pt x="3494" y="1976"/>
                </a:cubicBezTo>
                <a:cubicBezTo>
                  <a:pt x="3248" y="1072"/>
                  <a:pt x="2529" y="280"/>
                  <a:pt x="1619" y="59"/>
                </a:cubicBezTo>
                <a:cubicBezTo>
                  <a:pt x="1457" y="20"/>
                  <a:pt x="1291" y="0"/>
                  <a:pt x="11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7"/>
          <p:cNvSpPr/>
          <p:nvPr/>
        </p:nvSpPr>
        <p:spPr>
          <a:xfrm>
            <a:off x="0" y="4114590"/>
            <a:ext cx="1462434" cy="1028977"/>
          </a:xfrm>
          <a:custGeom>
            <a:avLst/>
            <a:gdLst/>
            <a:ahLst/>
            <a:cxnLst/>
            <a:rect l="l" t="t" r="r" b="b"/>
            <a:pathLst>
              <a:path w="13767" h="9687" extrusionOk="0">
                <a:moveTo>
                  <a:pt x="2236" y="0"/>
                </a:moveTo>
                <a:cubicBezTo>
                  <a:pt x="2204" y="0"/>
                  <a:pt x="2173" y="5"/>
                  <a:pt x="2140" y="13"/>
                </a:cubicBezTo>
                <a:cubicBezTo>
                  <a:pt x="728" y="388"/>
                  <a:pt x="1559" y="7861"/>
                  <a:pt x="1559" y="7861"/>
                </a:cubicBezTo>
                <a:cubicBezTo>
                  <a:pt x="1559" y="7861"/>
                  <a:pt x="841" y="5743"/>
                  <a:pt x="1" y="3859"/>
                </a:cubicBezTo>
                <a:lnTo>
                  <a:pt x="1" y="9686"/>
                </a:lnTo>
                <a:lnTo>
                  <a:pt x="13767" y="9686"/>
                </a:lnTo>
                <a:cubicBezTo>
                  <a:pt x="13501" y="9119"/>
                  <a:pt x="13130" y="8450"/>
                  <a:pt x="12725" y="8110"/>
                </a:cubicBezTo>
                <a:cubicBezTo>
                  <a:pt x="12575" y="7983"/>
                  <a:pt x="12372" y="7932"/>
                  <a:pt x="12142" y="7932"/>
                </a:cubicBezTo>
                <a:cubicBezTo>
                  <a:pt x="11165" y="7932"/>
                  <a:pt x="9696" y="8857"/>
                  <a:pt x="9696" y="8857"/>
                </a:cubicBezTo>
                <a:cubicBezTo>
                  <a:pt x="9696" y="8857"/>
                  <a:pt x="10652" y="4621"/>
                  <a:pt x="9696" y="3999"/>
                </a:cubicBezTo>
                <a:cubicBezTo>
                  <a:pt x="9634" y="3958"/>
                  <a:pt x="9567" y="3939"/>
                  <a:pt x="9497" y="3939"/>
                </a:cubicBezTo>
                <a:cubicBezTo>
                  <a:pt x="8513" y="3939"/>
                  <a:pt x="6880" y="7697"/>
                  <a:pt x="6832" y="7697"/>
                </a:cubicBezTo>
                <a:cubicBezTo>
                  <a:pt x="6831" y="7697"/>
                  <a:pt x="6831" y="7696"/>
                  <a:pt x="6831" y="7694"/>
                </a:cubicBezTo>
                <a:cubicBezTo>
                  <a:pt x="6831" y="7571"/>
                  <a:pt x="7289" y="1261"/>
                  <a:pt x="6126" y="1261"/>
                </a:cubicBezTo>
                <a:cubicBezTo>
                  <a:pt x="4961" y="1261"/>
                  <a:pt x="4049" y="7611"/>
                  <a:pt x="4049" y="7611"/>
                </a:cubicBezTo>
                <a:cubicBezTo>
                  <a:pt x="4049" y="7611"/>
                  <a:pt x="3575" y="0"/>
                  <a:pt x="2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p:nvPr/>
        </p:nvSpPr>
        <p:spPr>
          <a:xfrm>
            <a:off x="6775712" y="347929"/>
            <a:ext cx="1096816" cy="191569"/>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7"/>
          <p:cNvSpPr/>
          <p:nvPr/>
        </p:nvSpPr>
        <p:spPr>
          <a:xfrm>
            <a:off x="8574948" y="1009292"/>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7"/>
          <p:cNvSpPr/>
          <p:nvPr/>
        </p:nvSpPr>
        <p:spPr>
          <a:xfrm>
            <a:off x="4571998" y="466417"/>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a:off x="343623" y="236829"/>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pic>
        <p:nvPicPr>
          <p:cNvPr id="81" name="Google Shape;81;p9"/>
          <p:cNvPicPr preferRelativeResize="0"/>
          <p:nvPr/>
        </p:nvPicPr>
        <p:blipFill rotWithShape="1">
          <a:blip r:embed="rId2">
            <a:alphaModFix amt="90000"/>
          </a:blip>
          <a:srcRect r="15490"/>
          <a:stretch/>
        </p:blipFill>
        <p:spPr>
          <a:xfrm rot="-5400000">
            <a:off x="1995612" y="-1998650"/>
            <a:ext cx="5152775" cy="9140800"/>
          </a:xfrm>
          <a:prstGeom prst="rect">
            <a:avLst/>
          </a:prstGeom>
          <a:noFill/>
          <a:ln>
            <a:noFill/>
          </a:ln>
        </p:spPr>
      </p:pic>
      <p:sp>
        <p:nvSpPr>
          <p:cNvPr id="82" name="Google Shape;82;p9"/>
          <p:cNvSpPr txBox="1">
            <a:spLocks noGrp="1"/>
          </p:cNvSpPr>
          <p:nvPr>
            <p:ph type="title"/>
          </p:nvPr>
        </p:nvSpPr>
        <p:spPr>
          <a:xfrm>
            <a:off x="720000" y="1039550"/>
            <a:ext cx="4057500" cy="6603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 name="Google Shape;83;p9"/>
          <p:cNvSpPr txBox="1">
            <a:spLocks noGrp="1"/>
          </p:cNvSpPr>
          <p:nvPr>
            <p:ph type="subTitle" idx="1"/>
          </p:nvPr>
        </p:nvSpPr>
        <p:spPr>
          <a:xfrm>
            <a:off x="720000" y="2004100"/>
            <a:ext cx="4057500" cy="1469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1700"/>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84" name="Google Shape;84;p9"/>
          <p:cNvSpPr/>
          <p:nvPr/>
        </p:nvSpPr>
        <p:spPr>
          <a:xfrm>
            <a:off x="459820" y="4285111"/>
            <a:ext cx="2659717" cy="858377"/>
          </a:xfrm>
          <a:custGeom>
            <a:avLst/>
            <a:gdLst/>
            <a:ahLst/>
            <a:cxnLst/>
            <a:rect l="l" t="t" r="r" b="b"/>
            <a:pathLst>
              <a:path w="15502" h="5003" extrusionOk="0">
                <a:moveTo>
                  <a:pt x="1123" y="0"/>
                </a:moveTo>
                <a:cubicBezTo>
                  <a:pt x="732" y="0"/>
                  <a:pt x="338" y="105"/>
                  <a:pt x="0" y="298"/>
                </a:cubicBezTo>
                <a:lnTo>
                  <a:pt x="0" y="5003"/>
                </a:lnTo>
                <a:lnTo>
                  <a:pt x="15499" y="5003"/>
                </a:lnTo>
                <a:lnTo>
                  <a:pt x="15501" y="5001"/>
                </a:lnTo>
                <a:cubicBezTo>
                  <a:pt x="14766" y="3687"/>
                  <a:pt x="13403" y="2947"/>
                  <a:pt x="11998" y="2947"/>
                </a:cubicBezTo>
                <a:cubicBezTo>
                  <a:pt x="11330" y="2947"/>
                  <a:pt x="10652" y="3114"/>
                  <a:pt x="10028" y="3467"/>
                </a:cubicBezTo>
                <a:cubicBezTo>
                  <a:pt x="9672" y="2695"/>
                  <a:pt x="9264" y="1931"/>
                  <a:pt x="8679" y="1315"/>
                </a:cubicBezTo>
                <a:cubicBezTo>
                  <a:pt x="8095" y="697"/>
                  <a:pt x="7307" y="233"/>
                  <a:pt x="6458" y="189"/>
                </a:cubicBezTo>
                <a:cubicBezTo>
                  <a:pt x="6410" y="186"/>
                  <a:pt x="6361" y="185"/>
                  <a:pt x="6313" y="185"/>
                </a:cubicBezTo>
                <a:cubicBezTo>
                  <a:pt x="5156" y="185"/>
                  <a:pt x="4079" y="968"/>
                  <a:pt x="3494" y="1976"/>
                </a:cubicBezTo>
                <a:cubicBezTo>
                  <a:pt x="3248" y="1072"/>
                  <a:pt x="2529" y="280"/>
                  <a:pt x="1619" y="59"/>
                </a:cubicBezTo>
                <a:cubicBezTo>
                  <a:pt x="1457" y="20"/>
                  <a:pt x="1291" y="0"/>
                  <a:pt x="1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9"/>
          <p:cNvSpPr/>
          <p:nvPr/>
        </p:nvSpPr>
        <p:spPr>
          <a:xfrm flipH="1">
            <a:off x="-954168" y="4021560"/>
            <a:ext cx="3002485" cy="1121883"/>
          </a:xfrm>
          <a:custGeom>
            <a:avLst/>
            <a:gdLst/>
            <a:ahLst/>
            <a:cxnLst/>
            <a:rect l="l" t="t" r="r" b="b"/>
            <a:pathLst>
              <a:path w="23145" h="8648" extrusionOk="0">
                <a:moveTo>
                  <a:pt x="14273" y="1"/>
                </a:moveTo>
                <a:cubicBezTo>
                  <a:pt x="13591" y="1"/>
                  <a:pt x="12910" y="86"/>
                  <a:pt x="12249" y="262"/>
                </a:cubicBezTo>
                <a:cubicBezTo>
                  <a:pt x="9418" y="1011"/>
                  <a:pt x="7086" y="3406"/>
                  <a:pt x="6406" y="6258"/>
                </a:cubicBezTo>
                <a:cubicBezTo>
                  <a:pt x="5880" y="5368"/>
                  <a:pt x="4860" y="4927"/>
                  <a:pt x="3823" y="4927"/>
                </a:cubicBezTo>
                <a:cubicBezTo>
                  <a:pt x="3131" y="4927"/>
                  <a:pt x="2431" y="5124"/>
                  <a:pt x="1865" y="5515"/>
                </a:cubicBezTo>
                <a:cubicBezTo>
                  <a:pt x="833" y="6226"/>
                  <a:pt x="221" y="7400"/>
                  <a:pt x="1" y="8648"/>
                </a:cubicBezTo>
                <a:lnTo>
                  <a:pt x="23145" y="8648"/>
                </a:lnTo>
                <a:cubicBezTo>
                  <a:pt x="22625" y="6418"/>
                  <a:pt x="21847" y="4217"/>
                  <a:pt x="20298" y="2568"/>
                </a:cubicBezTo>
                <a:cubicBezTo>
                  <a:pt x="18763" y="925"/>
                  <a:pt x="16516" y="1"/>
                  <a:pt x="14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9"/>
          <p:cNvSpPr/>
          <p:nvPr/>
        </p:nvSpPr>
        <p:spPr>
          <a:xfrm flipH="1">
            <a:off x="8670651" y="255300"/>
            <a:ext cx="1096816" cy="191552"/>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9"/>
          <p:cNvSpPr/>
          <p:nvPr/>
        </p:nvSpPr>
        <p:spPr>
          <a:xfrm>
            <a:off x="-376823" y="443725"/>
            <a:ext cx="1096816" cy="191552"/>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9"/>
          <p:cNvSpPr/>
          <p:nvPr/>
        </p:nvSpPr>
        <p:spPr>
          <a:xfrm>
            <a:off x="8356998" y="3666804"/>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9"/>
          <p:cNvSpPr/>
          <p:nvPr/>
        </p:nvSpPr>
        <p:spPr>
          <a:xfrm>
            <a:off x="3334398" y="4407079"/>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0"/>
        <p:cNvGrpSpPr/>
        <p:nvPr/>
      </p:nvGrpSpPr>
      <p:grpSpPr>
        <a:xfrm>
          <a:off x="0" y="0"/>
          <a:ext cx="0" cy="0"/>
          <a:chOff x="0" y="0"/>
          <a:chExt cx="0" cy="0"/>
        </a:xfrm>
      </p:grpSpPr>
      <p:pic>
        <p:nvPicPr>
          <p:cNvPr id="101" name="Google Shape;101;p11"/>
          <p:cNvPicPr preferRelativeResize="0"/>
          <p:nvPr/>
        </p:nvPicPr>
        <p:blipFill rotWithShape="1">
          <a:blip r:embed="rId2">
            <a:alphaModFix amt="90000"/>
          </a:blip>
          <a:srcRect r="15490"/>
          <a:stretch/>
        </p:blipFill>
        <p:spPr>
          <a:xfrm rot="-5400000">
            <a:off x="1995612" y="-1998650"/>
            <a:ext cx="5152775" cy="9140800"/>
          </a:xfrm>
          <a:prstGeom prst="rect">
            <a:avLst/>
          </a:prstGeom>
          <a:noFill/>
          <a:ln>
            <a:noFill/>
          </a:ln>
        </p:spPr>
      </p:pic>
      <p:sp>
        <p:nvSpPr>
          <p:cNvPr id="102" name="Google Shape;102;p11"/>
          <p:cNvSpPr txBox="1">
            <a:spLocks noGrp="1"/>
          </p:cNvSpPr>
          <p:nvPr>
            <p:ph type="title" hasCustomPrompt="1"/>
          </p:nvPr>
        </p:nvSpPr>
        <p:spPr>
          <a:xfrm>
            <a:off x="3642775" y="724500"/>
            <a:ext cx="4788000" cy="15588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10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03" name="Google Shape;103;p11"/>
          <p:cNvSpPr txBox="1">
            <a:spLocks noGrp="1"/>
          </p:cNvSpPr>
          <p:nvPr>
            <p:ph type="subTitle" idx="1"/>
          </p:nvPr>
        </p:nvSpPr>
        <p:spPr>
          <a:xfrm>
            <a:off x="3642775" y="2446775"/>
            <a:ext cx="4788000" cy="4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04" name="Google Shape;104;p11"/>
          <p:cNvSpPr/>
          <p:nvPr/>
        </p:nvSpPr>
        <p:spPr>
          <a:xfrm>
            <a:off x="6110548" y="318329"/>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1"/>
          <p:cNvSpPr/>
          <p:nvPr/>
        </p:nvSpPr>
        <p:spPr>
          <a:xfrm flipH="1">
            <a:off x="5939039" y="4109134"/>
            <a:ext cx="3204961" cy="1034333"/>
          </a:xfrm>
          <a:custGeom>
            <a:avLst/>
            <a:gdLst/>
            <a:ahLst/>
            <a:cxnLst/>
            <a:rect l="l" t="t" r="r" b="b"/>
            <a:pathLst>
              <a:path w="15502" h="5003" extrusionOk="0">
                <a:moveTo>
                  <a:pt x="1123" y="0"/>
                </a:moveTo>
                <a:cubicBezTo>
                  <a:pt x="732" y="0"/>
                  <a:pt x="338" y="105"/>
                  <a:pt x="0" y="298"/>
                </a:cubicBezTo>
                <a:lnTo>
                  <a:pt x="0" y="5003"/>
                </a:lnTo>
                <a:lnTo>
                  <a:pt x="15499" y="5003"/>
                </a:lnTo>
                <a:lnTo>
                  <a:pt x="15501" y="5001"/>
                </a:lnTo>
                <a:cubicBezTo>
                  <a:pt x="14766" y="3687"/>
                  <a:pt x="13403" y="2947"/>
                  <a:pt x="11998" y="2947"/>
                </a:cubicBezTo>
                <a:cubicBezTo>
                  <a:pt x="11330" y="2947"/>
                  <a:pt x="10652" y="3114"/>
                  <a:pt x="10028" y="3467"/>
                </a:cubicBezTo>
                <a:cubicBezTo>
                  <a:pt x="9672" y="2695"/>
                  <a:pt x="9264" y="1931"/>
                  <a:pt x="8679" y="1315"/>
                </a:cubicBezTo>
                <a:cubicBezTo>
                  <a:pt x="8095" y="697"/>
                  <a:pt x="7307" y="233"/>
                  <a:pt x="6458" y="189"/>
                </a:cubicBezTo>
                <a:cubicBezTo>
                  <a:pt x="6410" y="186"/>
                  <a:pt x="6361" y="185"/>
                  <a:pt x="6313" y="185"/>
                </a:cubicBezTo>
                <a:cubicBezTo>
                  <a:pt x="5156" y="185"/>
                  <a:pt x="4079" y="968"/>
                  <a:pt x="3494" y="1976"/>
                </a:cubicBezTo>
                <a:cubicBezTo>
                  <a:pt x="3248" y="1072"/>
                  <a:pt x="2529" y="280"/>
                  <a:pt x="1619" y="59"/>
                </a:cubicBezTo>
                <a:cubicBezTo>
                  <a:pt x="1457" y="20"/>
                  <a:pt x="1291" y="0"/>
                  <a:pt x="11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1"/>
          <p:cNvSpPr/>
          <p:nvPr/>
        </p:nvSpPr>
        <p:spPr>
          <a:xfrm flipH="1">
            <a:off x="7211698" y="3784024"/>
            <a:ext cx="1932302" cy="1359546"/>
          </a:xfrm>
          <a:custGeom>
            <a:avLst/>
            <a:gdLst/>
            <a:ahLst/>
            <a:cxnLst/>
            <a:rect l="l" t="t" r="r" b="b"/>
            <a:pathLst>
              <a:path w="13767" h="9687" extrusionOk="0">
                <a:moveTo>
                  <a:pt x="2236" y="0"/>
                </a:moveTo>
                <a:cubicBezTo>
                  <a:pt x="2204" y="0"/>
                  <a:pt x="2173" y="5"/>
                  <a:pt x="2140" y="13"/>
                </a:cubicBezTo>
                <a:cubicBezTo>
                  <a:pt x="728" y="388"/>
                  <a:pt x="1559" y="7861"/>
                  <a:pt x="1559" y="7861"/>
                </a:cubicBezTo>
                <a:cubicBezTo>
                  <a:pt x="1559" y="7861"/>
                  <a:pt x="841" y="5743"/>
                  <a:pt x="1" y="3859"/>
                </a:cubicBezTo>
                <a:lnTo>
                  <a:pt x="1" y="9686"/>
                </a:lnTo>
                <a:lnTo>
                  <a:pt x="13767" y="9686"/>
                </a:lnTo>
                <a:cubicBezTo>
                  <a:pt x="13501" y="9119"/>
                  <a:pt x="13130" y="8450"/>
                  <a:pt x="12725" y="8110"/>
                </a:cubicBezTo>
                <a:cubicBezTo>
                  <a:pt x="12575" y="7983"/>
                  <a:pt x="12372" y="7932"/>
                  <a:pt x="12142" y="7932"/>
                </a:cubicBezTo>
                <a:cubicBezTo>
                  <a:pt x="11165" y="7932"/>
                  <a:pt x="9696" y="8857"/>
                  <a:pt x="9696" y="8857"/>
                </a:cubicBezTo>
                <a:cubicBezTo>
                  <a:pt x="9696" y="8857"/>
                  <a:pt x="10652" y="4621"/>
                  <a:pt x="9696" y="3999"/>
                </a:cubicBezTo>
                <a:cubicBezTo>
                  <a:pt x="9634" y="3958"/>
                  <a:pt x="9567" y="3939"/>
                  <a:pt x="9497" y="3939"/>
                </a:cubicBezTo>
                <a:cubicBezTo>
                  <a:pt x="8513" y="3939"/>
                  <a:pt x="6880" y="7697"/>
                  <a:pt x="6832" y="7697"/>
                </a:cubicBezTo>
                <a:cubicBezTo>
                  <a:pt x="6831" y="7697"/>
                  <a:pt x="6831" y="7696"/>
                  <a:pt x="6831" y="7694"/>
                </a:cubicBezTo>
                <a:cubicBezTo>
                  <a:pt x="6831" y="7571"/>
                  <a:pt x="7289" y="1261"/>
                  <a:pt x="6126" y="1261"/>
                </a:cubicBezTo>
                <a:cubicBezTo>
                  <a:pt x="4961" y="1261"/>
                  <a:pt x="4049" y="7611"/>
                  <a:pt x="4049" y="7611"/>
                </a:cubicBezTo>
                <a:cubicBezTo>
                  <a:pt x="4049" y="7611"/>
                  <a:pt x="3575" y="0"/>
                  <a:pt x="2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1"/>
          <p:cNvSpPr/>
          <p:nvPr/>
        </p:nvSpPr>
        <p:spPr>
          <a:xfrm flipH="1">
            <a:off x="8550001" y="626300"/>
            <a:ext cx="1096816" cy="191552"/>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1"/>
          <p:cNvSpPr/>
          <p:nvPr/>
        </p:nvSpPr>
        <p:spPr>
          <a:xfrm>
            <a:off x="-289925" y="194475"/>
            <a:ext cx="1096816" cy="191552"/>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1"/>
        </a:solidFill>
        <a:effectLst/>
      </p:bgPr>
    </p:bg>
    <p:spTree>
      <p:nvGrpSpPr>
        <p:cNvPr id="1" name="Shape 109"/>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10"/>
        <p:cNvGrpSpPr/>
        <p:nvPr/>
      </p:nvGrpSpPr>
      <p:grpSpPr>
        <a:xfrm>
          <a:off x="0" y="0"/>
          <a:ext cx="0" cy="0"/>
          <a:chOff x="0" y="0"/>
          <a:chExt cx="0" cy="0"/>
        </a:xfrm>
      </p:grpSpPr>
      <p:pic>
        <p:nvPicPr>
          <p:cNvPr id="111" name="Google Shape;111;p13"/>
          <p:cNvPicPr preferRelativeResize="0"/>
          <p:nvPr/>
        </p:nvPicPr>
        <p:blipFill rotWithShape="1">
          <a:blip r:embed="rId2">
            <a:alphaModFix amt="90000"/>
          </a:blip>
          <a:srcRect r="15490"/>
          <a:stretch/>
        </p:blipFill>
        <p:spPr>
          <a:xfrm rot="5400000">
            <a:off x="1995612" y="-1998650"/>
            <a:ext cx="5152775" cy="9140800"/>
          </a:xfrm>
          <a:prstGeom prst="rect">
            <a:avLst/>
          </a:prstGeom>
          <a:noFill/>
          <a:ln>
            <a:noFill/>
          </a:ln>
        </p:spPr>
      </p:pic>
      <p:sp>
        <p:nvSpPr>
          <p:cNvPr id="112" name="Google Shape;112;p13"/>
          <p:cNvSpPr txBox="1">
            <a:spLocks noGrp="1"/>
          </p:cNvSpPr>
          <p:nvPr>
            <p:ph type="title"/>
          </p:nvPr>
        </p:nvSpPr>
        <p:spPr>
          <a:xfrm>
            <a:off x="713225" y="1802875"/>
            <a:ext cx="2549100" cy="3060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500" b="1">
                <a:latin typeface="League Spartan"/>
                <a:ea typeface="League Spartan"/>
                <a:cs typeface="League Spartan"/>
                <a:sym typeface="League Spartan"/>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3" name="Google Shape;113;p13"/>
          <p:cNvSpPr txBox="1">
            <a:spLocks noGrp="1"/>
          </p:cNvSpPr>
          <p:nvPr>
            <p:ph type="subTitle" idx="1"/>
          </p:nvPr>
        </p:nvSpPr>
        <p:spPr>
          <a:xfrm>
            <a:off x="713225" y="2108863"/>
            <a:ext cx="2549100" cy="548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14" name="Google Shape;114;p13"/>
          <p:cNvSpPr txBox="1">
            <a:spLocks noGrp="1"/>
          </p:cNvSpPr>
          <p:nvPr>
            <p:ph type="title" idx="2" hasCustomPrompt="1"/>
          </p:nvPr>
        </p:nvSpPr>
        <p:spPr>
          <a:xfrm>
            <a:off x="713225" y="1355275"/>
            <a:ext cx="2549100" cy="447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5" name="Google Shape;115;p13"/>
          <p:cNvSpPr txBox="1">
            <a:spLocks noGrp="1"/>
          </p:cNvSpPr>
          <p:nvPr>
            <p:ph type="title" idx="3"/>
          </p:nvPr>
        </p:nvSpPr>
        <p:spPr>
          <a:xfrm>
            <a:off x="713225" y="539500"/>
            <a:ext cx="7717500" cy="478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3500"/>
              <a:buFont typeface="Bebas Neue"/>
              <a:buNone/>
              <a:defRPr sz="3500"/>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116" name="Google Shape;116;p13"/>
          <p:cNvSpPr txBox="1">
            <a:spLocks noGrp="1"/>
          </p:cNvSpPr>
          <p:nvPr>
            <p:ph type="title" idx="4"/>
          </p:nvPr>
        </p:nvSpPr>
        <p:spPr>
          <a:xfrm>
            <a:off x="3496866" y="1802875"/>
            <a:ext cx="2549100" cy="3060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500" b="1">
                <a:latin typeface="League Spartan"/>
                <a:ea typeface="League Spartan"/>
                <a:cs typeface="League Spartan"/>
                <a:sym typeface="League Spartan"/>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7" name="Google Shape;117;p13"/>
          <p:cNvSpPr txBox="1">
            <a:spLocks noGrp="1"/>
          </p:cNvSpPr>
          <p:nvPr>
            <p:ph type="subTitle" idx="5"/>
          </p:nvPr>
        </p:nvSpPr>
        <p:spPr>
          <a:xfrm>
            <a:off x="3496866" y="2108863"/>
            <a:ext cx="2549100" cy="548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18" name="Google Shape;118;p13"/>
          <p:cNvSpPr txBox="1">
            <a:spLocks noGrp="1"/>
          </p:cNvSpPr>
          <p:nvPr>
            <p:ph type="title" idx="6" hasCustomPrompt="1"/>
          </p:nvPr>
        </p:nvSpPr>
        <p:spPr>
          <a:xfrm>
            <a:off x="3496866" y="1355275"/>
            <a:ext cx="2549100" cy="447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9" name="Google Shape;119;p13"/>
          <p:cNvSpPr txBox="1">
            <a:spLocks noGrp="1"/>
          </p:cNvSpPr>
          <p:nvPr>
            <p:ph type="title" idx="7"/>
          </p:nvPr>
        </p:nvSpPr>
        <p:spPr>
          <a:xfrm>
            <a:off x="713225" y="3418875"/>
            <a:ext cx="2549100" cy="3060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500" b="1">
                <a:latin typeface="League Spartan"/>
                <a:ea typeface="League Spartan"/>
                <a:cs typeface="League Spartan"/>
                <a:sym typeface="League Spartan"/>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0" name="Google Shape;120;p13"/>
          <p:cNvSpPr txBox="1">
            <a:spLocks noGrp="1"/>
          </p:cNvSpPr>
          <p:nvPr>
            <p:ph type="subTitle" idx="8"/>
          </p:nvPr>
        </p:nvSpPr>
        <p:spPr>
          <a:xfrm>
            <a:off x="713225" y="3724900"/>
            <a:ext cx="2549100" cy="548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21" name="Google Shape;121;p13"/>
          <p:cNvSpPr txBox="1">
            <a:spLocks noGrp="1"/>
          </p:cNvSpPr>
          <p:nvPr>
            <p:ph type="title" idx="9" hasCustomPrompt="1"/>
          </p:nvPr>
        </p:nvSpPr>
        <p:spPr>
          <a:xfrm>
            <a:off x="713225" y="2971275"/>
            <a:ext cx="2549100" cy="447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2" name="Google Shape;122;p13"/>
          <p:cNvSpPr txBox="1">
            <a:spLocks noGrp="1"/>
          </p:cNvSpPr>
          <p:nvPr>
            <p:ph type="title" idx="13"/>
          </p:nvPr>
        </p:nvSpPr>
        <p:spPr>
          <a:xfrm>
            <a:off x="3496867" y="3418875"/>
            <a:ext cx="2549100" cy="3060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500" b="1">
                <a:latin typeface="League Spartan"/>
                <a:ea typeface="League Spartan"/>
                <a:cs typeface="League Spartan"/>
                <a:sym typeface="League Spartan"/>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3" name="Google Shape;123;p13"/>
          <p:cNvSpPr txBox="1">
            <a:spLocks noGrp="1"/>
          </p:cNvSpPr>
          <p:nvPr>
            <p:ph type="subTitle" idx="14"/>
          </p:nvPr>
        </p:nvSpPr>
        <p:spPr>
          <a:xfrm>
            <a:off x="3496866" y="3724900"/>
            <a:ext cx="2549100" cy="548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24" name="Google Shape;124;p13"/>
          <p:cNvSpPr txBox="1">
            <a:spLocks noGrp="1"/>
          </p:cNvSpPr>
          <p:nvPr>
            <p:ph type="title" idx="15" hasCustomPrompt="1"/>
          </p:nvPr>
        </p:nvSpPr>
        <p:spPr>
          <a:xfrm>
            <a:off x="3496867" y="2971275"/>
            <a:ext cx="2549100" cy="447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5" name="Google Shape;125;p13"/>
          <p:cNvSpPr/>
          <p:nvPr/>
        </p:nvSpPr>
        <p:spPr>
          <a:xfrm>
            <a:off x="-1053400" y="4532146"/>
            <a:ext cx="3170408" cy="611370"/>
          </a:xfrm>
          <a:custGeom>
            <a:avLst/>
            <a:gdLst/>
            <a:ahLst/>
            <a:cxnLst/>
            <a:rect l="l" t="t" r="r" b="b"/>
            <a:pathLst>
              <a:path w="34117" h="6579" extrusionOk="0">
                <a:moveTo>
                  <a:pt x="13665" y="0"/>
                </a:moveTo>
                <a:cubicBezTo>
                  <a:pt x="12260" y="0"/>
                  <a:pt x="10841" y="388"/>
                  <a:pt x="9564" y="996"/>
                </a:cubicBezTo>
                <a:cubicBezTo>
                  <a:pt x="8096" y="1686"/>
                  <a:pt x="6689" y="2763"/>
                  <a:pt x="6171" y="4305"/>
                </a:cubicBezTo>
                <a:cubicBezTo>
                  <a:pt x="5727" y="4184"/>
                  <a:pt x="5271" y="4127"/>
                  <a:pt x="4814" y="4127"/>
                </a:cubicBezTo>
                <a:cubicBezTo>
                  <a:pt x="2957" y="4127"/>
                  <a:pt x="1098" y="5078"/>
                  <a:pt x="0" y="6579"/>
                </a:cubicBezTo>
                <a:lnTo>
                  <a:pt x="34116" y="6579"/>
                </a:lnTo>
                <a:cubicBezTo>
                  <a:pt x="32772" y="4995"/>
                  <a:pt x="30860" y="3897"/>
                  <a:pt x="28806" y="3548"/>
                </a:cubicBezTo>
                <a:cubicBezTo>
                  <a:pt x="28327" y="3467"/>
                  <a:pt x="27841" y="3427"/>
                  <a:pt x="27354" y="3427"/>
                </a:cubicBezTo>
                <a:cubicBezTo>
                  <a:pt x="25430" y="3427"/>
                  <a:pt x="23502" y="4053"/>
                  <a:pt x="21965" y="5211"/>
                </a:cubicBezTo>
                <a:cubicBezTo>
                  <a:pt x="20980" y="3924"/>
                  <a:pt x="19822" y="2784"/>
                  <a:pt x="18522" y="1820"/>
                </a:cubicBezTo>
                <a:cubicBezTo>
                  <a:pt x="17627" y="1156"/>
                  <a:pt x="16650" y="573"/>
                  <a:pt x="15581" y="263"/>
                </a:cubicBezTo>
                <a:cubicBezTo>
                  <a:pt x="14955" y="82"/>
                  <a:pt x="14311" y="0"/>
                  <a:pt x="136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117717" y="4229574"/>
            <a:ext cx="1299020" cy="913993"/>
          </a:xfrm>
          <a:custGeom>
            <a:avLst/>
            <a:gdLst/>
            <a:ahLst/>
            <a:cxnLst/>
            <a:rect l="l" t="t" r="r" b="b"/>
            <a:pathLst>
              <a:path w="13767" h="9687" extrusionOk="0">
                <a:moveTo>
                  <a:pt x="2236" y="0"/>
                </a:moveTo>
                <a:cubicBezTo>
                  <a:pt x="2204" y="0"/>
                  <a:pt x="2173" y="5"/>
                  <a:pt x="2140" y="13"/>
                </a:cubicBezTo>
                <a:cubicBezTo>
                  <a:pt x="728" y="388"/>
                  <a:pt x="1559" y="7861"/>
                  <a:pt x="1559" y="7861"/>
                </a:cubicBezTo>
                <a:cubicBezTo>
                  <a:pt x="1559" y="7861"/>
                  <a:pt x="841" y="5743"/>
                  <a:pt x="1" y="3859"/>
                </a:cubicBezTo>
                <a:lnTo>
                  <a:pt x="1" y="9686"/>
                </a:lnTo>
                <a:lnTo>
                  <a:pt x="13767" y="9686"/>
                </a:lnTo>
                <a:cubicBezTo>
                  <a:pt x="13501" y="9119"/>
                  <a:pt x="13130" y="8450"/>
                  <a:pt x="12725" y="8110"/>
                </a:cubicBezTo>
                <a:cubicBezTo>
                  <a:pt x="12575" y="7983"/>
                  <a:pt x="12372" y="7932"/>
                  <a:pt x="12142" y="7932"/>
                </a:cubicBezTo>
                <a:cubicBezTo>
                  <a:pt x="11165" y="7932"/>
                  <a:pt x="9696" y="8857"/>
                  <a:pt x="9696" y="8857"/>
                </a:cubicBezTo>
                <a:cubicBezTo>
                  <a:pt x="9696" y="8857"/>
                  <a:pt x="10652" y="4621"/>
                  <a:pt x="9696" y="3999"/>
                </a:cubicBezTo>
                <a:cubicBezTo>
                  <a:pt x="9634" y="3958"/>
                  <a:pt x="9567" y="3939"/>
                  <a:pt x="9497" y="3939"/>
                </a:cubicBezTo>
                <a:cubicBezTo>
                  <a:pt x="8513" y="3939"/>
                  <a:pt x="6880" y="7697"/>
                  <a:pt x="6832" y="7697"/>
                </a:cubicBezTo>
                <a:cubicBezTo>
                  <a:pt x="6831" y="7697"/>
                  <a:pt x="6831" y="7696"/>
                  <a:pt x="6831" y="7694"/>
                </a:cubicBezTo>
                <a:cubicBezTo>
                  <a:pt x="6831" y="7571"/>
                  <a:pt x="7289" y="1261"/>
                  <a:pt x="6126" y="1261"/>
                </a:cubicBezTo>
                <a:cubicBezTo>
                  <a:pt x="4961" y="1261"/>
                  <a:pt x="4049" y="7611"/>
                  <a:pt x="4049" y="7611"/>
                </a:cubicBezTo>
                <a:cubicBezTo>
                  <a:pt x="4049" y="7611"/>
                  <a:pt x="3575" y="0"/>
                  <a:pt x="2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8546848" y="393317"/>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p:cNvSpPr/>
          <p:nvPr/>
        </p:nvSpPr>
        <p:spPr>
          <a:xfrm flipH="1">
            <a:off x="8833930" y="2108875"/>
            <a:ext cx="1147844" cy="200526"/>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478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3500"/>
              <a:buFont typeface="League Spartan Black"/>
              <a:buNone/>
              <a:defRPr sz="3500">
                <a:solidFill>
                  <a:schemeClr val="accent1"/>
                </a:solidFill>
                <a:latin typeface="League Spartan Black"/>
                <a:ea typeface="League Spartan Black"/>
                <a:cs typeface="League Spartan Black"/>
                <a:sym typeface="League Spartan Black"/>
              </a:defRPr>
            </a:lvl1pPr>
            <a:lvl2pPr lvl="1" rtl="0">
              <a:spcBef>
                <a:spcPts val="0"/>
              </a:spcBef>
              <a:spcAft>
                <a:spcPts val="0"/>
              </a:spcAft>
              <a:buClr>
                <a:schemeClr val="accent1"/>
              </a:buClr>
              <a:buSzPts val="3500"/>
              <a:buFont typeface="League Spartan Black"/>
              <a:buNone/>
              <a:defRPr sz="3500">
                <a:solidFill>
                  <a:schemeClr val="accent1"/>
                </a:solidFill>
                <a:latin typeface="League Spartan Black"/>
                <a:ea typeface="League Spartan Black"/>
                <a:cs typeface="League Spartan Black"/>
                <a:sym typeface="League Spartan Black"/>
              </a:defRPr>
            </a:lvl2pPr>
            <a:lvl3pPr lvl="2" rtl="0">
              <a:spcBef>
                <a:spcPts val="0"/>
              </a:spcBef>
              <a:spcAft>
                <a:spcPts val="0"/>
              </a:spcAft>
              <a:buClr>
                <a:schemeClr val="accent1"/>
              </a:buClr>
              <a:buSzPts val="3500"/>
              <a:buFont typeface="League Spartan Black"/>
              <a:buNone/>
              <a:defRPr sz="3500">
                <a:solidFill>
                  <a:schemeClr val="accent1"/>
                </a:solidFill>
                <a:latin typeface="League Spartan Black"/>
                <a:ea typeface="League Spartan Black"/>
                <a:cs typeface="League Spartan Black"/>
                <a:sym typeface="League Spartan Black"/>
              </a:defRPr>
            </a:lvl3pPr>
            <a:lvl4pPr lvl="3" rtl="0">
              <a:spcBef>
                <a:spcPts val="0"/>
              </a:spcBef>
              <a:spcAft>
                <a:spcPts val="0"/>
              </a:spcAft>
              <a:buClr>
                <a:schemeClr val="accent1"/>
              </a:buClr>
              <a:buSzPts val="3500"/>
              <a:buFont typeface="League Spartan Black"/>
              <a:buNone/>
              <a:defRPr sz="3500">
                <a:solidFill>
                  <a:schemeClr val="accent1"/>
                </a:solidFill>
                <a:latin typeface="League Spartan Black"/>
                <a:ea typeface="League Spartan Black"/>
                <a:cs typeface="League Spartan Black"/>
                <a:sym typeface="League Spartan Black"/>
              </a:defRPr>
            </a:lvl4pPr>
            <a:lvl5pPr lvl="4" rtl="0">
              <a:spcBef>
                <a:spcPts val="0"/>
              </a:spcBef>
              <a:spcAft>
                <a:spcPts val="0"/>
              </a:spcAft>
              <a:buClr>
                <a:schemeClr val="accent1"/>
              </a:buClr>
              <a:buSzPts val="3500"/>
              <a:buFont typeface="League Spartan Black"/>
              <a:buNone/>
              <a:defRPr sz="3500">
                <a:solidFill>
                  <a:schemeClr val="accent1"/>
                </a:solidFill>
                <a:latin typeface="League Spartan Black"/>
                <a:ea typeface="League Spartan Black"/>
                <a:cs typeface="League Spartan Black"/>
                <a:sym typeface="League Spartan Black"/>
              </a:defRPr>
            </a:lvl5pPr>
            <a:lvl6pPr lvl="5" rtl="0">
              <a:spcBef>
                <a:spcPts val="0"/>
              </a:spcBef>
              <a:spcAft>
                <a:spcPts val="0"/>
              </a:spcAft>
              <a:buClr>
                <a:schemeClr val="accent1"/>
              </a:buClr>
              <a:buSzPts val="3500"/>
              <a:buFont typeface="League Spartan Black"/>
              <a:buNone/>
              <a:defRPr sz="3500">
                <a:solidFill>
                  <a:schemeClr val="accent1"/>
                </a:solidFill>
                <a:latin typeface="League Spartan Black"/>
                <a:ea typeface="League Spartan Black"/>
                <a:cs typeface="League Spartan Black"/>
                <a:sym typeface="League Spartan Black"/>
              </a:defRPr>
            </a:lvl6pPr>
            <a:lvl7pPr lvl="6" rtl="0">
              <a:spcBef>
                <a:spcPts val="0"/>
              </a:spcBef>
              <a:spcAft>
                <a:spcPts val="0"/>
              </a:spcAft>
              <a:buClr>
                <a:schemeClr val="accent1"/>
              </a:buClr>
              <a:buSzPts val="3500"/>
              <a:buFont typeface="League Spartan Black"/>
              <a:buNone/>
              <a:defRPr sz="3500">
                <a:solidFill>
                  <a:schemeClr val="accent1"/>
                </a:solidFill>
                <a:latin typeface="League Spartan Black"/>
                <a:ea typeface="League Spartan Black"/>
                <a:cs typeface="League Spartan Black"/>
                <a:sym typeface="League Spartan Black"/>
              </a:defRPr>
            </a:lvl7pPr>
            <a:lvl8pPr lvl="7" rtl="0">
              <a:spcBef>
                <a:spcPts val="0"/>
              </a:spcBef>
              <a:spcAft>
                <a:spcPts val="0"/>
              </a:spcAft>
              <a:buClr>
                <a:schemeClr val="accent1"/>
              </a:buClr>
              <a:buSzPts val="3500"/>
              <a:buFont typeface="League Spartan Black"/>
              <a:buNone/>
              <a:defRPr sz="3500">
                <a:solidFill>
                  <a:schemeClr val="accent1"/>
                </a:solidFill>
                <a:latin typeface="League Spartan Black"/>
                <a:ea typeface="League Spartan Black"/>
                <a:cs typeface="League Spartan Black"/>
                <a:sym typeface="League Spartan Black"/>
              </a:defRPr>
            </a:lvl8pPr>
            <a:lvl9pPr lvl="8" rtl="0">
              <a:spcBef>
                <a:spcPts val="0"/>
              </a:spcBef>
              <a:spcAft>
                <a:spcPts val="0"/>
              </a:spcAft>
              <a:buClr>
                <a:schemeClr val="accent1"/>
              </a:buClr>
              <a:buSzPts val="3500"/>
              <a:buFont typeface="League Spartan Black"/>
              <a:buNone/>
              <a:defRPr sz="3500">
                <a:solidFill>
                  <a:schemeClr val="accent1"/>
                </a:solidFill>
                <a:latin typeface="League Spartan Black"/>
                <a:ea typeface="League Spartan Black"/>
                <a:cs typeface="League Spartan Black"/>
                <a:sym typeface="League Spartan Black"/>
              </a:defRPr>
            </a:lvl9pPr>
          </a:lstStyle>
          <a:p>
            <a:endParaRPr/>
          </a:p>
        </p:txBody>
      </p:sp>
      <p:sp>
        <p:nvSpPr>
          <p:cNvPr id="7" name="Google Shape;7;p1"/>
          <p:cNvSpPr txBox="1">
            <a:spLocks noGrp="1"/>
          </p:cNvSpPr>
          <p:nvPr>
            <p:ph type="body" idx="1"/>
          </p:nvPr>
        </p:nvSpPr>
        <p:spPr>
          <a:xfrm>
            <a:off x="713225" y="1152475"/>
            <a:ext cx="7717500" cy="3456000"/>
          </a:xfrm>
          <a:prstGeom prst="rect">
            <a:avLst/>
          </a:prstGeom>
          <a:noFill/>
          <a:ln>
            <a:noFill/>
          </a:ln>
        </p:spPr>
        <p:txBody>
          <a:bodyPr spcFirstLastPara="1" wrap="square" lIns="91425" tIns="91425" rIns="91425" bIns="91425" anchor="t" anchorCtr="0">
            <a:noAutofit/>
          </a:bodyPr>
          <a:lstStyle>
            <a:lvl1pPr marL="457200" lvl="0" indent="-323850">
              <a:lnSpc>
                <a:spcPct val="115000"/>
              </a:lnSpc>
              <a:spcBef>
                <a:spcPts val="0"/>
              </a:spcBef>
              <a:spcAft>
                <a:spcPts val="0"/>
              </a:spcAft>
              <a:buClr>
                <a:schemeClr val="accent1"/>
              </a:buClr>
              <a:buSzPts val="1500"/>
              <a:buFont typeface="League Spartan"/>
              <a:buChar char="●"/>
              <a:defRPr sz="1500">
                <a:solidFill>
                  <a:schemeClr val="accent1"/>
                </a:solidFill>
                <a:latin typeface="League Spartan"/>
                <a:ea typeface="League Spartan"/>
                <a:cs typeface="League Spartan"/>
                <a:sym typeface="League Spartan"/>
              </a:defRPr>
            </a:lvl1pPr>
            <a:lvl2pPr marL="914400" lvl="1" indent="-323850">
              <a:lnSpc>
                <a:spcPct val="115000"/>
              </a:lnSpc>
              <a:spcBef>
                <a:spcPts val="0"/>
              </a:spcBef>
              <a:spcAft>
                <a:spcPts val="0"/>
              </a:spcAft>
              <a:buClr>
                <a:schemeClr val="accent1"/>
              </a:buClr>
              <a:buSzPts val="1500"/>
              <a:buFont typeface="League Spartan"/>
              <a:buChar char="○"/>
              <a:defRPr sz="1500">
                <a:solidFill>
                  <a:schemeClr val="accent1"/>
                </a:solidFill>
                <a:latin typeface="League Spartan"/>
                <a:ea typeface="League Spartan"/>
                <a:cs typeface="League Spartan"/>
                <a:sym typeface="League Spartan"/>
              </a:defRPr>
            </a:lvl2pPr>
            <a:lvl3pPr marL="1371600" lvl="2" indent="-323850">
              <a:lnSpc>
                <a:spcPct val="115000"/>
              </a:lnSpc>
              <a:spcBef>
                <a:spcPts val="0"/>
              </a:spcBef>
              <a:spcAft>
                <a:spcPts val="0"/>
              </a:spcAft>
              <a:buClr>
                <a:schemeClr val="accent1"/>
              </a:buClr>
              <a:buSzPts val="1500"/>
              <a:buFont typeface="League Spartan"/>
              <a:buChar char="■"/>
              <a:defRPr sz="1500">
                <a:solidFill>
                  <a:schemeClr val="accent1"/>
                </a:solidFill>
                <a:latin typeface="League Spartan"/>
                <a:ea typeface="League Spartan"/>
                <a:cs typeface="League Spartan"/>
                <a:sym typeface="League Spartan"/>
              </a:defRPr>
            </a:lvl3pPr>
            <a:lvl4pPr marL="1828800" lvl="3" indent="-323850">
              <a:lnSpc>
                <a:spcPct val="115000"/>
              </a:lnSpc>
              <a:spcBef>
                <a:spcPts val="0"/>
              </a:spcBef>
              <a:spcAft>
                <a:spcPts val="0"/>
              </a:spcAft>
              <a:buClr>
                <a:schemeClr val="accent1"/>
              </a:buClr>
              <a:buSzPts val="1500"/>
              <a:buFont typeface="League Spartan"/>
              <a:buChar char="●"/>
              <a:defRPr sz="1500">
                <a:solidFill>
                  <a:schemeClr val="accent1"/>
                </a:solidFill>
                <a:latin typeface="League Spartan"/>
                <a:ea typeface="League Spartan"/>
                <a:cs typeface="League Spartan"/>
                <a:sym typeface="League Spartan"/>
              </a:defRPr>
            </a:lvl4pPr>
            <a:lvl5pPr marL="2286000" lvl="4" indent="-323850">
              <a:lnSpc>
                <a:spcPct val="115000"/>
              </a:lnSpc>
              <a:spcBef>
                <a:spcPts val="0"/>
              </a:spcBef>
              <a:spcAft>
                <a:spcPts val="0"/>
              </a:spcAft>
              <a:buClr>
                <a:schemeClr val="accent1"/>
              </a:buClr>
              <a:buSzPts val="1500"/>
              <a:buFont typeface="League Spartan"/>
              <a:buChar char="○"/>
              <a:defRPr sz="1500">
                <a:solidFill>
                  <a:schemeClr val="accent1"/>
                </a:solidFill>
                <a:latin typeface="League Spartan"/>
                <a:ea typeface="League Spartan"/>
                <a:cs typeface="League Spartan"/>
                <a:sym typeface="League Spartan"/>
              </a:defRPr>
            </a:lvl5pPr>
            <a:lvl6pPr marL="2743200" lvl="5" indent="-323850">
              <a:lnSpc>
                <a:spcPct val="115000"/>
              </a:lnSpc>
              <a:spcBef>
                <a:spcPts val="0"/>
              </a:spcBef>
              <a:spcAft>
                <a:spcPts val="0"/>
              </a:spcAft>
              <a:buClr>
                <a:schemeClr val="accent1"/>
              </a:buClr>
              <a:buSzPts val="1500"/>
              <a:buFont typeface="League Spartan"/>
              <a:buChar char="■"/>
              <a:defRPr sz="1500">
                <a:solidFill>
                  <a:schemeClr val="accent1"/>
                </a:solidFill>
                <a:latin typeface="League Spartan"/>
                <a:ea typeface="League Spartan"/>
                <a:cs typeface="League Spartan"/>
                <a:sym typeface="League Spartan"/>
              </a:defRPr>
            </a:lvl6pPr>
            <a:lvl7pPr marL="3200400" lvl="6" indent="-323850">
              <a:lnSpc>
                <a:spcPct val="115000"/>
              </a:lnSpc>
              <a:spcBef>
                <a:spcPts val="0"/>
              </a:spcBef>
              <a:spcAft>
                <a:spcPts val="0"/>
              </a:spcAft>
              <a:buClr>
                <a:schemeClr val="accent1"/>
              </a:buClr>
              <a:buSzPts val="1500"/>
              <a:buFont typeface="League Spartan"/>
              <a:buChar char="●"/>
              <a:defRPr sz="1500">
                <a:solidFill>
                  <a:schemeClr val="accent1"/>
                </a:solidFill>
                <a:latin typeface="League Spartan"/>
                <a:ea typeface="League Spartan"/>
                <a:cs typeface="League Spartan"/>
                <a:sym typeface="League Spartan"/>
              </a:defRPr>
            </a:lvl7pPr>
            <a:lvl8pPr marL="3657600" lvl="7" indent="-323850">
              <a:lnSpc>
                <a:spcPct val="115000"/>
              </a:lnSpc>
              <a:spcBef>
                <a:spcPts val="0"/>
              </a:spcBef>
              <a:spcAft>
                <a:spcPts val="0"/>
              </a:spcAft>
              <a:buClr>
                <a:schemeClr val="accent1"/>
              </a:buClr>
              <a:buSzPts val="1500"/>
              <a:buFont typeface="League Spartan"/>
              <a:buChar char="○"/>
              <a:defRPr sz="1500">
                <a:solidFill>
                  <a:schemeClr val="accent1"/>
                </a:solidFill>
                <a:latin typeface="League Spartan"/>
                <a:ea typeface="League Spartan"/>
                <a:cs typeface="League Spartan"/>
                <a:sym typeface="League Spartan"/>
              </a:defRPr>
            </a:lvl8pPr>
            <a:lvl9pPr marL="4114800" lvl="8" indent="-323850">
              <a:lnSpc>
                <a:spcPct val="115000"/>
              </a:lnSpc>
              <a:spcBef>
                <a:spcPts val="0"/>
              </a:spcBef>
              <a:spcAft>
                <a:spcPts val="0"/>
              </a:spcAft>
              <a:buClr>
                <a:schemeClr val="accent1"/>
              </a:buClr>
              <a:buSzPts val="1500"/>
              <a:buFont typeface="League Spartan"/>
              <a:buChar char="■"/>
              <a:defRPr sz="1500">
                <a:solidFill>
                  <a:schemeClr val="accent1"/>
                </a:solidFill>
                <a:latin typeface="League Spartan"/>
                <a:ea typeface="League Spartan"/>
                <a:cs typeface="League Spartan"/>
                <a:sym typeface="League Spart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5" r:id="rId6"/>
    <p:sldLayoutId id="2147483657" r:id="rId7"/>
    <p:sldLayoutId id="2147483658" r:id="rId8"/>
    <p:sldLayoutId id="2147483659" r:id="rId9"/>
    <p:sldLayoutId id="2147483660" r:id="rId10"/>
    <p:sldLayoutId id="2147483662" r:id="rId11"/>
    <p:sldLayoutId id="2147483663" r:id="rId12"/>
    <p:sldLayoutId id="2147483665" r:id="rId13"/>
    <p:sldLayoutId id="2147483666" r:id="rId14"/>
    <p:sldLayoutId id="2147483668" r:id="rId15"/>
    <p:sldLayoutId id="2147483671" r:id="rId16"/>
    <p:sldLayoutId id="2147483672" r:id="rId17"/>
    <p:sldLayoutId id="2147483673" r:id="rId18"/>
    <p:sldLayoutId id="2147483674" r:id="rId19"/>
    <p:sldLayoutId id="2147483675" r:id="rId20"/>
    <p:sldLayoutId id="2147483677" r:id="rId21"/>
    <p:sldLayoutId id="2147483678"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sv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20.sv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0.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2.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82" name="Google Shape;882;p40"/>
          <p:cNvSpPr/>
          <p:nvPr/>
        </p:nvSpPr>
        <p:spPr>
          <a:xfrm flipH="1">
            <a:off x="1918499" y="595625"/>
            <a:ext cx="720102" cy="125802"/>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0"/>
          <p:cNvSpPr/>
          <p:nvPr/>
        </p:nvSpPr>
        <p:spPr>
          <a:xfrm>
            <a:off x="5648398" y="2336867"/>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C38ABAB0-E8E6-9F33-1E9C-83FA95D67DB9}"/>
              </a:ext>
            </a:extLst>
          </p:cNvPr>
          <p:cNvSpPr txBox="1"/>
          <p:nvPr/>
        </p:nvSpPr>
        <p:spPr>
          <a:xfrm>
            <a:off x="454169" y="1170066"/>
            <a:ext cx="8235662" cy="1608325"/>
          </a:xfrm>
          <a:prstGeom prst="rect">
            <a:avLst/>
          </a:prstGeom>
          <a:noFill/>
        </p:spPr>
        <p:txBody>
          <a:bodyPr wrap="square" rtlCol="0">
            <a:spAutoFit/>
          </a:bodyPr>
          <a:lstStyle/>
          <a:p>
            <a:pPr algn="ctr">
              <a:lnSpc>
                <a:spcPct val="150000"/>
              </a:lnSpc>
            </a:pPr>
            <a:r>
              <a:rPr lang="en-US" sz="3500" b="1">
                <a:solidFill>
                  <a:schemeClr val="accent6">
                    <a:lumMod val="50000"/>
                  </a:schemeClr>
                </a:solidFill>
                <a:effectLst/>
                <a:latin typeface="+mj-lt"/>
                <a:ea typeface="Calibri" panose="020F0502020204030204" pitchFamily="34" charset="0"/>
                <a:cs typeface="Times New Roman" panose="02020603050405020304" pitchFamily="18" charset="0"/>
              </a:rPr>
              <a:t>THÂN MẾN CHÀO CÁC EM HỌC SINH ĐẾN VỚI BÀI HỌC MỚI</a:t>
            </a:r>
          </a:p>
        </p:txBody>
      </p:sp>
      <p:pic>
        <p:nvPicPr>
          <p:cNvPr id="9" name="Picture 8">
            <a:extLst>
              <a:ext uri="{FF2B5EF4-FFF2-40B4-BE49-F238E27FC236}">
                <a16:creationId xmlns:a16="http://schemas.microsoft.com/office/drawing/2014/main" id="{F0BBBAC9-4FBA-2721-ABA3-92609C4BB33A}"/>
              </a:ext>
            </a:extLst>
          </p:cNvPr>
          <p:cNvPicPr>
            <a:picLocks noChangeAspect="1"/>
          </p:cNvPicPr>
          <p:nvPr/>
        </p:nvPicPr>
        <p:blipFill>
          <a:blip r:embed="rId3"/>
          <a:stretch>
            <a:fillRect/>
          </a:stretch>
        </p:blipFill>
        <p:spPr>
          <a:xfrm>
            <a:off x="5648398" y="2660456"/>
            <a:ext cx="3675156" cy="28013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7">
            <a:extLst>
              <a:ext uri="{FF2B5EF4-FFF2-40B4-BE49-F238E27FC236}">
                <a16:creationId xmlns:a16="http://schemas.microsoft.com/office/drawing/2014/main" id="{C399042F-9D16-82E8-F6D8-53EBDEA69ECA}"/>
              </a:ext>
            </a:extLst>
          </p:cNvPr>
          <p:cNvSpPr/>
          <p:nvPr/>
        </p:nvSpPr>
        <p:spPr>
          <a:xfrm>
            <a:off x="312420" y="389783"/>
            <a:ext cx="4099510" cy="4128877"/>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1800">
              <a:solidFill>
                <a:schemeClr val="bg1">
                  <a:lumMod val="10000"/>
                </a:schemeClr>
              </a:solidFill>
            </a:endParaRPr>
          </a:p>
          <a:p>
            <a:pPr algn="just">
              <a:lnSpc>
                <a:spcPct val="150000"/>
              </a:lnSpc>
            </a:pPr>
            <a:endParaRPr lang="en-US" sz="1800">
              <a:solidFill>
                <a:schemeClr val="bg1">
                  <a:lumMod val="10000"/>
                </a:schemeClr>
              </a:solidFill>
            </a:endParaRPr>
          </a:p>
        </p:txBody>
      </p:sp>
      <p:sp>
        <p:nvSpPr>
          <p:cNvPr id="4" name="Rounded Rectangle 7">
            <a:extLst>
              <a:ext uri="{FF2B5EF4-FFF2-40B4-BE49-F238E27FC236}">
                <a16:creationId xmlns:a16="http://schemas.microsoft.com/office/drawing/2014/main" id="{9D1B055D-8782-48B1-E8BD-64EDEA9BC8AA}"/>
              </a:ext>
            </a:extLst>
          </p:cNvPr>
          <p:cNvSpPr/>
          <p:nvPr/>
        </p:nvSpPr>
        <p:spPr>
          <a:xfrm>
            <a:off x="4846320" y="389783"/>
            <a:ext cx="4099510" cy="4128877"/>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1800">
              <a:solidFill>
                <a:schemeClr val="bg1">
                  <a:lumMod val="10000"/>
                </a:schemeClr>
              </a:solidFill>
            </a:endParaRPr>
          </a:p>
          <a:p>
            <a:pPr algn="just">
              <a:lnSpc>
                <a:spcPct val="150000"/>
              </a:lnSpc>
            </a:pPr>
            <a:endParaRPr lang="en-US" sz="1800">
              <a:solidFill>
                <a:schemeClr val="bg1">
                  <a:lumMod val="10000"/>
                </a:schemeClr>
              </a:solidFill>
            </a:endParaRPr>
          </a:p>
        </p:txBody>
      </p:sp>
      <p:sp>
        <p:nvSpPr>
          <p:cNvPr id="5" name="TextBox 4">
            <a:extLst>
              <a:ext uri="{FF2B5EF4-FFF2-40B4-BE49-F238E27FC236}">
                <a16:creationId xmlns:a16="http://schemas.microsoft.com/office/drawing/2014/main" id="{917E0426-1AF0-FC0C-5E13-C33D24213790}"/>
              </a:ext>
            </a:extLst>
          </p:cNvPr>
          <p:cNvSpPr txBox="1"/>
          <p:nvPr/>
        </p:nvSpPr>
        <p:spPr>
          <a:xfrm>
            <a:off x="464795" y="769620"/>
            <a:ext cx="3794760" cy="872034"/>
          </a:xfrm>
          <a:prstGeom prst="rect">
            <a:avLst/>
          </a:prstGeom>
          <a:noFill/>
        </p:spPr>
        <p:txBody>
          <a:bodyPr wrap="square" rtlCol="0">
            <a:spAutoFit/>
          </a:bodyPr>
          <a:lstStyle/>
          <a:p>
            <a:pPr algn="just">
              <a:lnSpc>
                <a:spcPct val="150000"/>
              </a:lnSpc>
            </a:pPr>
            <a:r>
              <a:rPr lang="en-US" sz="1800" b="1">
                <a:effectLst/>
                <a:latin typeface="+mj-lt"/>
                <a:ea typeface="Times New Roman" panose="02020603050405020304" pitchFamily="18" charset="0"/>
              </a:rPr>
              <a:t>Bước 5: </a:t>
            </a:r>
            <a:r>
              <a:rPr lang="en-US" sz="1800">
                <a:effectLst/>
                <a:latin typeface="+mj-lt"/>
                <a:ea typeface="Times New Roman" panose="02020603050405020304" pitchFamily="18" charset="0"/>
              </a:rPr>
              <a:t>Rửa sạch lá cây trong cốc nước ấm (Hình 24.2c)</a:t>
            </a:r>
            <a:endParaRPr lang="en-US" sz="1800">
              <a:effectLst/>
              <a:latin typeface="+mj-lt"/>
              <a:ea typeface="Calibri" panose="020F0502020204030204" pitchFamily="34" charset="0"/>
            </a:endParaRPr>
          </a:p>
        </p:txBody>
      </p:sp>
      <p:pic>
        <p:nvPicPr>
          <p:cNvPr id="8" name="Picture 7">
            <a:extLst>
              <a:ext uri="{FF2B5EF4-FFF2-40B4-BE49-F238E27FC236}">
                <a16:creationId xmlns:a16="http://schemas.microsoft.com/office/drawing/2014/main" id="{33182869-6047-8A40-3C72-6BFC59F56DF2}"/>
              </a:ext>
            </a:extLst>
          </p:cNvPr>
          <p:cNvPicPr>
            <a:picLocks noChangeAspect="1"/>
          </p:cNvPicPr>
          <p:nvPr/>
        </p:nvPicPr>
        <p:blipFill rotWithShape="1">
          <a:blip r:embed="rId2"/>
          <a:srcRect l="52417" t="52741" r="39249" b="31703"/>
          <a:stretch/>
        </p:blipFill>
        <p:spPr>
          <a:xfrm>
            <a:off x="1150595" y="1922539"/>
            <a:ext cx="2194585" cy="2304314"/>
          </a:xfrm>
          <a:prstGeom prst="rect">
            <a:avLst/>
          </a:prstGeom>
        </p:spPr>
      </p:pic>
      <p:sp>
        <p:nvSpPr>
          <p:cNvPr id="9" name="TextBox 8">
            <a:extLst>
              <a:ext uri="{FF2B5EF4-FFF2-40B4-BE49-F238E27FC236}">
                <a16:creationId xmlns:a16="http://schemas.microsoft.com/office/drawing/2014/main" id="{34FC807C-1FC5-A8A8-2B1A-269C85C0B7C2}"/>
              </a:ext>
            </a:extLst>
          </p:cNvPr>
          <p:cNvSpPr txBox="1"/>
          <p:nvPr/>
        </p:nvSpPr>
        <p:spPr>
          <a:xfrm>
            <a:off x="4945330" y="751191"/>
            <a:ext cx="3901490" cy="1703030"/>
          </a:xfrm>
          <a:prstGeom prst="rect">
            <a:avLst/>
          </a:prstGeom>
          <a:noFill/>
        </p:spPr>
        <p:txBody>
          <a:bodyPr wrap="square" rtlCol="0">
            <a:spAutoFit/>
          </a:bodyPr>
          <a:lstStyle/>
          <a:p>
            <a:pPr algn="just">
              <a:lnSpc>
                <a:spcPct val="150000"/>
              </a:lnSpc>
            </a:pPr>
            <a:r>
              <a:rPr lang="en-US" sz="1800" b="1">
                <a:effectLst/>
                <a:latin typeface="+mj-lt"/>
                <a:ea typeface="Times New Roman" panose="02020603050405020304" pitchFamily="18" charset="0"/>
              </a:rPr>
              <a:t>Bước 6:</a:t>
            </a:r>
            <a:r>
              <a:rPr lang="en-US" sz="1800" b="1" i="1">
                <a:effectLst/>
                <a:latin typeface="+mj-lt"/>
                <a:ea typeface="Times New Roman" panose="02020603050405020304" pitchFamily="18" charset="0"/>
              </a:rPr>
              <a:t> </a:t>
            </a:r>
            <a:r>
              <a:rPr lang="en-US" sz="1800">
                <a:effectLst/>
                <a:latin typeface="+mj-lt"/>
                <a:ea typeface="Times New Roman" panose="02020603050405020304" pitchFamily="18" charset="0"/>
              </a:rPr>
              <a:t>Bỏ lá cây vào cốc thủy tinh hoặc đĩa petri, nhỏ vào vài giọt dung dịch iodine pha loãng (Hình 24.2d). Nhận xét về màu sắc của lá cây. </a:t>
            </a:r>
            <a:endParaRPr lang="en-US" sz="1800">
              <a:effectLst/>
              <a:latin typeface="+mj-lt"/>
              <a:ea typeface="Calibri" panose="020F0502020204030204" pitchFamily="34" charset="0"/>
            </a:endParaRPr>
          </a:p>
        </p:txBody>
      </p:sp>
      <p:pic>
        <p:nvPicPr>
          <p:cNvPr id="11" name="Picture 10">
            <a:extLst>
              <a:ext uri="{FF2B5EF4-FFF2-40B4-BE49-F238E27FC236}">
                <a16:creationId xmlns:a16="http://schemas.microsoft.com/office/drawing/2014/main" id="{F9EE22A9-AFD9-A2EC-D8C9-A44A85A49955}"/>
              </a:ext>
            </a:extLst>
          </p:cNvPr>
          <p:cNvPicPr>
            <a:picLocks noChangeAspect="1"/>
          </p:cNvPicPr>
          <p:nvPr/>
        </p:nvPicPr>
        <p:blipFill rotWithShape="1">
          <a:blip r:embed="rId3"/>
          <a:srcRect l="63583" t="50000" r="27833" b="32593"/>
          <a:stretch/>
        </p:blipFill>
        <p:spPr>
          <a:xfrm>
            <a:off x="6004561" y="2454221"/>
            <a:ext cx="1623059" cy="1851547"/>
          </a:xfrm>
          <a:prstGeom prst="rect">
            <a:avLst/>
          </a:prstGeom>
        </p:spPr>
      </p:pic>
    </p:spTree>
    <p:extLst>
      <p:ext uri="{BB962C8B-B14F-4D97-AF65-F5344CB8AC3E}">
        <p14:creationId xmlns:p14="http://schemas.microsoft.com/office/powerpoint/2010/main" val="146262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750"/>
                                        <p:tgtEl>
                                          <p:spTgt spid="8"/>
                                        </p:tgtEl>
                                      </p:cBhvr>
                                    </p:animEffect>
                                    <p:anim calcmode="lin" valueType="num">
                                      <p:cBhvr>
                                        <p:cTn id="16" dur="750" fill="hold"/>
                                        <p:tgtEl>
                                          <p:spTgt spid="8"/>
                                        </p:tgtEl>
                                        <p:attrNameLst>
                                          <p:attrName>ppt_x</p:attrName>
                                        </p:attrNameLst>
                                      </p:cBhvr>
                                      <p:tavLst>
                                        <p:tav tm="0">
                                          <p:val>
                                            <p:strVal val="#ppt_x"/>
                                          </p:val>
                                        </p:tav>
                                        <p:tav tm="100000">
                                          <p:val>
                                            <p:strVal val="#ppt_x"/>
                                          </p:val>
                                        </p:tav>
                                      </p:tavLst>
                                    </p:anim>
                                    <p:anim calcmode="lin" valueType="num">
                                      <p:cBhvr>
                                        <p:cTn id="17"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750" fill="hold"/>
                                        <p:tgtEl>
                                          <p:spTgt spid="11"/>
                                        </p:tgtEl>
                                        <p:attrNameLst>
                                          <p:attrName>ppt_x</p:attrName>
                                        </p:attrNameLst>
                                      </p:cBhvr>
                                      <p:tavLst>
                                        <p:tav tm="0">
                                          <p:val>
                                            <p:strVal val="#ppt_x"/>
                                          </p:val>
                                        </p:tav>
                                        <p:tav tm="100000">
                                          <p:val>
                                            <p:strVal val="#ppt_x"/>
                                          </p:val>
                                        </p:tav>
                                      </p:tavLst>
                                    </p:anim>
                                    <p:anim calcmode="lin" valueType="num">
                                      <p:cBhvr additive="base">
                                        <p:cTn id="31"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build="p"/>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grpSp>
        <p:nvGrpSpPr>
          <p:cNvPr id="1552" name="Google Shape;1552;p48"/>
          <p:cNvGrpSpPr/>
          <p:nvPr/>
        </p:nvGrpSpPr>
        <p:grpSpPr>
          <a:xfrm>
            <a:off x="172009" y="4525407"/>
            <a:ext cx="482689" cy="478194"/>
            <a:chOff x="7713955" y="4182950"/>
            <a:chExt cx="553860" cy="548702"/>
          </a:xfrm>
        </p:grpSpPr>
        <p:sp>
          <p:nvSpPr>
            <p:cNvPr id="1553" name="Google Shape;1553;p48"/>
            <p:cNvSpPr/>
            <p:nvPr/>
          </p:nvSpPr>
          <p:spPr>
            <a:xfrm>
              <a:off x="7713955" y="4182950"/>
              <a:ext cx="553860" cy="548702"/>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w="152400" cap="flat" cmpd="sng">
              <a:solidFill>
                <a:schemeClr val="dk1"/>
              </a:solidFill>
              <a:prstDash val="solid"/>
              <a:round/>
              <a:headEnd type="none" w="sm" len="sm"/>
              <a:tailEnd type="none" w="sm" len="sm"/>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48"/>
            <p:cNvSpPr/>
            <p:nvPr/>
          </p:nvSpPr>
          <p:spPr>
            <a:xfrm>
              <a:off x="7713955" y="4182950"/>
              <a:ext cx="553860" cy="548702"/>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5" name="Google Shape;1555;p48"/>
          <p:cNvSpPr/>
          <p:nvPr/>
        </p:nvSpPr>
        <p:spPr>
          <a:xfrm>
            <a:off x="4932598" y="3784029"/>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48"/>
          <p:cNvSpPr/>
          <p:nvPr/>
        </p:nvSpPr>
        <p:spPr>
          <a:xfrm>
            <a:off x="2974823" y="817854"/>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8"/>
          <p:cNvSpPr/>
          <p:nvPr/>
        </p:nvSpPr>
        <p:spPr>
          <a:xfrm>
            <a:off x="8356998" y="2498654"/>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8"/>
          <p:cNvSpPr/>
          <p:nvPr/>
        </p:nvSpPr>
        <p:spPr>
          <a:xfrm flipH="1">
            <a:off x="6889996" y="3306138"/>
            <a:ext cx="720102" cy="125802"/>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Rectangle: Rounded Corners 5">
            <a:extLst>
              <a:ext uri="{FF2B5EF4-FFF2-40B4-BE49-F238E27FC236}">
                <a16:creationId xmlns:a16="http://schemas.microsoft.com/office/drawing/2014/main" id="{BB69BD0D-3A93-B57B-DF40-6A1B629E4612}"/>
              </a:ext>
            </a:extLst>
          </p:cNvPr>
          <p:cNvSpPr/>
          <p:nvPr/>
        </p:nvSpPr>
        <p:spPr>
          <a:xfrm>
            <a:off x="874174" y="304800"/>
            <a:ext cx="7556604" cy="804012"/>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50000"/>
              </a:lnSpc>
            </a:pPr>
            <a:r>
              <a:rPr lang="en-US" sz="1800" b="1">
                <a:solidFill>
                  <a:schemeClr val="bg1">
                    <a:lumMod val="10000"/>
                  </a:schemeClr>
                </a:solidFill>
                <a:latin typeface="+mj-lt"/>
              </a:rPr>
              <a:t> </a:t>
            </a:r>
            <a:r>
              <a:rPr lang="en-US" sz="2000" b="1">
                <a:solidFill>
                  <a:schemeClr val="bg1">
                    <a:lumMod val="10000"/>
                  </a:schemeClr>
                </a:solidFill>
                <a:latin typeface="+mj-lt"/>
              </a:rPr>
              <a:t>L</a:t>
            </a:r>
            <a:r>
              <a:rPr lang="en-US" sz="2000" b="1">
                <a:solidFill>
                  <a:schemeClr val="bg1">
                    <a:lumMod val="10000"/>
                  </a:schemeClr>
                </a:solidFill>
                <a:effectLst/>
                <a:latin typeface="+mj-lt"/>
                <a:ea typeface="Times New Roman" panose="02020603050405020304" pitchFamily="18" charset="0"/>
              </a:rPr>
              <a:t>ưu ý:</a:t>
            </a:r>
            <a:r>
              <a:rPr lang="en-US" sz="2000">
                <a:solidFill>
                  <a:schemeClr val="bg1">
                    <a:lumMod val="10000"/>
                  </a:schemeClr>
                </a:solidFill>
                <a:effectLst/>
                <a:latin typeface="+mj-lt"/>
                <a:ea typeface="Times New Roman" panose="02020603050405020304" pitchFamily="18" charset="0"/>
              </a:rPr>
              <a:t>  vấn đề an toàn khi sử dụng cồn, các ống nghiệm, panh </a:t>
            </a:r>
            <a:endParaRPr lang="en-US" sz="2000">
              <a:solidFill>
                <a:schemeClr val="bg1">
                  <a:lumMod val="10000"/>
                </a:schemeClr>
              </a:solidFill>
              <a:latin typeface="+mj-lt"/>
            </a:endParaRPr>
          </a:p>
        </p:txBody>
      </p:sp>
      <p:pic>
        <p:nvPicPr>
          <p:cNvPr id="14" name="Picture 17">
            <a:extLst>
              <a:ext uri="{FF2B5EF4-FFF2-40B4-BE49-F238E27FC236}">
                <a16:creationId xmlns:a16="http://schemas.microsoft.com/office/drawing/2014/main" id="{D42F8928-8861-1732-657B-1C3C984519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503672" flipH="1">
            <a:off x="1217193" y="1704617"/>
            <a:ext cx="1435481" cy="405523"/>
          </a:xfrm>
          <a:prstGeom prst="rect">
            <a:avLst/>
          </a:prstGeom>
        </p:spPr>
      </p:pic>
      <p:pic>
        <p:nvPicPr>
          <p:cNvPr id="15" name="Picture 17">
            <a:extLst>
              <a:ext uri="{FF2B5EF4-FFF2-40B4-BE49-F238E27FC236}">
                <a16:creationId xmlns:a16="http://schemas.microsoft.com/office/drawing/2014/main" id="{4F4FD58C-800B-CBA3-6A04-F1C079F1E7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503672" flipH="1">
            <a:off x="6110325" y="1704616"/>
            <a:ext cx="1435481" cy="405523"/>
          </a:xfrm>
          <a:prstGeom prst="rect">
            <a:avLst/>
          </a:prstGeom>
        </p:spPr>
      </p:pic>
      <p:grpSp>
        <p:nvGrpSpPr>
          <p:cNvPr id="16" name="Group 13">
            <a:extLst>
              <a:ext uri="{FF2B5EF4-FFF2-40B4-BE49-F238E27FC236}">
                <a16:creationId xmlns:a16="http://schemas.microsoft.com/office/drawing/2014/main" id="{3DD93E03-F28A-65DA-4594-C9610D01E732}"/>
              </a:ext>
            </a:extLst>
          </p:cNvPr>
          <p:cNvGrpSpPr/>
          <p:nvPr/>
        </p:nvGrpSpPr>
        <p:grpSpPr>
          <a:xfrm>
            <a:off x="4797844" y="2705943"/>
            <a:ext cx="3936276" cy="1960625"/>
            <a:chOff x="0" y="0"/>
            <a:chExt cx="2122549" cy="1036073"/>
          </a:xfrm>
        </p:grpSpPr>
        <p:sp>
          <p:nvSpPr>
            <p:cNvPr id="17" name="Freeform 14">
              <a:extLst>
                <a:ext uri="{FF2B5EF4-FFF2-40B4-BE49-F238E27FC236}">
                  <a16:creationId xmlns:a16="http://schemas.microsoft.com/office/drawing/2014/main" id="{F9360243-2887-1164-7B61-869366288142}"/>
                </a:ext>
              </a:extLst>
            </p:cNvPr>
            <p:cNvSpPr/>
            <p:nvPr/>
          </p:nvSpPr>
          <p:spPr>
            <a:xfrm>
              <a:off x="0" y="0"/>
              <a:ext cx="2122549" cy="1036073"/>
            </a:xfrm>
            <a:custGeom>
              <a:avLst/>
              <a:gdLst/>
              <a:ahLst/>
              <a:cxnLst/>
              <a:rect l="l" t="t" r="r" b="b"/>
              <a:pathLst>
                <a:path w="2122549" h="1036073">
                  <a:moveTo>
                    <a:pt x="1998089" y="1036073"/>
                  </a:moveTo>
                  <a:lnTo>
                    <a:pt x="124460" y="1036073"/>
                  </a:lnTo>
                  <a:cubicBezTo>
                    <a:pt x="55880" y="1036073"/>
                    <a:pt x="0" y="980193"/>
                    <a:pt x="0" y="911613"/>
                  </a:cubicBezTo>
                  <a:lnTo>
                    <a:pt x="0" y="124460"/>
                  </a:lnTo>
                  <a:cubicBezTo>
                    <a:pt x="0" y="55880"/>
                    <a:pt x="55880" y="0"/>
                    <a:pt x="124460" y="0"/>
                  </a:cubicBezTo>
                  <a:lnTo>
                    <a:pt x="1998089" y="0"/>
                  </a:lnTo>
                  <a:cubicBezTo>
                    <a:pt x="2066669" y="0"/>
                    <a:pt x="2122549" y="55880"/>
                    <a:pt x="2122549" y="124460"/>
                  </a:cubicBezTo>
                  <a:lnTo>
                    <a:pt x="2122549" y="911613"/>
                  </a:lnTo>
                  <a:cubicBezTo>
                    <a:pt x="2122549" y="980193"/>
                    <a:pt x="2066669" y="1036073"/>
                    <a:pt x="1998089" y="1036073"/>
                  </a:cubicBezTo>
                  <a:close/>
                </a:path>
              </a:pathLst>
            </a:custGeom>
            <a:solidFill>
              <a:srgbClr val="ECCC6E"/>
            </a:solidFill>
          </p:spPr>
        </p:sp>
      </p:grpSp>
      <p:grpSp>
        <p:nvGrpSpPr>
          <p:cNvPr id="18" name="Group 13">
            <a:extLst>
              <a:ext uri="{FF2B5EF4-FFF2-40B4-BE49-F238E27FC236}">
                <a16:creationId xmlns:a16="http://schemas.microsoft.com/office/drawing/2014/main" id="{98FA9474-BA9A-06F4-0165-8A1EADDDDCB3}"/>
              </a:ext>
            </a:extLst>
          </p:cNvPr>
          <p:cNvGrpSpPr/>
          <p:nvPr/>
        </p:nvGrpSpPr>
        <p:grpSpPr>
          <a:xfrm>
            <a:off x="315750" y="2732498"/>
            <a:ext cx="3721370" cy="1960625"/>
            <a:chOff x="0" y="0"/>
            <a:chExt cx="2122549" cy="1036073"/>
          </a:xfrm>
        </p:grpSpPr>
        <p:sp>
          <p:nvSpPr>
            <p:cNvPr id="19" name="Freeform 14">
              <a:extLst>
                <a:ext uri="{FF2B5EF4-FFF2-40B4-BE49-F238E27FC236}">
                  <a16:creationId xmlns:a16="http://schemas.microsoft.com/office/drawing/2014/main" id="{FA561869-6D79-BCCA-8B3B-9950C6CD69BC}"/>
                </a:ext>
              </a:extLst>
            </p:cNvPr>
            <p:cNvSpPr/>
            <p:nvPr/>
          </p:nvSpPr>
          <p:spPr>
            <a:xfrm>
              <a:off x="0" y="0"/>
              <a:ext cx="2122549" cy="1036073"/>
            </a:xfrm>
            <a:custGeom>
              <a:avLst/>
              <a:gdLst/>
              <a:ahLst/>
              <a:cxnLst/>
              <a:rect l="l" t="t" r="r" b="b"/>
              <a:pathLst>
                <a:path w="2122549" h="1036073">
                  <a:moveTo>
                    <a:pt x="1998089" y="1036073"/>
                  </a:moveTo>
                  <a:lnTo>
                    <a:pt x="124460" y="1036073"/>
                  </a:lnTo>
                  <a:cubicBezTo>
                    <a:pt x="55880" y="1036073"/>
                    <a:pt x="0" y="980193"/>
                    <a:pt x="0" y="911613"/>
                  </a:cubicBezTo>
                  <a:lnTo>
                    <a:pt x="0" y="124460"/>
                  </a:lnTo>
                  <a:cubicBezTo>
                    <a:pt x="0" y="55880"/>
                    <a:pt x="55880" y="0"/>
                    <a:pt x="124460" y="0"/>
                  </a:cubicBezTo>
                  <a:lnTo>
                    <a:pt x="1998089" y="0"/>
                  </a:lnTo>
                  <a:cubicBezTo>
                    <a:pt x="2066669" y="0"/>
                    <a:pt x="2122549" y="55880"/>
                    <a:pt x="2122549" y="124460"/>
                  </a:cubicBezTo>
                  <a:lnTo>
                    <a:pt x="2122549" y="911613"/>
                  </a:lnTo>
                  <a:cubicBezTo>
                    <a:pt x="2122549" y="980193"/>
                    <a:pt x="2066669" y="1036073"/>
                    <a:pt x="1998089" y="1036073"/>
                  </a:cubicBezTo>
                  <a:close/>
                </a:path>
              </a:pathLst>
            </a:custGeom>
            <a:solidFill>
              <a:srgbClr val="ECCC6E"/>
            </a:solidFill>
          </p:spPr>
        </p:sp>
      </p:grpSp>
      <p:sp>
        <p:nvSpPr>
          <p:cNvPr id="20" name="TextBox 19">
            <a:extLst>
              <a:ext uri="{FF2B5EF4-FFF2-40B4-BE49-F238E27FC236}">
                <a16:creationId xmlns:a16="http://schemas.microsoft.com/office/drawing/2014/main" id="{88B25D50-55BA-CF31-241E-99B40A63A522}"/>
              </a:ext>
            </a:extLst>
          </p:cNvPr>
          <p:cNvSpPr txBox="1"/>
          <p:nvPr/>
        </p:nvSpPr>
        <p:spPr>
          <a:xfrm>
            <a:off x="497705" y="3058173"/>
            <a:ext cx="2887084" cy="872034"/>
          </a:xfrm>
          <a:prstGeom prst="rect">
            <a:avLst/>
          </a:prstGeom>
          <a:noFill/>
        </p:spPr>
        <p:txBody>
          <a:bodyPr wrap="square" rtlCol="0">
            <a:spAutoFit/>
          </a:bodyPr>
          <a:lstStyle/>
          <a:p>
            <a:pPr algn="just">
              <a:lnSpc>
                <a:spcPct val="150000"/>
              </a:lnSpc>
            </a:pPr>
            <a:r>
              <a:rPr lang="en-US" sz="1800">
                <a:solidFill>
                  <a:srgbClr val="000000"/>
                </a:solidFill>
                <a:effectLst/>
                <a:latin typeface="+mj-lt"/>
                <a:ea typeface="Times New Roman" panose="02020603050405020304" pitchFamily="18" charset="0"/>
              </a:rPr>
              <a:t>Cồn là chất dễ cháy, hãy cẩn thận khi thao tác </a:t>
            </a:r>
            <a:endParaRPr lang="en-US" sz="1800">
              <a:latin typeface="+mj-lt"/>
            </a:endParaRPr>
          </a:p>
        </p:txBody>
      </p:sp>
      <p:sp>
        <p:nvSpPr>
          <p:cNvPr id="22" name="TextBox 21">
            <a:extLst>
              <a:ext uri="{FF2B5EF4-FFF2-40B4-BE49-F238E27FC236}">
                <a16:creationId xmlns:a16="http://schemas.microsoft.com/office/drawing/2014/main" id="{5566CB46-3488-17FA-67B4-2F2523C25EC7}"/>
              </a:ext>
            </a:extLst>
          </p:cNvPr>
          <p:cNvSpPr txBox="1"/>
          <p:nvPr/>
        </p:nvSpPr>
        <p:spPr>
          <a:xfrm>
            <a:off x="4954019" y="2954431"/>
            <a:ext cx="3748091" cy="1287532"/>
          </a:xfrm>
          <a:prstGeom prst="rect">
            <a:avLst/>
          </a:prstGeom>
          <a:noFill/>
        </p:spPr>
        <p:txBody>
          <a:bodyPr wrap="square" rtlCol="0">
            <a:spAutoFit/>
          </a:bodyPr>
          <a:lstStyle/>
          <a:p>
            <a:pPr algn="just">
              <a:lnSpc>
                <a:spcPct val="150000"/>
              </a:lnSpc>
            </a:pPr>
            <a:r>
              <a:rPr lang="en-US" sz="1800">
                <a:solidFill>
                  <a:srgbClr val="000000"/>
                </a:solidFill>
                <a:effectLst/>
                <a:latin typeface="+mj-lt"/>
                <a:ea typeface="Times New Roman" panose="02020603050405020304" pitchFamily="18" charset="0"/>
              </a:rPr>
              <a:t>Dùng panh gắp lá cây sau khi đun sôi lá; đun cách thủy cẩn thận, tránh bỏng</a:t>
            </a:r>
            <a:endParaRPr lang="en-US">
              <a:latin typeface="+mj-lt"/>
            </a:endParaRPr>
          </a:p>
        </p:txBody>
      </p:sp>
      <p:pic>
        <p:nvPicPr>
          <p:cNvPr id="3" name="Picture 2">
            <a:extLst>
              <a:ext uri="{FF2B5EF4-FFF2-40B4-BE49-F238E27FC236}">
                <a16:creationId xmlns:a16="http://schemas.microsoft.com/office/drawing/2014/main" id="{65E3B21D-D001-0035-BF9D-F85D4D148763}"/>
              </a:ext>
            </a:extLst>
          </p:cNvPr>
          <p:cNvPicPr>
            <a:picLocks noChangeAspect="1"/>
          </p:cNvPicPr>
          <p:nvPr/>
        </p:nvPicPr>
        <p:blipFill>
          <a:blip r:embed="rId5"/>
          <a:stretch>
            <a:fillRect/>
          </a:stretch>
        </p:blipFill>
        <p:spPr>
          <a:xfrm>
            <a:off x="2562718" y="3199060"/>
            <a:ext cx="1582795" cy="1615207"/>
          </a:xfrm>
          <a:prstGeom prst="rect">
            <a:avLst/>
          </a:prstGeom>
        </p:spPr>
      </p:pic>
      <p:pic>
        <p:nvPicPr>
          <p:cNvPr id="5" name="Picture 4">
            <a:extLst>
              <a:ext uri="{FF2B5EF4-FFF2-40B4-BE49-F238E27FC236}">
                <a16:creationId xmlns:a16="http://schemas.microsoft.com/office/drawing/2014/main" id="{BAFF9F2E-5B5E-376C-5326-F1F086FF44BF}"/>
              </a:ext>
            </a:extLst>
          </p:cNvPr>
          <p:cNvPicPr>
            <a:picLocks noChangeAspect="1"/>
          </p:cNvPicPr>
          <p:nvPr/>
        </p:nvPicPr>
        <p:blipFill>
          <a:blip r:embed="rId6"/>
          <a:stretch>
            <a:fillRect/>
          </a:stretch>
        </p:blipFill>
        <p:spPr>
          <a:xfrm>
            <a:off x="6635753" y="3656507"/>
            <a:ext cx="1016768" cy="9371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heel(1)">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par>
                                <p:cTn id="34" presetID="16" presetClass="entr" presetSubtype="21"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par>
                                <p:cTn id="37" presetID="16" presetClass="entr" presetSubtype="21"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cxnSp>
        <p:nvCxnSpPr>
          <p:cNvPr id="1339" name="Google Shape;1339;p47"/>
          <p:cNvCxnSpPr>
            <a:cxnSpLocks/>
          </p:cNvCxnSpPr>
          <p:nvPr/>
        </p:nvCxnSpPr>
        <p:spPr>
          <a:xfrm>
            <a:off x="3271606" y="2023782"/>
            <a:ext cx="1035058" cy="115892"/>
          </a:xfrm>
          <a:prstGeom prst="straightConnector1">
            <a:avLst/>
          </a:prstGeom>
          <a:noFill/>
          <a:ln w="19050" cap="flat" cmpd="sng">
            <a:solidFill>
              <a:schemeClr val="accent1"/>
            </a:solidFill>
            <a:prstDash val="solid"/>
            <a:round/>
            <a:headEnd type="none" w="med" len="med"/>
            <a:tailEnd type="none" w="med" len="med"/>
          </a:ln>
        </p:spPr>
      </p:cxnSp>
      <p:cxnSp>
        <p:nvCxnSpPr>
          <p:cNvPr id="1342" name="Google Shape;1342;p47"/>
          <p:cNvCxnSpPr>
            <a:cxnSpLocks/>
          </p:cNvCxnSpPr>
          <p:nvPr/>
        </p:nvCxnSpPr>
        <p:spPr>
          <a:xfrm flipH="1">
            <a:off x="4764989" y="2247373"/>
            <a:ext cx="1400487" cy="711180"/>
          </a:xfrm>
          <a:prstGeom prst="straightConnector1">
            <a:avLst/>
          </a:prstGeom>
          <a:noFill/>
          <a:ln w="19050" cap="flat" cmpd="sng">
            <a:solidFill>
              <a:schemeClr val="accent1"/>
            </a:solidFill>
            <a:prstDash val="solid"/>
            <a:round/>
            <a:headEnd type="none" w="med" len="med"/>
            <a:tailEnd type="none" w="med" len="med"/>
          </a:ln>
        </p:spPr>
      </p:cxnSp>
      <p:cxnSp>
        <p:nvCxnSpPr>
          <p:cNvPr id="1344" name="Google Shape;1344;p47"/>
          <p:cNvCxnSpPr>
            <a:cxnSpLocks/>
          </p:cNvCxnSpPr>
          <p:nvPr/>
        </p:nvCxnSpPr>
        <p:spPr>
          <a:xfrm flipV="1">
            <a:off x="3596816" y="3033376"/>
            <a:ext cx="791607" cy="227645"/>
          </a:xfrm>
          <a:prstGeom prst="straightConnector1">
            <a:avLst/>
          </a:prstGeom>
          <a:noFill/>
          <a:ln w="19050" cap="flat" cmpd="sng">
            <a:solidFill>
              <a:schemeClr val="accent1"/>
            </a:solidFill>
            <a:prstDash val="solid"/>
            <a:round/>
            <a:headEnd type="none" w="med" len="med"/>
            <a:tailEnd type="none" w="med" len="med"/>
          </a:ln>
        </p:spPr>
      </p:cxnSp>
      <p:grpSp>
        <p:nvGrpSpPr>
          <p:cNvPr id="1348" name="Google Shape;1348;p47"/>
          <p:cNvGrpSpPr/>
          <p:nvPr/>
        </p:nvGrpSpPr>
        <p:grpSpPr>
          <a:xfrm>
            <a:off x="3882491" y="1445246"/>
            <a:ext cx="1768734" cy="2498970"/>
            <a:chOff x="3749525" y="1612775"/>
            <a:chExt cx="1644875" cy="2323975"/>
          </a:xfrm>
        </p:grpSpPr>
        <p:sp>
          <p:nvSpPr>
            <p:cNvPr id="1349" name="Google Shape;1349;p47"/>
            <p:cNvSpPr/>
            <p:nvPr/>
          </p:nvSpPr>
          <p:spPr>
            <a:xfrm>
              <a:off x="3749525" y="1612775"/>
              <a:ext cx="1644875" cy="1851675"/>
            </a:xfrm>
            <a:custGeom>
              <a:avLst/>
              <a:gdLst/>
              <a:ahLst/>
              <a:cxnLst/>
              <a:rect l="l" t="t" r="r" b="b"/>
              <a:pathLst>
                <a:path w="65795" h="74067" extrusionOk="0">
                  <a:moveTo>
                    <a:pt x="32898" y="1"/>
                  </a:moveTo>
                  <a:cubicBezTo>
                    <a:pt x="14729" y="1"/>
                    <a:pt x="0" y="14729"/>
                    <a:pt x="0" y="32897"/>
                  </a:cubicBezTo>
                  <a:cubicBezTo>
                    <a:pt x="0" y="47068"/>
                    <a:pt x="20802" y="59547"/>
                    <a:pt x="21524" y="74067"/>
                  </a:cubicBezTo>
                  <a:lnTo>
                    <a:pt x="44133" y="74067"/>
                  </a:lnTo>
                  <a:cubicBezTo>
                    <a:pt x="44608" y="59547"/>
                    <a:pt x="65794" y="47068"/>
                    <a:pt x="65794" y="32897"/>
                  </a:cubicBezTo>
                  <a:cubicBezTo>
                    <a:pt x="65794" y="14729"/>
                    <a:pt x="51066" y="1"/>
                    <a:pt x="32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7"/>
            <p:cNvSpPr/>
            <p:nvPr/>
          </p:nvSpPr>
          <p:spPr>
            <a:xfrm>
              <a:off x="4753975" y="1759950"/>
              <a:ext cx="587500" cy="760150"/>
            </a:xfrm>
            <a:custGeom>
              <a:avLst/>
              <a:gdLst/>
              <a:ahLst/>
              <a:cxnLst/>
              <a:rect l="l" t="t" r="r" b="b"/>
              <a:pathLst>
                <a:path w="23500" h="30406" extrusionOk="0">
                  <a:moveTo>
                    <a:pt x="3399" y="0"/>
                  </a:moveTo>
                  <a:cubicBezTo>
                    <a:pt x="2276" y="0"/>
                    <a:pt x="1419" y="475"/>
                    <a:pt x="985" y="1542"/>
                  </a:cubicBezTo>
                  <a:cubicBezTo>
                    <a:pt x="0" y="3969"/>
                    <a:pt x="7216" y="6601"/>
                    <a:pt x="12072" y="14568"/>
                  </a:cubicBezTo>
                  <a:cubicBezTo>
                    <a:pt x="16815" y="22348"/>
                    <a:pt x="14741" y="30406"/>
                    <a:pt x="18304" y="30406"/>
                  </a:cubicBezTo>
                  <a:cubicBezTo>
                    <a:pt x="18389" y="30406"/>
                    <a:pt x="18478" y="30401"/>
                    <a:pt x="18569" y="30392"/>
                  </a:cubicBezTo>
                  <a:cubicBezTo>
                    <a:pt x="23500" y="29890"/>
                    <a:pt x="22293" y="19266"/>
                    <a:pt x="17438" y="11298"/>
                  </a:cubicBezTo>
                  <a:cubicBezTo>
                    <a:pt x="13710" y="5181"/>
                    <a:pt x="7109" y="0"/>
                    <a:pt x="3399" y="0"/>
                  </a:cubicBezTo>
                  <a:close/>
                </a:path>
              </a:pathLst>
            </a:custGeom>
            <a:solidFill>
              <a:srgbClr val="FFFFFF">
                <a:alpha val="48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7"/>
            <p:cNvSpPr/>
            <p:nvPr/>
          </p:nvSpPr>
          <p:spPr>
            <a:xfrm>
              <a:off x="4287600" y="3464425"/>
              <a:ext cx="565250" cy="472325"/>
            </a:xfrm>
            <a:custGeom>
              <a:avLst/>
              <a:gdLst/>
              <a:ahLst/>
              <a:cxnLst/>
              <a:rect l="l" t="t" r="r" b="b"/>
              <a:pathLst>
                <a:path w="22610" h="18893" extrusionOk="0">
                  <a:moveTo>
                    <a:pt x="1" y="1"/>
                  </a:moveTo>
                  <a:lnTo>
                    <a:pt x="1" y="12224"/>
                  </a:lnTo>
                  <a:cubicBezTo>
                    <a:pt x="1" y="12224"/>
                    <a:pt x="1" y="18892"/>
                    <a:pt x="11451" y="18892"/>
                  </a:cubicBezTo>
                  <a:cubicBezTo>
                    <a:pt x="22610" y="18892"/>
                    <a:pt x="22610" y="12224"/>
                    <a:pt x="22610" y="12224"/>
                  </a:cubicBezTo>
                  <a:lnTo>
                    <a:pt x="226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7"/>
            <p:cNvSpPr/>
            <p:nvPr/>
          </p:nvSpPr>
          <p:spPr>
            <a:xfrm>
              <a:off x="4287600" y="3464400"/>
              <a:ext cx="565250" cy="147575"/>
            </a:xfrm>
            <a:custGeom>
              <a:avLst/>
              <a:gdLst/>
              <a:ahLst/>
              <a:cxnLst/>
              <a:rect l="l" t="t" r="r" b="b"/>
              <a:pathLst>
                <a:path w="22610" h="5903" extrusionOk="0">
                  <a:moveTo>
                    <a:pt x="1" y="0"/>
                  </a:moveTo>
                  <a:lnTo>
                    <a:pt x="1" y="5902"/>
                  </a:lnTo>
                  <a:lnTo>
                    <a:pt x="22610" y="5902"/>
                  </a:lnTo>
                  <a:lnTo>
                    <a:pt x="22610" y="0"/>
                  </a:lnTo>
                  <a:close/>
                </a:path>
              </a:pathLst>
            </a:custGeom>
            <a:solidFill>
              <a:srgbClr val="160002">
                <a:alpha val="37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7"/>
            <p:cNvSpPr/>
            <p:nvPr/>
          </p:nvSpPr>
          <p:spPr>
            <a:xfrm>
              <a:off x="4287600" y="3611950"/>
              <a:ext cx="565250" cy="147525"/>
            </a:xfrm>
            <a:custGeom>
              <a:avLst/>
              <a:gdLst/>
              <a:ahLst/>
              <a:cxnLst/>
              <a:rect l="l" t="t" r="r" b="b"/>
              <a:pathLst>
                <a:path w="22610" h="5901" extrusionOk="0">
                  <a:moveTo>
                    <a:pt x="1" y="0"/>
                  </a:moveTo>
                  <a:lnTo>
                    <a:pt x="1" y="5901"/>
                  </a:lnTo>
                  <a:lnTo>
                    <a:pt x="22610" y="5901"/>
                  </a:lnTo>
                  <a:lnTo>
                    <a:pt x="22610" y="0"/>
                  </a:lnTo>
                  <a:close/>
                </a:path>
              </a:pathLst>
            </a:custGeom>
            <a:solidFill>
              <a:srgbClr val="160002">
                <a:alpha val="22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1" name="Google Shape;1341;p47"/>
          <p:cNvSpPr/>
          <p:nvPr/>
        </p:nvSpPr>
        <p:spPr>
          <a:xfrm>
            <a:off x="3980100" y="1877675"/>
            <a:ext cx="1183800" cy="11838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7"/>
          <p:cNvSpPr/>
          <p:nvPr/>
        </p:nvSpPr>
        <p:spPr>
          <a:xfrm>
            <a:off x="6704748" y="880254"/>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7"/>
          <p:cNvSpPr/>
          <p:nvPr/>
        </p:nvSpPr>
        <p:spPr>
          <a:xfrm>
            <a:off x="7773061" y="476600"/>
            <a:ext cx="720102" cy="125802"/>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Rectangle: Rounded Corners 10">
            <a:extLst>
              <a:ext uri="{FF2B5EF4-FFF2-40B4-BE49-F238E27FC236}">
                <a16:creationId xmlns:a16="http://schemas.microsoft.com/office/drawing/2014/main" id="{CB3366C2-E295-2969-285A-80477EA05545}"/>
              </a:ext>
            </a:extLst>
          </p:cNvPr>
          <p:cNvSpPr/>
          <p:nvPr/>
        </p:nvSpPr>
        <p:spPr>
          <a:xfrm>
            <a:off x="2677700" y="335151"/>
            <a:ext cx="4174577" cy="527181"/>
          </a:xfrm>
          <a:prstGeom prst="roundRect">
            <a:avLst/>
          </a:prstGeom>
          <a:solidFill>
            <a:schemeClr val="bg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753E66B-7A30-828E-11E7-A1B33FF77D83}"/>
              </a:ext>
            </a:extLst>
          </p:cNvPr>
          <p:cNvPicPr>
            <a:picLocks noChangeAspect="1"/>
          </p:cNvPicPr>
          <p:nvPr/>
        </p:nvPicPr>
        <p:blipFill>
          <a:blip r:embed="rId3"/>
          <a:stretch>
            <a:fillRect/>
          </a:stretch>
        </p:blipFill>
        <p:spPr>
          <a:xfrm>
            <a:off x="2918104" y="287314"/>
            <a:ext cx="616738" cy="587509"/>
          </a:xfrm>
          <a:prstGeom prst="rect">
            <a:avLst/>
          </a:prstGeom>
        </p:spPr>
      </p:pic>
      <p:sp>
        <p:nvSpPr>
          <p:cNvPr id="14" name="TextBox 13">
            <a:extLst>
              <a:ext uri="{FF2B5EF4-FFF2-40B4-BE49-F238E27FC236}">
                <a16:creationId xmlns:a16="http://schemas.microsoft.com/office/drawing/2014/main" id="{47DC7615-7DEA-5932-3723-15660B486FD0}"/>
              </a:ext>
            </a:extLst>
          </p:cNvPr>
          <p:cNvSpPr txBox="1"/>
          <p:nvPr/>
        </p:nvSpPr>
        <p:spPr>
          <a:xfrm>
            <a:off x="3534842" y="346991"/>
            <a:ext cx="3169906" cy="456535"/>
          </a:xfrm>
          <a:prstGeom prst="rect">
            <a:avLst/>
          </a:prstGeom>
          <a:noFill/>
        </p:spPr>
        <p:txBody>
          <a:bodyPr wrap="square" rtlCol="0">
            <a:spAutoFit/>
          </a:bodyPr>
          <a:lstStyle/>
          <a:p>
            <a:pPr algn="ctr">
              <a:lnSpc>
                <a:spcPct val="150000"/>
              </a:lnSpc>
            </a:pPr>
            <a:r>
              <a:rPr lang="en-US" sz="1800">
                <a:latin typeface="+mj-lt"/>
                <a:ea typeface="Times New Roman" panose="02020603050405020304" pitchFamily="18" charset="0"/>
              </a:rPr>
              <a:t>L</a:t>
            </a:r>
            <a:r>
              <a:rPr lang="en-US" sz="1800">
                <a:solidFill>
                  <a:srgbClr val="000000"/>
                </a:solidFill>
                <a:effectLst/>
                <a:latin typeface="+mj-lt"/>
                <a:ea typeface="Times New Roman" panose="02020603050405020304" pitchFamily="18" charset="0"/>
              </a:rPr>
              <a:t>ưu ý một số thông tin:</a:t>
            </a:r>
            <a:endParaRPr lang="en-US" sz="1800">
              <a:effectLst/>
              <a:latin typeface="+mj-lt"/>
              <a:ea typeface="Calibri" panose="020F0502020204030204" pitchFamily="34" charset="0"/>
            </a:endParaRPr>
          </a:p>
        </p:txBody>
      </p:sp>
      <p:sp>
        <p:nvSpPr>
          <p:cNvPr id="16" name="TextBox 15">
            <a:extLst>
              <a:ext uri="{FF2B5EF4-FFF2-40B4-BE49-F238E27FC236}">
                <a16:creationId xmlns:a16="http://schemas.microsoft.com/office/drawing/2014/main" id="{B9B837CA-5859-E525-0E26-A8F6BC37F2D8}"/>
              </a:ext>
            </a:extLst>
          </p:cNvPr>
          <p:cNvSpPr txBox="1"/>
          <p:nvPr/>
        </p:nvSpPr>
        <p:spPr>
          <a:xfrm>
            <a:off x="362258" y="1125562"/>
            <a:ext cx="2792046" cy="1703030"/>
          </a:xfrm>
          <a:prstGeom prst="rect">
            <a:avLst/>
          </a:prstGeom>
          <a:noFill/>
        </p:spPr>
        <p:txBody>
          <a:bodyPr wrap="square" rtlCol="0">
            <a:spAutoFit/>
          </a:bodyPr>
          <a:lstStyle/>
          <a:p>
            <a:pPr algn="just">
              <a:lnSpc>
                <a:spcPct val="150000"/>
              </a:lnSpc>
            </a:pPr>
            <a:r>
              <a:rPr lang="en-US" sz="1800">
                <a:solidFill>
                  <a:srgbClr val="000000"/>
                </a:solidFill>
                <a:effectLst/>
                <a:latin typeface="+mj-lt"/>
                <a:ea typeface="Times New Roman" panose="02020603050405020304" pitchFamily="18" charset="0"/>
              </a:rPr>
              <a:t>Đun sôi lá cây thí nghiệm bằng nước cất: để ngưng các hoạt động sống của tế bào</a:t>
            </a:r>
            <a:endParaRPr lang="en-US">
              <a:latin typeface="+mj-lt"/>
            </a:endParaRPr>
          </a:p>
        </p:txBody>
      </p:sp>
      <p:sp>
        <p:nvSpPr>
          <p:cNvPr id="18" name="TextBox 17">
            <a:extLst>
              <a:ext uri="{FF2B5EF4-FFF2-40B4-BE49-F238E27FC236}">
                <a16:creationId xmlns:a16="http://schemas.microsoft.com/office/drawing/2014/main" id="{EEBD43E7-2EA0-6962-9600-17FEB54693F7}"/>
              </a:ext>
            </a:extLst>
          </p:cNvPr>
          <p:cNvSpPr txBox="1"/>
          <p:nvPr/>
        </p:nvSpPr>
        <p:spPr>
          <a:xfrm>
            <a:off x="359776" y="3147198"/>
            <a:ext cx="2931598" cy="1287532"/>
          </a:xfrm>
          <a:prstGeom prst="rect">
            <a:avLst/>
          </a:prstGeom>
          <a:noFill/>
        </p:spPr>
        <p:txBody>
          <a:bodyPr wrap="square" rtlCol="0">
            <a:spAutoFit/>
          </a:bodyPr>
          <a:lstStyle/>
          <a:p>
            <a:pPr algn="just">
              <a:lnSpc>
                <a:spcPct val="150000"/>
              </a:lnSpc>
            </a:pPr>
            <a:r>
              <a:rPr lang="en-US" sz="1800">
                <a:solidFill>
                  <a:srgbClr val="000000"/>
                </a:solidFill>
                <a:effectLst/>
                <a:latin typeface="+mj-lt"/>
                <a:ea typeface="Times New Roman" panose="02020603050405020304" pitchFamily="18" charset="0"/>
              </a:rPr>
              <a:t>Đun lá trong dung dịch cồn 90</a:t>
            </a:r>
            <a:r>
              <a:rPr lang="en-US" sz="1800" baseline="30000">
                <a:solidFill>
                  <a:srgbClr val="000000"/>
                </a:solidFill>
                <a:effectLst/>
                <a:latin typeface="+mj-lt"/>
                <a:ea typeface="Times New Roman" panose="02020603050405020304" pitchFamily="18" charset="0"/>
              </a:rPr>
              <a:t>0</a:t>
            </a:r>
            <a:r>
              <a:rPr lang="en-US" sz="1800">
                <a:solidFill>
                  <a:srgbClr val="000000"/>
                </a:solidFill>
                <a:effectLst/>
                <a:latin typeface="+mj-lt"/>
                <a:ea typeface="Times New Roman" panose="02020603050405020304" pitchFamily="18" charset="0"/>
              </a:rPr>
              <a:t>: để tẩy chất diệp lục trong lá</a:t>
            </a:r>
            <a:endParaRPr lang="en-US" sz="1800">
              <a:effectLst/>
              <a:latin typeface="+mj-lt"/>
              <a:ea typeface="Calibri" panose="020F0502020204030204" pitchFamily="34" charset="0"/>
            </a:endParaRPr>
          </a:p>
        </p:txBody>
      </p:sp>
      <p:sp>
        <p:nvSpPr>
          <p:cNvPr id="20" name="TextBox 19">
            <a:extLst>
              <a:ext uri="{FF2B5EF4-FFF2-40B4-BE49-F238E27FC236}">
                <a16:creationId xmlns:a16="http://schemas.microsoft.com/office/drawing/2014/main" id="{E370D2E7-4D9E-BE8D-8979-E21E4A61E67C}"/>
              </a:ext>
            </a:extLst>
          </p:cNvPr>
          <p:cNvSpPr txBox="1"/>
          <p:nvPr/>
        </p:nvSpPr>
        <p:spPr>
          <a:xfrm>
            <a:off x="6250227" y="1219566"/>
            <a:ext cx="2487706" cy="2534027"/>
          </a:xfrm>
          <a:prstGeom prst="rect">
            <a:avLst/>
          </a:prstGeom>
          <a:noFill/>
        </p:spPr>
        <p:txBody>
          <a:bodyPr wrap="square" rtlCol="0">
            <a:spAutoFit/>
          </a:bodyPr>
          <a:lstStyle/>
          <a:p>
            <a:pPr algn="just">
              <a:lnSpc>
                <a:spcPct val="150000"/>
              </a:lnSpc>
            </a:pPr>
            <a:r>
              <a:rPr lang="en-US" sz="1800">
                <a:solidFill>
                  <a:srgbClr val="000000"/>
                </a:solidFill>
                <a:effectLst/>
                <a:latin typeface="+mj-lt"/>
                <a:ea typeface="Times New Roman" panose="02020603050405020304" pitchFamily="18" charset="0"/>
              </a:rPr>
              <a:t>Nhỏ dung dịch iodine vào lá thí nghiệm: nhằm mục đích kiểm tra sự có mặt của tinh bột trong các phần của lá </a:t>
            </a:r>
            <a:endParaRPr lang="en-US">
              <a:latin typeface="+mj-l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339"/>
                                        </p:tgtEl>
                                        <p:attrNameLst>
                                          <p:attrName>style.visibility</p:attrName>
                                        </p:attrNameLst>
                                      </p:cBhvr>
                                      <p:to>
                                        <p:strVal val="visible"/>
                                      </p:to>
                                    </p:set>
                                    <p:anim calcmode="lin" valueType="num">
                                      <p:cBhvr additive="base">
                                        <p:cTn id="7" dur="500" fill="hold"/>
                                        <p:tgtEl>
                                          <p:spTgt spid="1339"/>
                                        </p:tgtEl>
                                        <p:attrNameLst>
                                          <p:attrName>ppt_x</p:attrName>
                                        </p:attrNameLst>
                                      </p:cBhvr>
                                      <p:tavLst>
                                        <p:tav tm="0">
                                          <p:val>
                                            <p:strVal val="0-#ppt_w/2"/>
                                          </p:val>
                                        </p:tav>
                                        <p:tav tm="100000">
                                          <p:val>
                                            <p:strVal val="#ppt_x"/>
                                          </p:val>
                                        </p:tav>
                                      </p:tavLst>
                                    </p:anim>
                                    <p:anim calcmode="lin" valueType="num">
                                      <p:cBhvr additive="base">
                                        <p:cTn id="8" dur="500" fill="hold"/>
                                        <p:tgtEl>
                                          <p:spTgt spid="133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44"/>
                                        </p:tgtEl>
                                        <p:attrNameLst>
                                          <p:attrName>style.visibility</p:attrName>
                                        </p:attrNameLst>
                                      </p:cBhvr>
                                      <p:to>
                                        <p:strVal val="visible"/>
                                      </p:to>
                                    </p:set>
                                    <p:anim calcmode="lin" valueType="num">
                                      <p:cBhvr additive="base">
                                        <p:cTn id="18" dur="500" fill="hold"/>
                                        <p:tgtEl>
                                          <p:spTgt spid="1344"/>
                                        </p:tgtEl>
                                        <p:attrNameLst>
                                          <p:attrName>ppt_x</p:attrName>
                                        </p:attrNameLst>
                                      </p:cBhvr>
                                      <p:tavLst>
                                        <p:tav tm="0">
                                          <p:val>
                                            <p:strVal val="#ppt_x"/>
                                          </p:val>
                                        </p:tav>
                                        <p:tav tm="100000">
                                          <p:val>
                                            <p:strVal val="#ppt_x"/>
                                          </p:val>
                                        </p:tav>
                                      </p:tavLst>
                                    </p:anim>
                                    <p:anim calcmode="lin" valueType="num">
                                      <p:cBhvr additive="base">
                                        <p:cTn id="19" dur="500" fill="hold"/>
                                        <p:tgtEl>
                                          <p:spTgt spid="134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ircle(in)">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1342"/>
                                        </p:tgtEl>
                                        <p:attrNameLst>
                                          <p:attrName>style.visibility</p:attrName>
                                        </p:attrNameLst>
                                      </p:cBhvr>
                                      <p:to>
                                        <p:strVal val="visible"/>
                                      </p:to>
                                    </p:set>
                                    <p:anim calcmode="lin" valueType="num">
                                      <p:cBhvr additive="base">
                                        <p:cTn id="29" dur="500" fill="hold"/>
                                        <p:tgtEl>
                                          <p:spTgt spid="1342"/>
                                        </p:tgtEl>
                                        <p:attrNameLst>
                                          <p:attrName>ppt_x</p:attrName>
                                        </p:attrNameLst>
                                      </p:cBhvr>
                                      <p:tavLst>
                                        <p:tav tm="0">
                                          <p:val>
                                            <p:strVal val="1+#ppt_w/2"/>
                                          </p:val>
                                        </p:tav>
                                        <p:tav tm="100000">
                                          <p:val>
                                            <p:strVal val="#ppt_x"/>
                                          </p:val>
                                        </p:tav>
                                      </p:tavLst>
                                    </p:anim>
                                    <p:anim calcmode="lin" valueType="num">
                                      <p:cBhvr additive="base">
                                        <p:cTn id="30" dur="500" fill="hold"/>
                                        <p:tgtEl>
                                          <p:spTgt spid="1342"/>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circle(in)">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2"/>
        <p:cNvGrpSpPr/>
        <p:nvPr/>
      </p:nvGrpSpPr>
      <p:grpSpPr>
        <a:xfrm>
          <a:off x="0" y="0"/>
          <a:ext cx="0" cy="0"/>
          <a:chOff x="0" y="0"/>
          <a:chExt cx="0" cy="0"/>
        </a:xfrm>
      </p:grpSpPr>
      <p:sp>
        <p:nvSpPr>
          <p:cNvPr id="1651" name="Google Shape;1651;p49"/>
          <p:cNvSpPr/>
          <p:nvPr/>
        </p:nvSpPr>
        <p:spPr>
          <a:xfrm>
            <a:off x="7578710" y="3451139"/>
            <a:ext cx="1525451" cy="1705451"/>
          </a:xfrm>
          <a:custGeom>
            <a:avLst/>
            <a:gdLst/>
            <a:ahLst/>
            <a:cxnLst/>
            <a:rect l="l" t="t" r="r" b="b"/>
            <a:pathLst>
              <a:path w="86699" h="92183" extrusionOk="0">
                <a:moveTo>
                  <a:pt x="40531" y="1"/>
                </a:moveTo>
                <a:cubicBezTo>
                  <a:pt x="30989" y="1"/>
                  <a:pt x="22223" y="3299"/>
                  <a:pt x="15293" y="8820"/>
                </a:cubicBezTo>
                <a:cubicBezTo>
                  <a:pt x="15226" y="8869"/>
                  <a:pt x="15159" y="8925"/>
                  <a:pt x="15092" y="8982"/>
                </a:cubicBezTo>
                <a:cubicBezTo>
                  <a:pt x="14112" y="9768"/>
                  <a:pt x="13169" y="10604"/>
                  <a:pt x="12272" y="11485"/>
                </a:cubicBezTo>
                <a:cubicBezTo>
                  <a:pt x="12221" y="11528"/>
                  <a:pt x="12173" y="11576"/>
                  <a:pt x="12127" y="11627"/>
                </a:cubicBezTo>
                <a:cubicBezTo>
                  <a:pt x="4642" y="18972"/>
                  <a:pt x="1" y="29210"/>
                  <a:pt x="1" y="40531"/>
                </a:cubicBezTo>
                <a:lnTo>
                  <a:pt x="1" y="92182"/>
                </a:lnTo>
                <a:lnTo>
                  <a:pt x="81064" y="92182"/>
                </a:lnTo>
                <a:lnTo>
                  <a:pt x="81064" y="54738"/>
                </a:lnTo>
                <a:lnTo>
                  <a:pt x="86699" y="23334"/>
                </a:lnTo>
                <a:cubicBezTo>
                  <a:pt x="84821" y="22643"/>
                  <a:pt x="83402" y="22396"/>
                  <a:pt x="82333" y="22396"/>
                </a:cubicBezTo>
                <a:cubicBezTo>
                  <a:pt x="82197" y="22396"/>
                  <a:pt x="82067" y="22400"/>
                  <a:pt x="81942" y="22407"/>
                </a:cubicBezTo>
                <a:lnTo>
                  <a:pt x="81945" y="22394"/>
                </a:lnTo>
                <a:lnTo>
                  <a:pt x="81945" y="22394"/>
                </a:lnTo>
                <a:cubicBezTo>
                  <a:pt x="81942" y="22399"/>
                  <a:pt x="81937" y="22405"/>
                  <a:pt x="81934" y="22407"/>
                </a:cubicBezTo>
                <a:cubicBezTo>
                  <a:pt x="79541" y="22561"/>
                  <a:pt x="79130" y="24038"/>
                  <a:pt x="79130" y="24038"/>
                </a:cubicBezTo>
                <a:lnTo>
                  <a:pt x="77543" y="23989"/>
                </a:lnTo>
                <a:cubicBezTo>
                  <a:pt x="73571" y="15132"/>
                  <a:pt x="66564" y="7988"/>
                  <a:pt x="57784" y="3846"/>
                </a:cubicBezTo>
                <a:cubicBezTo>
                  <a:pt x="57725" y="3817"/>
                  <a:pt x="57666" y="3787"/>
                  <a:pt x="57610" y="3763"/>
                </a:cubicBezTo>
                <a:cubicBezTo>
                  <a:pt x="52418" y="1346"/>
                  <a:pt x="46630" y="1"/>
                  <a:pt x="40531" y="1"/>
                </a:cubicBezTo>
                <a:close/>
              </a:path>
            </a:pathLst>
          </a:custGeom>
          <a:solidFill>
            <a:schemeClr val="dk1"/>
          </a:solidFill>
          <a:ln w="152400" cap="flat" cmpd="sng">
            <a:solidFill>
              <a:schemeClr val="dk1"/>
            </a:solidFill>
            <a:prstDash val="solid"/>
            <a:round/>
            <a:headEnd type="none" w="sm" len="sm"/>
            <a:tailEnd type="none" w="sm" len="sm"/>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2" name="Google Shape;1652;p49"/>
          <p:cNvGrpSpPr/>
          <p:nvPr/>
        </p:nvGrpSpPr>
        <p:grpSpPr>
          <a:xfrm>
            <a:off x="7512527" y="3402121"/>
            <a:ext cx="1631473" cy="1795167"/>
            <a:chOff x="2777050" y="3054350"/>
            <a:chExt cx="2167400" cy="2304575"/>
          </a:xfrm>
        </p:grpSpPr>
        <p:sp>
          <p:nvSpPr>
            <p:cNvPr id="1653" name="Google Shape;1653;p49"/>
            <p:cNvSpPr/>
            <p:nvPr/>
          </p:nvSpPr>
          <p:spPr>
            <a:xfrm>
              <a:off x="2777050" y="3054350"/>
              <a:ext cx="2026550" cy="2304575"/>
            </a:xfrm>
            <a:custGeom>
              <a:avLst/>
              <a:gdLst/>
              <a:ahLst/>
              <a:cxnLst/>
              <a:rect l="l" t="t" r="r" b="b"/>
              <a:pathLst>
                <a:path w="81062" h="92183" extrusionOk="0">
                  <a:moveTo>
                    <a:pt x="40531" y="1"/>
                  </a:moveTo>
                  <a:cubicBezTo>
                    <a:pt x="30989" y="1"/>
                    <a:pt x="22220" y="3299"/>
                    <a:pt x="15293" y="8823"/>
                  </a:cubicBezTo>
                  <a:cubicBezTo>
                    <a:pt x="15226" y="8871"/>
                    <a:pt x="15159" y="8928"/>
                    <a:pt x="15092" y="8984"/>
                  </a:cubicBezTo>
                  <a:cubicBezTo>
                    <a:pt x="14109" y="9771"/>
                    <a:pt x="13169" y="10606"/>
                    <a:pt x="12272" y="11487"/>
                  </a:cubicBezTo>
                  <a:cubicBezTo>
                    <a:pt x="12221" y="11530"/>
                    <a:pt x="12170" y="11579"/>
                    <a:pt x="12124" y="11627"/>
                  </a:cubicBezTo>
                  <a:cubicBezTo>
                    <a:pt x="4642" y="18975"/>
                    <a:pt x="1" y="29210"/>
                    <a:pt x="1" y="40533"/>
                  </a:cubicBezTo>
                  <a:lnTo>
                    <a:pt x="1" y="92182"/>
                  </a:lnTo>
                  <a:lnTo>
                    <a:pt x="81061" y="92182"/>
                  </a:lnTo>
                  <a:lnTo>
                    <a:pt x="81061" y="40533"/>
                  </a:lnTo>
                  <a:cubicBezTo>
                    <a:pt x="81061" y="29342"/>
                    <a:pt x="76525" y="19209"/>
                    <a:pt x="69193" y="11877"/>
                  </a:cubicBezTo>
                  <a:cubicBezTo>
                    <a:pt x="65879" y="8563"/>
                    <a:pt x="62020" y="5845"/>
                    <a:pt x="57781" y="3846"/>
                  </a:cubicBezTo>
                  <a:cubicBezTo>
                    <a:pt x="57725" y="3820"/>
                    <a:pt x="57663" y="3790"/>
                    <a:pt x="57607" y="3766"/>
                  </a:cubicBezTo>
                  <a:cubicBezTo>
                    <a:pt x="52418" y="1349"/>
                    <a:pt x="46630" y="1"/>
                    <a:pt x="4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49"/>
            <p:cNvSpPr/>
            <p:nvPr/>
          </p:nvSpPr>
          <p:spPr>
            <a:xfrm>
              <a:off x="2777050" y="4963150"/>
              <a:ext cx="2026550" cy="395775"/>
            </a:xfrm>
            <a:custGeom>
              <a:avLst/>
              <a:gdLst/>
              <a:ahLst/>
              <a:cxnLst/>
              <a:rect l="l" t="t" r="r" b="b"/>
              <a:pathLst>
                <a:path w="81062" h="15831" extrusionOk="0">
                  <a:moveTo>
                    <a:pt x="1" y="1"/>
                  </a:moveTo>
                  <a:lnTo>
                    <a:pt x="1" y="15830"/>
                  </a:lnTo>
                  <a:lnTo>
                    <a:pt x="81061" y="15830"/>
                  </a:lnTo>
                  <a:lnTo>
                    <a:pt x="810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49"/>
            <p:cNvSpPr/>
            <p:nvPr/>
          </p:nvSpPr>
          <p:spPr>
            <a:xfrm>
              <a:off x="3317025" y="3260150"/>
              <a:ext cx="688900" cy="761950"/>
            </a:xfrm>
            <a:custGeom>
              <a:avLst/>
              <a:gdLst/>
              <a:ahLst/>
              <a:cxnLst/>
              <a:rect l="l" t="t" r="r" b="b"/>
              <a:pathLst>
                <a:path w="27556" h="30478" extrusionOk="0">
                  <a:moveTo>
                    <a:pt x="0" y="0"/>
                  </a:moveTo>
                  <a:lnTo>
                    <a:pt x="0" y="30478"/>
                  </a:lnTo>
                  <a:lnTo>
                    <a:pt x="27556" y="30478"/>
                  </a:lnTo>
                  <a:lnTo>
                    <a:pt x="275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49"/>
            <p:cNvSpPr/>
            <p:nvPr/>
          </p:nvSpPr>
          <p:spPr>
            <a:xfrm>
              <a:off x="3358250" y="3305800"/>
              <a:ext cx="606450" cy="670650"/>
            </a:xfrm>
            <a:custGeom>
              <a:avLst/>
              <a:gdLst/>
              <a:ahLst/>
              <a:cxnLst/>
              <a:rect l="l" t="t" r="r" b="b"/>
              <a:pathLst>
                <a:path w="24258" h="26826" extrusionOk="0">
                  <a:moveTo>
                    <a:pt x="0" y="1"/>
                  </a:moveTo>
                  <a:lnTo>
                    <a:pt x="0" y="26825"/>
                  </a:lnTo>
                  <a:lnTo>
                    <a:pt x="24258" y="26825"/>
                  </a:lnTo>
                  <a:lnTo>
                    <a:pt x="242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49"/>
            <p:cNvSpPr/>
            <p:nvPr/>
          </p:nvSpPr>
          <p:spPr>
            <a:xfrm>
              <a:off x="3513675" y="3494475"/>
              <a:ext cx="54025" cy="520575"/>
            </a:xfrm>
            <a:custGeom>
              <a:avLst/>
              <a:gdLst/>
              <a:ahLst/>
              <a:cxnLst/>
              <a:rect l="l" t="t" r="r" b="b"/>
              <a:pathLst>
                <a:path w="2161" h="20823" extrusionOk="0">
                  <a:moveTo>
                    <a:pt x="1823" y="0"/>
                  </a:moveTo>
                  <a:cubicBezTo>
                    <a:pt x="1782" y="0"/>
                    <a:pt x="1741" y="24"/>
                    <a:pt x="1728" y="78"/>
                  </a:cubicBezTo>
                  <a:cubicBezTo>
                    <a:pt x="1" y="6870"/>
                    <a:pt x="76" y="13996"/>
                    <a:pt x="1948" y="20748"/>
                  </a:cubicBezTo>
                  <a:cubicBezTo>
                    <a:pt x="1961" y="20793"/>
                    <a:pt x="2002" y="20823"/>
                    <a:pt x="2047" y="20823"/>
                  </a:cubicBezTo>
                  <a:cubicBezTo>
                    <a:pt x="2055" y="20823"/>
                    <a:pt x="2064" y="20823"/>
                    <a:pt x="2074" y="20820"/>
                  </a:cubicBezTo>
                  <a:cubicBezTo>
                    <a:pt x="2128" y="20804"/>
                    <a:pt x="2160" y="20748"/>
                    <a:pt x="2144" y="20694"/>
                  </a:cubicBezTo>
                  <a:cubicBezTo>
                    <a:pt x="283" y="13974"/>
                    <a:pt x="205" y="6884"/>
                    <a:pt x="1924" y="127"/>
                  </a:cubicBezTo>
                  <a:cubicBezTo>
                    <a:pt x="1943" y="49"/>
                    <a:pt x="1883" y="0"/>
                    <a:pt x="1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49"/>
            <p:cNvSpPr/>
            <p:nvPr/>
          </p:nvSpPr>
          <p:spPr>
            <a:xfrm>
              <a:off x="3372550" y="3666750"/>
              <a:ext cx="159300" cy="157825"/>
            </a:xfrm>
            <a:custGeom>
              <a:avLst/>
              <a:gdLst/>
              <a:ahLst/>
              <a:cxnLst/>
              <a:rect l="l" t="t" r="r" b="b"/>
              <a:pathLst>
                <a:path w="6372" h="6313" extrusionOk="0">
                  <a:moveTo>
                    <a:pt x="573" y="1"/>
                  </a:moveTo>
                  <a:cubicBezTo>
                    <a:pt x="1" y="965"/>
                    <a:pt x="132" y="2292"/>
                    <a:pt x="879" y="3130"/>
                  </a:cubicBezTo>
                  <a:cubicBezTo>
                    <a:pt x="1599" y="3938"/>
                    <a:pt x="2721" y="4226"/>
                    <a:pt x="3755" y="4545"/>
                  </a:cubicBezTo>
                  <a:cubicBezTo>
                    <a:pt x="4789" y="4865"/>
                    <a:pt x="5896" y="5337"/>
                    <a:pt x="6371" y="6312"/>
                  </a:cubicBezTo>
                  <a:cubicBezTo>
                    <a:pt x="6213" y="5571"/>
                    <a:pt x="5890" y="4618"/>
                    <a:pt x="5729" y="3876"/>
                  </a:cubicBezTo>
                  <a:cubicBezTo>
                    <a:pt x="5606" y="3302"/>
                    <a:pt x="5479" y="2716"/>
                    <a:pt x="5168" y="2222"/>
                  </a:cubicBezTo>
                  <a:cubicBezTo>
                    <a:pt x="4958" y="1889"/>
                    <a:pt x="4674" y="1610"/>
                    <a:pt x="4376" y="1357"/>
                  </a:cubicBezTo>
                  <a:cubicBezTo>
                    <a:pt x="3855" y="914"/>
                    <a:pt x="3272" y="535"/>
                    <a:pt x="2624" y="318"/>
                  </a:cubicBezTo>
                  <a:cubicBezTo>
                    <a:pt x="1950" y="92"/>
                    <a:pt x="1282" y="47"/>
                    <a:pt x="5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9"/>
            <p:cNvSpPr/>
            <p:nvPr/>
          </p:nvSpPr>
          <p:spPr>
            <a:xfrm>
              <a:off x="3530750" y="3655350"/>
              <a:ext cx="131275" cy="128600"/>
            </a:xfrm>
            <a:custGeom>
              <a:avLst/>
              <a:gdLst/>
              <a:ahLst/>
              <a:cxnLst/>
              <a:rect l="l" t="t" r="r" b="b"/>
              <a:pathLst>
                <a:path w="5251" h="5144" extrusionOk="0">
                  <a:moveTo>
                    <a:pt x="5251" y="0"/>
                  </a:moveTo>
                  <a:lnTo>
                    <a:pt x="5251" y="0"/>
                  </a:lnTo>
                  <a:cubicBezTo>
                    <a:pt x="2484" y="213"/>
                    <a:pt x="269" y="2380"/>
                    <a:pt x="0" y="5143"/>
                  </a:cubicBezTo>
                  <a:cubicBezTo>
                    <a:pt x="521" y="5063"/>
                    <a:pt x="1023" y="4864"/>
                    <a:pt x="1544" y="4784"/>
                  </a:cubicBezTo>
                  <a:cubicBezTo>
                    <a:pt x="2079" y="4703"/>
                    <a:pt x="2616" y="4620"/>
                    <a:pt x="3137" y="4475"/>
                  </a:cubicBezTo>
                  <a:cubicBezTo>
                    <a:pt x="3857" y="4279"/>
                    <a:pt x="4603" y="3905"/>
                    <a:pt x="4885" y="3215"/>
                  </a:cubicBezTo>
                  <a:cubicBezTo>
                    <a:pt x="5006" y="2922"/>
                    <a:pt x="5028" y="2600"/>
                    <a:pt x="5049" y="2286"/>
                  </a:cubicBezTo>
                  <a:cubicBezTo>
                    <a:pt x="5100" y="1512"/>
                    <a:pt x="5200" y="771"/>
                    <a:pt x="5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9"/>
            <p:cNvSpPr/>
            <p:nvPr/>
          </p:nvSpPr>
          <p:spPr>
            <a:xfrm>
              <a:off x="3781850" y="3748350"/>
              <a:ext cx="30250" cy="247225"/>
            </a:xfrm>
            <a:custGeom>
              <a:avLst/>
              <a:gdLst/>
              <a:ahLst/>
              <a:cxnLst/>
              <a:rect l="l" t="t" r="r" b="b"/>
              <a:pathLst>
                <a:path w="1210" h="9889" extrusionOk="0">
                  <a:moveTo>
                    <a:pt x="1000" y="0"/>
                  </a:moveTo>
                  <a:cubicBezTo>
                    <a:pt x="943" y="3"/>
                    <a:pt x="898" y="51"/>
                    <a:pt x="900" y="107"/>
                  </a:cubicBezTo>
                  <a:cubicBezTo>
                    <a:pt x="1008" y="3349"/>
                    <a:pt x="710" y="6596"/>
                    <a:pt x="14" y="9765"/>
                  </a:cubicBezTo>
                  <a:cubicBezTo>
                    <a:pt x="1" y="9822"/>
                    <a:pt x="36" y="9875"/>
                    <a:pt x="92" y="9886"/>
                  </a:cubicBezTo>
                  <a:cubicBezTo>
                    <a:pt x="97" y="9889"/>
                    <a:pt x="105" y="9889"/>
                    <a:pt x="113" y="9889"/>
                  </a:cubicBezTo>
                  <a:cubicBezTo>
                    <a:pt x="162" y="9889"/>
                    <a:pt x="202" y="9857"/>
                    <a:pt x="213" y="9808"/>
                  </a:cubicBezTo>
                  <a:cubicBezTo>
                    <a:pt x="911" y="6623"/>
                    <a:pt x="1209" y="3360"/>
                    <a:pt x="1105" y="99"/>
                  </a:cubicBezTo>
                  <a:cubicBezTo>
                    <a:pt x="1102" y="46"/>
                    <a:pt x="1056" y="0"/>
                    <a:pt x="10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9"/>
            <p:cNvSpPr/>
            <p:nvPr/>
          </p:nvSpPr>
          <p:spPr>
            <a:xfrm>
              <a:off x="3794350" y="3831200"/>
              <a:ext cx="137725" cy="100325"/>
            </a:xfrm>
            <a:custGeom>
              <a:avLst/>
              <a:gdLst/>
              <a:ahLst/>
              <a:cxnLst/>
              <a:rect l="l" t="t" r="r" b="b"/>
              <a:pathLst>
                <a:path w="5509" h="4013" extrusionOk="0">
                  <a:moveTo>
                    <a:pt x="5134" y="1"/>
                  </a:moveTo>
                  <a:cubicBezTo>
                    <a:pt x="2721" y="1"/>
                    <a:pt x="590" y="1642"/>
                    <a:pt x="0" y="4013"/>
                  </a:cubicBezTo>
                  <a:cubicBezTo>
                    <a:pt x="489" y="4010"/>
                    <a:pt x="975" y="3897"/>
                    <a:pt x="1464" y="3895"/>
                  </a:cubicBezTo>
                  <a:cubicBezTo>
                    <a:pt x="1966" y="3892"/>
                    <a:pt x="2468" y="3886"/>
                    <a:pt x="2965" y="3827"/>
                  </a:cubicBezTo>
                  <a:cubicBezTo>
                    <a:pt x="3650" y="3744"/>
                    <a:pt x="4386" y="3502"/>
                    <a:pt x="4738" y="2909"/>
                  </a:cubicBezTo>
                  <a:cubicBezTo>
                    <a:pt x="4888" y="2656"/>
                    <a:pt x="4950" y="2364"/>
                    <a:pt x="5012" y="2079"/>
                  </a:cubicBezTo>
                  <a:cubicBezTo>
                    <a:pt x="5165" y="1378"/>
                    <a:pt x="5356" y="712"/>
                    <a:pt x="5509" y="14"/>
                  </a:cubicBezTo>
                  <a:cubicBezTo>
                    <a:pt x="5383" y="5"/>
                    <a:pt x="5258" y="1"/>
                    <a:pt x="5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9"/>
            <p:cNvSpPr/>
            <p:nvPr/>
          </p:nvSpPr>
          <p:spPr>
            <a:xfrm>
              <a:off x="3659175" y="3837300"/>
              <a:ext cx="137675" cy="100400"/>
            </a:xfrm>
            <a:custGeom>
              <a:avLst/>
              <a:gdLst/>
              <a:ahLst/>
              <a:cxnLst/>
              <a:rect l="l" t="t" r="r" b="b"/>
              <a:pathLst>
                <a:path w="5507" h="4016" extrusionOk="0">
                  <a:moveTo>
                    <a:pt x="375" y="1"/>
                  </a:moveTo>
                  <a:cubicBezTo>
                    <a:pt x="251" y="1"/>
                    <a:pt x="126" y="5"/>
                    <a:pt x="1" y="14"/>
                  </a:cubicBezTo>
                  <a:cubicBezTo>
                    <a:pt x="151" y="715"/>
                    <a:pt x="342" y="1381"/>
                    <a:pt x="492" y="2079"/>
                  </a:cubicBezTo>
                  <a:cubicBezTo>
                    <a:pt x="557" y="2367"/>
                    <a:pt x="621" y="2657"/>
                    <a:pt x="769" y="2909"/>
                  </a:cubicBezTo>
                  <a:cubicBezTo>
                    <a:pt x="1121" y="3503"/>
                    <a:pt x="1857" y="3745"/>
                    <a:pt x="2542" y="3828"/>
                  </a:cubicBezTo>
                  <a:cubicBezTo>
                    <a:pt x="3038" y="3890"/>
                    <a:pt x="3541" y="3892"/>
                    <a:pt x="4043" y="3895"/>
                  </a:cubicBezTo>
                  <a:cubicBezTo>
                    <a:pt x="4529" y="3898"/>
                    <a:pt x="5018" y="4010"/>
                    <a:pt x="5507" y="4016"/>
                  </a:cubicBezTo>
                  <a:cubicBezTo>
                    <a:pt x="4914" y="1643"/>
                    <a:pt x="2786" y="1"/>
                    <a:pt x="3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49"/>
            <p:cNvSpPr/>
            <p:nvPr/>
          </p:nvSpPr>
          <p:spPr>
            <a:xfrm>
              <a:off x="3786000" y="3592350"/>
              <a:ext cx="68725" cy="137625"/>
            </a:xfrm>
            <a:custGeom>
              <a:avLst/>
              <a:gdLst/>
              <a:ahLst/>
              <a:cxnLst/>
              <a:rect l="l" t="t" r="r" b="b"/>
              <a:pathLst>
                <a:path w="2749" h="5505" extrusionOk="0">
                  <a:moveTo>
                    <a:pt x="1310" y="1"/>
                  </a:moveTo>
                  <a:cubicBezTo>
                    <a:pt x="1" y="1"/>
                    <a:pt x="998" y="5504"/>
                    <a:pt x="998" y="5504"/>
                  </a:cubicBezTo>
                  <a:cubicBezTo>
                    <a:pt x="998" y="5504"/>
                    <a:pt x="2749" y="149"/>
                    <a:pt x="1363" y="4"/>
                  </a:cubicBezTo>
                  <a:cubicBezTo>
                    <a:pt x="1345" y="2"/>
                    <a:pt x="1327"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49"/>
            <p:cNvSpPr/>
            <p:nvPr/>
          </p:nvSpPr>
          <p:spPr>
            <a:xfrm>
              <a:off x="3767550" y="3741550"/>
              <a:ext cx="68750" cy="137600"/>
            </a:xfrm>
            <a:custGeom>
              <a:avLst/>
              <a:gdLst/>
              <a:ahLst/>
              <a:cxnLst/>
              <a:rect l="l" t="t" r="r" b="b"/>
              <a:pathLst>
                <a:path w="2750" h="5504" extrusionOk="0">
                  <a:moveTo>
                    <a:pt x="1752" y="1"/>
                  </a:moveTo>
                  <a:lnTo>
                    <a:pt x="1752" y="1"/>
                  </a:lnTo>
                  <a:cubicBezTo>
                    <a:pt x="1752" y="1"/>
                    <a:pt x="1" y="5356"/>
                    <a:pt x="1386" y="5501"/>
                  </a:cubicBezTo>
                  <a:cubicBezTo>
                    <a:pt x="1404" y="5503"/>
                    <a:pt x="1421" y="5504"/>
                    <a:pt x="1438" y="5504"/>
                  </a:cubicBezTo>
                  <a:cubicBezTo>
                    <a:pt x="2749" y="5504"/>
                    <a:pt x="1752" y="1"/>
                    <a:pt x="17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9"/>
            <p:cNvSpPr/>
            <p:nvPr/>
          </p:nvSpPr>
          <p:spPr>
            <a:xfrm>
              <a:off x="3816500" y="3632625"/>
              <a:ext cx="123500" cy="97950"/>
            </a:xfrm>
            <a:custGeom>
              <a:avLst/>
              <a:gdLst/>
              <a:ahLst/>
              <a:cxnLst/>
              <a:rect l="l" t="t" r="r" b="b"/>
              <a:pathLst>
                <a:path w="4940" h="3918" extrusionOk="0">
                  <a:moveTo>
                    <a:pt x="3697" y="1"/>
                  </a:moveTo>
                  <a:cubicBezTo>
                    <a:pt x="2529" y="1"/>
                    <a:pt x="1" y="3917"/>
                    <a:pt x="1" y="3917"/>
                  </a:cubicBezTo>
                  <a:cubicBezTo>
                    <a:pt x="1" y="3917"/>
                    <a:pt x="4940" y="1207"/>
                    <a:pt x="4026" y="152"/>
                  </a:cubicBezTo>
                  <a:cubicBezTo>
                    <a:pt x="3936" y="48"/>
                    <a:pt x="3825" y="1"/>
                    <a:pt x="36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49"/>
            <p:cNvSpPr/>
            <p:nvPr/>
          </p:nvSpPr>
          <p:spPr>
            <a:xfrm>
              <a:off x="3685450" y="3739350"/>
              <a:ext cx="123425" cy="97975"/>
            </a:xfrm>
            <a:custGeom>
              <a:avLst/>
              <a:gdLst/>
              <a:ahLst/>
              <a:cxnLst/>
              <a:rect l="l" t="t" r="r" b="b"/>
              <a:pathLst>
                <a:path w="4937" h="3919" extrusionOk="0">
                  <a:moveTo>
                    <a:pt x="4936" y="0"/>
                  </a:moveTo>
                  <a:cubicBezTo>
                    <a:pt x="4936" y="0"/>
                    <a:pt x="0" y="2713"/>
                    <a:pt x="910" y="3768"/>
                  </a:cubicBezTo>
                  <a:cubicBezTo>
                    <a:pt x="1000" y="3872"/>
                    <a:pt x="1112" y="3919"/>
                    <a:pt x="1239" y="3919"/>
                  </a:cubicBezTo>
                  <a:cubicBezTo>
                    <a:pt x="2406" y="3919"/>
                    <a:pt x="4936" y="0"/>
                    <a:pt x="49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49"/>
            <p:cNvSpPr/>
            <p:nvPr/>
          </p:nvSpPr>
          <p:spPr>
            <a:xfrm>
              <a:off x="3816175" y="3735150"/>
              <a:ext cx="140500" cy="36625"/>
            </a:xfrm>
            <a:custGeom>
              <a:avLst/>
              <a:gdLst/>
              <a:ahLst/>
              <a:cxnLst/>
              <a:rect l="l" t="t" r="r" b="b"/>
              <a:pathLst>
                <a:path w="5620" h="1465" extrusionOk="0">
                  <a:moveTo>
                    <a:pt x="1594" y="0"/>
                  </a:moveTo>
                  <a:cubicBezTo>
                    <a:pt x="698" y="0"/>
                    <a:pt x="0" y="45"/>
                    <a:pt x="0" y="45"/>
                  </a:cubicBezTo>
                  <a:cubicBezTo>
                    <a:pt x="0" y="45"/>
                    <a:pt x="3081" y="1464"/>
                    <a:pt x="4603" y="1464"/>
                  </a:cubicBezTo>
                  <a:cubicBezTo>
                    <a:pt x="5042" y="1464"/>
                    <a:pt x="5352" y="1346"/>
                    <a:pt x="5420" y="1041"/>
                  </a:cubicBezTo>
                  <a:cubicBezTo>
                    <a:pt x="5619" y="155"/>
                    <a:pt x="3263" y="0"/>
                    <a:pt x="15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49"/>
            <p:cNvSpPr/>
            <p:nvPr/>
          </p:nvSpPr>
          <p:spPr>
            <a:xfrm>
              <a:off x="3664025" y="3699750"/>
              <a:ext cx="140550" cy="36675"/>
            </a:xfrm>
            <a:custGeom>
              <a:avLst/>
              <a:gdLst/>
              <a:ahLst/>
              <a:cxnLst/>
              <a:rect l="l" t="t" r="r" b="b"/>
              <a:pathLst>
                <a:path w="5622" h="1467" extrusionOk="0">
                  <a:moveTo>
                    <a:pt x="1016" y="1"/>
                  </a:moveTo>
                  <a:cubicBezTo>
                    <a:pt x="577" y="1"/>
                    <a:pt x="268" y="119"/>
                    <a:pt x="199" y="424"/>
                  </a:cubicBezTo>
                  <a:cubicBezTo>
                    <a:pt x="1" y="1312"/>
                    <a:pt x="2370" y="1467"/>
                    <a:pt x="4040" y="1467"/>
                  </a:cubicBezTo>
                  <a:cubicBezTo>
                    <a:pt x="4930" y="1467"/>
                    <a:pt x="5621" y="1423"/>
                    <a:pt x="5621" y="1423"/>
                  </a:cubicBezTo>
                  <a:cubicBezTo>
                    <a:pt x="5621" y="1423"/>
                    <a:pt x="2539" y="1"/>
                    <a:pt x="10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49"/>
            <p:cNvSpPr/>
            <p:nvPr/>
          </p:nvSpPr>
          <p:spPr>
            <a:xfrm>
              <a:off x="3817100" y="3741825"/>
              <a:ext cx="104775" cy="117475"/>
            </a:xfrm>
            <a:custGeom>
              <a:avLst/>
              <a:gdLst/>
              <a:ahLst/>
              <a:cxnLst/>
              <a:rect l="l" t="t" r="r" b="b"/>
              <a:pathLst>
                <a:path w="4191" h="4699" extrusionOk="0">
                  <a:moveTo>
                    <a:pt x="1" y="1"/>
                  </a:moveTo>
                  <a:lnTo>
                    <a:pt x="1" y="1"/>
                  </a:lnTo>
                  <a:cubicBezTo>
                    <a:pt x="1" y="1"/>
                    <a:pt x="1571" y="4699"/>
                    <a:pt x="2758" y="4699"/>
                  </a:cubicBezTo>
                  <a:cubicBezTo>
                    <a:pt x="2837" y="4699"/>
                    <a:pt x="2915" y="4678"/>
                    <a:pt x="2990" y="4633"/>
                  </a:cubicBezTo>
                  <a:cubicBezTo>
                    <a:pt x="4190" y="3922"/>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49"/>
            <p:cNvSpPr/>
            <p:nvPr/>
          </p:nvSpPr>
          <p:spPr>
            <a:xfrm>
              <a:off x="3705050" y="3615300"/>
              <a:ext cx="104750" cy="117475"/>
            </a:xfrm>
            <a:custGeom>
              <a:avLst/>
              <a:gdLst/>
              <a:ahLst/>
              <a:cxnLst/>
              <a:rect l="l" t="t" r="r" b="b"/>
              <a:pathLst>
                <a:path w="4190" h="4699" extrusionOk="0">
                  <a:moveTo>
                    <a:pt x="1435" y="1"/>
                  </a:moveTo>
                  <a:cubicBezTo>
                    <a:pt x="1356" y="1"/>
                    <a:pt x="1278" y="22"/>
                    <a:pt x="1203" y="66"/>
                  </a:cubicBezTo>
                  <a:cubicBezTo>
                    <a:pt x="0" y="778"/>
                    <a:pt x="4190" y="4699"/>
                    <a:pt x="4190" y="4699"/>
                  </a:cubicBezTo>
                  <a:cubicBezTo>
                    <a:pt x="4190" y="4699"/>
                    <a:pt x="2620" y="1"/>
                    <a:pt x="1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49"/>
            <p:cNvSpPr/>
            <p:nvPr/>
          </p:nvSpPr>
          <p:spPr>
            <a:xfrm>
              <a:off x="3780650" y="3713700"/>
              <a:ext cx="54350" cy="46450"/>
            </a:xfrm>
            <a:custGeom>
              <a:avLst/>
              <a:gdLst/>
              <a:ahLst/>
              <a:cxnLst/>
              <a:rect l="l" t="t" r="r" b="b"/>
              <a:pathLst>
                <a:path w="2174" h="1858" extrusionOk="0">
                  <a:moveTo>
                    <a:pt x="1244" y="0"/>
                  </a:moveTo>
                  <a:cubicBezTo>
                    <a:pt x="417" y="0"/>
                    <a:pt x="0" y="999"/>
                    <a:pt x="586" y="1585"/>
                  </a:cubicBezTo>
                  <a:cubicBezTo>
                    <a:pt x="764" y="1763"/>
                    <a:pt x="1002" y="1858"/>
                    <a:pt x="1243" y="1858"/>
                  </a:cubicBezTo>
                  <a:cubicBezTo>
                    <a:pt x="1363" y="1858"/>
                    <a:pt x="1484" y="1834"/>
                    <a:pt x="1598" y="1786"/>
                  </a:cubicBezTo>
                  <a:cubicBezTo>
                    <a:pt x="1945" y="1644"/>
                    <a:pt x="2173" y="1305"/>
                    <a:pt x="2173" y="929"/>
                  </a:cubicBezTo>
                  <a:cubicBezTo>
                    <a:pt x="2173" y="417"/>
                    <a:pt x="1757" y="0"/>
                    <a:pt x="1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49"/>
            <p:cNvSpPr/>
            <p:nvPr/>
          </p:nvSpPr>
          <p:spPr>
            <a:xfrm>
              <a:off x="3540475" y="3322850"/>
              <a:ext cx="77575" cy="155400"/>
            </a:xfrm>
            <a:custGeom>
              <a:avLst/>
              <a:gdLst/>
              <a:ahLst/>
              <a:cxnLst/>
              <a:rect l="l" t="t" r="r" b="b"/>
              <a:pathLst>
                <a:path w="3103" h="6216" extrusionOk="0">
                  <a:moveTo>
                    <a:pt x="1478" y="0"/>
                  </a:moveTo>
                  <a:cubicBezTo>
                    <a:pt x="0" y="0"/>
                    <a:pt x="1123" y="6215"/>
                    <a:pt x="1123" y="6215"/>
                  </a:cubicBezTo>
                  <a:cubicBezTo>
                    <a:pt x="1123" y="6215"/>
                    <a:pt x="3103" y="170"/>
                    <a:pt x="1537" y="3"/>
                  </a:cubicBezTo>
                  <a:cubicBezTo>
                    <a:pt x="1517" y="1"/>
                    <a:pt x="1497" y="0"/>
                    <a:pt x="14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49"/>
            <p:cNvSpPr/>
            <p:nvPr/>
          </p:nvSpPr>
          <p:spPr>
            <a:xfrm>
              <a:off x="3519600" y="3491375"/>
              <a:ext cx="77575" cy="155350"/>
            </a:xfrm>
            <a:custGeom>
              <a:avLst/>
              <a:gdLst/>
              <a:ahLst/>
              <a:cxnLst/>
              <a:rect l="l" t="t" r="r" b="b"/>
              <a:pathLst>
                <a:path w="3103" h="6214" extrusionOk="0">
                  <a:moveTo>
                    <a:pt x="1980" y="1"/>
                  </a:moveTo>
                  <a:cubicBezTo>
                    <a:pt x="1979" y="1"/>
                    <a:pt x="0" y="6046"/>
                    <a:pt x="1566" y="6210"/>
                  </a:cubicBezTo>
                  <a:cubicBezTo>
                    <a:pt x="1586" y="6212"/>
                    <a:pt x="1605" y="6213"/>
                    <a:pt x="1624" y="6213"/>
                  </a:cubicBezTo>
                  <a:cubicBezTo>
                    <a:pt x="3103" y="6213"/>
                    <a:pt x="1980" y="1"/>
                    <a:pt x="1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49"/>
            <p:cNvSpPr/>
            <p:nvPr/>
          </p:nvSpPr>
          <p:spPr>
            <a:xfrm>
              <a:off x="3574850" y="3368400"/>
              <a:ext cx="139425" cy="110575"/>
            </a:xfrm>
            <a:custGeom>
              <a:avLst/>
              <a:gdLst/>
              <a:ahLst/>
              <a:cxnLst/>
              <a:rect l="l" t="t" r="r" b="b"/>
              <a:pathLst>
                <a:path w="5577" h="4423" extrusionOk="0">
                  <a:moveTo>
                    <a:pt x="4173" y="1"/>
                  </a:moveTo>
                  <a:cubicBezTo>
                    <a:pt x="2854" y="1"/>
                    <a:pt x="1" y="4423"/>
                    <a:pt x="1" y="4423"/>
                  </a:cubicBezTo>
                  <a:cubicBezTo>
                    <a:pt x="1" y="4423"/>
                    <a:pt x="5576" y="1361"/>
                    <a:pt x="4545" y="171"/>
                  </a:cubicBezTo>
                  <a:cubicBezTo>
                    <a:pt x="4443" y="54"/>
                    <a:pt x="4317" y="1"/>
                    <a:pt x="41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49"/>
            <p:cNvSpPr/>
            <p:nvPr/>
          </p:nvSpPr>
          <p:spPr>
            <a:xfrm>
              <a:off x="3426800" y="3488900"/>
              <a:ext cx="139475" cy="110575"/>
            </a:xfrm>
            <a:custGeom>
              <a:avLst/>
              <a:gdLst/>
              <a:ahLst/>
              <a:cxnLst/>
              <a:rect l="l" t="t" r="r" b="b"/>
              <a:pathLst>
                <a:path w="5579" h="4423" extrusionOk="0">
                  <a:moveTo>
                    <a:pt x="5579" y="0"/>
                  </a:moveTo>
                  <a:cubicBezTo>
                    <a:pt x="5578" y="1"/>
                    <a:pt x="1" y="3060"/>
                    <a:pt x="1032" y="4252"/>
                  </a:cubicBezTo>
                  <a:cubicBezTo>
                    <a:pt x="1134" y="4369"/>
                    <a:pt x="1259" y="4422"/>
                    <a:pt x="1403" y="4422"/>
                  </a:cubicBezTo>
                  <a:cubicBezTo>
                    <a:pt x="2722" y="4422"/>
                    <a:pt x="5579" y="1"/>
                    <a:pt x="55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49"/>
            <p:cNvSpPr/>
            <p:nvPr/>
          </p:nvSpPr>
          <p:spPr>
            <a:xfrm>
              <a:off x="3574525" y="3484025"/>
              <a:ext cx="158600" cy="41375"/>
            </a:xfrm>
            <a:custGeom>
              <a:avLst/>
              <a:gdLst/>
              <a:ahLst/>
              <a:cxnLst/>
              <a:rect l="l" t="t" r="r" b="b"/>
              <a:pathLst>
                <a:path w="6344" h="1655" extrusionOk="0">
                  <a:moveTo>
                    <a:pt x="1794" y="1"/>
                  </a:moveTo>
                  <a:cubicBezTo>
                    <a:pt x="785" y="1"/>
                    <a:pt x="0" y="50"/>
                    <a:pt x="0" y="50"/>
                  </a:cubicBezTo>
                  <a:cubicBezTo>
                    <a:pt x="0" y="50"/>
                    <a:pt x="3477" y="1654"/>
                    <a:pt x="5195" y="1654"/>
                  </a:cubicBezTo>
                  <a:cubicBezTo>
                    <a:pt x="5691" y="1654"/>
                    <a:pt x="6041" y="1521"/>
                    <a:pt x="6118" y="1176"/>
                  </a:cubicBezTo>
                  <a:cubicBezTo>
                    <a:pt x="6344" y="175"/>
                    <a:pt x="3679" y="1"/>
                    <a:pt x="17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49"/>
            <p:cNvSpPr/>
            <p:nvPr/>
          </p:nvSpPr>
          <p:spPr>
            <a:xfrm>
              <a:off x="3402750" y="3444200"/>
              <a:ext cx="158625" cy="41350"/>
            </a:xfrm>
            <a:custGeom>
              <a:avLst/>
              <a:gdLst/>
              <a:ahLst/>
              <a:cxnLst/>
              <a:rect l="l" t="t" r="r" b="b"/>
              <a:pathLst>
                <a:path w="6345" h="1654" extrusionOk="0">
                  <a:moveTo>
                    <a:pt x="1148" y="0"/>
                  </a:moveTo>
                  <a:cubicBezTo>
                    <a:pt x="651" y="0"/>
                    <a:pt x="302" y="134"/>
                    <a:pt x="224" y="478"/>
                  </a:cubicBezTo>
                  <a:cubicBezTo>
                    <a:pt x="0" y="1479"/>
                    <a:pt x="2666" y="1653"/>
                    <a:pt x="4551" y="1653"/>
                  </a:cubicBezTo>
                  <a:cubicBezTo>
                    <a:pt x="5560" y="1653"/>
                    <a:pt x="6345" y="1603"/>
                    <a:pt x="6345" y="1603"/>
                  </a:cubicBezTo>
                  <a:cubicBezTo>
                    <a:pt x="6345" y="1603"/>
                    <a:pt x="2867" y="0"/>
                    <a:pt x="1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49"/>
            <p:cNvSpPr/>
            <p:nvPr/>
          </p:nvSpPr>
          <p:spPr>
            <a:xfrm>
              <a:off x="3575525" y="3491650"/>
              <a:ext cx="118250" cy="132600"/>
            </a:xfrm>
            <a:custGeom>
              <a:avLst/>
              <a:gdLst/>
              <a:ahLst/>
              <a:cxnLst/>
              <a:rect l="l" t="t" r="r" b="b"/>
              <a:pathLst>
                <a:path w="4730" h="5304" extrusionOk="0">
                  <a:moveTo>
                    <a:pt x="0" y="1"/>
                  </a:moveTo>
                  <a:cubicBezTo>
                    <a:pt x="1" y="1"/>
                    <a:pt x="1776" y="5303"/>
                    <a:pt x="3115" y="5303"/>
                  </a:cubicBezTo>
                  <a:cubicBezTo>
                    <a:pt x="3205" y="5303"/>
                    <a:pt x="3292" y="5280"/>
                    <a:pt x="3376" y="5230"/>
                  </a:cubicBezTo>
                  <a:cubicBezTo>
                    <a:pt x="4730" y="4427"/>
                    <a:pt x="1"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49"/>
            <p:cNvSpPr/>
            <p:nvPr/>
          </p:nvSpPr>
          <p:spPr>
            <a:xfrm>
              <a:off x="3449025" y="3348825"/>
              <a:ext cx="118275" cy="132575"/>
            </a:xfrm>
            <a:custGeom>
              <a:avLst/>
              <a:gdLst/>
              <a:ahLst/>
              <a:cxnLst/>
              <a:rect l="l" t="t" r="r" b="b"/>
              <a:pathLst>
                <a:path w="4731" h="5303" extrusionOk="0">
                  <a:moveTo>
                    <a:pt x="1617" y="0"/>
                  </a:moveTo>
                  <a:cubicBezTo>
                    <a:pt x="1528" y="0"/>
                    <a:pt x="1441" y="24"/>
                    <a:pt x="1357" y="74"/>
                  </a:cubicBezTo>
                  <a:cubicBezTo>
                    <a:pt x="1" y="877"/>
                    <a:pt x="4730" y="5303"/>
                    <a:pt x="4730" y="5303"/>
                  </a:cubicBezTo>
                  <a:cubicBezTo>
                    <a:pt x="4730" y="5303"/>
                    <a:pt x="2956" y="0"/>
                    <a:pt x="16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49"/>
            <p:cNvSpPr/>
            <p:nvPr/>
          </p:nvSpPr>
          <p:spPr>
            <a:xfrm>
              <a:off x="3543225" y="3459900"/>
              <a:ext cx="52475" cy="52450"/>
            </a:xfrm>
            <a:custGeom>
              <a:avLst/>
              <a:gdLst/>
              <a:ahLst/>
              <a:cxnLst/>
              <a:rect l="l" t="t" r="r" b="b"/>
              <a:pathLst>
                <a:path w="2099" h="2098" extrusionOk="0">
                  <a:moveTo>
                    <a:pt x="1051" y="0"/>
                  </a:moveTo>
                  <a:cubicBezTo>
                    <a:pt x="471" y="0"/>
                    <a:pt x="1" y="470"/>
                    <a:pt x="1" y="1048"/>
                  </a:cubicBezTo>
                  <a:cubicBezTo>
                    <a:pt x="1" y="1628"/>
                    <a:pt x="471" y="2098"/>
                    <a:pt x="1051" y="2098"/>
                  </a:cubicBezTo>
                  <a:cubicBezTo>
                    <a:pt x="1628" y="2098"/>
                    <a:pt x="2098" y="1628"/>
                    <a:pt x="2098" y="1048"/>
                  </a:cubicBezTo>
                  <a:cubicBezTo>
                    <a:pt x="2098" y="470"/>
                    <a:pt x="1628" y="0"/>
                    <a:pt x="1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49"/>
            <p:cNvSpPr/>
            <p:nvPr/>
          </p:nvSpPr>
          <p:spPr>
            <a:xfrm>
              <a:off x="3315550" y="3259075"/>
              <a:ext cx="42925" cy="48775"/>
            </a:xfrm>
            <a:custGeom>
              <a:avLst/>
              <a:gdLst/>
              <a:ahLst/>
              <a:cxnLst/>
              <a:rect l="l" t="t" r="r" b="b"/>
              <a:pathLst>
                <a:path w="1717" h="1951" extrusionOk="0">
                  <a:moveTo>
                    <a:pt x="62" y="1"/>
                  </a:moveTo>
                  <a:cubicBezTo>
                    <a:pt x="30" y="1"/>
                    <a:pt x="0" y="38"/>
                    <a:pt x="25" y="73"/>
                  </a:cubicBezTo>
                  <a:lnTo>
                    <a:pt x="1633" y="1934"/>
                  </a:lnTo>
                  <a:cubicBezTo>
                    <a:pt x="1641" y="1945"/>
                    <a:pt x="1655" y="1950"/>
                    <a:pt x="1668" y="1950"/>
                  </a:cubicBezTo>
                  <a:cubicBezTo>
                    <a:pt x="1679" y="1950"/>
                    <a:pt x="1687" y="1945"/>
                    <a:pt x="1698" y="1939"/>
                  </a:cubicBezTo>
                  <a:cubicBezTo>
                    <a:pt x="1714" y="1923"/>
                    <a:pt x="1717" y="1896"/>
                    <a:pt x="1700" y="1878"/>
                  </a:cubicBezTo>
                  <a:lnTo>
                    <a:pt x="92" y="14"/>
                  </a:lnTo>
                  <a:cubicBezTo>
                    <a:pt x="83" y="5"/>
                    <a:pt x="72"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49"/>
            <p:cNvSpPr/>
            <p:nvPr/>
          </p:nvSpPr>
          <p:spPr>
            <a:xfrm>
              <a:off x="3963400" y="3259025"/>
              <a:ext cx="43800" cy="47950"/>
            </a:xfrm>
            <a:custGeom>
              <a:avLst/>
              <a:gdLst/>
              <a:ahLst/>
              <a:cxnLst/>
              <a:rect l="l" t="t" r="r" b="b"/>
              <a:pathLst>
                <a:path w="1752" h="1918" extrusionOk="0">
                  <a:moveTo>
                    <a:pt x="1702" y="0"/>
                  </a:moveTo>
                  <a:cubicBezTo>
                    <a:pt x="1690" y="0"/>
                    <a:pt x="1677" y="6"/>
                    <a:pt x="1669" y="16"/>
                  </a:cubicBezTo>
                  <a:lnTo>
                    <a:pt x="20" y="1842"/>
                  </a:lnTo>
                  <a:cubicBezTo>
                    <a:pt x="1" y="1861"/>
                    <a:pt x="4" y="1888"/>
                    <a:pt x="22" y="1906"/>
                  </a:cubicBezTo>
                  <a:cubicBezTo>
                    <a:pt x="30" y="1912"/>
                    <a:pt x="41" y="1917"/>
                    <a:pt x="52" y="1917"/>
                  </a:cubicBezTo>
                  <a:cubicBezTo>
                    <a:pt x="63" y="1917"/>
                    <a:pt x="76" y="1912"/>
                    <a:pt x="84" y="1901"/>
                  </a:cubicBezTo>
                  <a:lnTo>
                    <a:pt x="1736" y="75"/>
                  </a:lnTo>
                  <a:cubicBezTo>
                    <a:pt x="1752" y="56"/>
                    <a:pt x="1749" y="29"/>
                    <a:pt x="1730" y="13"/>
                  </a:cubicBezTo>
                  <a:cubicBezTo>
                    <a:pt x="1723" y="4"/>
                    <a:pt x="1713" y="0"/>
                    <a:pt x="1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49"/>
            <p:cNvSpPr/>
            <p:nvPr/>
          </p:nvSpPr>
          <p:spPr>
            <a:xfrm>
              <a:off x="3963400" y="3975300"/>
              <a:ext cx="43750" cy="47900"/>
            </a:xfrm>
            <a:custGeom>
              <a:avLst/>
              <a:gdLst/>
              <a:ahLst/>
              <a:cxnLst/>
              <a:rect l="l" t="t" r="r" b="b"/>
              <a:pathLst>
                <a:path w="1750" h="1916" extrusionOk="0">
                  <a:moveTo>
                    <a:pt x="50" y="0"/>
                  </a:moveTo>
                  <a:cubicBezTo>
                    <a:pt x="39" y="0"/>
                    <a:pt x="28" y="4"/>
                    <a:pt x="20" y="13"/>
                  </a:cubicBezTo>
                  <a:cubicBezTo>
                    <a:pt x="4" y="29"/>
                    <a:pt x="1" y="56"/>
                    <a:pt x="17" y="75"/>
                  </a:cubicBezTo>
                  <a:lnTo>
                    <a:pt x="1669" y="1901"/>
                  </a:lnTo>
                  <a:cubicBezTo>
                    <a:pt x="1675" y="1910"/>
                    <a:pt x="1686" y="1915"/>
                    <a:pt x="1695" y="1915"/>
                  </a:cubicBezTo>
                  <a:cubicBezTo>
                    <a:pt x="1697" y="1915"/>
                    <a:pt x="1699" y="1915"/>
                    <a:pt x="1701" y="1915"/>
                  </a:cubicBezTo>
                  <a:cubicBezTo>
                    <a:pt x="1712" y="1915"/>
                    <a:pt x="1722" y="1912"/>
                    <a:pt x="1730" y="1904"/>
                  </a:cubicBezTo>
                  <a:cubicBezTo>
                    <a:pt x="1749" y="1888"/>
                    <a:pt x="1749" y="1861"/>
                    <a:pt x="1733" y="1842"/>
                  </a:cubicBezTo>
                  <a:lnTo>
                    <a:pt x="84" y="16"/>
                  </a:lnTo>
                  <a:cubicBezTo>
                    <a:pt x="76" y="6"/>
                    <a:pt x="63"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49"/>
            <p:cNvSpPr/>
            <p:nvPr/>
          </p:nvSpPr>
          <p:spPr>
            <a:xfrm>
              <a:off x="3315825" y="3975275"/>
              <a:ext cx="43725" cy="47900"/>
            </a:xfrm>
            <a:custGeom>
              <a:avLst/>
              <a:gdLst/>
              <a:ahLst/>
              <a:cxnLst/>
              <a:rect l="l" t="t" r="r" b="b"/>
              <a:pathLst>
                <a:path w="1749" h="1916" extrusionOk="0">
                  <a:moveTo>
                    <a:pt x="1700" y="1"/>
                  </a:moveTo>
                  <a:cubicBezTo>
                    <a:pt x="1687" y="1"/>
                    <a:pt x="1674" y="6"/>
                    <a:pt x="1665" y="17"/>
                  </a:cubicBezTo>
                  <a:lnTo>
                    <a:pt x="16" y="1843"/>
                  </a:lnTo>
                  <a:cubicBezTo>
                    <a:pt x="0" y="1862"/>
                    <a:pt x="0" y="1889"/>
                    <a:pt x="19" y="1905"/>
                  </a:cubicBezTo>
                  <a:cubicBezTo>
                    <a:pt x="27" y="1913"/>
                    <a:pt x="38" y="1916"/>
                    <a:pt x="48" y="1916"/>
                  </a:cubicBezTo>
                  <a:cubicBezTo>
                    <a:pt x="62" y="1916"/>
                    <a:pt x="73" y="1910"/>
                    <a:pt x="81" y="1902"/>
                  </a:cubicBezTo>
                  <a:lnTo>
                    <a:pt x="1732" y="76"/>
                  </a:lnTo>
                  <a:cubicBezTo>
                    <a:pt x="1749" y="57"/>
                    <a:pt x="1746" y="30"/>
                    <a:pt x="1727" y="12"/>
                  </a:cubicBezTo>
                  <a:cubicBezTo>
                    <a:pt x="1720" y="4"/>
                    <a:pt x="1710" y="1"/>
                    <a:pt x="1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49"/>
            <p:cNvSpPr/>
            <p:nvPr/>
          </p:nvSpPr>
          <p:spPr>
            <a:xfrm>
              <a:off x="3432900" y="4942400"/>
              <a:ext cx="121025" cy="253525"/>
            </a:xfrm>
            <a:custGeom>
              <a:avLst/>
              <a:gdLst/>
              <a:ahLst/>
              <a:cxnLst/>
              <a:rect l="l" t="t" r="r" b="b"/>
              <a:pathLst>
                <a:path w="4841" h="10141" extrusionOk="0">
                  <a:moveTo>
                    <a:pt x="1" y="1"/>
                  </a:moveTo>
                  <a:lnTo>
                    <a:pt x="232" y="1741"/>
                  </a:lnTo>
                  <a:lnTo>
                    <a:pt x="1258" y="9594"/>
                  </a:lnTo>
                  <a:cubicBezTo>
                    <a:pt x="1304" y="9954"/>
                    <a:pt x="1592" y="10141"/>
                    <a:pt x="1880" y="10141"/>
                  </a:cubicBezTo>
                  <a:cubicBezTo>
                    <a:pt x="2140" y="10141"/>
                    <a:pt x="2401" y="9988"/>
                    <a:pt x="2485" y="9672"/>
                  </a:cubicBezTo>
                  <a:lnTo>
                    <a:pt x="4709" y="1212"/>
                  </a:lnTo>
                  <a:lnTo>
                    <a:pt x="4841" y="704"/>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49"/>
            <p:cNvSpPr/>
            <p:nvPr/>
          </p:nvSpPr>
          <p:spPr>
            <a:xfrm>
              <a:off x="3432900" y="4942400"/>
              <a:ext cx="121025" cy="43550"/>
            </a:xfrm>
            <a:custGeom>
              <a:avLst/>
              <a:gdLst/>
              <a:ahLst/>
              <a:cxnLst/>
              <a:rect l="l" t="t" r="r" b="b"/>
              <a:pathLst>
                <a:path w="4841" h="1742" extrusionOk="0">
                  <a:moveTo>
                    <a:pt x="1" y="1"/>
                  </a:moveTo>
                  <a:lnTo>
                    <a:pt x="232" y="1741"/>
                  </a:lnTo>
                  <a:lnTo>
                    <a:pt x="4709" y="1212"/>
                  </a:lnTo>
                  <a:lnTo>
                    <a:pt x="4841" y="704"/>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49"/>
            <p:cNvSpPr/>
            <p:nvPr/>
          </p:nvSpPr>
          <p:spPr>
            <a:xfrm>
              <a:off x="4147975" y="5052400"/>
              <a:ext cx="121025" cy="253525"/>
            </a:xfrm>
            <a:custGeom>
              <a:avLst/>
              <a:gdLst/>
              <a:ahLst/>
              <a:cxnLst/>
              <a:rect l="l" t="t" r="r" b="b"/>
              <a:pathLst>
                <a:path w="4841" h="10141" extrusionOk="0">
                  <a:moveTo>
                    <a:pt x="1" y="0"/>
                  </a:moveTo>
                  <a:lnTo>
                    <a:pt x="229" y="1740"/>
                  </a:lnTo>
                  <a:lnTo>
                    <a:pt x="1258" y="9593"/>
                  </a:lnTo>
                  <a:cubicBezTo>
                    <a:pt x="1303" y="9953"/>
                    <a:pt x="1590" y="10140"/>
                    <a:pt x="1879" y="10140"/>
                  </a:cubicBezTo>
                  <a:cubicBezTo>
                    <a:pt x="2140" y="10140"/>
                    <a:pt x="2401" y="9987"/>
                    <a:pt x="2485" y="9671"/>
                  </a:cubicBezTo>
                  <a:lnTo>
                    <a:pt x="4709" y="1214"/>
                  </a:lnTo>
                  <a:lnTo>
                    <a:pt x="4841" y="706"/>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49"/>
            <p:cNvSpPr/>
            <p:nvPr/>
          </p:nvSpPr>
          <p:spPr>
            <a:xfrm>
              <a:off x="4147975" y="5052400"/>
              <a:ext cx="121025" cy="43600"/>
            </a:xfrm>
            <a:custGeom>
              <a:avLst/>
              <a:gdLst/>
              <a:ahLst/>
              <a:cxnLst/>
              <a:rect l="l" t="t" r="r" b="b"/>
              <a:pathLst>
                <a:path w="4841" h="1744" extrusionOk="0">
                  <a:moveTo>
                    <a:pt x="1" y="0"/>
                  </a:moveTo>
                  <a:lnTo>
                    <a:pt x="229" y="1743"/>
                  </a:lnTo>
                  <a:lnTo>
                    <a:pt x="4709" y="1214"/>
                  </a:lnTo>
                  <a:lnTo>
                    <a:pt x="4841" y="706"/>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49"/>
            <p:cNvSpPr/>
            <p:nvPr/>
          </p:nvSpPr>
          <p:spPr>
            <a:xfrm>
              <a:off x="4572200" y="4943225"/>
              <a:ext cx="122275" cy="246925"/>
            </a:xfrm>
            <a:custGeom>
              <a:avLst/>
              <a:gdLst/>
              <a:ahLst/>
              <a:cxnLst/>
              <a:rect l="l" t="t" r="r" b="b"/>
              <a:pathLst>
                <a:path w="4891" h="9877" extrusionOk="0">
                  <a:moveTo>
                    <a:pt x="0" y="0"/>
                  </a:moveTo>
                  <a:lnTo>
                    <a:pt x="422" y="1705"/>
                  </a:lnTo>
                  <a:lnTo>
                    <a:pt x="2307" y="9397"/>
                  </a:lnTo>
                  <a:cubicBezTo>
                    <a:pt x="2386" y="9720"/>
                    <a:pt x="2650" y="9877"/>
                    <a:pt x="2913" y="9877"/>
                  </a:cubicBezTo>
                  <a:cubicBezTo>
                    <a:pt x="3198" y="9877"/>
                    <a:pt x="3483" y="9694"/>
                    <a:pt x="3535" y="9341"/>
                  </a:cubicBezTo>
                  <a:lnTo>
                    <a:pt x="4816" y="688"/>
                  </a:lnTo>
                  <a:lnTo>
                    <a:pt x="4891" y="167"/>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49"/>
            <p:cNvSpPr/>
            <p:nvPr/>
          </p:nvSpPr>
          <p:spPr>
            <a:xfrm>
              <a:off x="4572200" y="4943225"/>
              <a:ext cx="122275" cy="42650"/>
            </a:xfrm>
            <a:custGeom>
              <a:avLst/>
              <a:gdLst/>
              <a:ahLst/>
              <a:cxnLst/>
              <a:rect l="l" t="t" r="r" b="b"/>
              <a:pathLst>
                <a:path w="4891" h="1706" extrusionOk="0">
                  <a:moveTo>
                    <a:pt x="0" y="0"/>
                  </a:moveTo>
                  <a:lnTo>
                    <a:pt x="422" y="1705"/>
                  </a:lnTo>
                  <a:lnTo>
                    <a:pt x="4816" y="688"/>
                  </a:lnTo>
                  <a:lnTo>
                    <a:pt x="4891" y="167"/>
                  </a:lnTo>
                  <a:lnTo>
                    <a:pt x="0" y="0"/>
                  </a:lnTo>
                  <a:close/>
                </a:path>
              </a:pathLst>
            </a:custGeom>
            <a:solidFill>
              <a:srgbClr val="1807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49"/>
            <p:cNvSpPr/>
            <p:nvPr/>
          </p:nvSpPr>
          <p:spPr>
            <a:xfrm>
              <a:off x="3870350" y="4914600"/>
              <a:ext cx="122225" cy="246950"/>
            </a:xfrm>
            <a:custGeom>
              <a:avLst/>
              <a:gdLst/>
              <a:ahLst/>
              <a:cxnLst/>
              <a:rect l="l" t="t" r="r" b="b"/>
              <a:pathLst>
                <a:path w="4889" h="9878" extrusionOk="0">
                  <a:moveTo>
                    <a:pt x="0" y="1"/>
                  </a:moveTo>
                  <a:lnTo>
                    <a:pt x="419" y="1706"/>
                  </a:lnTo>
                  <a:lnTo>
                    <a:pt x="2305" y="9398"/>
                  </a:lnTo>
                  <a:cubicBezTo>
                    <a:pt x="2384" y="9721"/>
                    <a:pt x="2647" y="9877"/>
                    <a:pt x="2911" y="9877"/>
                  </a:cubicBezTo>
                  <a:cubicBezTo>
                    <a:pt x="3196" y="9877"/>
                    <a:pt x="3482" y="9695"/>
                    <a:pt x="3535" y="9342"/>
                  </a:cubicBezTo>
                  <a:lnTo>
                    <a:pt x="4813" y="688"/>
                  </a:lnTo>
                  <a:lnTo>
                    <a:pt x="4888" y="167"/>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49"/>
            <p:cNvSpPr/>
            <p:nvPr/>
          </p:nvSpPr>
          <p:spPr>
            <a:xfrm>
              <a:off x="3870350" y="4914600"/>
              <a:ext cx="122225" cy="42675"/>
            </a:xfrm>
            <a:custGeom>
              <a:avLst/>
              <a:gdLst/>
              <a:ahLst/>
              <a:cxnLst/>
              <a:rect l="l" t="t" r="r" b="b"/>
              <a:pathLst>
                <a:path w="4889" h="1707" extrusionOk="0">
                  <a:moveTo>
                    <a:pt x="0" y="1"/>
                  </a:moveTo>
                  <a:lnTo>
                    <a:pt x="422" y="1706"/>
                  </a:lnTo>
                  <a:lnTo>
                    <a:pt x="4813" y="688"/>
                  </a:lnTo>
                  <a:lnTo>
                    <a:pt x="4888" y="167"/>
                  </a:lnTo>
                  <a:lnTo>
                    <a:pt x="0" y="1"/>
                  </a:lnTo>
                  <a:close/>
                </a:path>
              </a:pathLst>
            </a:custGeom>
            <a:solidFill>
              <a:srgbClr val="1807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49"/>
            <p:cNvSpPr/>
            <p:nvPr/>
          </p:nvSpPr>
          <p:spPr>
            <a:xfrm>
              <a:off x="3263500" y="3606075"/>
              <a:ext cx="1680950" cy="1496975"/>
            </a:xfrm>
            <a:custGeom>
              <a:avLst/>
              <a:gdLst/>
              <a:ahLst/>
              <a:cxnLst/>
              <a:rect l="l" t="t" r="r" b="b"/>
              <a:pathLst>
                <a:path w="67238" h="59879" extrusionOk="0">
                  <a:moveTo>
                    <a:pt x="31359" y="0"/>
                  </a:moveTo>
                  <a:cubicBezTo>
                    <a:pt x="30390" y="0"/>
                    <a:pt x="29317" y="108"/>
                    <a:pt x="28163" y="387"/>
                  </a:cubicBezTo>
                  <a:cubicBezTo>
                    <a:pt x="23058" y="1617"/>
                    <a:pt x="24642" y="6548"/>
                    <a:pt x="25875" y="9892"/>
                  </a:cubicBezTo>
                  <a:cubicBezTo>
                    <a:pt x="27108" y="13235"/>
                    <a:pt x="30274" y="14820"/>
                    <a:pt x="28867" y="22211"/>
                  </a:cubicBezTo>
                  <a:cubicBezTo>
                    <a:pt x="27460" y="29602"/>
                    <a:pt x="14434" y="28372"/>
                    <a:pt x="7217" y="30308"/>
                  </a:cubicBezTo>
                  <a:cubicBezTo>
                    <a:pt x="1" y="32245"/>
                    <a:pt x="4929" y="53894"/>
                    <a:pt x="4929" y="53894"/>
                  </a:cubicBezTo>
                  <a:lnTo>
                    <a:pt x="38549" y="59878"/>
                  </a:lnTo>
                  <a:lnTo>
                    <a:pt x="57733" y="54246"/>
                  </a:lnTo>
                  <a:lnTo>
                    <a:pt x="67238" y="1265"/>
                  </a:lnTo>
                  <a:cubicBezTo>
                    <a:pt x="65367" y="576"/>
                    <a:pt x="63950" y="328"/>
                    <a:pt x="62880" y="328"/>
                  </a:cubicBezTo>
                  <a:cubicBezTo>
                    <a:pt x="60126" y="328"/>
                    <a:pt x="59670" y="1971"/>
                    <a:pt x="59670" y="1971"/>
                  </a:cubicBezTo>
                  <a:lnTo>
                    <a:pt x="36787" y="1265"/>
                  </a:lnTo>
                  <a:cubicBezTo>
                    <a:pt x="36787" y="1265"/>
                    <a:pt x="34680" y="0"/>
                    <a:pt x="313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49"/>
            <p:cNvSpPr/>
            <p:nvPr/>
          </p:nvSpPr>
          <p:spPr>
            <a:xfrm>
              <a:off x="4239775" y="3611125"/>
              <a:ext cx="590225" cy="1478825"/>
            </a:xfrm>
            <a:custGeom>
              <a:avLst/>
              <a:gdLst/>
              <a:ahLst/>
              <a:cxnLst/>
              <a:rect l="l" t="t" r="r" b="b"/>
              <a:pathLst>
                <a:path w="23609" h="59153" extrusionOk="0">
                  <a:moveTo>
                    <a:pt x="23432" y="0"/>
                  </a:moveTo>
                  <a:cubicBezTo>
                    <a:pt x="23403" y="0"/>
                    <a:pt x="23374" y="11"/>
                    <a:pt x="23347" y="37"/>
                  </a:cubicBezTo>
                  <a:cubicBezTo>
                    <a:pt x="19727" y="3657"/>
                    <a:pt x="21524" y="12211"/>
                    <a:pt x="22485" y="16809"/>
                  </a:cubicBezTo>
                  <a:cubicBezTo>
                    <a:pt x="22727" y="17951"/>
                    <a:pt x="22915" y="18850"/>
                    <a:pt x="22961" y="19380"/>
                  </a:cubicBezTo>
                  <a:cubicBezTo>
                    <a:pt x="23237" y="22562"/>
                    <a:pt x="23132" y="26064"/>
                    <a:pt x="20517" y="30098"/>
                  </a:cubicBezTo>
                  <a:cubicBezTo>
                    <a:pt x="18637" y="32996"/>
                    <a:pt x="13732" y="33447"/>
                    <a:pt x="9403" y="33845"/>
                  </a:cubicBezTo>
                  <a:cubicBezTo>
                    <a:pt x="7389" y="34030"/>
                    <a:pt x="5485" y="34205"/>
                    <a:pt x="4152" y="34624"/>
                  </a:cubicBezTo>
                  <a:cubicBezTo>
                    <a:pt x="0" y="35929"/>
                    <a:pt x="1875" y="58100"/>
                    <a:pt x="1956" y="59042"/>
                  </a:cubicBezTo>
                  <a:cubicBezTo>
                    <a:pt x="1961" y="59104"/>
                    <a:pt x="2015" y="59152"/>
                    <a:pt x="2079" y="59152"/>
                  </a:cubicBezTo>
                  <a:lnTo>
                    <a:pt x="2087" y="59152"/>
                  </a:lnTo>
                  <a:cubicBezTo>
                    <a:pt x="2154" y="59147"/>
                    <a:pt x="2205" y="59088"/>
                    <a:pt x="2200" y="59021"/>
                  </a:cubicBezTo>
                  <a:cubicBezTo>
                    <a:pt x="2178" y="58790"/>
                    <a:pt x="258" y="36104"/>
                    <a:pt x="4225" y="34857"/>
                  </a:cubicBezTo>
                  <a:cubicBezTo>
                    <a:pt x="5530" y="34446"/>
                    <a:pt x="7424" y="34272"/>
                    <a:pt x="9425" y="34089"/>
                  </a:cubicBezTo>
                  <a:cubicBezTo>
                    <a:pt x="13808" y="33686"/>
                    <a:pt x="18776" y="33227"/>
                    <a:pt x="20721" y="30230"/>
                  </a:cubicBezTo>
                  <a:cubicBezTo>
                    <a:pt x="23377" y="26134"/>
                    <a:pt x="23484" y="22584"/>
                    <a:pt x="23205" y="19358"/>
                  </a:cubicBezTo>
                  <a:cubicBezTo>
                    <a:pt x="23157" y="18816"/>
                    <a:pt x="22966" y="17908"/>
                    <a:pt x="22727" y="16758"/>
                  </a:cubicBezTo>
                  <a:cubicBezTo>
                    <a:pt x="21771" y="12209"/>
                    <a:pt x="19996" y="3738"/>
                    <a:pt x="23522" y="212"/>
                  </a:cubicBezTo>
                  <a:cubicBezTo>
                    <a:pt x="23609" y="123"/>
                    <a:pt x="23527" y="0"/>
                    <a:pt x="234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49"/>
            <p:cNvSpPr/>
            <p:nvPr/>
          </p:nvSpPr>
          <p:spPr>
            <a:xfrm>
              <a:off x="4187000" y="3652175"/>
              <a:ext cx="609825" cy="1453950"/>
            </a:xfrm>
            <a:custGeom>
              <a:avLst/>
              <a:gdLst/>
              <a:ahLst/>
              <a:cxnLst/>
              <a:rect l="l" t="t" r="r" b="b"/>
              <a:pathLst>
                <a:path w="24393" h="58158" extrusionOk="0">
                  <a:moveTo>
                    <a:pt x="22727" y="1"/>
                  </a:moveTo>
                  <a:cubicBezTo>
                    <a:pt x="22694" y="1"/>
                    <a:pt x="22660" y="15"/>
                    <a:pt x="22633" y="49"/>
                  </a:cubicBezTo>
                  <a:cubicBezTo>
                    <a:pt x="20444" y="2848"/>
                    <a:pt x="21835" y="11010"/>
                    <a:pt x="22493" y="13650"/>
                  </a:cubicBezTo>
                  <a:cubicBezTo>
                    <a:pt x="23264" y="16725"/>
                    <a:pt x="24148" y="25937"/>
                    <a:pt x="20200" y="28419"/>
                  </a:cubicBezTo>
                  <a:cubicBezTo>
                    <a:pt x="17817" y="29917"/>
                    <a:pt x="13891" y="30186"/>
                    <a:pt x="10424" y="30420"/>
                  </a:cubicBezTo>
                  <a:cubicBezTo>
                    <a:pt x="7907" y="30591"/>
                    <a:pt x="5530" y="30753"/>
                    <a:pt x="3913" y="31341"/>
                  </a:cubicBezTo>
                  <a:cubicBezTo>
                    <a:pt x="0" y="32761"/>
                    <a:pt x="1424" y="57011"/>
                    <a:pt x="1486" y="58042"/>
                  </a:cubicBezTo>
                  <a:cubicBezTo>
                    <a:pt x="1491" y="58107"/>
                    <a:pt x="1542" y="58158"/>
                    <a:pt x="1609" y="58158"/>
                  </a:cubicBezTo>
                  <a:lnTo>
                    <a:pt x="1614" y="58155"/>
                  </a:lnTo>
                  <a:cubicBezTo>
                    <a:pt x="1682" y="58152"/>
                    <a:pt x="1735" y="58093"/>
                    <a:pt x="1730" y="58026"/>
                  </a:cubicBezTo>
                  <a:cubicBezTo>
                    <a:pt x="1727" y="57964"/>
                    <a:pt x="1351" y="51664"/>
                    <a:pt x="1451" y="45274"/>
                  </a:cubicBezTo>
                  <a:cubicBezTo>
                    <a:pt x="1620" y="34652"/>
                    <a:pt x="2928" y="31958"/>
                    <a:pt x="3997" y="31569"/>
                  </a:cubicBezTo>
                  <a:cubicBezTo>
                    <a:pt x="5581" y="30994"/>
                    <a:pt x="7942" y="30833"/>
                    <a:pt x="10440" y="30664"/>
                  </a:cubicBezTo>
                  <a:cubicBezTo>
                    <a:pt x="13934" y="30425"/>
                    <a:pt x="17895" y="30156"/>
                    <a:pt x="20331" y="28625"/>
                  </a:cubicBezTo>
                  <a:cubicBezTo>
                    <a:pt x="24392" y="26074"/>
                    <a:pt x="23511" y="16712"/>
                    <a:pt x="22730" y="13591"/>
                  </a:cubicBezTo>
                  <a:cubicBezTo>
                    <a:pt x="21910" y="10309"/>
                    <a:pt x="20855" y="2719"/>
                    <a:pt x="22826" y="200"/>
                  </a:cubicBezTo>
                  <a:cubicBezTo>
                    <a:pt x="22899" y="107"/>
                    <a:pt x="22816" y="1"/>
                    <a:pt x="227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49"/>
            <p:cNvSpPr/>
            <p:nvPr/>
          </p:nvSpPr>
          <p:spPr>
            <a:xfrm>
              <a:off x="3968500" y="3634625"/>
              <a:ext cx="217975" cy="971275"/>
            </a:xfrm>
            <a:custGeom>
              <a:avLst/>
              <a:gdLst/>
              <a:ahLst/>
              <a:cxnLst/>
              <a:rect l="l" t="t" r="r" b="b"/>
              <a:pathLst>
                <a:path w="8719" h="38851" extrusionOk="0">
                  <a:moveTo>
                    <a:pt x="8589" y="1"/>
                  </a:moveTo>
                  <a:cubicBezTo>
                    <a:pt x="8530" y="1"/>
                    <a:pt x="8478" y="44"/>
                    <a:pt x="8466" y="104"/>
                  </a:cubicBezTo>
                  <a:cubicBezTo>
                    <a:pt x="8458" y="150"/>
                    <a:pt x="7615" y="5062"/>
                    <a:pt x="5064" y="17935"/>
                  </a:cubicBezTo>
                  <a:cubicBezTo>
                    <a:pt x="2515" y="30802"/>
                    <a:pt x="47" y="38615"/>
                    <a:pt x="22" y="38693"/>
                  </a:cubicBezTo>
                  <a:cubicBezTo>
                    <a:pt x="1" y="38757"/>
                    <a:pt x="39" y="38824"/>
                    <a:pt x="103" y="38846"/>
                  </a:cubicBezTo>
                  <a:cubicBezTo>
                    <a:pt x="114" y="38848"/>
                    <a:pt x="127" y="38851"/>
                    <a:pt x="138" y="38851"/>
                  </a:cubicBezTo>
                  <a:cubicBezTo>
                    <a:pt x="192" y="38851"/>
                    <a:pt x="240" y="38816"/>
                    <a:pt x="256" y="38765"/>
                  </a:cubicBezTo>
                  <a:cubicBezTo>
                    <a:pt x="280" y="38687"/>
                    <a:pt x="2751" y="30866"/>
                    <a:pt x="5305" y="17983"/>
                  </a:cubicBezTo>
                  <a:cubicBezTo>
                    <a:pt x="7857" y="5105"/>
                    <a:pt x="8700" y="193"/>
                    <a:pt x="8708" y="144"/>
                  </a:cubicBezTo>
                  <a:cubicBezTo>
                    <a:pt x="8719" y="77"/>
                    <a:pt x="8676" y="13"/>
                    <a:pt x="8609" y="2"/>
                  </a:cubicBezTo>
                  <a:cubicBezTo>
                    <a:pt x="8602" y="1"/>
                    <a:pt x="8596" y="1"/>
                    <a:pt x="85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49"/>
            <p:cNvSpPr/>
            <p:nvPr/>
          </p:nvSpPr>
          <p:spPr>
            <a:xfrm>
              <a:off x="3411500" y="4602725"/>
              <a:ext cx="816000" cy="358175"/>
            </a:xfrm>
            <a:custGeom>
              <a:avLst/>
              <a:gdLst/>
              <a:ahLst/>
              <a:cxnLst/>
              <a:rect l="l" t="t" r="r" b="b"/>
              <a:pathLst>
                <a:path w="32640" h="14327" extrusionOk="0">
                  <a:moveTo>
                    <a:pt x="22294" y="1"/>
                  </a:moveTo>
                  <a:cubicBezTo>
                    <a:pt x="21537" y="38"/>
                    <a:pt x="3685" y="965"/>
                    <a:pt x="2028" y="2738"/>
                  </a:cubicBezTo>
                  <a:cubicBezTo>
                    <a:pt x="374" y="4513"/>
                    <a:pt x="16" y="13805"/>
                    <a:pt x="3" y="14200"/>
                  </a:cubicBezTo>
                  <a:cubicBezTo>
                    <a:pt x="0" y="14267"/>
                    <a:pt x="51" y="14324"/>
                    <a:pt x="118" y="14326"/>
                  </a:cubicBezTo>
                  <a:lnTo>
                    <a:pt x="124" y="14326"/>
                  </a:lnTo>
                  <a:cubicBezTo>
                    <a:pt x="188" y="14326"/>
                    <a:pt x="242" y="14273"/>
                    <a:pt x="245" y="14208"/>
                  </a:cubicBezTo>
                  <a:cubicBezTo>
                    <a:pt x="247" y="14114"/>
                    <a:pt x="615" y="4609"/>
                    <a:pt x="2205" y="2907"/>
                  </a:cubicBezTo>
                  <a:cubicBezTo>
                    <a:pt x="3798" y="1201"/>
                    <a:pt x="22123" y="256"/>
                    <a:pt x="22284" y="245"/>
                  </a:cubicBezTo>
                  <a:lnTo>
                    <a:pt x="32495" y="1537"/>
                  </a:lnTo>
                  <a:cubicBezTo>
                    <a:pt x="32501" y="1538"/>
                    <a:pt x="32507" y="1539"/>
                    <a:pt x="32514" y="1539"/>
                  </a:cubicBezTo>
                  <a:cubicBezTo>
                    <a:pt x="32573" y="1539"/>
                    <a:pt x="32627" y="1493"/>
                    <a:pt x="32632" y="1430"/>
                  </a:cubicBezTo>
                  <a:cubicBezTo>
                    <a:pt x="32640" y="1362"/>
                    <a:pt x="32591" y="1301"/>
                    <a:pt x="32527" y="1293"/>
                  </a:cubicBezTo>
                  <a:lnTo>
                    <a:pt x="222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49"/>
            <p:cNvSpPr/>
            <p:nvPr/>
          </p:nvSpPr>
          <p:spPr>
            <a:xfrm>
              <a:off x="3418675" y="4865275"/>
              <a:ext cx="806875" cy="116175"/>
            </a:xfrm>
            <a:custGeom>
              <a:avLst/>
              <a:gdLst/>
              <a:ahLst/>
              <a:cxnLst/>
              <a:rect l="l" t="t" r="r" b="b"/>
              <a:pathLst>
                <a:path w="32275" h="4647" extrusionOk="0">
                  <a:moveTo>
                    <a:pt x="126" y="0"/>
                  </a:moveTo>
                  <a:cubicBezTo>
                    <a:pt x="67" y="0"/>
                    <a:pt x="16" y="45"/>
                    <a:pt x="11" y="107"/>
                  </a:cubicBezTo>
                  <a:cubicBezTo>
                    <a:pt x="1" y="174"/>
                    <a:pt x="49" y="236"/>
                    <a:pt x="116" y="244"/>
                  </a:cubicBezTo>
                  <a:lnTo>
                    <a:pt x="32090" y="4646"/>
                  </a:lnTo>
                  <a:lnTo>
                    <a:pt x="32108" y="4646"/>
                  </a:lnTo>
                  <a:cubicBezTo>
                    <a:pt x="32262" y="4646"/>
                    <a:pt x="32275" y="4421"/>
                    <a:pt x="32125" y="4402"/>
                  </a:cubicBezTo>
                  <a:lnTo>
                    <a:pt x="148" y="3"/>
                  </a:lnTo>
                  <a:cubicBezTo>
                    <a:pt x="141" y="1"/>
                    <a:pt x="133" y="0"/>
                    <a:pt x="1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49"/>
            <p:cNvSpPr/>
            <p:nvPr/>
          </p:nvSpPr>
          <p:spPr>
            <a:xfrm>
              <a:off x="3356025" y="4341625"/>
              <a:ext cx="174250" cy="622225"/>
            </a:xfrm>
            <a:custGeom>
              <a:avLst/>
              <a:gdLst/>
              <a:ahLst/>
              <a:cxnLst/>
              <a:rect l="l" t="t" r="r" b="b"/>
              <a:pathLst>
                <a:path w="6970" h="24889" extrusionOk="0">
                  <a:moveTo>
                    <a:pt x="6799" y="0"/>
                  </a:moveTo>
                  <a:cubicBezTo>
                    <a:pt x="6791" y="0"/>
                    <a:pt x="6783" y="1"/>
                    <a:pt x="6774" y="3"/>
                  </a:cubicBezTo>
                  <a:cubicBezTo>
                    <a:pt x="3001" y="857"/>
                    <a:pt x="2096" y="3193"/>
                    <a:pt x="1051" y="7958"/>
                  </a:cubicBezTo>
                  <a:cubicBezTo>
                    <a:pt x="1" y="12736"/>
                    <a:pt x="1736" y="24663"/>
                    <a:pt x="1752" y="24784"/>
                  </a:cubicBezTo>
                  <a:cubicBezTo>
                    <a:pt x="1760" y="24843"/>
                    <a:pt x="1814" y="24889"/>
                    <a:pt x="1873" y="24889"/>
                  </a:cubicBezTo>
                  <a:lnTo>
                    <a:pt x="1892" y="24889"/>
                  </a:lnTo>
                  <a:cubicBezTo>
                    <a:pt x="1956" y="24878"/>
                    <a:pt x="2004" y="24816"/>
                    <a:pt x="1994" y="24749"/>
                  </a:cubicBezTo>
                  <a:cubicBezTo>
                    <a:pt x="1978" y="24631"/>
                    <a:pt x="248" y="12746"/>
                    <a:pt x="1290" y="8014"/>
                  </a:cubicBezTo>
                  <a:cubicBezTo>
                    <a:pt x="2313" y="3349"/>
                    <a:pt x="3191" y="1064"/>
                    <a:pt x="6828" y="242"/>
                  </a:cubicBezTo>
                  <a:cubicBezTo>
                    <a:pt x="6970" y="201"/>
                    <a:pt x="6932" y="0"/>
                    <a:pt x="67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49"/>
            <p:cNvSpPr/>
            <p:nvPr/>
          </p:nvSpPr>
          <p:spPr>
            <a:xfrm>
              <a:off x="4235225" y="4035250"/>
              <a:ext cx="57150" cy="48450"/>
            </a:xfrm>
            <a:custGeom>
              <a:avLst/>
              <a:gdLst/>
              <a:ahLst/>
              <a:cxnLst/>
              <a:rect l="l" t="t" r="r" b="b"/>
              <a:pathLst>
                <a:path w="2286" h="1938" extrusionOk="0">
                  <a:moveTo>
                    <a:pt x="1276" y="0"/>
                  </a:moveTo>
                  <a:cubicBezTo>
                    <a:pt x="462" y="0"/>
                    <a:pt x="0" y="967"/>
                    <a:pt x="548" y="1601"/>
                  </a:cubicBezTo>
                  <a:cubicBezTo>
                    <a:pt x="734" y="1819"/>
                    <a:pt x="1004" y="1938"/>
                    <a:pt x="1280" y="1938"/>
                  </a:cubicBezTo>
                  <a:cubicBezTo>
                    <a:pt x="1382" y="1938"/>
                    <a:pt x="1484" y="1921"/>
                    <a:pt x="1584" y="1888"/>
                  </a:cubicBezTo>
                  <a:cubicBezTo>
                    <a:pt x="1958" y="1765"/>
                    <a:pt x="2218" y="1429"/>
                    <a:pt x="2245" y="1039"/>
                  </a:cubicBezTo>
                  <a:cubicBezTo>
                    <a:pt x="2285" y="505"/>
                    <a:pt x="1882" y="43"/>
                    <a:pt x="1351" y="3"/>
                  </a:cubicBezTo>
                  <a:cubicBezTo>
                    <a:pt x="1325" y="1"/>
                    <a:pt x="1300" y="0"/>
                    <a:pt x="12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49"/>
            <p:cNvSpPr/>
            <p:nvPr/>
          </p:nvSpPr>
          <p:spPr>
            <a:xfrm>
              <a:off x="4404175" y="4047600"/>
              <a:ext cx="57125" cy="48400"/>
            </a:xfrm>
            <a:custGeom>
              <a:avLst/>
              <a:gdLst/>
              <a:ahLst/>
              <a:cxnLst/>
              <a:rect l="l" t="t" r="r" b="b"/>
              <a:pathLst>
                <a:path w="2285" h="1936" extrusionOk="0">
                  <a:moveTo>
                    <a:pt x="1272" y="0"/>
                  </a:moveTo>
                  <a:cubicBezTo>
                    <a:pt x="460" y="0"/>
                    <a:pt x="0" y="968"/>
                    <a:pt x="547" y="1601"/>
                  </a:cubicBezTo>
                  <a:cubicBezTo>
                    <a:pt x="735" y="1817"/>
                    <a:pt x="1004" y="1935"/>
                    <a:pt x="1280" y="1935"/>
                  </a:cubicBezTo>
                  <a:cubicBezTo>
                    <a:pt x="1382" y="1935"/>
                    <a:pt x="1486" y="1919"/>
                    <a:pt x="1586" y="1886"/>
                  </a:cubicBezTo>
                  <a:cubicBezTo>
                    <a:pt x="1957" y="1762"/>
                    <a:pt x="2217" y="1429"/>
                    <a:pt x="2247" y="1037"/>
                  </a:cubicBezTo>
                  <a:cubicBezTo>
                    <a:pt x="2285" y="505"/>
                    <a:pt x="1884" y="41"/>
                    <a:pt x="1350" y="3"/>
                  </a:cubicBezTo>
                  <a:cubicBezTo>
                    <a:pt x="1324" y="1"/>
                    <a:pt x="1298" y="0"/>
                    <a:pt x="12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49"/>
            <p:cNvSpPr/>
            <p:nvPr/>
          </p:nvSpPr>
          <p:spPr>
            <a:xfrm>
              <a:off x="4555550" y="4058600"/>
              <a:ext cx="57150" cy="48475"/>
            </a:xfrm>
            <a:custGeom>
              <a:avLst/>
              <a:gdLst/>
              <a:ahLst/>
              <a:cxnLst/>
              <a:rect l="l" t="t" r="r" b="b"/>
              <a:pathLst>
                <a:path w="2286" h="1939" extrusionOk="0">
                  <a:moveTo>
                    <a:pt x="1279" y="1"/>
                  </a:moveTo>
                  <a:cubicBezTo>
                    <a:pt x="463" y="1"/>
                    <a:pt x="1" y="968"/>
                    <a:pt x="548" y="1601"/>
                  </a:cubicBezTo>
                  <a:cubicBezTo>
                    <a:pt x="737" y="1819"/>
                    <a:pt x="1005" y="1938"/>
                    <a:pt x="1282" y="1938"/>
                  </a:cubicBezTo>
                  <a:cubicBezTo>
                    <a:pt x="1384" y="1938"/>
                    <a:pt x="1487" y="1922"/>
                    <a:pt x="1588" y="1889"/>
                  </a:cubicBezTo>
                  <a:cubicBezTo>
                    <a:pt x="1958" y="1765"/>
                    <a:pt x="2219" y="1430"/>
                    <a:pt x="2248" y="1040"/>
                  </a:cubicBezTo>
                  <a:cubicBezTo>
                    <a:pt x="2286" y="506"/>
                    <a:pt x="1886" y="41"/>
                    <a:pt x="1354" y="3"/>
                  </a:cubicBezTo>
                  <a:cubicBezTo>
                    <a:pt x="1328" y="2"/>
                    <a:pt x="1303" y="1"/>
                    <a:pt x="12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49"/>
            <p:cNvSpPr/>
            <p:nvPr/>
          </p:nvSpPr>
          <p:spPr>
            <a:xfrm>
              <a:off x="3225375" y="4248875"/>
              <a:ext cx="299000" cy="337975"/>
            </a:xfrm>
            <a:custGeom>
              <a:avLst/>
              <a:gdLst/>
              <a:ahLst/>
              <a:cxnLst/>
              <a:rect l="l" t="t" r="r" b="b"/>
              <a:pathLst>
                <a:path w="11960" h="13519" extrusionOk="0">
                  <a:moveTo>
                    <a:pt x="9288" y="0"/>
                  </a:moveTo>
                  <a:cubicBezTo>
                    <a:pt x="8918" y="0"/>
                    <a:pt x="8545" y="80"/>
                    <a:pt x="8197" y="243"/>
                  </a:cubicBezTo>
                  <a:cubicBezTo>
                    <a:pt x="7349" y="638"/>
                    <a:pt x="6782" y="1465"/>
                    <a:pt x="6717" y="2399"/>
                  </a:cubicBezTo>
                  <a:cubicBezTo>
                    <a:pt x="5275" y="2566"/>
                    <a:pt x="4123" y="3680"/>
                    <a:pt x="3914" y="5115"/>
                  </a:cubicBezTo>
                  <a:cubicBezTo>
                    <a:pt x="2195" y="5362"/>
                    <a:pt x="803" y="6632"/>
                    <a:pt x="403" y="8319"/>
                  </a:cubicBezTo>
                  <a:cubicBezTo>
                    <a:pt x="0" y="10005"/>
                    <a:pt x="672" y="11767"/>
                    <a:pt x="2093" y="12758"/>
                  </a:cubicBezTo>
                  <a:cubicBezTo>
                    <a:pt x="2819" y="13265"/>
                    <a:pt x="3665" y="13519"/>
                    <a:pt x="4511" y="13519"/>
                  </a:cubicBezTo>
                  <a:cubicBezTo>
                    <a:pt x="5324" y="13519"/>
                    <a:pt x="6138" y="13284"/>
                    <a:pt x="6846" y="12815"/>
                  </a:cubicBezTo>
                  <a:cubicBezTo>
                    <a:pt x="8291" y="11856"/>
                    <a:pt x="9003" y="10113"/>
                    <a:pt x="8640" y="8415"/>
                  </a:cubicBezTo>
                  <a:cubicBezTo>
                    <a:pt x="9876" y="7744"/>
                    <a:pt x="10528" y="6347"/>
                    <a:pt x="10252" y="4970"/>
                  </a:cubicBezTo>
                  <a:cubicBezTo>
                    <a:pt x="11122" y="4618"/>
                    <a:pt x="11732" y="3823"/>
                    <a:pt x="11844" y="2894"/>
                  </a:cubicBezTo>
                  <a:cubicBezTo>
                    <a:pt x="11960" y="1964"/>
                    <a:pt x="11560" y="1043"/>
                    <a:pt x="10802" y="493"/>
                  </a:cubicBezTo>
                  <a:cubicBezTo>
                    <a:pt x="10355" y="167"/>
                    <a:pt x="9824" y="0"/>
                    <a:pt x="92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49"/>
            <p:cNvSpPr/>
            <p:nvPr/>
          </p:nvSpPr>
          <p:spPr>
            <a:xfrm>
              <a:off x="2793575" y="4230125"/>
              <a:ext cx="297000" cy="339150"/>
            </a:xfrm>
            <a:custGeom>
              <a:avLst/>
              <a:gdLst/>
              <a:ahLst/>
              <a:cxnLst/>
              <a:rect l="l" t="t" r="r" b="b"/>
              <a:pathLst>
                <a:path w="11880" h="13566" extrusionOk="0">
                  <a:moveTo>
                    <a:pt x="2655" y="0"/>
                  </a:moveTo>
                  <a:cubicBezTo>
                    <a:pt x="2146" y="0"/>
                    <a:pt x="1638" y="151"/>
                    <a:pt x="1201" y="448"/>
                  </a:cubicBezTo>
                  <a:cubicBezTo>
                    <a:pt x="428" y="977"/>
                    <a:pt x="1" y="1882"/>
                    <a:pt x="86" y="2816"/>
                  </a:cubicBezTo>
                  <a:cubicBezTo>
                    <a:pt x="172" y="3748"/>
                    <a:pt x="758" y="4562"/>
                    <a:pt x="1617" y="4938"/>
                  </a:cubicBezTo>
                  <a:cubicBezTo>
                    <a:pt x="1284" y="6351"/>
                    <a:pt x="1948" y="7812"/>
                    <a:pt x="3229" y="8494"/>
                  </a:cubicBezTo>
                  <a:cubicBezTo>
                    <a:pt x="2880" y="10194"/>
                    <a:pt x="3605" y="11932"/>
                    <a:pt x="5058" y="12880"/>
                  </a:cubicBezTo>
                  <a:cubicBezTo>
                    <a:pt x="5760" y="13338"/>
                    <a:pt x="6562" y="13566"/>
                    <a:pt x="7364" y="13566"/>
                  </a:cubicBezTo>
                  <a:cubicBezTo>
                    <a:pt x="8221" y="13566"/>
                    <a:pt x="9077" y="13305"/>
                    <a:pt x="9809" y="12786"/>
                  </a:cubicBezTo>
                  <a:cubicBezTo>
                    <a:pt x="11221" y="11784"/>
                    <a:pt x="11880" y="10017"/>
                    <a:pt x="11466" y="8333"/>
                  </a:cubicBezTo>
                  <a:cubicBezTo>
                    <a:pt x="11050" y="6649"/>
                    <a:pt x="9648" y="5389"/>
                    <a:pt x="7931" y="5158"/>
                  </a:cubicBezTo>
                  <a:cubicBezTo>
                    <a:pt x="7714" y="3770"/>
                    <a:pt x="6618" y="2682"/>
                    <a:pt x="5230" y="2478"/>
                  </a:cubicBezTo>
                  <a:cubicBezTo>
                    <a:pt x="5192" y="1541"/>
                    <a:pt x="4650" y="697"/>
                    <a:pt x="3814" y="276"/>
                  </a:cubicBezTo>
                  <a:cubicBezTo>
                    <a:pt x="3448" y="91"/>
                    <a:pt x="3051" y="0"/>
                    <a:pt x="2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49"/>
            <p:cNvSpPr/>
            <p:nvPr/>
          </p:nvSpPr>
          <p:spPr>
            <a:xfrm>
              <a:off x="2847150" y="4289475"/>
              <a:ext cx="291575" cy="545400"/>
            </a:xfrm>
            <a:custGeom>
              <a:avLst/>
              <a:gdLst/>
              <a:ahLst/>
              <a:cxnLst/>
              <a:rect l="l" t="t" r="r" b="b"/>
              <a:pathLst>
                <a:path w="11663" h="21816" extrusionOk="0">
                  <a:moveTo>
                    <a:pt x="106" y="0"/>
                  </a:moveTo>
                  <a:cubicBezTo>
                    <a:pt x="87" y="0"/>
                    <a:pt x="68" y="6"/>
                    <a:pt x="52" y="18"/>
                  </a:cubicBezTo>
                  <a:cubicBezTo>
                    <a:pt x="9" y="50"/>
                    <a:pt x="1" y="107"/>
                    <a:pt x="30" y="150"/>
                  </a:cubicBezTo>
                  <a:lnTo>
                    <a:pt x="2415" y="3424"/>
                  </a:lnTo>
                  <a:cubicBezTo>
                    <a:pt x="3976" y="5567"/>
                    <a:pt x="5590" y="7782"/>
                    <a:pt x="6906" y="10138"/>
                  </a:cubicBezTo>
                  <a:cubicBezTo>
                    <a:pt x="8944" y="13796"/>
                    <a:pt x="10306" y="17881"/>
                    <a:pt x="11471" y="21748"/>
                  </a:cubicBezTo>
                  <a:cubicBezTo>
                    <a:pt x="11482" y="21788"/>
                    <a:pt x="11517" y="21815"/>
                    <a:pt x="11560" y="21815"/>
                  </a:cubicBezTo>
                  <a:cubicBezTo>
                    <a:pt x="11568" y="21815"/>
                    <a:pt x="11576" y="21813"/>
                    <a:pt x="11587" y="21810"/>
                  </a:cubicBezTo>
                  <a:cubicBezTo>
                    <a:pt x="11635" y="21796"/>
                    <a:pt x="11662" y="21745"/>
                    <a:pt x="11649" y="21697"/>
                  </a:cubicBezTo>
                  <a:cubicBezTo>
                    <a:pt x="10480" y="17816"/>
                    <a:pt x="9116" y="13721"/>
                    <a:pt x="7067" y="10049"/>
                  </a:cubicBezTo>
                  <a:cubicBezTo>
                    <a:pt x="5746" y="7683"/>
                    <a:pt x="4129" y="5465"/>
                    <a:pt x="2566" y="3316"/>
                  </a:cubicBezTo>
                  <a:lnTo>
                    <a:pt x="181" y="40"/>
                  </a:lnTo>
                  <a:cubicBezTo>
                    <a:pt x="163" y="14"/>
                    <a:pt x="134"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49"/>
            <p:cNvSpPr/>
            <p:nvPr/>
          </p:nvSpPr>
          <p:spPr>
            <a:xfrm>
              <a:off x="3081475" y="4106375"/>
              <a:ext cx="237725" cy="366900"/>
            </a:xfrm>
            <a:custGeom>
              <a:avLst/>
              <a:gdLst/>
              <a:ahLst/>
              <a:cxnLst/>
              <a:rect l="l" t="t" r="r" b="b"/>
              <a:pathLst>
                <a:path w="9509" h="14676" extrusionOk="0">
                  <a:moveTo>
                    <a:pt x="6800" y="0"/>
                  </a:moveTo>
                  <a:cubicBezTo>
                    <a:pt x="6153" y="0"/>
                    <a:pt x="5519" y="243"/>
                    <a:pt x="5034" y="698"/>
                  </a:cubicBezTo>
                  <a:cubicBezTo>
                    <a:pt x="4349" y="1339"/>
                    <a:pt x="4067" y="2301"/>
                    <a:pt x="4298" y="3209"/>
                  </a:cubicBezTo>
                  <a:cubicBezTo>
                    <a:pt x="2979" y="3818"/>
                    <a:pt x="2233" y="5236"/>
                    <a:pt x="2483" y="6668"/>
                  </a:cubicBezTo>
                  <a:cubicBezTo>
                    <a:pt x="928" y="7436"/>
                    <a:pt x="1" y="9077"/>
                    <a:pt x="146" y="10807"/>
                  </a:cubicBezTo>
                  <a:cubicBezTo>
                    <a:pt x="291" y="12534"/>
                    <a:pt x="1478" y="13997"/>
                    <a:pt x="3141" y="14497"/>
                  </a:cubicBezTo>
                  <a:cubicBezTo>
                    <a:pt x="3542" y="14617"/>
                    <a:pt x="3951" y="14676"/>
                    <a:pt x="4355" y="14676"/>
                  </a:cubicBezTo>
                  <a:cubicBezTo>
                    <a:pt x="5626" y="14676"/>
                    <a:pt x="6857" y="14100"/>
                    <a:pt x="7671" y="13065"/>
                  </a:cubicBezTo>
                  <a:cubicBezTo>
                    <a:pt x="8746" y="11704"/>
                    <a:pt x="8877" y="9824"/>
                    <a:pt x="8004" y="8325"/>
                  </a:cubicBezTo>
                  <a:cubicBezTo>
                    <a:pt x="8969" y="7302"/>
                    <a:pt x="9154" y="5771"/>
                    <a:pt x="8461" y="4546"/>
                  </a:cubicBezTo>
                  <a:cubicBezTo>
                    <a:pt x="9175" y="3942"/>
                    <a:pt x="9508" y="2997"/>
                    <a:pt x="9326" y="2078"/>
                  </a:cubicBezTo>
                  <a:cubicBezTo>
                    <a:pt x="9143" y="1160"/>
                    <a:pt x="8477" y="410"/>
                    <a:pt x="7585" y="123"/>
                  </a:cubicBezTo>
                  <a:cubicBezTo>
                    <a:pt x="7328" y="41"/>
                    <a:pt x="7063" y="0"/>
                    <a:pt x="68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49"/>
            <p:cNvSpPr/>
            <p:nvPr/>
          </p:nvSpPr>
          <p:spPr>
            <a:xfrm>
              <a:off x="3152175" y="4160625"/>
              <a:ext cx="103925" cy="607100"/>
            </a:xfrm>
            <a:custGeom>
              <a:avLst/>
              <a:gdLst/>
              <a:ahLst/>
              <a:cxnLst/>
              <a:rect l="l" t="t" r="r" b="b"/>
              <a:pathLst>
                <a:path w="4157" h="24284" extrusionOk="0">
                  <a:moveTo>
                    <a:pt x="4026" y="0"/>
                  </a:moveTo>
                  <a:cubicBezTo>
                    <a:pt x="4002" y="0"/>
                    <a:pt x="3978" y="10"/>
                    <a:pt x="3957" y="34"/>
                  </a:cubicBezTo>
                  <a:cubicBezTo>
                    <a:pt x="1333" y="3066"/>
                    <a:pt x="791" y="7345"/>
                    <a:pt x="490" y="11118"/>
                  </a:cubicBezTo>
                  <a:cubicBezTo>
                    <a:pt x="82" y="16205"/>
                    <a:pt x="1" y="20360"/>
                    <a:pt x="240" y="24198"/>
                  </a:cubicBezTo>
                  <a:cubicBezTo>
                    <a:pt x="245" y="24246"/>
                    <a:pt x="286" y="24284"/>
                    <a:pt x="334" y="24284"/>
                  </a:cubicBezTo>
                  <a:lnTo>
                    <a:pt x="339" y="24284"/>
                  </a:lnTo>
                  <a:cubicBezTo>
                    <a:pt x="390" y="24281"/>
                    <a:pt x="431" y="24238"/>
                    <a:pt x="428" y="24187"/>
                  </a:cubicBezTo>
                  <a:cubicBezTo>
                    <a:pt x="189" y="20357"/>
                    <a:pt x="267" y="16210"/>
                    <a:pt x="672" y="11134"/>
                  </a:cubicBezTo>
                  <a:cubicBezTo>
                    <a:pt x="973" y="7388"/>
                    <a:pt x="1510" y="3144"/>
                    <a:pt x="4097" y="155"/>
                  </a:cubicBezTo>
                  <a:cubicBezTo>
                    <a:pt x="4157" y="85"/>
                    <a:pt x="4095"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49"/>
            <p:cNvSpPr/>
            <p:nvPr/>
          </p:nvSpPr>
          <p:spPr>
            <a:xfrm>
              <a:off x="3206975" y="4357725"/>
              <a:ext cx="221300" cy="410675"/>
            </a:xfrm>
            <a:custGeom>
              <a:avLst/>
              <a:gdLst/>
              <a:ahLst/>
              <a:cxnLst/>
              <a:rect l="l" t="t" r="r" b="b"/>
              <a:pathLst>
                <a:path w="8852" h="16427" extrusionOk="0">
                  <a:moveTo>
                    <a:pt x="8719" y="1"/>
                  </a:moveTo>
                  <a:cubicBezTo>
                    <a:pt x="8700" y="1"/>
                    <a:pt x="8679" y="8"/>
                    <a:pt x="8659" y="25"/>
                  </a:cubicBezTo>
                  <a:cubicBezTo>
                    <a:pt x="3154" y="4625"/>
                    <a:pt x="916" y="11426"/>
                    <a:pt x="9" y="16316"/>
                  </a:cubicBezTo>
                  <a:cubicBezTo>
                    <a:pt x="1" y="16367"/>
                    <a:pt x="33" y="16416"/>
                    <a:pt x="84" y="16426"/>
                  </a:cubicBezTo>
                  <a:lnTo>
                    <a:pt x="100" y="16426"/>
                  </a:lnTo>
                  <a:cubicBezTo>
                    <a:pt x="146" y="16426"/>
                    <a:pt x="183" y="16394"/>
                    <a:pt x="191" y="16351"/>
                  </a:cubicBezTo>
                  <a:cubicBezTo>
                    <a:pt x="1094" y="11487"/>
                    <a:pt x="3315" y="4733"/>
                    <a:pt x="8777" y="164"/>
                  </a:cubicBezTo>
                  <a:cubicBezTo>
                    <a:pt x="8852" y="103"/>
                    <a:pt x="8793" y="1"/>
                    <a:pt x="87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49"/>
            <p:cNvSpPr/>
            <p:nvPr/>
          </p:nvSpPr>
          <p:spPr>
            <a:xfrm>
              <a:off x="2999975" y="4719750"/>
              <a:ext cx="332775" cy="583375"/>
            </a:xfrm>
            <a:custGeom>
              <a:avLst/>
              <a:gdLst/>
              <a:ahLst/>
              <a:cxnLst/>
              <a:rect l="l" t="t" r="r" b="b"/>
              <a:pathLst>
                <a:path w="13311" h="23335" extrusionOk="0">
                  <a:moveTo>
                    <a:pt x="991" y="1"/>
                  </a:moveTo>
                  <a:lnTo>
                    <a:pt x="1714" y="1591"/>
                  </a:lnTo>
                  <a:lnTo>
                    <a:pt x="1797" y="1779"/>
                  </a:lnTo>
                  <a:lnTo>
                    <a:pt x="2939" y="4293"/>
                  </a:lnTo>
                  <a:lnTo>
                    <a:pt x="3025" y="4483"/>
                  </a:lnTo>
                  <a:lnTo>
                    <a:pt x="3121" y="4690"/>
                  </a:lnTo>
                  <a:lnTo>
                    <a:pt x="3666" y="5896"/>
                  </a:lnTo>
                  <a:lnTo>
                    <a:pt x="3760" y="6108"/>
                  </a:lnTo>
                  <a:lnTo>
                    <a:pt x="4464" y="7661"/>
                  </a:lnTo>
                  <a:lnTo>
                    <a:pt x="2853" y="11904"/>
                  </a:lnTo>
                  <a:lnTo>
                    <a:pt x="2651" y="12430"/>
                  </a:lnTo>
                  <a:lnTo>
                    <a:pt x="2520" y="12769"/>
                  </a:lnTo>
                  <a:lnTo>
                    <a:pt x="1644" y="15071"/>
                  </a:lnTo>
                  <a:lnTo>
                    <a:pt x="1547" y="15323"/>
                  </a:lnTo>
                  <a:lnTo>
                    <a:pt x="597" y="17815"/>
                  </a:lnTo>
                  <a:lnTo>
                    <a:pt x="597" y="17821"/>
                  </a:lnTo>
                  <a:lnTo>
                    <a:pt x="503" y="18065"/>
                  </a:lnTo>
                  <a:cubicBezTo>
                    <a:pt x="0" y="19384"/>
                    <a:pt x="41" y="20850"/>
                    <a:pt x="621" y="22139"/>
                  </a:cubicBezTo>
                  <a:cubicBezTo>
                    <a:pt x="658" y="22225"/>
                    <a:pt x="693" y="22306"/>
                    <a:pt x="739" y="22389"/>
                  </a:cubicBezTo>
                  <a:cubicBezTo>
                    <a:pt x="863" y="22631"/>
                    <a:pt x="1005" y="22862"/>
                    <a:pt x="1163" y="23082"/>
                  </a:cubicBezTo>
                  <a:lnTo>
                    <a:pt x="1349" y="23334"/>
                  </a:lnTo>
                  <a:lnTo>
                    <a:pt x="5528" y="23267"/>
                  </a:lnTo>
                  <a:lnTo>
                    <a:pt x="5734" y="23265"/>
                  </a:lnTo>
                  <a:lnTo>
                    <a:pt x="7249" y="23238"/>
                  </a:lnTo>
                  <a:lnTo>
                    <a:pt x="9895" y="23197"/>
                  </a:lnTo>
                  <a:lnTo>
                    <a:pt x="10080" y="23192"/>
                  </a:lnTo>
                  <a:lnTo>
                    <a:pt x="12392" y="23157"/>
                  </a:lnTo>
                  <a:cubicBezTo>
                    <a:pt x="12682" y="22722"/>
                    <a:pt x="12905" y="22247"/>
                    <a:pt x="13056" y="21747"/>
                  </a:cubicBezTo>
                  <a:cubicBezTo>
                    <a:pt x="13077" y="21685"/>
                    <a:pt x="13093" y="21626"/>
                    <a:pt x="13107" y="21565"/>
                  </a:cubicBezTo>
                  <a:cubicBezTo>
                    <a:pt x="13187" y="21272"/>
                    <a:pt x="13236" y="20974"/>
                    <a:pt x="13260" y="20673"/>
                  </a:cubicBezTo>
                  <a:cubicBezTo>
                    <a:pt x="13265" y="20657"/>
                    <a:pt x="13268" y="20638"/>
                    <a:pt x="13268" y="20622"/>
                  </a:cubicBezTo>
                  <a:cubicBezTo>
                    <a:pt x="13271" y="20576"/>
                    <a:pt x="13276" y="20531"/>
                    <a:pt x="13276" y="20488"/>
                  </a:cubicBezTo>
                  <a:cubicBezTo>
                    <a:pt x="13311" y="19840"/>
                    <a:pt x="13230" y="19190"/>
                    <a:pt x="13029" y="18573"/>
                  </a:cubicBezTo>
                  <a:lnTo>
                    <a:pt x="11702" y="14316"/>
                  </a:lnTo>
                  <a:lnTo>
                    <a:pt x="11635" y="14096"/>
                  </a:lnTo>
                  <a:lnTo>
                    <a:pt x="11186" y="12661"/>
                  </a:lnTo>
                  <a:lnTo>
                    <a:pt x="10837" y="11547"/>
                  </a:lnTo>
                  <a:lnTo>
                    <a:pt x="10781" y="11364"/>
                  </a:lnTo>
                  <a:lnTo>
                    <a:pt x="9607" y="7615"/>
                  </a:lnTo>
                  <a:lnTo>
                    <a:pt x="9693" y="7338"/>
                  </a:lnTo>
                  <a:lnTo>
                    <a:pt x="9752" y="7145"/>
                  </a:lnTo>
                  <a:lnTo>
                    <a:pt x="10228" y="5598"/>
                  </a:lnTo>
                  <a:lnTo>
                    <a:pt x="10867" y="3519"/>
                  </a:lnTo>
                  <a:lnTo>
                    <a:pt x="10926" y="3323"/>
                  </a:lnTo>
                  <a:lnTo>
                    <a:pt x="11947" y="1"/>
                  </a:lnTo>
                  <a:close/>
                </a:path>
              </a:pathLst>
            </a:custGeom>
            <a:solidFill>
              <a:srgbClr val="B2C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49"/>
            <p:cNvSpPr/>
            <p:nvPr/>
          </p:nvSpPr>
          <p:spPr>
            <a:xfrm>
              <a:off x="3042800" y="4719700"/>
              <a:ext cx="43275" cy="44475"/>
            </a:xfrm>
            <a:custGeom>
              <a:avLst/>
              <a:gdLst/>
              <a:ahLst/>
              <a:cxnLst/>
              <a:rect l="l" t="t" r="r" b="b"/>
              <a:pathLst>
                <a:path w="1731" h="1779" extrusionOk="0">
                  <a:moveTo>
                    <a:pt x="1478" y="0"/>
                  </a:moveTo>
                  <a:cubicBezTo>
                    <a:pt x="979" y="516"/>
                    <a:pt x="476" y="1045"/>
                    <a:pt x="1" y="1593"/>
                  </a:cubicBezTo>
                  <a:lnTo>
                    <a:pt x="84" y="1778"/>
                  </a:lnTo>
                  <a:cubicBezTo>
                    <a:pt x="597" y="1182"/>
                    <a:pt x="1145" y="613"/>
                    <a:pt x="1682" y="54"/>
                  </a:cubicBezTo>
                  <a:cubicBezTo>
                    <a:pt x="1698" y="35"/>
                    <a:pt x="1717" y="19"/>
                    <a:pt x="17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49"/>
            <p:cNvSpPr/>
            <p:nvPr/>
          </p:nvSpPr>
          <p:spPr>
            <a:xfrm>
              <a:off x="3075575" y="4719700"/>
              <a:ext cx="119000" cy="117325"/>
            </a:xfrm>
            <a:custGeom>
              <a:avLst/>
              <a:gdLst/>
              <a:ahLst/>
              <a:cxnLst/>
              <a:rect l="l" t="t" r="r" b="b"/>
              <a:pathLst>
                <a:path w="4760" h="4693" extrusionOk="0">
                  <a:moveTo>
                    <a:pt x="4521" y="0"/>
                  </a:moveTo>
                  <a:cubicBezTo>
                    <a:pt x="4459" y="81"/>
                    <a:pt x="4400" y="164"/>
                    <a:pt x="4343" y="250"/>
                  </a:cubicBezTo>
                  <a:cubicBezTo>
                    <a:pt x="4295" y="320"/>
                    <a:pt x="4249" y="390"/>
                    <a:pt x="4206" y="462"/>
                  </a:cubicBezTo>
                  <a:cubicBezTo>
                    <a:pt x="3879" y="956"/>
                    <a:pt x="3543" y="1469"/>
                    <a:pt x="3006" y="1561"/>
                  </a:cubicBezTo>
                  <a:cubicBezTo>
                    <a:pt x="2927" y="1571"/>
                    <a:pt x="2846" y="1577"/>
                    <a:pt x="2766" y="1577"/>
                  </a:cubicBezTo>
                  <a:cubicBezTo>
                    <a:pt x="2702" y="1577"/>
                    <a:pt x="2638" y="1573"/>
                    <a:pt x="2574" y="1566"/>
                  </a:cubicBezTo>
                  <a:cubicBezTo>
                    <a:pt x="2511" y="1561"/>
                    <a:pt x="2448" y="1559"/>
                    <a:pt x="2385" y="1559"/>
                  </a:cubicBezTo>
                  <a:cubicBezTo>
                    <a:pt x="2309" y="1559"/>
                    <a:pt x="2233" y="1563"/>
                    <a:pt x="2157" y="1571"/>
                  </a:cubicBezTo>
                  <a:cubicBezTo>
                    <a:pt x="1196" y="1682"/>
                    <a:pt x="761" y="2748"/>
                    <a:pt x="409" y="3602"/>
                  </a:cubicBezTo>
                  <a:lnTo>
                    <a:pt x="350" y="3741"/>
                  </a:lnTo>
                  <a:cubicBezTo>
                    <a:pt x="245" y="3994"/>
                    <a:pt x="127" y="4244"/>
                    <a:pt x="1" y="4483"/>
                  </a:cubicBezTo>
                  <a:lnTo>
                    <a:pt x="97" y="4692"/>
                  </a:lnTo>
                  <a:cubicBezTo>
                    <a:pt x="256" y="4408"/>
                    <a:pt x="398" y="4112"/>
                    <a:pt x="524" y="3811"/>
                  </a:cubicBezTo>
                  <a:lnTo>
                    <a:pt x="581" y="3672"/>
                  </a:lnTo>
                  <a:cubicBezTo>
                    <a:pt x="933" y="2818"/>
                    <a:pt x="1327" y="1853"/>
                    <a:pt x="2179" y="1751"/>
                  </a:cubicBezTo>
                  <a:cubicBezTo>
                    <a:pt x="2243" y="1746"/>
                    <a:pt x="2307" y="1743"/>
                    <a:pt x="2371" y="1743"/>
                  </a:cubicBezTo>
                  <a:cubicBezTo>
                    <a:pt x="2435" y="1743"/>
                    <a:pt x="2498" y="1746"/>
                    <a:pt x="2563" y="1751"/>
                  </a:cubicBezTo>
                  <a:cubicBezTo>
                    <a:pt x="2647" y="1756"/>
                    <a:pt x="2732" y="1761"/>
                    <a:pt x="2817" y="1761"/>
                  </a:cubicBezTo>
                  <a:cubicBezTo>
                    <a:pt x="2890" y="1761"/>
                    <a:pt x="2963" y="1757"/>
                    <a:pt x="3035" y="1746"/>
                  </a:cubicBezTo>
                  <a:cubicBezTo>
                    <a:pt x="3656" y="1639"/>
                    <a:pt x="4026" y="1064"/>
                    <a:pt x="4357" y="562"/>
                  </a:cubicBezTo>
                  <a:cubicBezTo>
                    <a:pt x="4405" y="492"/>
                    <a:pt x="4451" y="422"/>
                    <a:pt x="4496" y="355"/>
                  </a:cubicBezTo>
                  <a:cubicBezTo>
                    <a:pt x="4577" y="231"/>
                    <a:pt x="4666" y="116"/>
                    <a:pt x="4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49"/>
            <p:cNvSpPr/>
            <p:nvPr/>
          </p:nvSpPr>
          <p:spPr>
            <a:xfrm>
              <a:off x="3091625" y="4802825"/>
              <a:ext cx="181500" cy="69575"/>
            </a:xfrm>
            <a:custGeom>
              <a:avLst/>
              <a:gdLst/>
              <a:ahLst/>
              <a:cxnLst/>
              <a:rect l="l" t="t" r="r" b="b"/>
              <a:pathLst>
                <a:path w="7260" h="2783" extrusionOk="0">
                  <a:moveTo>
                    <a:pt x="7260" y="0"/>
                  </a:moveTo>
                  <a:lnTo>
                    <a:pt x="7260" y="0"/>
                  </a:lnTo>
                  <a:cubicBezTo>
                    <a:pt x="7190" y="16"/>
                    <a:pt x="7115" y="30"/>
                    <a:pt x="7040" y="40"/>
                  </a:cubicBezTo>
                  <a:cubicBezTo>
                    <a:pt x="6406" y="151"/>
                    <a:pt x="5726" y="188"/>
                    <a:pt x="5071" y="226"/>
                  </a:cubicBezTo>
                  <a:cubicBezTo>
                    <a:pt x="3516" y="306"/>
                    <a:pt x="1913" y="398"/>
                    <a:pt x="798" y="1472"/>
                  </a:cubicBezTo>
                  <a:cubicBezTo>
                    <a:pt x="468" y="1792"/>
                    <a:pt x="215" y="2170"/>
                    <a:pt x="0" y="2570"/>
                  </a:cubicBezTo>
                  <a:lnTo>
                    <a:pt x="94" y="2783"/>
                  </a:lnTo>
                  <a:cubicBezTo>
                    <a:pt x="320" y="2353"/>
                    <a:pt x="581" y="1942"/>
                    <a:pt x="930" y="1609"/>
                  </a:cubicBezTo>
                  <a:cubicBezTo>
                    <a:pt x="1988" y="580"/>
                    <a:pt x="3489" y="497"/>
                    <a:pt x="5076" y="414"/>
                  </a:cubicBezTo>
                  <a:cubicBezTo>
                    <a:pt x="5743" y="376"/>
                    <a:pt x="6427" y="339"/>
                    <a:pt x="7075" y="223"/>
                  </a:cubicBezTo>
                  <a:cubicBezTo>
                    <a:pt x="7115" y="215"/>
                    <a:pt x="7161" y="210"/>
                    <a:pt x="7201" y="196"/>
                  </a:cubicBezTo>
                  <a:lnTo>
                    <a:pt x="72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49"/>
            <p:cNvSpPr/>
            <p:nvPr/>
          </p:nvSpPr>
          <p:spPr>
            <a:xfrm>
              <a:off x="3066250" y="4898425"/>
              <a:ext cx="177550" cy="132100"/>
            </a:xfrm>
            <a:custGeom>
              <a:avLst/>
              <a:gdLst/>
              <a:ahLst/>
              <a:cxnLst/>
              <a:rect l="l" t="t" r="r" b="b"/>
              <a:pathLst>
                <a:path w="7102" h="5284" extrusionOk="0">
                  <a:moveTo>
                    <a:pt x="7101" y="1"/>
                  </a:moveTo>
                  <a:lnTo>
                    <a:pt x="7101" y="1"/>
                  </a:lnTo>
                  <a:cubicBezTo>
                    <a:pt x="6352" y="79"/>
                    <a:pt x="5603" y="199"/>
                    <a:pt x="4894" y="476"/>
                  </a:cubicBezTo>
                  <a:cubicBezTo>
                    <a:pt x="3113" y="1169"/>
                    <a:pt x="1867" y="2702"/>
                    <a:pt x="664" y="4185"/>
                  </a:cubicBezTo>
                  <a:cubicBezTo>
                    <a:pt x="513" y="4373"/>
                    <a:pt x="357" y="4566"/>
                    <a:pt x="202" y="4757"/>
                  </a:cubicBezTo>
                  <a:lnTo>
                    <a:pt x="0" y="5283"/>
                  </a:lnTo>
                  <a:cubicBezTo>
                    <a:pt x="272" y="4964"/>
                    <a:pt x="540" y="4628"/>
                    <a:pt x="806" y="4303"/>
                  </a:cubicBezTo>
                  <a:cubicBezTo>
                    <a:pt x="1996" y="2839"/>
                    <a:pt x="3223" y="1319"/>
                    <a:pt x="4961" y="645"/>
                  </a:cubicBezTo>
                  <a:cubicBezTo>
                    <a:pt x="5627" y="390"/>
                    <a:pt x="6333" y="267"/>
                    <a:pt x="7042" y="194"/>
                  </a:cubicBezTo>
                  <a:lnTo>
                    <a:pt x="71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49"/>
            <p:cNvSpPr/>
            <p:nvPr/>
          </p:nvSpPr>
          <p:spPr>
            <a:xfrm>
              <a:off x="3038650" y="5003900"/>
              <a:ext cx="232275" cy="98925"/>
            </a:xfrm>
            <a:custGeom>
              <a:avLst/>
              <a:gdLst/>
              <a:ahLst/>
              <a:cxnLst/>
              <a:rect l="l" t="t" r="r" b="b"/>
              <a:pathLst>
                <a:path w="9291" h="3957" extrusionOk="0">
                  <a:moveTo>
                    <a:pt x="9234" y="1"/>
                  </a:moveTo>
                  <a:cubicBezTo>
                    <a:pt x="7878" y="664"/>
                    <a:pt x="6495" y="1258"/>
                    <a:pt x="5090" y="1782"/>
                  </a:cubicBezTo>
                  <a:cubicBezTo>
                    <a:pt x="4623" y="1956"/>
                    <a:pt x="4147" y="2123"/>
                    <a:pt x="3672" y="2292"/>
                  </a:cubicBezTo>
                  <a:cubicBezTo>
                    <a:pt x="2482" y="2716"/>
                    <a:pt x="1260" y="3151"/>
                    <a:pt x="97" y="3702"/>
                  </a:cubicBezTo>
                  <a:lnTo>
                    <a:pt x="0" y="3957"/>
                  </a:lnTo>
                  <a:cubicBezTo>
                    <a:pt x="1206" y="3361"/>
                    <a:pt x="2487" y="2910"/>
                    <a:pt x="3734" y="2466"/>
                  </a:cubicBezTo>
                  <a:cubicBezTo>
                    <a:pt x="4209" y="2297"/>
                    <a:pt x="4687" y="2131"/>
                    <a:pt x="5157" y="1956"/>
                  </a:cubicBezTo>
                  <a:cubicBezTo>
                    <a:pt x="6562" y="1430"/>
                    <a:pt x="7939" y="839"/>
                    <a:pt x="9290" y="181"/>
                  </a:cubicBezTo>
                  <a:lnTo>
                    <a:pt x="92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49"/>
            <p:cNvSpPr/>
            <p:nvPr/>
          </p:nvSpPr>
          <p:spPr>
            <a:xfrm>
              <a:off x="3015475" y="5072200"/>
              <a:ext cx="277075" cy="207225"/>
            </a:xfrm>
            <a:custGeom>
              <a:avLst/>
              <a:gdLst/>
              <a:ahLst/>
              <a:cxnLst/>
              <a:rect l="l" t="t" r="r" b="b"/>
              <a:pathLst>
                <a:path w="11083" h="8289" extrusionOk="0">
                  <a:moveTo>
                    <a:pt x="11015" y="0"/>
                  </a:moveTo>
                  <a:cubicBezTo>
                    <a:pt x="10854" y="207"/>
                    <a:pt x="10725" y="438"/>
                    <a:pt x="10631" y="685"/>
                  </a:cubicBezTo>
                  <a:cubicBezTo>
                    <a:pt x="10427" y="1217"/>
                    <a:pt x="10346" y="1821"/>
                    <a:pt x="10271" y="2412"/>
                  </a:cubicBezTo>
                  <a:cubicBezTo>
                    <a:pt x="10131" y="3502"/>
                    <a:pt x="9997" y="4526"/>
                    <a:pt x="9114" y="4988"/>
                  </a:cubicBezTo>
                  <a:cubicBezTo>
                    <a:pt x="8868" y="5116"/>
                    <a:pt x="8619" y="5169"/>
                    <a:pt x="8368" y="5169"/>
                  </a:cubicBezTo>
                  <a:cubicBezTo>
                    <a:pt x="7718" y="5169"/>
                    <a:pt x="7048" y="4807"/>
                    <a:pt x="6353" y="4429"/>
                  </a:cubicBezTo>
                  <a:cubicBezTo>
                    <a:pt x="5684" y="4069"/>
                    <a:pt x="4999" y="3699"/>
                    <a:pt x="4279" y="3621"/>
                  </a:cubicBezTo>
                  <a:cubicBezTo>
                    <a:pt x="4183" y="3610"/>
                    <a:pt x="4087" y="3605"/>
                    <a:pt x="3993" y="3605"/>
                  </a:cubicBezTo>
                  <a:cubicBezTo>
                    <a:pt x="2560" y="3605"/>
                    <a:pt x="1333" y="4807"/>
                    <a:pt x="721" y="6062"/>
                  </a:cubicBezTo>
                  <a:cubicBezTo>
                    <a:pt x="409" y="6693"/>
                    <a:pt x="194" y="7375"/>
                    <a:pt x="1" y="8041"/>
                  </a:cubicBezTo>
                  <a:cubicBezTo>
                    <a:pt x="38" y="8127"/>
                    <a:pt x="73" y="8208"/>
                    <a:pt x="119" y="8288"/>
                  </a:cubicBezTo>
                  <a:cubicBezTo>
                    <a:pt x="326" y="7569"/>
                    <a:pt x="554" y="6822"/>
                    <a:pt x="884" y="6145"/>
                  </a:cubicBezTo>
                  <a:cubicBezTo>
                    <a:pt x="1474" y="4939"/>
                    <a:pt x="2646" y="3790"/>
                    <a:pt x="4003" y="3790"/>
                  </a:cubicBezTo>
                  <a:cubicBezTo>
                    <a:pt x="4087" y="3790"/>
                    <a:pt x="4172" y="3794"/>
                    <a:pt x="4258" y="3803"/>
                  </a:cubicBezTo>
                  <a:cubicBezTo>
                    <a:pt x="4940" y="3881"/>
                    <a:pt x="5614" y="4244"/>
                    <a:pt x="6264" y="4593"/>
                  </a:cubicBezTo>
                  <a:cubicBezTo>
                    <a:pt x="6983" y="4985"/>
                    <a:pt x="7675" y="5358"/>
                    <a:pt x="8364" y="5358"/>
                  </a:cubicBezTo>
                  <a:cubicBezTo>
                    <a:pt x="8642" y="5358"/>
                    <a:pt x="8920" y="5297"/>
                    <a:pt x="9199" y="5151"/>
                  </a:cubicBezTo>
                  <a:cubicBezTo>
                    <a:pt x="10169" y="4649"/>
                    <a:pt x="10311" y="3524"/>
                    <a:pt x="10454" y="2434"/>
                  </a:cubicBezTo>
                  <a:cubicBezTo>
                    <a:pt x="10532" y="1859"/>
                    <a:pt x="10609" y="1260"/>
                    <a:pt x="10803" y="752"/>
                  </a:cubicBezTo>
                  <a:cubicBezTo>
                    <a:pt x="10875" y="564"/>
                    <a:pt x="10967" y="384"/>
                    <a:pt x="11082" y="218"/>
                  </a:cubicBezTo>
                  <a:lnTo>
                    <a:pt x="1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49"/>
            <p:cNvSpPr/>
            <p:nvPr/>
          </p:nvSpPr>
          <p:spPr>
            <a:xfrm>
              <a:off x="3247325" y="5249650"/>
              <a:ext cx="80325" cy="50050"/>
            </a:xfrm>
            <a:custGeom>
              <a:avLst/>
              <a:gdLst/>
              <a:ahLst/>
              <a:cxnLst/>
              <a:rect l="l" t="t" r="r" b="b"/>
              <a:pathLst>
                <a:path w="3213" h="2002" extrusionOk="0">
                  <a:moveTo>
                    <a:pt x="1945" y="0"/>
                  </a:moveTo>
                  <a:cubicBezTo>
                    <a:pt x="1842" y="0"/>
                    <a:pt x="1738" y="7"/>
                    <a:pt x="1634" y="22"/>
                  </a:cubicBezTo>
                  <a:cubicBezTo>
                    <a:pt x="938" y="119"/>
                    <a:pt x="301" y="720"/>
                    <a:pt x="79" y="1478"/>
                  </a:cubicBezTo>
                  <a:cubicBezTo>
                    <a:pt x="28" y="1647"/>
                    <a:pt x="1" y="1824"/>
                    <a:pt x="1" y="2001"/>
                  </a:cubicBezTo>
                  <a:lnTo>
                    <a:pt x="186" y="1996"/>
                  </a:lnTo>
                  <a:cubicBezTo>
                    <a:pt x="186" y="1838"/>
                    <a:pt x="210" y="1679"/>
                    <a:pt x="256" y="1529"/>
                  </a:cubicBezTo>
                  <a:cubicBezTo>
                    <a:pt x="457" y="839"/>
                    <a:pt x="1035" y="293"/>
                    <a:pt x="1658" y="205"/>
                  </a:cubicBezTo>
                  <a:cubicBezTo>
                    <a:pt x="1754" y="191"/>
                    <a:pt x="1850" y="185"/>
                    <a:pt x="1945" y="185"/>
                  </a:cubicBezTo>
                  <a:cubicBezTo>
                    <a:pt x="2380" y="185"/>
                    <a:pt x="2794" y="321"/>
                    <a:pt x="3162" y="549"/>
                  </a:cubicBezTo>
                  <a:cubicBezTo>
                    <a:pt x="3183" y="489"/>
                    <a:pt x="3199" y="428"/>
                    <a:pt x="3213" y="369"/>
                  </a:cubicBezTo>
                  <a:cubicBezTo>
                    <a:pt x="2828" y="139"/>
                    <a:pt x="2396" y="0"/>
                    <a:pt x="19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49"/>
            <p:cNvSpPr/>
            <p:nvPr/>
          </p:nvSpPr>
          <p:spPr>
            <a:xfrm>
              <a:off x="3132575" y="5215250"/>
              <a:ext cx="199300" cy="86200"/>
            </a:xfrm>
            <a:custGeom>
              <a:avLst/>
              <a:gdLst/>
              <a:ahLst/>
              <a:cxnLst/>
              <a:rect l="l" t="t" r="r" b="b"/>
              <a:pathLst>
                <a:path w="7972" h="3448" extrusionOk="0">
                  <a:moveTo>
                    <a:pt x="4285" y="0"/>
                  </a:moveTo>
                  <a:cubicBezTo>
                    <a:pt x="3185" y="0"/>
                    <a:pt x="2103" y="327"/>
                    <a:pt x="1182" y="952"/>
                  </a:cubicBezTo>
                  <a:cubicBezTo>
                    <a:pt x="605" y="1347"/>
                    <a:pt x="242" y="1790"/>
                    <a:pt x="108" y="2266"/>
                  </a:cubicBezTo>
                  <a:cubicBezTo>
                    <a:pt x="1" y="2652"/>
                    <a:pt x="36" y="3058"/>
                    <a:pt x="224" y="3447"/>
                  </a:cubicBezTo>
                  <a:lnTo>
                    <a:pt x="430" y="3442"/>
                  </a:lnTo>
                  <a:cubicBezTo>
                    <a:pt x="229" y="3069"/>
                    <a:pt x="186" y="2682"/>
                    <a:pt x="285" y="2319"/>
                  </a:cubicBezTo>
                  <a:cubicBezTo>
                    <a:pt x="409" y="1884"/>
                    <a:pt x="745" y="1476"/>
                    <a:pt x="1287" y="1105"/>
                  </a:cubicBezTo>
                  <a:cubicBezTo>
                    <a:pt x="2176" y="503"/>
                    <a:pt x="3220" y="187"/>
                    <a:pt x="4280" y="187"/>
                  </a:cubicBezTo>
                  <a:cubicBezTo>
                    <a:pt x="4561" y="187"/>
                    <a:pt x="4844" y="209"/>
                    <a:pt x="5125" y="254"/>
                  </a:cubicBezTo>
                  <a:cubicBezTo>
                    <a:pt x="5504" y="318"/>
                    <a:pt x="5885" y="423"/>
                    <a:pt x="6253" y="523"/>
                  </a:cubicBezTo>
                  <a:cubicBezTo>
                    <a:pt x="6664" y="638"/>
                    <a:pt x="7091" y="756"/>
                    <a:pt x="7526" y="815"/>
                  </a:cubicBezTo>
                  <a:cubicBezTo>
                    <a:pt x="7669" y="837"/>
                    <a:pt x="7811" y="850"/>
                    <a:pt x="7956" y="853"/>
                  </a:cubicBezTo>
                  <a:cubicBezTo>
                    <a:pt x="7961" y="837"/>
                    <a:pt x="7964" y="818"/>
                    <a:pt x="7964" y="802"/>
                  </a:cubicBezTo>
                  <a:cubicBezTo>
                    <a:pt x="7967" y="756"/>
                    <a:pt x="7972" y="711"/>
                    <a:pt x="7972" y="668"/>
                  </a:cubicBezTo>
                  <a:cubicBezTo>
                    <a:pt x="7830" y="665"/>
                    <a:pt x="7690" y="654"/>
                    <a:pt x="7550" y="633"/>
                  </a:cubicBezTo>
                  <a:cubicBezTo>
                    <a:pt x="7129" y="574"/>
                    <a:pt x="6710" y="458"/>
                    <a:pt x="6301" y="343"/>
                  </a:cubicBezTo>
                  <a:cubicBezTo>
                    <a:pt x="5923" y="233"/>
                    <a:pt x="5541" y="141"/>
                    <a:pt x="5155" y="69"/>
                  </a:cubicBezTo>
                  <a:cubicBezTo>
                    <a:pt x="4865" y="23"/>
                    <a:pt x="4574" y="0"/>
                    <a:pt x="4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49"/>
            <p:cNvSpPr/>
            <p:nvPr/>
          </p:nvSpPr>
          <p:spPr>
            <a:xfrm>
              <a:off x="4210025" y="3355225"/>
              <a:ext cx="140025" cy="138650"/>
            </a:xfrm>
            <a:custGeom>
              <a:avLst/>
              <a:gdLst/>
              <a:ahLst/>
              <a:cxnLst/>
              <a:rect l="l" t="t" r="r" b="b"/>
              <a:pathLst>
                <a:path w="5601" h="5546" extrusionOk="0">
                  <a:moveTo>
                    <a:pt x="2800" y="1"/>
                  </a:moveTo>
                  <a:cubicBezTo>
                    <a:pt x="2748" y="1"/>
                    <a:pt x="2696" y="28"/>
                    <a:pt x="2670" y="83"/>
                  </a:cubicBezTo>
                  <a:lnTo>
                    <a:pt x="2187" y="1126"/>
                  </a:lnTo>
                  <a:cubicBezTo>
                    <a:pt x="1975" y="1579"/>
                    <a:pt x="1607" y="1945"/>
                    <a:pt x="1153" y="2160"/>
                  </a:cubicBezTo>
                  <a:lnTo>
                    <a:pt x="111" y="2643"/>
                  </a:lnTo>
                  <a:cubicBezTo>
                    <a:pt x="1" y="2694"/>
                    <a:pt x="1" y="2850"/>
                    <a:pt x="111" y="2903"/>
                  </a:cubicBezTo>
                  <a:lnTo>
                    <a:pt x="1153" y="3387"/>
                  </a:lnTo>
                  <a:cubicBezTo>
                    <a:pt x="1607" y="3599"/>
                    <a:pt x="1975" y="3964"/>
                    <a:pt x="2187" y="4421"/>
                  </a:cubicBezTo>
                  <a:lnTo>
                    <a:pt x="2670" y="5463"/>
                  </a:lnTo>
                  <a:cubicBezTo>
                    <a:pt x="2696" y="5518"/>
                    <a:pt x="2748" y="5546"/>
                    <a:pt x="2800" y="5546"/>
                  </a:cubicBezTo>
                  <a:cubicBezTo>
                    <a:pt x="2853" y="5546"/>
                    <a:pt x="2905" y="5518"/>
                    <a:pt x="2931" y="5463"/>
                  </a:cubicBezTo>
                  <a:lnTo>
                    <a:pt x="3414" y="4421"/>
                  </a:lnTo>
                  <a:cubicBezTo>
                    <a:pt x="3626" y="3964"/>
                    <a:pt x="3994" y="3599"/>
                    <a:pt x="4451" y="3387"/>
                  </a:cubicBezTo>
                  <a:lnTo>
                    <a:pt x="5490" y="2903"/>
                  </a:lnTo>
                  <a:cubicBezTo>
                    <a:pt x="5600" y="2850"/>
                    <a:pt x="5600" y="2694"/>
                    <a:pt x="5490" y="2643"/>
                  </a:cubicBezTo>
                  <a:lnTo>
                    <a:pt x="4451" y="2160"/>
                  </a:lnTo>
                  <a:cubicBezTo>
                    <a:pt x="3994" y="1945"/>
                    <a:pt x="3626" y="1579"/>
                    <a:pt x="3414" y="1126"/>
                  </a:cubicBezTo>
                  <a:lnTo>
                    <a:pt x="2931" y="83"/>
                  </a:lnTo>
                  <a:cubicBezTo>
                    <a:pt x="2905" y="28"/>
                    <a:pt x="2853" y="1"/>
                    <a:pt x="28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49"/>
            <p:cNvSpPr/>
            <p:nvPr/>
          </p:nvSpPr>
          <p:spPr>
            <a:xfrm>
              <a:off x="4429325" y="5062000"/>
              <a:ext cx="140000" cy="138650"/>
            </a:xfrm>
            <a:custGeom>
              <a:avLst/>
              <a:gdLst/>
              <a:ahLst/>
              <a:cxnLst/>
              <a:rect l="l" t="t" r="r" b="b"/>
              <a:pathLst>
                <a:path w="5600" h="5546" extrusionOk="0">
                  <a:moveTo>
                    <a:pt x="2801" y="1"/>
                  </a:moveTo>
                  <a:cubicBezTo>
                    <a:pt x="2750" y="1"/>
                    <a:pt x="2698" y="28"/>
                    <a:pt x="2672" y="83"/>
                  </a:cubicBezTo>
                  <a:lnTo>
                    <a:pt x="2186" y="1125"/>
                  </a:lnTo>
                  <a:cubicBezTo>
                    <a:pt x="1974" y="1579"/>
                    <a:pt x="1609" y="1945"/>
                    <a:pt x="1152" y="2159"/>
                  </a:cubicBezTo>
                  <a:lnTo>
                    <a:pt x="113" y="2643"/>
                  </a:lnTo>
                  <a:cubicBezTo>
                    <a:pt x="0" y="2694"/>
                    <a:pt x="0" y="2852"/>
                    <a:pt x="113" y="2903"/>
                  </a:cubicBezTo>
                  <a:lnTo>
                    <a:pt x="1152" y="3387"/>
                  </a:lnTo>
                  <a:cubicBezTo>
                    <a:pt x="1609" y="3599"/>
                    <a:pt x="1974" y="3964"/>
                    <a:pt x="2186" y="4421"/>
                  </a:cubicBezTo>
                  <a:lnTo>
                    <a:pt x="2672" y="5463"/>
                  </a:lnTo>
                  <a:cubicBezTo>
                    <a:pt x="2698" y="5518"/>
                    <a:pt x="2750" y="5545"/>
                    <a:pt x="2801" y="5545"/>
                  </a:cubicBezTo>
                  <a:cubicBezTo>
                    <a:pt x="2853" y="5545"/>
                    <a:pt x="2905" y="5518"/>
                    <a:pt x="2930" y="5463"/>
                  </a:cubicBezTo>
                  <a:lnTo>
                    <a:pt x="3416" y="4421"/>
                  </a:lnTo>
                  <a:cubicBezTo>
                    <a:pt x="3629" y="3964"/>
                    <a:pt x="3994" y="3599"/>
                    <a:pt x="4450" y="3387"/>
                  </a:cubicBezTo>
                  <a:lnTo>
                    <a:pt x="5490" y="2903"/>
                  </a:lnTo>
                  <a:cubicBezTo>
                    <a:pt x="5600" y="2852"/>
                    <a:pt x="5600" y="2694"/>
                    <a:pt x="5490" y="2643"/>
                  </a:cubicBezTo>
                  <a:lnTo>
                    <a:pt x="4450" y="2159"/>
                  </a:lnTo>
                  <a:cubicBezTo>
                    <a:pt x="3994" y="1945"/>
                    <a:pt x="3629" y="1579"/>
                    <a:pt x="3416" y="1125"/>
                  </a:cubicBezTo>
                  <a:lnTo>
                    <a:pt x="2930" y="83"/>
                  </a:lnTo>
                  <a:cubicBezTo>
                    <a:pt x="2905" y="28"/>
                    <a:pt x="2853" y="1"/>
                    <a:pt x="28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49"/>
            <p:cNvSpPr/>
            <p:nvPr/>
          </p:nvSpPr>
          <p:spPr>
            <a:xfrm>
              <a:off x="3600700" y="4103750"/>
              <a:ext cx="140025" cy="138575"/>
            </a:xfrm>
            <a:custGeom>
              <a:avLst/>
              <a:gdLst/>
              <a:ahLst/>
              <a:cxnLst/>
              <a:rect l="l" t="t" r="r" b="b"/>
              <a:pathLst>
                <a:path w="5601" h="5543" extrusionOk="0">
                  <a:moveTo>
                    <a:pt x="2801" y="0"/>
                  </a:moveTo>
                  <a:cubicBezTo>
                    <a:pt x="2749" y="0"/>
                    <a:pt x="2697" y="28"/>
                    <a:pt x="2670" y="83"/>
                  </a:cubicBezTo>
                  <a:lnTo>
                    <a:pt x="2187" y="1122"/>
                  </a:lnTo>
                  <a:cubicBezTo>
                    <a:pt x="1975" y="1579"/>
                    <a:pt x="1609" y="1944"/>
                    <a:pt x="1153" y="2156"/>
                  </a:cubicBezTo>
                  <a:lnTo>
                    <a:pt x="111" y="2642"/>
                  </a:lnTo>
                  <a:cubicBezTo>
                    <a:pt x="1" y="2693"/>
                    <a:pt x="1" y="2849"/>
                    <a:pt x="111" y="2900"/>
                  </a:cubicBezTo>
                  <a:lnTo>
                    <a:pt x="1153" y="3386"/>
                  </a:lnTo>
                  <a:cubicBezTo>
                    <a:pt x="1609" y="3598"/>
                    <a:pt x="1975" y="3964"/>
                    <a:pt x="2187" y="4420"/>
                  </a:cubicBezTo>
                  <a:lnTo>
                    <a:pt x="2670" y="5460"/>
                  </a:lnTo>
                  <a:cubicBezTo>
                    <a:pt x="2697" y="5515"/>
                    <a:pt x="2749" y="5542"/>
                    <a:pt x="2801" y="5542"/>
                  </a:cubicBezTo>
                  <a:cubicBezTo>
                    <a:pt x="2854" y="5542"/>
                    <a:pt x="2905" y="5515"/>
                    <a:pt x="2931" y="5460"/>
                  </a:cubicBezTo>
                  <a:lnTo>
                    <a:pt x="3417" y="4420"/>
                  </a:lnTo>
                  <a:cubicBezTo>
                    <a:pt x="3626" y="3964"/>
                    <a:pt x="3994" y="3598"/>
                    <a:pt x="4451" y="3386"/>
                  </a:cubicBezTo>
                  <a:lnTo>
                    <a:pt x="5490" y="2900"/>
                  </a:lnTo>
                  <a:cubicBezTo>
                    <a:pt x="5600" y="2849"/>
                    <a:pt x="5600" y="2693"/>
                    <a:pt x="5490" y="2642"/>
                  </a:cubicBezTo>
                  <a:lnTo>
                    <a:pt x="4451" y="2156"/>
                  </a:lnTo>
                  <a:cubicBezTo>
                    <a:pt x="3994" y="1944"/>
                    <a:pt x="3626" y="1579"/>
                    <a:pt x="3417" y="1122"/>
                  </a:cubicBezTo>
                  <a:lnTo>
                    <a:pt x="2931" y="83"/>
                  </a:lnTo>
                  <a:cubicBezTo>
                    <a:pt x="2905" y="28"/>
                    <a:pt x="2854" y="0"/>
                    <a:pt x="28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49"/>
            <p:cNvSpPr/>
            <p:nvPr/>
          </p:nvSpPr>
          <p:spPr>
            <a:xfrm>
              <a:off x="3600700" y="5105100"/>
              <a:ext cx="140025" cy="138650"/>
            </a:xfrm>
            <a:custGeom>
              <a:avLst/>
              <a:gdLst/>
              <a:ahLst/>
              <a:cxnLst/>
              <a:rect l="l" t="t" r="r" b="b"/>
              <a:pathLst>
                <a:path w="5601" h="5546" extrusionOk="0">
                  <a:moveTo>
                    <a:pt x="2800" y="1"/>
                  </a:moveTo>
                  <a:cubicBezTo>
                    <a:pt x="2748" y="1"/>
                    <a:pt x="2696" y="28"/>
                    <a:pt x="2670" y="84"/>
                  </a:cubicBezTo>
                  <a:lnTo>
                    <a:pt x="2187" y="1126"/>
                  </a:lnTo>
                  <a:cubicBezTo>
                    <a:pt x="1975" y="1579"/>
                    <a:pt x="1609" y="1947"/>
                    <a:pt x="1153" y="2160"/>
                  </a:cubicBezTo>
                  <a:lnTo>
                    <a:pt x="111" y="2643"/>
                  </a:lnTo>
                  <a:cubicBezTo>
                    <a:pt x="1" y="2694"/>
                    <a:pt x="1" y="2853"/>
                    <a:pt x="111" y="2904"/>
                  </a:cubicBezTo>
                  <a:lnTo>
                    <a:pt x="1153" y="3387"/>
                  </a:lnTo>
                  <a:cubicBezTo>
                    <a:pt x="1609" y="3599"/>
                    <a:pt x="1975" y="3967"/>
                    <a:pt x="2187" y="4421"/>
                  </a:cubicBezTo>
                  <a:lnTo>
                    <a:pt x="2670" y="5463"/>
                  </a:lnTo>
                  <a:cubicBezTo>
                    <a:pt x="2696" y="5518"/>
                    <a:pt x="2748" y="5546"/>
                    <a:pt x="2800" y="5546"/>
                  </a:cubicBezTo>
                  <a:cubicBezTo>
                    <a:pt x="2853" y="5546"/>
                    <a:pt x="2905" y="5518"/>
                    <a:pt x="2931" y="5463"/>
                  </a:cubicBezTo>
                  <a:lnTo>
                    <a:pt x="3417" y="4421"/>
                  </a:lnTo>
                  <a:cubicBezTo>
                    <a:pt x="3629" y="3967"/>
                    <a:pt x="3994" y="3599"/>
                    <a:pt x="4451" y="3387"/>
                  </a:cubicBezTo>
                  <a:lnTo>
                    <a:pt x="5490" y="2904"/>
                  </a:lnTo>
                  <a:cubicBezTo>
                    <a:pt x="5600" y="2853"/>
                    <a:pt x="5600" y="2694"/>
                    <a:pt x="5490" y="2643"/>
                  </a:cubicBezTo>
                  <a:lnTo>
                    <a:pt x="4451" y="2160"/>
                  </a:lnTo>
                  <a:cubicBezTo>
                    <a:pt x="3994" y="1947"/>
                    <a:pt x="3629" y="1579"/>
                    <a:pt x="3417" y="1126"/>
                  </a:cubicBezTo>
                  <a:lnTo>
                    <a:pt x="2931" y="84"/>
                  </a:lnTo>
                  <a:cubicBezTo>
                    <a:pt x="2905" y="28"/>
                    <a:pt x="2853" y="1"/>
                    <a:pt x="28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49"/>
            <p:cNvSpPr/>
            <p:nvPr/>
          </p:nvSpPr>
          <p:spPr>
            <a:xfrm>
              <a:off x="2838500" y="4770350"/>
              <a:ext cx="140025" cy="138625"/>
            </a:xfrm>
            <a:custGeom>
              <a:avLst/>
              <a:gdLst/>
              <a:ahLst/>
              <a:cxnLst/>
              <a:rect l="l" t="t" r="r" b="b"/>
              <a:pathLst>
                <a:path w="5601" h="5545" extrusionOk="0">
                  <a:moveTo>
                    <a:pt x="2800" y="1"/>
                  </a:moveTo>
                  <a:cubicBezTo>
                    <a:pt x="2748" y="1"/>
                    <a:pt x="2695" y="29"/>
                    <a:pt x="2670" y="85"/>
                  </a:cubicBezTo>
                  <a:lnTo>
                    <a:pt x="2186" y="1125"/>
                  </a:lnTo>
                  <a:cubicBezTo>
                    <a:pt x="1974" y="1581"/>
                    <a:pt x="1609" y="1946"/>
                    <a:pt x="1152" y="2159"/>
                  </a:cubicBezTo>
                  <a:lnTo>
                    <a:pt x="110" y="2645"/>
                  </a:lnTo>
                  <a:cubicBezTo>
                    <a:pt x="0" y="2696"/>
                    <a:pt x="0" y="2852"/>
                    <a:pt x="110" y="2903"/>
                  </a:cubicBezTo>
                  <a:lnTo>
                    <a:pt x="1152" y="3389"/>
                  </a:lnTo>
                  <a:cubicBezTo>
                    <a:pt x="1609" y="3601"/>
                    <a:pt x="1974" y="3966"/>
                    <a:pt x="2186" y="4423"/>
                  </a:cubicBezTo>
                  <a:lnTo>
                    <a:pt x="2670" y="5462"/>
                  </a:lnTo>
                  <a:cubicBezTo>
                    <a:pt x="2695" y="5517"/>
                    <a:pt x="2748" y="5545"/>
                    <a:pt x="2800" y="5545"/>
                  </a:cubicBezTo>
                  <a:cubicBezTo>
                    <a:pt x="2853" y="5545"/>
                    <a:pt x="2905" y="5517"/>
                    <a:pt x="2930" y="5462"/>
                  </a:cubicBezTo>
                  <a:lnTo>
                    <a:pt x="3417" y="4423"/>
                  </a:lnTo>
                  <a:cubicBezTo>
                    <a:pt x="3629" y="3966"/>
                    <a:pt x="3994" y="3601"/>
                    <a:pt x="4451" y="3389"/>
                  </a:cubicBezTo>
                  <a:lnTo>
                    <a:pt x="5490" y="2903"/>
                  </a:lnTo>
                  <a:cubicBezTo>
                    <a:pt x="5600" y="2852"/>
                    <a:pt x="5600" y="2696"/>
                    <a:pt x="5490" y="2645"/>
                  </a:cubicBezTo>
                  <a:lnTo>
                    <a:pt x="4451" y="2159"/>
                  </a:lnTo>
                  <a:cubicBezTo>
                    <a:pt x="3994" y="1946"/>
                    <a:pt x="3629" y="1581"/>
                    <a:pt x="3417" y="1125"/>
                  </a:cubicBezTo>
                  <a:lnTo>
                    <a:pt x="2930" y="85"/>
                  </a:lnTo>
                  <a:cubicBezTo>
                    <a:pt x="2905" y="29"/>
                    <a:pt x="2853" y="1"/>
                    <a:pt x="28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49"/>
            <p:cNvSpPr/>
            <p:nvPr/>
          </p:nvSpPr>
          <p:spPr>
            <a:xfrm>
              <a:off x="3004750" y="3551550"/>
              <a:ext cx="140000" cy="138650"/>
            </a:xfrm>
            <a:custGeom>
              <a:avLst/>
              <a:gdLst/>
              <a:ahLst/>
              <a:cxnLst/>
              <a:rect l="l" t="t" r="r" b="b"/>
              <a:pathLst>
                <a:path w="5600" h="5546" extrusionOk="0">
                  <a:moveTo>
                    <a:pt x="2800" y="1"/>
                  </a:moveTo>
                  <a:cubicBezTo>
                    <a:pt x="2748" y="1"/>
                    <a:pt x="2695" y="28"/>
                    <a:pt x="2670" y="83"/>
                  </a:cubicBezTo>
                  <a:lnTo>
                    <a:pt x="2184" y="1126"/>
                  </a:lnTo>
                  <a:cubicBezTo>
                    <a:pt x="1971" y="1579"/>
                    <a:pt x="1606" y="1947"/>
                    <a:pt x="1150" y="2160"/>
                  </a:cubicBezTo>
                  <a:lnTo>
                    <a:pt x="110" y="2643"/>
                  </a:lnTo>
                  <a:cubicBezTo>
                    <a:pt x="0" y="2694"/>
                    <a:pt x="0" y="2852"/>
                    <a:pt x="110" y="2903"/>
                  </a:cubicBezTo>
                  <a:lnTo>
                    <a:pt x="1150" y="3387"/>
                  </a:lnTo>
                  <a:cubicBezTo>
                    <a:pt x="1606" y="3599"/>
                    <a:pt x="1971" y="3967"/>
                    <a:pt x="2184" y="4421"/>
                  </a:cubicBezTo>
                  <a:lnTo>
                    <a:pt x="2670" y="5463"/>
                  </a:lnTo>
                  <a:cubicBezTo>
                    <a:pt x="2695" y="5518"/>
                    <a:pt x="2748" y="5546"/>
                    <a:pt x="2800" y="5546"/>
                  </a:cubicBezTo>
                  <a:cubicBezTo>
                    <a:pt x="2852" y="5546"/>
                    <a:pt x="2905" y="5518"/>
                    <a:pt x="2930" y="5463"/>
                  </a:cubicBezTo>
                  <a:lnTo>
                    <a:pt x="3414" y="4421"/>
                  </a:lnTo>
                  <a:cubicBezTo>
                    <a:pt x="3626" y="3967"/>
                    <a:pt x="3991" y="3599"/>
                    <a:pt x="4448" y="3387"/>
                  </a:cubicBezTo>
                  <a:lnTo>
                    <a:pt x="5490" y="2903"/>
                  </a:lnTo>
                  <a:cubicBezTo>
                    <a:pt x="5600" y="2852"/>
                    <a:pt x="5600" y="2694"/>
                    <a:pt x="5490" y="2643"/>
                  </a:cubicBezTo>
                  <a:lnTo>
                    <a:pt x="4448" y="2160"/>
                  </a:lnTo>
                  <a:cubicBezTo>
                    <a:pt x="3991" y="1947"/>
                    <a:pt x="3626" y="1579"/>
                    <a:pt x="3414" y="1126"/>
                  </a:cubicBezTo>
                  <a:lnTo>
                    <a:pt x="2930" y="83"/>
                  </a:lnTo>
                  <a:cubicBezTo>
                    <a:pt x="2905" y="28"/>
                    <a:pt x="2852" y="1"/>
                    <a:pt x="28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4" name="Google Shape;1724;p49"/>
          <p:cNvGrpSpPr/>
          <p:nvPr/>
        </p:nvGrpSpPr>
        <p:grpSpPr>
          <a:xfrm>
            <a:off x="8317418" y="240250"/>
            <a:ext cx="482689" cy="478194"/>
            <a:chOff x="7713955" y="4182950"/>
            <a:chExt cx="553860" cy="548702"/>
          </a:xfrm>
        </p:grpSpPr>
        <p:sp>
          <p:nvSpPr>
            <p:cNvPr id="1725" name="Google Shape;1725;p49"/>
            <p:cNvSpPr/>
            <p:nvPr/>
          </p:nvSpPr>
          <p:spPr>
            <a:xfrm>
              <a:off x="7713955" y="4182950"/>
              <a:ext cx="553860" cy="548702"/>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w="152400" cap="flat" cmpd="sng">
              <a:solidFill>
                <a:schemeClr val="dk1"/>
              </a:solidFill>
              <a:prstDash val="solid"/>
              <a:round/>
              <a:headEnd type="none" w="sm" len="sm"/>
              <a:tailEnd type="none" w="sm" len="sm"/>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49"/>
            <p:cNvSpPr/>
            <p:nvPr/>
          </p:nvSpPr>
          <p:spPr>
            <a:xfrm>
              <a:off x="7713955" y="4182950"/>
              <a:ext cx="553860" cy="548702"/>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1" name="Google Shape;1731;p49"/>
          <p:cNvSpPr/>
          <p:nvPr/>
        </p:nvSpPr>
        <p:spPr>
          <a:xfrm>
            <a:off x="4070024" y="539500"/>
            <a:ext cx="720102" cy="125802"/>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9"/>
          <p:cNvSpPr/>
          <p:nvPr/>
        </p:nvSpPr>
        <p:spPr>
          <a:xfrm>
            <a:off x="4498223" y="3177567"/>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Speech Bubble: Rectangle with Corners Rounded 9">
            <a:extLst>
              <a:ext uri="{FF2B5EF4-FFF2-40B4-BE49-F238E27FC236}">
                <a16:creationId xmlns:a16="http://schemas.microsoft.com/office/drawing/2014/main" id="{6F96E39E-7269-FE95-5C7D-FC467F5920B0}"/>
              </a:ext>
            </a:extLst>
          </p:cNvPr>
          <p:cNvSpPr/>
          <p:nvPr/>
        </p:nvSpPr>
        <p:spPr>
          <a:xfrm>
            <a:off x="2916111" y="213896"/>
            <a:ext cx="4998535" cy="4342526"/>
          </a:xfrm>
          <a:prstGeom prst="wedgeRoundRectCallou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5B5F2BE-43FF-A2B8-D0F2-3A1678F8BB8C}"/>
              </a:ext>
            </a:extLst>
          </p:cNvPr>
          <p:cNvSpPr txBox="1"/>
          <p:nvPr/>
        </p:nvSpPr>
        <p:spPr>
          <a:xfrm>
            <a:off x="3434337" y="283878"/>
            <a:ext cx="3939623" cy="4202561"/>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sz="1800">
                <a:latin typeface="+mj-lt"/>
                <a:ea typeface="Times New Roman" panose="02020603050405020304" pitchFamily="18" charset="0"/>
              </a:rPr>
              <a:t>C</a:t>
            </a:r>
            <a:r>
              <a:rPr lang="en-US" sz="1800">
                <a:solidFill>
                  <a:srgbClr val="000000"/>
                </a:solidFill>
                <a:effectLst/>
                <a:latin typeface="+mj-lt"/>
                <a:ea typeface="Times New Roman" panose="02020603050405020304" pitchFamily="18" charset="0"/>
              </a:rPr>
              <a:t>ác nhóm thực hành thí nghiệm theo các bước như hình 24.</a:t>
            </a:r>
          </a:p>
          <a:p>
            <a:pPr algn="just">
              <a:lnSpc>
                <a:spcPct val="150000"/>
              </a:lnSpc>
            </a:pPr>
            <a:endParaRPr lang="en-US" sz="1800">
              <a:latin typeface="+mj-lt"/>
              <a:ea typeface="Times New Roman" panose="02020603050405020304" pitchFamily="18" charset="0"/>
            </a:endParaRPr>
          </a:p>
          <a:p>
            <a:pPr algn="just">
              <a:lnSpc>
                <a:spcPct val="150000"/>
              </a:lnSpc>
            </a:pPr>
            <a:endParaRPr lang="en-US" sz="1800">
              <a:latin typeface="+mj-lt"/>
              <a:ea typeface="Times New Roman" panose="02020603050405020304" pitchFamily="18" charset="0"/>
            </a:endParaRPr>
          </a:p>
          <a:p>
            <a:pPr marL="285750" indent="-285750" algn="just">
              <a:lnSpc>
                <a:spcPct val="150000"/>
              </a:lnSpc>
              <a:buFont typeface="Arial" panose="020B0604020202020204" pitchFamily="34" charset="0"/>
              <a:buChar char="•"/>
            </a:pPr>
            <a:endParaRPr lang="en-US" sz="1800">
              <a:solidFill>
                <a:srgbClr val="000000"/>
              </a:solidFill>
              <a:effectLst/>
              <a:latin typeface="+mj-lt"/>
              <a:ea typeface="Times New Roman" panose="02020603050405020304" pitchFamily="18" charset="0"/>
            </a:endParaRPr>
          </a:p>
          <a:p>
            <a:pPr marL="285750" indent="-285750" algn="just">
              <a:lnSpc>
                <a:spcPct val="150000"/>
              </a:lnSpc>
              <a:buFont typeface="Arial" panose="020B0604020202020204" pitchFamily="34" charset="0"/>
              <a:buChar char="•"/>
            </a:pPr>
            <a:endParaRPr lang="en-US" sz="1800">
              <a:latin typeface="+mj-lt"/>
              <a:ea typeface="Times New Roman" panose="02020603050405020304" pitchFamily="18" charset="0"/>
            </a:endParaRPr>
          </a:p>
          <a:p>
            <a:pPr marL="285750" indent="-285750" algn="just">
              <a:lnSpc>
                <a:spcPct val="150000"/>
              </a:lnSpc>
              <a:buFont typeface="Arial" panose="020B0604020202020204" pitchFamily="34" charset="0"/>
              <a:buChar char="•"/>
            </a:pPr>
            <a:endParaRPr lang="en-US" sz="1800">
              <a:solidFill>
                <a:srgbClr val="000000"/>
              </a:solidFill>
              <a:effectLst/>
              <a:latin typeface="+mj-lt"/>
              <a:ea typeface="Times New Roman" panose="02020603050405020304" pitchFamily="18" charset="0"/>
            </a:endParaRPr>
          </a:p>
          <a:p>
            <a:pPr marL="285750" indent="-285750" algn="just">
              <a:lnSpc>
                <a:spcPct val="150000"/>
              </a:lnSpc>
              <a:buFont typeface="Arial" panose="020B0604020202020204" pitchFamily="34" charset="0"/>
              <a:buChar char="•"/>
            </a:pPr>
            <a:endParaRPr lang="en-US" sz="1800">
              <a:solidFill>
                <a:srgbClr val="000000"/>
              </a:solidFill>
              <a:effectLst/>
              <a:latin typeface="+mj-lt"/>
              <a:ea typeface="Times New Roman" panose="02020603050405020304" pitchFamily="18" charset="0"/>
            </a:endParaRPr>
          </a:p>
          <a:p>
            <a:pPr marL="285750" indent="-285750" algn="just">
              <a:lnSpc>
                <a:spcPct val="150000"/>
              </a:lnSpc>
              <a:buFont typeface="Arial" panose="020B0604020202020204" pitchFamily="34" charset="0"/>
              <a:buChar char="•"/>
            </a:pPr>
            <a:r>
              <a:rPr lang="en-US" sz="1800">
                <a:latin typeface="+mj-lt"/>
                <a:ea typeface="Times New Roman" panose="02020603050405020304" pitchFamily="18" charset="0"/>
              </a:rPr>
              <a:t>G</a:t>
            </a:r>
            <a:r>
              <a:rPr lang="en-US" sz="1800">
                <a:solidFill>
                  <a:srgbClr val="000000"/>
                </a:solidFill>
                <a:effectLst/>
                <a:latin typeface="+mj-lt"/>
                <a:ea typeface="Times New Roman" panose="02020603050405020304" pitchFamily="18" charset="0"/>
              </a:rPr>
              <a:t>hi nhận lại hiện tượng </a:t>
            </a:r>
          </a:p>
          <a:p>
            <a:pPr marL="285750" indent="-285750" algn="just">
              <a:lnSpc>
                <a:spcPct val="150000"/>
              </a:lnSpc>
              <a:buFont typeface="Arial" panose="020B0604020202020204" pitchFamily="34" charset="0"/>
              <a:buChar char="•"/>
            </a:pPr>
            <a:r>
              <a:rPr lang="en-US" sz="1800">
                <a:latin typeface="+mj-lt"/>
                <a:ea typeface="Times New Roman" panose="02020603050405020304" pitchFamily="18" charset="0"/>
              </a:rPr>
              <a:t>K</a:t>
            </a:r>
            <a:r>
              <a:rPr lang="en-US" sz="1800">
                <a:solidFill>
                  <a:srgbClr val="000000"/>
                </a:solidFill>
                <a:effectLst/>
                <a:latin typeface="+mj-lt"/>
                <a:ea typeface="Times New Roman" panose="02020603050405020304" pitchFamily="18" charset="0"/>
              </a:rPr>
              <a:t>ết luận vào báo cáo thực hành</a:t>
            </a:r>
            <a:r>
              <a:rPr lang="en-US" sz="1800">
                <a:solidFill>
                  <a:srgbClr val="000000"/>
                </a:solidFill>
                <a:effectLst/>
                <a:latin typeface="Times New Roman" panose="02020603050405020304" pitchFamily="18" charset="0"/>
                <a:ea typeface="Times New Roman" panose="02020603050405020304" pitchFamily="18" charset="0"/>
              </a:rPr>
              <a:t> </a:t>
            </a:r>
            <a:endParaRPr lang="en-US" sz="1800">
              <a:effectLst/>
              <a:latin typeface="Calibri" panose="020F0502020204030204" pitchFamily="34" charset="0"/>
              <a:ea typeface="Calibri" panose="020F0502020204030204" pitchFamily="34" charset="0"/>
            </a:endParaRPr>
          </a:p>
        </p:txBody>
      </p:sp>
      <p:pic>
        <p:nvPicPr>
          <p:cNvPr id="14" name="Picture 13">
            <a:extLst>
              <a:ext uri="{FF2B5EF4-FFF2-40B4-BE49-F238E27FC236}">
                <a16:creationId xmlns:a16="http://schemas.microsoft.com/office/drawing/2014/main" id="{00FC02DA-70E0-70B8-0FC3-56AB94B6991D}"/>
              </a:ext>
            </a:extLst>
          </p:cNvPr>
          <p:cNvPicPr>
            <a:picLocks noChangeAspect="1"/>
          </p:cNvPicPr>
          <p:nvPr/>
        </p:nvPicPr>
        <p:blipFill>
          <a:blip r:embed="rId3"/>
          <a:stretch>
            <a:fillRect/>
          </a:stretch>
        </p:blipFill>
        <p:spPr>
          <a:xfrm>
            <a:off x="4205679" y="1269310"/>
            <a:ext cx="2487925" cy="2310919"/>
          </a:xfrm>
          <a:prstGeom prst="rect">
            <a:avLst/>
          </a:prstGeom>
        </p:spPr>
      </p:pic>
      <p:pic>
        <p:nvPicPr>
          <p:cNvPr id="15" name="Picture 2">
            <a:extLst>
              <a:ext uri="{FF2B5EF4-FFF2-40B4-BE49-F238E27FC236}">
                <a16:creationId xmlns:a16="http://schemas.microsoft.com/office/drawing/2014/main" id="{17CBCD9F-FE8C-D9A3-BDF3-EF4A03DCCD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5601" b="43136"/>
          <a:stretch>
            <a:fillRect/>
          </a:stretch>
        </p:blipFill>
        <p:spPr>
          <a:xfrm flipH="1">
            <a:off x="-214129" y="1321739"/>
            <a:ext cx="4284153" cy="38294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1">
                                            <p:txEl>
                                              <p:pRg st="7" end="7"/>
                                            </p:txEl>
                                          </p:spTgt>
                                        </p:tgtEl>
                                        <p:attrNameLst>
                                          <p:attrName>style.visibility</p:attrName>
                                        </p:attrNameLst>
                                      </p:cBhvr>
                                      <p:to>
                                        <p:strVal val="visible"/>
                                      </p:to>
                                    </p:set>
                                    <p:animEffect transition="in" filter="randombar(horizontal)">
                                      <p:cBhvr>
                                        <p:cTn id="29" dur="500"/>
                                        <p:tgtEl>
                                          <p:spTgt spid="11">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1">
                                            <p:txEl>
                                              <p:pRg st="8" end="8"/>
                                            </p:txEl>
                                          </p:spTgt>
                                        </p:tgtEl>
                                        <p:attrNameLst>
                                          <p:attrName>style.visibility</p:attrName>
                                        </p:attrNameLst>
                                      </p:cBhvr>
                                      <p:to>
                                        <p:strVal val="visible"/>
                                      </p:to>
                                    </p:set>
                                    <p:animEffect transition="in" filter="randombar(horizontal)">
                                      <p:cBhvr>
                                        <p:cTn id="34" dur="5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36"/>
        <p:cNvGrpSpPr/>
        <p:nvPr/>
      </p:nvGrpSpPr>
      <p:grpSpPr>
        <a:xfrm>
          <a:off x="0" y="0"/>
          <a:ext cx="0" cy="0"/>
          <a:chOff x="0" y="0"/>
          <a:chExt cx="0" cy="0"/>
        </a:xfrm>
      </p:grpSpPr>
      <p:grpSp>
        <p:nvGrpSpPr>
          <p:cNvPr id="1743" name="Google Shape;1743;p50"/>
          <p:cNvGrpSpPr/>
          <p:nvPr/>
        </p:nvGrpSpPr>
        <p:grpSpPr>
          <a:xfrm>
            <a:off x="7951823" y="1266074"/>
            <a:ext cx="1110300" cy="1110300"/>
            <a:chOff x="6937225" y="3197488"/>
            <a:chExt cx="1110300" cy="1110300"/>
          </a:xfrm>
        </p:grpSpPr>
        <p:sp>
          <p:nvSpPr>
            <p:cNvPr id="1744" name="Google Shape;1744;p50"/>
            <p:cNvSpPr/>
            <p:nvPr/>
          </p:nvSpPr>
          <p:spPr>
            <a:xfrm>
              <a:off x="6937225" y="3197488"/>
              <a:ext cx="1110300" cy="1110300"/>
            </a:xfrm>
            <a:prstGeom prst="ellipse">
              <a:avLst/>
            </a:prstGeom>
            <a:solidFill>
              <a:schemeClr val="dk1"/>
            </a:solidFill>
            <a:ln w="152400" cap="flat" cmpd="sng">
              <a:solidFill>
                <a:schemeClr val="dk1"/>
              </a:solidFill>
              <a:prstDash val="solid"/>
              <a:round/>
              <a:headEnd type="none" w="sm" len="sm"/>
              <a:tailEnd type="none" w="sm" len="sm"/>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0"/>
            <p:cNvSpPr/>
            <p:nvPr/>
          </p:nvSpPr>
          <p:spPr>
            <a:xfrm>
              <a:off x="6937225" y="3197488"/>
              <a:ext cx="1110300" cy="1110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0"/>
            <p:cNvSpPr/>
            <p:nvPr/>
          </p:nvSpPr>
          <p:spPr>
            <a:xfrm>
              <a:off x="7177225" y="3433583"/>
              <a:ext cx="630300" cy="630300"/>
            </a:xfrm>
            <a:prstGeom prst="hear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0"/>
            <p:cNvSpPr/>
            <p:nvPr/>
          </p:nvSpPr>
          <p:spPr>
            <a:xfrm>
              <a:off x="7104248" y="3418254"/>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0"/>
            <p:cNvSpPr/>
            <p:nvPr/>
          </p:nvSpPr>
          <p:spPr>
            <a:xfrm>
              <a:off x="7719573" y="3917717"/>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9" name="Google Shape;1749;p50"/>
          <p:cNvSpPr/>
          <p:nvPr/>
        </p:nvSpPr>
        <p:spPr>
          <a:xfrm>
            <a:off x="6708698" y="577117"/>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50"/>
          <p:cNvSpPr/>
          <p:nvPr/>
        </p:nvSpPr>
        <p:spPr>
          <a:xfrm flipH="1">
            <a:off x="3775246" y="587300"/>
            <a:ext cx="720102" cy="125802"/>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1" name="Google Shape;1751;p50"/>
          <p:cNvGrpSpPr/>
          <p:nvPr/>
        </p:nvGrpSpPr>
        <p:grpSpPr>
          <a:xfrm>
            <a:off x="8302920" y="1559929"/>
            <a:ext cx="482689" cy="478194"/>
            <a:chOff x="7713955" y="4182950"/>
            <a:chExt cx="553860" cy="548702"/>
          </a:xfrm>
        </p:grpSpPr>
        <p:sp>
          <p:nvSpPr>
            <p:cNvPr id="1752" name="Google Shape;1752;p50"/>
            <p:cNvSpPr/>
            <p:nvPr/>
          </p:nvSpPr>
          <p:spPr>
            <a:xfrm>
              <a:off x="7713955" y="4182950"/>
              <a:ext cx="553860" cy="548702"/>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w="152400" cap="flat" cmpd="sng">
              <a:solidFill>
                <a:schemeClr val="dk1"/>
              </a:solidFill>
              <a:prstDash val="solid"/>
              <a:round/>
              <a:headEnd type="none" w="sm" len="sm"/>
              <a:tailEnd type="none" w="sm" len="sm"/>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0"/>
            <p:cNvSpPr/>
            <p:nvPr/>
          </p:nvSpPr>
          <p:spPr>
            <a:xfrm>
              <a:off x="7713955" y="4182950"/>
              <a:ext cx="553860" cy="548702"/>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Rounded Corners 5">
            <a:extLst>
              <a:ext uri="{FF2B5EF4-FFF2-40B4-BE49-F238E27FC236}">
                <a16:creationId xmlns:a16="http://schemas.microsoft.com/office/drawing/2014/main" id="{29ED0C9E-6297-3831-EDD2-0EC034AD873B}"/>
              </a:ext>
            </a:extLst>
          </p:cNvPr>
          <p:cNvSpPr/>
          <p:nvPr/>
        </p:nvSpPr>
        <p:spPr>
          <a:xfrm>
            <a:off x="93592" y="80037"/>
            <a:ext cx="8968531" cy="95773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marL="0" marR="0" algn="ctr">
              <a:lnSpc>
                <a:spcPct val="150000"/>
              </a:lnSpc>
              <a:spcBef>
                <a:spcPts val="0"/>
              </a:spcBef>
              <a:spcAft>
                <a:spcPts val="1000"/>
              </a:spcAft>
            </a:pPr>
            <a:r>
              <a:rPr lang="en-US" sz="1800" b="1">
                <a:solidFill>
                  <a:schemeClr val="bg1">
                    <a:lumMod val="10000"/>
                  </a:schemeClr>
                </a:solidFill>
                <a:effectLst/>
                <a:latin typeface="+mj-lt"/>
                <a:ea typeface="Times New Roman" panose="02020603050405020304" pitchFamily="18" charset="0"/>
              </a:rPr>
              <a:t>* Thí nghiệm 2:Phát hiện sự tạo thành khí oxygen trong quá trình quang hợp</a:t>
            </a:r>
            <a:endParaRPr lang="en-US" sz="1800">
              <a:solidFill>
                <a:schemeClr val="bg1">
                  <a:lumMod val="10000"/>
                </a:schemeClr>
              </a:solidFill>
              <a:effectLst/>
              <a:latin typeface="+mj-lt"/>
              <a:ea typeface="Calibri" panose="020F0502020204030204" pitchFamily="34" charset="0"/>
            </a:endParaRPr>
          </a:p>
        </p:txBody>
      </p:sp>
      <p:sp>
        <p:nvSpPr>
          <p:cNvPr id="7" name="TextBox 6">
            <a:extLst>
              <a:ext uri="{FF2B5EF4-FFF2-40B4-BE49-F238E27FC236}">
                <a16:creationId xmlns:a16="http://schemas.microsoft.com/office/drawing/2014/main" id="{0C5513CF-2AED-9B98-A820-03EBB8D086E5}"/>
              </a:ext>
            </a:extLst>
          </p:cNvPr>
          <p:cNvSpPr txBox="1"/>
          <p:nvPr/>
        </p:nvSpPr>
        <p:spPr>
          <a:xfrm>
            <a:off x="663869" y="1041180"/>
            <a:ext cx="7472405" cy="3365024"/>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q"/>
            </a:pPr>
            <a:r>
              <a:rPr lang="en-US" b="1"/>
              <a:t> </a:t>
            </a:r>
            <a:r>
              <a:rPr lang="en-US" sz="1800" b="1">
                <a:latin typeface="+mj-lt"/>
              </a:rPr>
              <a:t>Chuẩn bị:</a:t>
            </a:r>
          </a:p>
          <a:p>
            <a:pPr marL="285750" indent="-285750" algn="just">
              <a:lnSpc>
                <a:spcPct val="150000"/>
              </a:lnSpc>
              <a:buFont typeface="Arial" panose="020B0604020202020204" pitchFamily="34" charset="0"/>
              <a:buChar char="•"/>
            </a:pPr>
            <a:r>
              <a:rPr lang="en-US" sz="1800">
                <a:solidFill>
                  <a:srgbClr val="000000"/>
                </a:solidFill>
                <a:effectLst/>
                <a:latin typeface="+mj-lt"/>
                <a:ea typeface="Times New Roman" panose="02020603050405020304" pitchFamily="18" charset="0"/>
              </a:rPr>
              <a:t>Dụng cụ: cốc thủy tinh, phễu thủy tinh, que diêm </a:t>
            </a:r>
          </a:p>
          <a:p>
            <a:pPr marL="285750" indent="-285750" algn="just">
              <a:lnSpc>
                <a:spcPct val="150000"/>
              </a:lnSpc>
              <a:buFont typeface="Arial" panose="020B0604020202020204" pitchFamily="34" charset="0"/>
              <a:buChar char="•"/>
            </a:pPr>
            <a:endParaRPr lang="en-US" sz="1800">
              <a:latin typeface="+mj-lt"/>
              <a:ea typeface="Calibri" panose="020F0502020204030204" pitchFamily="34" charset="0"/>
            </a:endParaRPr>
          </a:p>
          <a:p>
            <a:pPr marL="285750" indent="-285750" algn="just">
              <a:lnSpc>
                <a:spcPct val="150000"/>
              </a:lnSpc>
              <a:buFont typeface="Arial" panose="020B0604020202020204" pitchFamily="34" charset="0"/>
              <a:buChar char="•"/>
            </a:pPr>
            <a:endParaRPr lang="en-US" sz="1800">
              <a:latin typeface="+mj-lt"/>
              <a:ea typeface="Calibri" panose="020F0502020204030204" pitchFamily="34" charset="0"/>
            </a:endParaRPr>
          </a:p>
          <a:p>
            <a:pPr marL="285750" indent="-285750" algn="just">
              <a:lnSpc>
                <a:spcPct val="150000"/>
              </a:lnSpc>
              <a:buFont typeface="Arial" panose="020B0604020202020204" pitchFamily="34" charset="0"/>
              <a:buChar char="•"/>
            </a:pPr>
            <a:r>
              <a:rPr lang="en-US" sz="1800">
                <a:latin typeface="+mj-lt"/>
                <a:ea typeface="Calibri" panose="020F0502020204030204" pitchFamily="34" charset="0"/>
              </a:rPr>
              <a:t>Hóa chất: nước </a:t>
            </a:r>
          </a:p>
          <a:p>
            <a:pPr marL="285750" indent="-285750" algn="just">
              <a:lnSpc>
                <a:spcPct val="150000"/>
              </a:lnSpc>
              <a:buFont typeface="Arial" panose="020B0604020202020204" pitchFamily="34" charset="0"/>
              <a:buChar char="•"/>
            </a:pPr>
            <a:endParaRPr lang="en-US" sz="1800">
              <a:effectLst/>
              <a:latin typeface="+mj-lt"/>
              <a:ea typeface="Calibri" panose="020F0502020204030204" pitchFamily="34" charset="0"/>
            </a:endParaRPr>
          </a:p>
          <a:p>
            <a:pPr marL="285750" indent="-285750" algn="just">
              <a:lnSpc>
                <a:spcPct val="150000"/>
              </a:lnSpc>
              <a:buFont typeface="Arial" panose="020B0604020202020204" pitchFamily="34" charset="0"/>
              <a:buChar char="•"/>
            </a:pPr>
            <a:endParaRPr lang="en-US" sz="1800">
              <a:latin typeface="+mj-lt"/>
              <a:ea typeface="Calibri" panose="020F0502020204030204" pitchFamily="34" charset="0"/>
            </a:endParaRPr>
          </a:p>
          <a:p>
            <a:pPr marL="285750" indent="-285750" algn="just">
              <a:lnSpc>
                <a:spcPct val="150000"/>
              </a:lnSpc>
              <a:buFont typeface="Arial" panose="020B0604020202020204" pitchFamily="34" charset="0"/>
              <a:buChar char="•"/>
            </a:pPr>
            <a:r>
              <a:rPr lang="en-US" sz="1800">
                <a:effectLst/>
                <a:latin typeface="+mj-lt"/>
                <a:ea typeface="Calibri" panose="020F0502020204030204" pitchFamily="34" charset="0"/>
              </a:rPr>
              <a:t>Mẫu vật: cây rong đuôi</a:t>
            </a:r>
          </a:p>
        </p:txBody>
      </p:sp>
      <p:pic>
        <p:nvPicPr>
          <p:cNvPr id="10" name="Picture 9">
            <a:extLst>
              <a:ext uri="{FF2B5EF4-FFF2-40B4-BE49-F238E27FC236}">
                <a16:creationId xmlns:a16="http://schemas.microsoft.com/office/drawing/2014/main" id="{6A7F7E3F-A813-4695-7E8C-D0A967F76DC0}"/>
              </a:ext>
            </a:extLst>
          </p:cNvPr>
          <p:cNvPicPr>
            <a:picLocks noChangeAspect="1"/>
          </p:cNvPicPr>
          <p:nvPr/>
        </p:nvPicPr>
        <p:blipFill>
          <a:blip r:embed="rId3"/>
          <a:stretch>
            <a:fillRect/>
          </a:stretch>
        </p:blipFill>
        <p:spPr>
          <a:xfrm>
            <a:off x="2229943" y="1801128"/>
            <a:ext cx="806577" cy="847463"/>
          </a:xfrm>
          <a:prstGeom prst="rect">
            <a:avLst/>
          </a:prstGeom>
        </p:spPr>
      </p:pic>
      <p:pic>
        <p:nvPicPr>
          <p:cNvPr id="12" name="Picture 11">
            <a:extLst>
              <a:ext uri="{FF2B5EF4-FFF2-40B4-BE49-F238E27FC236}">
                <a16:creationId xmlns:a16="http://schemas.microsoft.com/office/drawing/2014/main" id="{6C4CDECB-9E71-B4AE-BFC5-662F4F25B346}"/>
              </a:ext>
            </a:extLst>
          </p:cNvPr>
          <p:cNvPicPr>
            <a:picLocks noChangeAspect="1"/>
          </p:cNvPicPr>
          <p:nvPr/>
        </p:nvPicPr>
        <p:blipFill>
          <a:blip r:embed="rId4"/>
          <a:stretch>
            <a:fillRect/>
          </a:stretch>
        </p:blipFill>
        <p:spPr>
          <a:xfrm rot="1052524">
            <a:off x="5113065" y="1392807"/>
            <a:ext cx="1381952" cy="1290633"/>
          </a:xfrm>
          <a:prstGeom prst="rect">
            <a:avLst/>
          </a:prstGeom>
        </p:spPr>
      </p:pic>
      <p:pic>
        <p:nvPicPr>
          <p:cNvPr id="14" name="Picture 13">
            <a:extLst>
              <a:ext uri="{FF2B5EF4-FFF2-40B4-BE49-F238E27FC236}">
                <a16:creationId xmlns:a16="http://schemas.microsoft.com/office/drawing/2014/main" id="{0A050BBC-0932-AAF1-F12A-3A85757DB74B}"/>
              </a:ext>
            </a:extLst>
          </p:cNvPr>
          <p:cNvPicPr>
            <a:picLocks noChangeAspect="1"/>
          </p:cNvPicPr>
          <p:nvPr/>
        </p:nvPicPr>
        <p:blipFill>
          <a:blip r:embed="rId5"/>
          <a:stretch>
            <a:fillRect/>
          </a:stretch>
        </p:blipFill>
        <p:spPr>
          <a:xfrm>
            <a:off x="3741816" y="1841473"/>
            <a:ext cx="711434" cy="789399"/>
          </a:xfrm>
          <a:prstGeom prst="rect">
            <a:avLst/>
          </a:prstGeom>
        </p:spPr>
      </p:pic>
      <p:sp>
        <p:nvSpPr>
          <p:cNvPr id="15" name="Plus Sign 14">
            <a:extLst>
              <a:ext uri="{FF2B5EF4-FFF2-40B4-BE49-F238E27FC236}">
                <a16:creationId xmlns:a16="http://schemas.microsoft.com/office/drawing/2014/main" id="{12B44BFB-2849-0AE1-8681-F05BC8189321}"/>
              </a:ext>
            </a:extLst>
          </p:cNvPr>
          <p:cNvSpPr/>
          <p:nvPr/>
        </p:nvSpPr>
        <p:spPr>
          <a:xfrm>
            <a:off x="2979407" y="1938858"/>
            <a:ext cx="712123" cy="572001"/>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lus Sign 15">
            <a:extLst>
              <a:ext uri="{FF2B5EF4-FFF2-40B4-BE49-F238E27FC236}">
                <a16:creationId xmlns:a16="http://schemas.microsoft.com/office/drawing/2014/main" id="{334A2716-93AE-E549-DE13-8AC867CDE42A}"/>
              </a:ext>
            </a:extLst>
          </p:cNvPr>
          <p:cNvSpPr/>
          <p:nvPr/>
        </p:nvSpPr>
        <p:spPr>
          <a:xfrm>
            <a:off x="4514293" y="1993219"/>
            <a:ext cx="719471" cy="579349"/>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78BB00DB-30FE-807A-ABFF-23D7BC5C9C8F}"/>
              </a:ext>
            </a:extLst>
          </p:cNvPr>
          <p:cNvPicPr>
            <a:picLocks noChangeAspect="1"/>
          </p:cNvPicPr>
          <p:nvPr/>
        </p:nvPicPr>
        <p:blipFill>
          <a:blip r:embed="rId6"/>
          <a:stretch>
            <a:fillRect/>
          </a:stretch>
        </p:blipFill>
        <p:spPr>
          <a:xfrm>
            <a:off x="3144731" y="2861695"/>
            <a:ext cx="630515" cy="1094129"/>
          </a:xfrm>
          <a:prstGeom prst="rect">
            <a:avLst/>
          </a:prstGeom>
        </p:spPr>
      </p:pic>
      <p:pic>
        <p:nvPicPr>
          <p:cNvPr id="20" name="Picture 19">
            <a:extLst>
              <a:ext uri="{FF2B5EF4-FFF2-40B4-BE49-F238E27FC236}">
                <a16:creationId xmlns:a16="http://schemas.microsoft.com/office/drawing/2014/main" id="{88177516-8C8E-9C4C-D8FB-2BD0284C3DEA}"/>
              </a:ext>
            </a:extLst>
          </p:cNvPr>
          <p:cNvPicPr>
            <a:picLocks noChangeAspect="1"/>
          </p:cNvPicPr>
          <p:nvPr/>
        </p:nvPicPr>
        <p:blipFill>
          <a:blip r:embed="rId7"/>
          <a:stretch>
            <a:fillRect/>
          </a:stretch>
        </p:blipFill>
        <p:spPr>
          <a:xfrm>
            <a:off x="3416154" y="4002862"/>
            <a:ext cx="1438286" cy="1182009"/>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heel(1)">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75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75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ircle(i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randombar(horizontal)">
                                      <p:cBhvr>
                                        <p:cTn id="37" dur="75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Effect transition="in" filter="wheel(1)">
                                      <p:cBhvr>
                                        <p:cTn id="42" dur="500"/>
                                        <p:tgtEl>
                                          <p:spTgt spid="7">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randombar(horizontal)">
                                      <p:cBhvr>
                                        <p:cTn id="47" dur="75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nodeType="clickEffect">
                                  <p:stCondLst>
                                    <p:cond delay="0"/>
                                  </p:stCondLst>
                                  <p:childTnLst>
                                    <p:set>
                                      <p:cBhvr>
                                        <p:cTn id="51" dur="1" fill="hold">
                                          <p:stCondLst>
                                            <p:cond delay="0"/>
                                          </p:stCondLst>
                                        </p:cTn>
                                        <p:tgtEl>
                                          <p:spTgt spid="7">
                                            <p:txEl>
                                              <p:pRg st="7" end="7"/>
                                            </p:txEl>
                                          </p:spTgt>
                                        </p:tgtEl>
                                        <p:attrNameLst>
                                          <p:attrName>style.visibility</p:attrName>
                                        </p:attrNameLst>
                                      </p:cBhvr>
                                      <p:to>
                                        <p:strVal val="visible"/>
                                      </p:to>
                                    </p:set>
                                    <p:animEffect transition="in" filter="wheel(1)">
                                      <p:cBhvr>
                                        <p:cTn id="52" dur="500"/>
                                        <p:tgtEl>
                                          <p:spTgt spid="7">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randombar(horizontal)">
                                      <p:cBhvr>
                                        <p:cTn id="57"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67"/>
        <p:cNvGrpSpPr/>
        <p:nvPr/>
      </p:nvGrpSpPr>
      <p:grpSpPr>
        <a:xfrm>
          <a:off x="0" y="0"/>
          <a:ext cx="0" cy="0"/>
          <a:chOff x="0" y="0"/>
          <a:chExt cx="0" cy="0"/>
        </a:xfrm>
      </p:grpSpPr>
      <p:sp>
        <p:nvSpPr>
          <p:cNvPr id="4" name="TextBox 3">
            <a:extLst>
              <a:ext uri="{FF2B5EF4-FFF2-40B4-BE49-F238E27FC236}">
                <a16:creationId xmlns:a16="http://schemas.microsoft.com/office/drawing/2014/main" id="{10C81671-076F-37A2-B295-3C596FEB7666}"/>
              </a:ext>
            </a:extLst>
          </p:cNvPr>
          <p:cNvSpPr txBox="1"/>
          <p:nvPr/>
        </p:nvSpPr>
        <p:spPr>
          <a:xfrm>
            <a:off x="289933" y="45253"/>
            <a:ext cx="8564133" cy="5293757"/>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q"/>
            </a:pPr>
            <a:r>
              <a:rPr lang="en-US" sz="1800" b="1">
                <a:latin typeface="+mj-lt"/>
              </a:rPr>
              <a:t>Bước tiến hành:</a:t>
            </a:r>
          </a:p>
          <a:p>
            <a:pPr marL="285750" indent="-285750" algn="just">
              <a:lnSpc>
                <a:spcPct val="150000"/>
              </a:lnSpc>
              <a:buFont typeface="Arial" panose="020B0604020202020204" pitchFamily="34" charset="0"/>
              <a:buChar char="•"/>
            </a:pPr>
            <a:r>
              <a:rPr lang="en-US" sz="1800">
                <a:latin typeface="+mj-lt"/>
              </a:rPr>
              <a:t>Bước 1: </a:t>
            </a:r>
            <a:r>
              <a:rPr lang="en-US" sz="1800">
                <a:effectLst/>
                <a:latin typeface="+mj-lt"/>
                <a:ea typeface="Times New Roman" panose="02020603050405020304" pitchFamily="18" charset="0"/>
              </a:rPr>
              <a:t>Đổ khoảng 400 ml nước vào hai cốc thuỷ tinh (đánh dấu A, B). </a:t>
            </a:r>
            <a:endParaRPr lang="en-US" sz="1800" b="1">
              <a:effectLst/>
              <a:latin typeface="+mj-lt"/>
              <a:ea typeface="Times New Roman" panose="02020603050405020304" pitchFamily="18" charset="0"/>
            </a:endParaRPr>
          </a:p>
          <a:p>
            <a:pPr marL="285750" indent="-285750" algn="just">
              <a:lnSpc>
                <a:spcPct val="150000"/>
              </a:lnSpc>
              <a:buFont typeface="Arial" panose="020B0604020202020204" pitchFamily="34" charset="0"/>
              <a:buChar char="•"/>
            </a:pPr>
            <a:r>
              <a:rPr lang="en-US" sz="1800">
                <a:latin typeface="+mj-lt"/>
              </a:rPr>
              <a:t>Bước 2:</a:t>
            </a:r>
            <a:r>
              <a:rPr lang="en-US" sz="1800">
                <a:effectLst/>
                <a:latin typeface="+mj-lt"/>
                <a:ea typeface="Times New Roman" panose="02020603050405020304" pitchFamily="18" charset="0"/>
              </a:rPr>
              <a:t>Lấy vài cây rong đuôi chó cho vào phễu thuỷ tinh, sau đó nhẹ nhàng đặt vào các cốc thuỷ tinh (Hình 24.3a)</a:t>
            </a:r>
          </a:p>
          <a:p>
            <a:pPr marL="285750" indent="-285750" algn="just">
              <a:lnSpc>
                <a:spcPct val="150000"/>
              </a:lnSpc>
              <a:buFont typeface="Arial" panose="020B0604020202020204" pitchFamily="34" charset="0"/>
              <a:buChar char="•"/>
            </a:pPr>
            <a:endParaRPr lang="en-US" sz="1800">
              <a:latin typeface="+mj-lt"/>
              <a:ea typeface="Times New Roman" panose="02020603050405020304" pitchFamily="18" charset="0"/>
            </a:endParaRPr>
          </a:p>
          <a:p>
            <a:pPr marL="285750" indent="-285750" algn="just">
              <a:lnSpc>
                <a:spcPct val="150000"/>
              </a:lnSpc>
              <a:buFont typeface="Arial" panose="020B0604020202020204" pitchFamily="34" charset="0"/>
              <a:buChar char="•"/>
            </a:pPr>
            <a:endParaRPr lang="en-US" sz="1800">
              <a:effectLst/>
              <a:latin typeface="+mj-lt"/>
              <a:ea typeface="Times New Roman" panose="02020603050405020304" pitchFamily="18" charset="0"/>
            </a:endParaRPr>
          </a:p>
          <a:p>
            <a:pPr marL="285750" indent="-285750" algn="just">
              <a:lnSpc>
                <a:spcPct val="150000"/>
              </a:lnSpc>
              <a:buFont typeface="Arial" panose="020B0604020202020204" pitchFamily="34" charset="0"/>
              <a:buChar char="•"/>
            </a:pPr>
            <a:endParaRPr lang="en-US" sz="1800">
              <a:latin typeface="+mj-lt"/>
              <a:ea typeface="Times New Roman" panose="02020603050405020304" pitchFamily="18" charset="0"/>
            </a:endParaRPr>
          </a:p>
          <a:p>
            <a:pPr marL="285750" indent="-285750" algn="just">
              <a:lnSpc>
                <a:spcPct val="150000"/>
              </a:lnSpc>
              <a:buFont typeface="Arial" panose="020B0604020202020204" pitchFamily="34" charset="0"/>
              <a:buChar char="•"/>
            </a:pPr>
            <a:r>
              <a:rPr lang="en-US" sz="1800">
                <a:effectLst/>
                <a:latin typeface="+mj-lt"/>
                <a:ea typeface="Times New Roman" panose="02020603050405020304" pitchFamily="18" charset="0"/>
              </a:rPr>
              <a:t>Bước 3: Đổ đầy nước vào ống nghiệm, dùng tay bịt chặt miệng ống, sau đó cẩn thận úp ống nghiệm vào phễu sao cho không có bọt khí lọt vào (Hình 24.3b). </a:t>
            </a:r>
          </a:p>
          <a:p>
            <a:pPr algn="just">
              <a:lnSpc>
                <a:spcPct val="150000"/>
              </a:lnSpc>
            </a:pPr>
            <a:endParaRPr lang="en-US" sz="1800">
              <a:effectLst/>
              <a:latin typeface="+mj-lt"/>
              <a:ea typeface="Times New Roman" panose="02020603050405020304" pitchFamily="18" charset="0"/>
            </a:endParaRPr>
          </a:p>
          <a:p>
            <a:pPr marL="285750" indent="-285750" algn="just">
              <a:lnSpc>
                <a:spcPct val="150000"/>
              </a:lnSpc>
              <a:buFont typeface="Arial" panose="020B0604020202020204" pitchFamily="34" charset="0"/>
              <a:buChar char="•"/>
            </a:pPr>
            <a:endParaRPr lang="en-US" sz="1800">
              <a:effectLst/>
              <a:latin typeface="+mj-lt"/>
              <a:ea typeface="Times New Roman" panose="02020603050405020304" pitchFamily="18" charset="0"/>
            </a:endParaRPr>
          </a:p>
          <a:p>
            <a:pPr algn="just">
              <a:lnSpc>
                <a:spcPct val="150000"/>
              </a:lnSpc>
            </a:pPr>
            <a:endParaRPr lang="en-US" sz="1800">
              <a:latin typeface="+mj-lt"/>
            </a:endParaRPr>
          </a:p>
          <a:p>
            <a:endParaRPr lang="en-US"/>
          </a:p>
        </p:txBody>
      </p:sp>
      <p:pic>
        <p:nvPicPr>
          <p:cNvPr id="7" name="Picture 6">
            <a:extLst>
              <a:ext uri="{FF2B5EF4-FFF2-40B4-BE49-F238E27FC236}">
                <a16:creationId xmlns:a16="http://schemas.microsoft.com/office/drawing/2014/main" id="{E54F98B5-DEFC-4C43-820C-E9FA39A195AD}"/>
              </a:ext>
            </a:extLst>
          </p:cNvPr>
          <p:cNvPicPr>
            <a:picLocks noChangeAspect="1"/>
          </p:cNvPicPr>
          <p:nvPr/>
        </p:nvPicPr>
        <p:blipFill rotWithShape="1">
          <a:blip r:embed="rId3"/>
          <a:srcRect l="62850" t="22597" r="22760" b="56256"/>
          <a:stretch/>
        </p:blipFill>
        <p:spPr>
          <a:xfrm>
            <a:off x="3542403" y="1715826"/>
            <a:ext cx="1517277" cy="1254076"/>
          </a:xfrm>
          <a:prstGeom prst="rect">
            <a:avLst/>
          </a:prstGeom>
        </p:spPr>
      </p:pic>
      <p:pic>
        <p:nvPicPr>
          <p:cNvPr id="10" name="Picture 9">
            <a:extLst>
              <a:ext uri="{FF2B5EF4-FFF2-40B4-BE49-F238E27FC236}">
                <a16:creationId xmlns:a16="http://schemas.microsoft.com/office/drawing/2014/main" id="{AE7C2869-1B26-9F48-ECB7-F28410D94178}"/>
              </a:ext>
            </a:extLst>
          </p:cNvPr>
          <p:cNvPicPr>
            <a:picLocks noChangeAspect="1"/>
          </p:cNvPicPr>
          <p:nvPr/>
        </p:nvPicPr>
        <p:blipFill rotWithShape="1">
          <a:blip r:embed="rId4"/>
          <a:srcRect l="62720" t="37647" r="22354" b="40653"/>
          <a:stretch/>
        </p:blipFill>
        <p:spPr>
          <a:xfrm>
            <a:off x="3542403" y="3757770"/>
            <a:ext cx="1635063" cy="13370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750"/>
                                        <p:tgtEl>
                                          <p:spTgt spid="7"/>
                                        </p:tgtEl>
                                      </p:cBhvr>
                                    </p:animEffect>
                                    <p:anim calcmode="lin" valueType="num">
                                      <p:cBhvr>
                                        <p:cTn id="23" dur="750" fill="hold"/>
                                        <p:tgtEl>
                                          <p:spTgt spid="7"/>
                                        </p:tgtEl>
                                        <p:attrNameLst>
                                          <p:attrName>ppt_x</p:attrName>
                                        </p:attrNameLst>
                                      </p:cBhvr>
                                      <p:tavLst>
                                        <p:tav tm="0">
                                          <p:val>
                                            <p:strVal val="#ppt_x"/>
                                          </p:val>
                                        </p:tav>
                                        <p:tav tm="100000">
                                          <p:val>
                                            <p:strVal val="#ppt_x"/>
                                          </p:val>
                                        </p:tav>
                                      </p:tavLst>
                                    </p:anim>
                                    <p:anim calcmode="lin" valueType="num">
                                      <p:cBhvr>
                                        <p:cTn id="24"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barn(inVertical)">
                                      <p:cBhvr>
                                        <p:cTn id="29" dur="500"/>
                                        <p:tgtEl>
                                          <p:spTgt spid="4">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750"/>
                                        <p:tgtEl>
                                          <p:spTgt spid="10"/>
                                        </p:tgtEl>
                                      </p:cBhvr>
                                    </p:animEffect>
                                    <p:anim calcmode="lin" valueType="num">
                                      <p:cBhvr>
                                        <p:cTn id="35" dur="750" fill="hold"/>
                                        <p:tgtEl>
                                          <p:spTgt spid="10"/>
                                        </p:tgtEl>
                                        <p:attrNameLst>
                                          <p:attrName>ppt_x</p:attrName>
                                        </p:attrNameLst>
                                      </p:cBhvr>
                                      <p:tavLst>
                                        <p:tav tm="0">
                                          <p:val>
                                            <p:strVal val="#ppt_x"/>
                                          </p:val>
                                        </p:tav>
                                        <p:tav tm="100000">
                                          <p:val>
                                            <p:strVal val="#ppt_x"/>
                                          </p:val>
                                        </p:tav>
                                      </p:tavLst>
                                    </p:anim>
                                    <p:anim calcmode="lin" valueType="num">
                                      <p:cBhvr>
                                        <p:cTn id="36"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sp>
        <p:nvSpPr>
          <p:cNvPr id="1826" name="Google Shape;1826;p53"/>
          <p:cNvSpPr/>
          <p:nvPr/>
        </p:nvSpPr>
        <p:spPr>
          <a:xfrm>
            <a:off x="-175240" y="1341213"/>
            <a:ext cx="1096816" cy="191552"/>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66862BBB-2CBE-705C-5ADE-7BF7B9C9C2A9}"/>
              </a:ext>
            </a:extLst>
          </p:cNvPr>
          <p:cNvSpPr txBox="1"/>
          <p:nvPr/>
        </p:nvSpPr>
        <p:spPr>
          <a:xfrm>
            <a:off x="373380" y="160020"/>
            <a:ext cx="8351520" cy="3371564"/>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sz="1800" b="1">
                <a:effectLst/>
                <a:latin typeface="+mj-lt"/>
                <a:ea typeface="Times New Roman" panose="02020603050405020304" pitchFamily="18" charset="0"/>
              </a:rPr>
              <a:t>Bước 4:</a:t>
            </a:r>
            <a:r>
              <a:rPr lang="en-US" sz="1800">
                <a:effectLst/>
                <a:latin typeface="+mj-lt"/>
                <a:ea typeface="Times New Roman" panose="02020603050405020304" pitchFamily="18" charset="0"/>
              </a:rPr>
              <a:t> Đặt cốc A ở chỗ tối, cốc B ở chỗ có ánh nắng trực tiếp hoặc để dưới ánh đèn 4 - 8 giờ (Hình 24.3c).</a:t>
            </a:r>
          </a:p>
          <a:p>
            <a:pPr marL="285750" indent="-285750" algn="just">
              <a:lnSpc>
                <a:spcPct val="150000"/>
              </a:lnSpc>
              <a:buFont typeface="Arial" panose="020B0604020202020204" pitchFamily="34" charset="0"/>
              <a:buChar char="•"/>
            </a:pPr>
            <a:endParaRPr lang="en-US" sz="1800">
              <a:latin typeface="+mj-lt"/>
              <a:ea typeface="Times New Roman" panose="02020603050405020304" pitchFamily="18" charset="0"/>
            </a:endParaRPr>
          </a:p>
          <a:p>
            <a:pPr marL="285750" indent="-285750" algn="just">
              <a:lnSpc>
                <a:spcPct val="150000"/>
              </a:lnSpc>
              <a:buFont typeface="Arial" panose="020B0604020202020204" pitchFamily="34" charset="0"/>
              <a:buChar char="•"/>
            </a:pPr>
            <a:endParaRPr lang="en-US" sz="1800">
              <a:effectLst/>
              <a:latin typeface="+mj-lt"/>
              <a:ea typeface="Times New Roman" panose="02020603050405020304" pitchFamily="18" charset="0"/>
            </a:endParaRPr>
          </a:p>
          <a:p>
            <a:pPr marL="285750" indent="-285750" algn="just">
              <a:lnSpc>
                <a:spcPct val="150000"/>
              </a:lnSpc>
              <a:buFont typeface="Arial" panose="020B0604020202020204" pitchFamily="34" charset="0"/>
              <a:buChar char="•"/>
            </a:pPr>
            <a:endParaRPr lang="en-US" sz="1800">
              <a:effectLst/>
              <a:latin typeface="+mj-lt"/>
              <a:ea typeface="Times New Roman" panose="02020603050405020304" pitchFamily="18" charset="0"/>
            </a:endParaRPr>
          </a:p>
          <a:p>
            <a:pPr marL="285750" indent="-285750" algn="just">
              <a:lnSpc>
                <a:spcPct val="150000"/>
              </a:lnSpc>
              <a:buFont typeface="Arial" panose="020B0604020202020204" pitchFamily="34" charset="0"/>
              <a:buChar char="•"/>
            </a:pPr>
            <a:r>
              <a:rPr lang="en-US" sz="1800" b="1">
                <a:effectLst/>
                <a:latin typeface="+mj-lt"/>
                <a:ea typeface="Times New Roman" panose="02020603050405020304" pitchFamily="18" charset="0"/>
              </a:rPr>
              <a:t>Bước 5:</a:t>
            </a:r>
            <a:r>
              <a:rPr lang="en-US" sz="1800">
                <a:effectLst/>
                <a:latin typeface="+mj-lt"/>
                <a:ea typeface="Times New Roman" panose="02020603050405020304" pitchFamily="18" charset="0"/>
              </a:rPr>
              <a:t> Quan sát hiện tượng xảy ra trong hai cốc thí nghiệm.</a:t>
            </a:r>
          </a:p>
          <a:p>
            <a:pPr marL="285750" indent="-285750" algn="just">
              <a:lnSpc>
                <a:spcPct val="150000"/>
              </a:lnSpc>
              <a:buFont typeface="Arial" panose="020B0604020202020204" pitchFamily="34" charset="0"/>
              <a:buChar char="•"/>
            </a:pPr>
            <a:r>
              <a:rPr lang="en-US" sz="1800" b="1">
                <a:effectLst/>
                <a:latin typeface="+mj-lt"/>
                <a:ea typeface="Times New Roman" panose="02020603050405020304" pitchFamily="18" charset="0"/>
              </a:rPr>
              <a:t>Bước 6:</a:t>
            </a:r>
            <a:r>
              <a:rPr lang="en-US" sz="1800">
                <a:effectLst/>
                <a:latin typeface="+mj-lt"/>
                <a:ea typeface="Times New Roman" panose="02020603050405020304" pitchFamily="18" charset="0"/>
              </a:rPr>
              <a:t> Dùng tay bịt kín miệng ống nghiệm, lấy ra khỏi cốc. Sau đó, đưa nhanh que diêm còn tàn đỏ vào miệng ống nghiệm (Hình 24.3d, e, g). </a:t>
            </a:r>
            <a:endParaRPr lang="en-US" sz="1800">
              <a:effectLst/>
              <a:latin typeface="Calibri" panose="020F0502020204030204" pitchFamily="34" charset="0"/>
              <a:ea typeface="Calibri" panose="020F0502020204030204" pitchFamily="34" charset="0"/>
            </a:endParaRPr>
          </a:p>
        </p:txBody>
      </p:sp>
      <p:pic>
        <p:nvPicPr>
          <p:cNvPr id="6" name="Picture 5">
            <a:extLst>
              <a:ext uri="{FF2B5EF4-FFF2-40B4-BE49-F238E27FC236}">
                <a16:creationId xmlns:a16="http://schemas.microsoft.com/office/drawing/2014/main" id="{BAC50480-66F2-05FE-6C19-A25A22F5A0AA}"/>
              </a:ext>
            </a:extLst>
          </p:cNvPr>
          <p:cNvPicPr>
            <a:picLocks noChangeAspect="1"/>
          </p:cNvPicPr>
          <p:nvPr/>
        </p:nvPicPr>
        <p:blipFill rotWithShape="1">
          <a:blip r:embed="rId3"/>
          <a:srcRect l="62750" t="32889" r="22417" b="44971"/>
          <a:stretch/>
        </p:blipFill>
        <p:spPr>
          <a:xfrm>
            <a:off x="3946173" y="876291"/>
            <a:ext cx="1677387" cy="1408301"/>
          </a:xfrm>
          <a:prstGeom prst="rect">
            <a:avLst/>
          </a:prstGeom>
        </p:spPr>
      </p:pic>
      <p:pic>
        <p:nvPicPr>
          <p:cNvPr id="9" name="Picture 8">
            <a:extLst>
              <a:ext uri="{FF2B5EF4-FFF2-40B4-BE49-F238E27FC236}">
                <a16:creationId xmlns:a16="http://schemas.microsoft.com/office/drawing/2014/main" id="{3DBFAACF-0FA7-7144-1D5C-5A7D11E40959}"/>
              </a:ext>
            </a:extLst>
          </p:cNvPr>
          <p:cNvPicPr>
            <a:picLocks noChangeAspect="1"/>
          </p:cNvPicPr>
          <p:nvPr/>
        </p:nvPicPr>
        <p:blipFill rotWithShape="1">
          <a:blip r:embed="rId4"/>
          <a:srcRect l="62583" t="15509" r="22251" b="62074"/>
          <a:stretch/>
        </p:blipFill>
        <p:spPr>
          <a:xfrm>
            <a:off x="1021080" y="3543005"/>
            <a:ext cx="1805940" cy="1501435"/>
          </a:xfrm>
          <a:prstGeom prst="rect">
            <a:avLst/>
          </a:prstGeom>
        </p:spPr>
      </p:pic>
      <p:pic>
        <p:nvPicPr>
          <p:cNvPr id="10" name="Picture 9">
            <a:extLst>
              <a:ext uri="{FF2B5EF4-FFF2-40B4-BE49-F238E27FC236}">
                <a16:creationId xmlns:a16="http://schemas.microsoft.com/office/drawing/2014/main" id="{26543BDF-134B-834C-BB78-B0720535353E}"/>
              </a:ext>
            </a:extLst>
          </p:cNvPr>
          <p:cNvPicPr>
            <a:picLocks noChangeAspect="1"/>
          </p:cNvPicPr>
          <p:nvPr/>
        </p:nvPicPr>
        <p:blipFill rotWithShape="1">
          <a:blip r:embed="rId4"/>
          <a:srcRect l="62667" t="37332" r="22333" b="40890"/>
          <a:stretch/>
        </p:blipFill>
        <p:spPr>
          <a:xfrm>
            <a:off x="3727622" y="3537249"/>
            <a:ext cx="1805939" cy="1474850"/>
          </a:xfrm>
          <a:prstGeom prst="rect">
            <a:avLst/>
          </a:prstGeom>
        </p:spPr>
      </p:pic>
      <p:pic>
        <p:nvPicPr>
          <p:cNvPr id="11" name="Picture 10">
            <a:extLst>
              <a:ext uri="{FF2B5EF4-FFF2-40B4-BE49-F238E27FC236}">
                <a16:creationId xmlns:a16="http://schemas.microsoft.com/office/drawing/2014/main" id="{9CFA20B4-D56B-56AA-34CD-67FCD93218D4}"/>
              </a:ext>
            </a:extLst>
          </p:cNvPr>
          <p:cNvPicPr>
            <a:picLocks noChangeAspect="1"/>
          </p:cNvPicPr>
          <p:nvPr/>
        </p:nvPicPr>
        <p:blipFill rotWithShape="1">
          <a:blip r:embed="rId4"/>
          <a:srcRect l="62417" t="58963" r="22416" b="18620"/>
          <a:stretch/>
        </p:blipFill>
        <p:spPr>
          <a:xfrm>
            <a:off x="6637019" y="3576893"/>
            <a:ext cx="1726277" cy="14352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heel(1)">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wheel(1)">
                                      <p:cBhvr>
                                        <p:cTn id="19" dur="5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wheel(1)">
                                      <p:cBhvr>
                                        <p:cTn id="24" dur="500"/>
                                        <p:tgtEl>
                                          <p:spTgt spid="4">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750"/>
                                        <p:tgtEl>
                                          <p:spTgt spid="9"/>
                                        </p:tgtEl>
                                      </p:cBhvr>
                                    </p:animEffect>
                                    <p:anim calcmode="lin" valueType="num">
                                      <p:cBhvr>
                                        <p:cTn id="30" dur="750" fill="hold"/>
                                        <p:tgtEl>
                                          <p:spTgt spid="9"/>
                                        </p:tgtEl>
                                        <p:attrNameLst>
                                          <p:attrName>ppt_x</p:attrName>
                                        </p:attrNameLst>
                                      </p:cBhvr>
                                      <p:tavLst>
                                        <p:tav tm="0">
                                          <p:val>
                                            <p:strVal val="#ppt_x"/>
                                          </p:val>
                                        </p:tav>
                                        <p:tav tm="100000">
                                          <p:val>
                                            <p:strVal val="#ppt_x"/>
                                          </p:val>
                                        </p:tav>
                                      </p:tavLst>
                                    </p:anim>
                                    <p:anim calcmode="lin" valueType="num">
                                      <p:cBhvr>
                                        <p:cTn id="31" dur="7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750"/>
                                        <p:tgtEl>
                                          <p:spTgt spid="10"/>
                                        </p:tgtEl>
                                      </p:cBhvr>
                                    </p:animEffect>
                                    <p:anim calcmode="lin" valueType="num">
                                      <p:cBhvr>
                                        <p:cTn id="37" dur="750" fill="hold"/>
                                        <p:tgtEl>
                                          <p:spTgt spid="10"/>
                                        </p:tgtEl>
                                        <p:attrNameLst>
                                          <p:attrName>ppt_x</p:attrName>
                                        </p:attrNameLst>
                                      </p:cBhvr>
                                      <p:tavLst>
                                        <p:tav tm="0">
                                          <p:val>
                                            <p:strVal val="#ppt_x"/>
                                          </p:val>
                                        </p:tav>
                                        <p:tav tm="100000">
                                          <p:val>
                                            <p:strVal val="#ppt_x"/>
                                          </p:val>
                                        </p:tav>
                                      </p:tavLst>
                                    </p:anim>
                                    <p:anim calcmode="lin" valueType="num">
                                      <p:cBhvr>
                                        <p:cTn id="38" dur="7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750"/>
                                        <p:tgtEl>
                                          <p:spTgt spid="11"/>
                                        </p:tgtEl>
                                      </p:cBhvr>
                                    </p:animEffect>
                                    <p:anim calcmode="lin" valueType="num">
                                      <p:cBhvr>
                                        <p:cTn id="44" dur="750" fill="hold"/>
                                        <p:tgtEl>
                                          <p:spTgt spid="11"/>
                                        </p:tgtEl>
                                        <p:attrNameLst>
                                          <p:attrName>ppt_x</p:attrName>
                                        </p:attrNameLst>
                                      </p:cBhvr>
                                      <p:tavLst>
                                        <p:tav tm="0">
                                          <p:val>
                                            <p:strVal val="#ppt_x"/>
                                          </p:val>
                                        </p:tav>
                                        <p:tav tm="100000">
                                          <p:val>
                                            <p:strVal val="#ppt_x"/>
                                          </p:val>
                                        </p:tav>
                                      </p:tavLst>
                                    </p:anim>
                                    <p:anim calcmode="lin" valueType="num">
                                      <p:cBhvr>
                                        <p:cTn id="45"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45"/>
        <p:cNvGrpSpPr/>
        <p:nvPr/>
      </p:nvGrpSpPr>
      <p:grpSpPr>
        <a:xfrm>
          <a:off x="0" y="0"/>
          <a:ext cx="0" cy="0"/>
          <a:chOff x="0" y="0"/>
          <a:chExt cx="0" cy="0"/>
        </a:xfrm>
      </p:grpSpPr>
      <p:pic>
        <p:nvPicPr>
          <p:cNvPr id="16" name="Thí nghiệm_ Chứng minh quang hợp giải phóng khí oxygen - Khoa học tự nhiên lớp 7 - OLM.VN">
            <a:hlinkClick r:id="" action="ppaction://media"/>
            <a:extLst>
              <a:ext uri="{FF2B5EF4-FFF2-40B4-BE49-F238E27FC236}">
                <a16:creationId xmlns:a16="http://schemas.microsoft.com/office/drawing/2014/main" id="{5D40CD45-95DB-A8C4-013C-00D3D4B2BAB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0925" y="664355"/>
            <a:ext cx="7826335" cy="4472190"/>
          </a:xfrm>
          <a:prstGeom prst="rect">
            <a:avLst/>
          </a:prstGeom>
        </p:spPr>
      </p:pic>
      <p:sp>
        <p:nvSpPr>
          <p:cNvPr id="19" name="Rectangle: Rounded Corners 18">
            <a:extLst>
              <a:ext uri="{FF2B5EF4-FFF2-40B4-BE49-F238E27FC236}">
                <a16:creationId xmlns:a16="http://schemas.microsoft.com/office/drawing/2014/main" id="{AA8DB6D0-D9CA-F9ED-190E-B2A1C1CAE09D}"/>
              </a:ext>
            </a:extLst>
          </p:cNvPr>
          <p:cNvSpPr/>
          <p:nvPr/>
        </p:nvSpPr>
        <p:spPr>
          <a:xfrm>
            <a:off x="974764" y="90775"/>
            <a:ext cx="7338655" cy="45653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150000"/>
              </a:lnSpc>
            </a:pPr>
            <a:r>
              <a:rPr lang="en-US" sz="1800">
                <a:solidFill>
                  <a:schemeClr val="bg1">
                    <a:lumMod val="10000"/>
                  </a:schemeClr>
                </a:solidFill>
                <a:effectLst/>
                <a:latin typeface="+mj-lt"/>
                <a:ea typeface="Times New Roman" panose="02020603050405020304" pitchFamily="18" charset="0"/>
              </a:rPr>
              <a:t> Quan sát video và ghi kết quả thí nghiệm vào báo cáo thực hành. </a:t>
            </a:r>
            <a:endParaRPr lang="en-US">
              <a:solidFill>
                <a:schemeClr val="bg1">
                  <a:lumMod val="10000"/>
                </a:schemeClr>
              </a:solidFill>
              <a:latin typeface="+mj-l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6"/>
                </p:tgtEl>
              </p:cMediaNode>
            </p:video>
          </p:childTnLst>
        </p:cTn>
      </p:par>
    </p:tnLst>
    <p:bldLst>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66"/>
        <p:cNvGrpSpPr/>
        <p:nvPr/>
      </p:nvGrpSpPr>
      <p:grpSpPr>
        <a:xfrm>
          <a:off x="0" y="0"/>
          <a:ext cx="0" cy="0"/>
          <a:chOff x="0" y="0"/>
          <a:chExt cx="0" cy="0"/>
        </a:xfrm>
      </p:grpSpPr>
      <p:grpSp>
        <p:nvGrpSpPr>
          <p:cNvPr id="1869" name="Google Shape;1869;p55"/>
          <p:cNvGrpSpPr/>
          <p:nvPr/>
        </p:nvGrpSpPr>
        <p:grpSpPr>
          <a:xfrm>
            <a:off x="7678971" y="178101"/>
            <a:ext cx="482689" cy="478194"/>
            <a:chOff x="7713955" y="4182950"/>
            <a:chExt cx="553860" cy="548702"/>
          </a:xfrm>
        </p:grpSpPr>
        <p:sp>
          <p:nvSpPr>
            <p:cNvPr id="1870" name="Google Shape;1870;p55"/>
            <p:cNvSpPr/>
            <p:nvPr/>
          </p:nvSpPr>
          <p:spPr>
            <a:xfrm>
              <a:off x="7713955" y="4182950"/>
              <a:ext cx="553860" cy="548702"/>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w="152400" cap="flat" cmpd="sng">
              <a:solidFill>
                <a:schemeClr val="dk1"/>
              </a:solidFill>
              <a:prstDash val="solid"/>
              <a:round/>
              <a:headEnd type="none" w="sm" len="sm"/>
              <a:tailEnd type="none" w="sm" len="sm"/>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55"/>
            <p:cNvSpPr/>
            <p:nvPr/>
          </p:nvSpPr>
          <p:spPr>
            <a:xfrm>
              <a:off x="7713955" y="4182950"/>
              <a:ext cx="553860" cy="548702"/>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2" name="Google Shape;1872;p55"/>
          <p:cNvSpPr/>
          <p:nvPr/>
        </p:nvSpPr>
        <p:spPr>
          <a:xfrm>
            <a:off x="8161660" y="393313"/>
            <a:ext cx="1096816" cy="191552"/>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1EE6CDBA-4914-8E45-FE51-B463A76F2739}"/>
              </a:ext>
            </a:extLst>
          </p:cNvPr>
          <p:cNvSpPr txBox="1"/>
          <p:nvPr/>
        </p:nvSpPr>
        <p:spPr>
          <a:xfrm>
            <a:off x="2416108" y="159299"/>
            <a:ext cx="4703674" cy="496996"/>
          </a:xfrm>
          <a:prstGeom prst="rect">
            <a:avLst/>
          </a:prstGeom>
          <a:noFill/>
        </p:spPr>
        <p:txBody>
          <a:bodyPr wrap="square" rtlCol="0">
            <a:spAutoFit/>
          </a:bodyPr>
          <a:lstStyle/>
          <a:p>
            <a:pPr algn="ctr">
              <a:lnSpc>
                <a:spcPct val="150000"/>
              </a:lnSpc>
            </a:pPr>
            <a:r>
              <a:rPr lang="en-US" sz="2000" b="1"/>
              <a:t>Lưu ý một số thông tin</a:t>
            </a:r>
            <a:r>
              <a:rPr lang="en-US"/>
              <a:t>:</a:t>
            </a:r>
          </a:p>
        </p:txBody>
      </p:sp>
      <p:sp>
        <p:nvSpPr>
          <p:cNvPr id="5" name="Rounded Rectangle 11">
            <a:extLst>
              <a:ext uri="{FF2B5EF4-FFF2-40B4-BE49-F238E27FC236}">
                <a16:creationId xmlns:a16="http://schemas.microsoft.com/office/drawing/2014/main" id="{E2323B54-997B-FCE1-A99D-707E261B18E3}"/>
              </a:ext>
            </a:extLst>
          </p:cNvPr>
          <p:cNvSpPr/>
          <p:nvPr/>
        </p:nvSpPr>
        <p:spPr>
          <a:xfrm>
            <a:off x="6205044" y="1018984"/>
            <a:ext cx="2789096" cy="3964496"/>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chemeClr val="bg1">
                    <a:lumMod val="10000"/>
                  </a:schemeClr>
                </a:solidFill>
              </a:rPr>
              <a:t>Khi đưa qua diêm còn tàn đỏ vào miệng ống nghiệm ở cốc B, que diêm bùng cháy do khí oxygen duy trì sự cháy</a:t>
            </a:r>
            <a:endParaRPr lang="en-US" sz="1800" dirty="0">
              <a:solidFill>
                <a:schemeClr val="bg1">
                  <a:lumMod val="10000"/>
                </a:schemeClr>
              </a:solidFill>
              <a:latin typeface="Arial" panose="020B0604020202020204" pitchFamily="34" charset="0"/>
              <a:cs typeface="Arial" panose="020B0604020202020204" pitchFamily="34" charset="0"/>
            </a:endParaRPr>
          </a:p>
        </p:txBody>
      </p:sp>
      <p:sp>
        <p:nvSpPr>
          <p:cNvPr id="6" name="Rounded Rectangle 11">
            <a:extLst>
              <a:ext uri="{FF2B5EF4-FFF2-40B4-BE49-F238E27FC236}">
                <a16:creationId xmlns:a16="http://schemas.microsoft.com/office/drawing/2014/main" id="{6D42ED1A-7922-F57B-9B65-9723C2E563CC}"/>
              </a:ext>
            </a:extLst>
          </p:cNvPr>
          <p:cNvSpPr/>
          <p:nvPr/>
        </p:nvSpPr>
        <p:spPr>
          <a:xfrm>
            <a:off x="3276513" y="1018984"/>
            <a:ext cx="2707638" cy="3964496"/>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chemeClr val="bg1">
                    <a:lumMod val="10000"/>
                  </a:schemeClr>
                </a:solidFill>
              </a:rPr>
              <a:t>Hiện tượng có bọt khí xuất hiện chứng tỏ đã có khí tạo ra ở cốc B khi được đặt nơi có ánh sáng</a:t>
            </a:r>
          </a:p>
        </p:txBody>
      </p:sp>
      <p:sp>
        <p:nvSpPr>
          <p:cNvPr id="7" name="Rounded Rectangle 11">
            <a:extLst>
              <a:ext uri="{FF2B5EF4-FFF2-40B4-BE49-F238E27FC236}">
                <a16:creationId xmlns:a16="http://schemas.microsoft.com/office/drawing/2014/main" id="{EFA2B456-2C29-F7E2-8BCD-EF9245514FB1}"/>
              </a:ext>
            </a:extLst>
          </p:cNvPr>
          <p:cNvSpPr/>
          <p:nvPr/>
        </p:nvSpPr>
        <p:spPr>
          <a:xfrm>
            <a:off x="149860" y="1018984"/>
            <a:ext cx="2905760" cy="3964496"/>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chemeClr val="bg1">
                    <a:lumMod val="10000"/>
                  </a:schemeClr>
                </a:solidFill>
              </a:rPr>
              <a:t>Việc để cốc A ở chỗ tối và cốc B ở chỗ sáng nhằm mục đích kiểm chứng khi không có ánh sáng lá cây sẽ không thực hiện quá trình quang hợp, kết quả sẽ không tạo ra khí oxygen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17">
                                          <p:stCondLst>
                                            <p:cond delay="0"/>
                                          </p:stCondLst>
                                        </p:cTn>
                                        <p:tgtEl>
                                          <p:spTgt spid="7"/>
                                        </p:tgtEl>
                                      </p:cBhvr>
                                    </p:animEffect>
                                    <p:anim calcmode="lin" valueType="num">
                                      <p:cBhvr>
                                        <p:cTn id="8" dur="683"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7"/>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7"/>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7"/>
                                        </p:tgtEl>
                                        <p:attrNameLst>
                                          <p:attrName>ppt_y</p:attrName>
                                        </p:attrNameLst>
                                      </p:cBhvr>
                                      <p:tavLst>
                                        <p:tav tm="0" fmla="#ppt_y-sin(pi*$)/81">
                                          <p:val>
                                            <p:fltVal val="0"/>
                                          </p:val>
                                        </p:tav>
                                        <p:tav tm="100000">
                                          <p:val>
                                            <p:fltVal val="1"/>
                                          </p:val>
                                        </p:tav>
                                      </p:tavLst>
                                    </p:anim>
                                    <p:animScale>
                                      <p:cBhvr>
                                        <p:cTn id="13" dur="10">
                                          <p:stCondLst>
                                            <p:cond delay="244"/>
                                          </p:stCondLst>
                                        </p:cTn>
                                        <p:tgtEl>
                                          <p:spTgt spid="7"/>
                                        </p:tgtEl>
                                      </p:cBhvr>
                                      <p:to x="100000" y="60000"/>
                                    </p:animScale>
                                    <p:animScale>
                                      <p:cBhvr>
                                        <p:cTn id="14" dur="62" decel="50000">
                                          <p:stCondLst>
                                            <p:cond delay="254"/>
                                          </p:stCondLst>
                                        </p:cTn>
                                        <p:tgtEl>
                                          <p:spTgt spid="7"/>
                                        </p:tgtEl>
                                      </p:cBhvr>
                                      <p:to x="100000" y="100000"/>
                                    </p:animScale>
                                    <p:animScale>
                                      <p:cBhvr>
                                        <p:cTn id="15" dur="10">
                                          <p:stCondLst>
                                            <p:cond delay="492"/>
                                          </p:stCondLst>
                                        </p:cTn>
                                        <p:tgtEl>
                                          <p:spTgt spid="7"/>
                                        </p:tgtEl>
                                      </p:cBhvr>
                                      <p:to x="100000" y="80000"/>
                                    </p:animScale>
                                    <p:animScale>
                                      <p:cBhvr>
                                        <p:cTn id="16" dur="62" decel="50000">
                                          <p:stCondLst>
                                            <p:cond delay="502"/>
                                          </p:stCondLst>
                                        </p:cTn>
                                        <p:tgtEl>
                                          <p:spTgt spid="7"/>
                                        </p:tgtEl>
                                      </p:cBhvr>
                                      <p:to x="100000" y="100000"/>
                                    </p:animScale>
                                    <p:animScale>
                                      <p:cBhvr>
                                        <p:cTn id="17" dur="10">
                                          <p:stCondLst>
                                            <p:cond delay="616"/>
                                          </p:stCondLst>
                                        </p:cTn>
                                        <p:tgtEl>
                                          <p:spTgt spid="7"/>
                                        </p:tgtEl>
                                      </p:cBhvr>
                                      <p:to x="100000" y="90000"/>
                                    </p:animScale>
                                    <p:animScale>
                                      <p:cBhvr>
                                        <p:cTn id="18" dur="62" decel="50000">
                                          <p:stCondLst>
                                            <p:cond delay="625"/>
                                          </p:stCondLst>
                                        </p:cTn>
                                        <p:tgtEl>
                                          <p:spTgt spid="7"/>
                                        </p:tgtEl>
                                      </p:cBhvr>
                                      <p:to x="100000" y="100000"/>
                                    </p:animScale>
                                    <p:animScale>
                                      <p:cBhvr>
                                        <p:cTn id="19" dur="10">
                                          <p:stCondLst>
                                            <p:cond delay="678"/>
                                          </p:stCondLst>
                                        </p:cTn>
                                        <p:tgtEl>
                                          <p:spTgt spid="7"/>
                                        </p:tgtEl>
                                      </p:cBhvr>
                                      <p:to x="100000" y="95000"/>
                                    </p:animScale>
                                    <p:animScale>
                                      <p:cBhvr>
                                        <p:cTn id="20" dur="62" decel="50000">
                                          <p:stCondLst>
                                            <p:cond delay="688"/>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217">
                                          <p:stCondLst>
                                            <p:cond delay="0"/>
                                          </p:stCondLst>
                                        </p:cTn>
                                        <p:tgtEl>
                                          <p:spTgt spid="6"/>
                                        </p:tgtEl>
                                      </p:cBhvr>
                                    </p:animEffect>
                                    <p:anim calcmode="lin" valueType="num">
                                      <p:cBhvr>
                                        <p:cTn id="26" dur="683"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249"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249" tmFilter="0, 0; 0.125,0.2665; 0.25,0.4; 0.375,0.465; 0.5,0.5;  0.625,0.535; 0.75,0.6; 0.875,0.7335; 1,1">
                                          <p:stCondLst>
                                            <p:cond delay="249"/>
                                          </p:stCondLst>
                                        </p:cTn>
                                        <p:tgtEl>
                                          <p:spTgt spid="6"/>
                                        </p:tgtEl>
                                        <p:attrNameLst>
                                          <p:attrName>ppt_y</p:attrName>
                                        </p:attrNameLst>
                                      </p:cBhvr>
                                      <p:tavLst>
                                        <p:tav tm="0" fmla="#ppt_y-sin(pi*$)/9">
                                          <p:val>
                                            <p:fltVal val="0"/>
                                          </p:val>
                                        </p:tav>
                                        <p:tav tm="100000">
                                          <p:val>
                                            <p:fltVal val="1"/>
                                          </p:val>
                                        </p:tav>
                                      </p:tavLst>
                                    </p:anim>
                                    <p:anim calcmode="lin" valueType="num">
                                      <p:cBhvr>
                                        <p:cTn id="29" dur="124" tmFilter="0, 0; 0.125,0.2665; 0.25,0.4; 0.375,0.465; 0.5,0.5;  0.625,0.535; 0.75,0.6; 0.875,0.7335; 1,1">
                                          <p:stCondLst>
                                            <p:cond delay="497"/>
                                          </p:stCondLst>
                                        </p:cTn>
                                        <p:tgtEl>
                                          <p:spTgt spid="6"/>
                                        </p:tgtEl>
                                        <p:attrNameLst>
                                          <p:attrName>ppt_y</p:attrName>
                                        </p:attrNameLst>
                                      </p:cBhvr>
                                      <p:tavLst>
                                        <p:tav tm="0" fmla="#ppt_y-sin(pi*$)/27">
                                          <p:val>
                                            <p:fltVal val="0"/>
                                          </p:val>
                                        </p:tav>
                                        <p:tav tm="100000">
                                          <p:val>
                                            <p:fltVal val="1"/>
                                          </p:val>
                                        </p:tav>
                                      </p:tavLst>
                                    </p:anim>
                                    <p:anim calcmode="lin" valueType="num">
                                      <p:cBhvr>
                                        <p:cTn id="30" dur="62" tmFilter="0, 0; 0.125,0.2665; 0.25,0.4; 0.375,0.465; 0.5,0.5;  0.625,0.535; 0.75,0.6; 0.875,0.7335; 1,1">
                                          <p:stCondLst>
                                            <p:cond delay="621"/>
                                          </p:stCondLst>
                                        </p:cTn>
                                        <p:tgtEl>
                                          <p:spTgt spid="6"/>
                                        </p:tgtEl>
                                        <p:attrNameLst>
                                          <p:attrName>ppt_y</p:attrName>
                                        </p:attrNameLst>
                                      </p:cBhvr>
                                      <p:tavLst>
                                        <p:tav tm="0" fmla="#ppt_y-sin(pi*$)/81">
                                          <p:val>
                                            <p:fltVal val="0"/>
                                          </p:val>
                                        </p:tav>
                                        <p:tav tm="100000">
                                          <p:val>
                                            <p:fltVal val="1"/>
                                          </p:val>
                                        </p:tav>
                                      </p:tavLst>
                                    </p:anim>
                                    <p:animScale>
                                      <p:cBhvr>
                                        <p:cTn id="31" dur="10">
                                          <p:stCondLst>
                                            <p:cond delay="244"/>
                                          </p:stCondLst>
                                        </p:cTn>
                                        <p:tgtEl>
                                          <p:spTgt spid="6"/>
                                        </p:tgtEl>
                                      </p:cBhvr>
                                      <p:to x="100000" y="60000"/>
                                    </p:animScale>
                                    <p:animScale>
                                      <p:cBhvr>
                                        <p:cTn id="32" dur="62" decel="50000">
                                          <p:stCondLst>
                                            <p:cond delay="254"/>
                                          </p:stCondLst>
                                        </p:cTn>
                                        <p:tgtEl>
                                          <p:spTgt spid="6"/>
                                        </p:tgtEl>
                                      </p:cBhvr>
                                      <p:to x="100000" y="100000"/>
                                    </p:animScale>
                                    <p:animScale>
                                      <p:cBhvr>
                                        <p:cTn id="33" dur="10">
                                          <p:stCondLst>
                                            <p:cond delay="492"/>
                                          </p:stCondLst>
                                        </p:cTn>
                                        <p:tgtEl>
                                          <p:spTgt spid="6"/>
                                        </p:tgtEl>
                                      </p:cBhvr>
                                      <p:to x="100000" y="80000"/>
                                    </p:animScale>
                                    <p:animScale>
                                      <p:cBhvr>
                                        <p:cTn id="34" dur="62" decel="50000">
                                          <p:stCondLst>
                                            <p:cond delay="502"/>
                                          </p:stCondLst>
                                        </p:cTn>
                                        <p:tgtEl>
                                          <p:spTgt spid="6"/>
                                        </p:tgtEl>
                                      </p:cBhvr>
                                      <p:to x="100000" y="100000"/>
                                    </p:animScale>
                                    <p:animScale>
                                      <p:cBhvr>
                                        <p:cTn id="35" dur="10">
                                          <p:stCondLst>
                                            <p:cond delay="616"/>
                                          </p:stCondLst>
                                        </p:cTn>
                                        <p:tgtEl>
                                          <p:spTgt spid="6"/>
                                        </p:tgtEl>
                                      </p:cBhvr>
                                      <p:to x="100000" y="90000"/>
                                    </p:animScale>
                                    <p:animScale>
                                      <p:cBhvr>
                                        <p:cTn id="36" dur="62" decel="50000">
                                          <p:stCondLst>
                                            <p:cond delay="625"/>
                                          </p:stCondLst>
                                        </p:cTn>
                                        <p:tgtEl>
                                          <p:spTgt spid="6"/>
                                        </p:tgtEl>
                                      </p:cBhvr>
                                      <p:to x="100000" y="100000"/>
                                    </p:animScale>
                                    <p:animScale>
                                      <p:cBhvr>
                                        <p:cTn id="37" dur="10">
                                          <p:stCondLst>
                                            <p:cond delay="678"/>
                                          </p:stCondLst>
                                        </p:cTn>
                                        <p:tgtEl>
                                          <p:spTgt spid="6"/>
                                        </p:tgtEl>
                                      </p:cBhvr>
                                      <p:to x="100000" y="95000"/>
                                    </p:animScale>
                                    <p:animScale>
                                      <p:cBhvr>
                                        <p:cTn id="38" dur="62" decel="50000">
                                          <p:stCondLst>
                                            <p:cond delay="688"/>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down)">
                                      <p:cBhvr>
                                        <p:cTn id="43" dur="217">
                                          <p:stCondLst>
                                            <p:cond delay="0"/>
                                          </p:stCondLst>
                                        </p:cTn>
                                        <p:tgtEl>
                                          <p:spTgt spid="5"/>
                                        </p:tgtEl>
                                      </p:cBhvr>
                                    </p:animEffect>
                                    <p:anim calcmode="lin" valueType="num">
                                      <p:cBhvr>
                                        <p:cTn id="44"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5"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6"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47"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48"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49" dur="10">
                                          <p:stCondLst>
                                            <p:cond delay="244"/>
                                          </p:stCondLst>
                                        </p:cTn>
                                        <p:tgtEl>
                                          <p:spTgt spid="5"/>
                                        </p:tgtEl>
                                      </p:cBhvr>
                                      <p:to x="100000" y="60000"/>
                                    </p:animScale>
                                    <p:animScale>
                                      <p:cBhvr>
                                        <p:cTn id="50" dur="62" decel="50000">
                                          <p:stCondLst>
                                            <p:cond delay="254"/>
                                          </p:stCondLst>
                                        </p:cTn>
                                        <p:tgtEl>
                                          <p:spTgt spid="5"/>
                                        </p:tgtEl>
                                      </p:cBhvr>
                                      <p:to x="100000" y="100000"/>
                                    </p:animScale>
                                    <p:animScale>
                                      <p:cBhvr>
                                        <p:cTn id="51" dur="10">
                                          <p:stCondLst>
                                            <p:cond delay="492"/>
                                          </p:stCondLst>
                                        </p:cTn>
                                        <p:tgtEl>
                                          <p:spTgt spid="5"/>
                                        </p:tgtEl>
                                      </p:cBhvr>
                                      <p:to x="100000" y="80000"/>
                                    </p:animScale>
                                    <p:animScale>
                                      <p:cBhvr>
                                        <p:cTn id="52" dur="62" decel="50000">
                                          <p:stCondLst>
                                            <p:cond delay="502"/>
                                          </p:stCondLst>
                                        </p:cTn>
                                        <p:tgtEl>
                                          <p:spTgt spid="5"/>
                                        </p:tgtEl>
                                      </p:cBhvr>
                                      <p:to x="100000" y="100000"/>
                                    </p:animScale>
                                    <p:animScale>
                                      <p:cBhvr>
                                        <p:cTn id="53" dur="10">
                                          <p:stCondLst>
                                            <p:cond delay="616"/>
                                          </p:stCondLst>
                                        </p:cTn>
                                        <p:tgtEl>
                                          <p:spTgt spid="5"/>
                                        </p:tgtEl>
                                      </p:cBhvr>
                                      <p:to x="100000" y="90000"/>
                                    </p:animScale>
                                    <p:animScale>
                                      <p:cBhvr>
                                        <p:cTn id="54" dur="62" decel="50000">
                                          <p:stCondLst>
                                            <p:cond delay="625"/>
                                          </p:stCondLst>
                                        </p:cTn>
                                        <p:tgtEl>
                                          <p:spTgt spid="5"/>
                                        </p:tgtEl>
                                      </p:cBhvr>
                                      <p:to x="100000" y="100000"/>
                                    </p:animScale>
                                    <p:animScale>
                                      <p:cBhvr>
                                        <p:cTn id="55" dur="10">
                                          <p:stCondLst>
                                            <p:cond delay="678"/>
                                          </p:stCondLst>
                                        </p:cTn>
                                        <p:tgtEl>
                                          <p:spTgt spid="5"/>
                                        </p:tgtEl>
                                      </p:cBhvr>
                                      <p:to x="100000" y="95000"/>
                                    </p:animScale>
                                    <p:animScale>
                                      <p:cBhvr>
                                        <p:cTn id="56" dur="62" decel="50000">
                                          <p:stCondLst>
                                            <p:cond delay="688"/>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80"/>
        <p:cNvGrpSpPr/>
        <p:nvPr/>
      </p:nvGrpSpPr>
      <p:grpSpPr>
        <a:xfrm>
          <a:off x="0" y="0"/>
          <a:ext cx="0" cy="0"/>
          <a:chOff x="0" y="0"/>
          <a:chExt cx="0" cy="0"/>
        </a:xfrm>
      </p:grpSpPr>
      <p:sp>
        <p:nvSpPr>
          <p:cNvPr id="1985" name="Google Shape;1985;p57"/>
          <p:cNvSpPr txBox="1">
            <a:spLocks noGrp="1"/>
          </p:cNvSpPr>
          <p:nvPr>
            <p:ph type="title" idx="4"/>
          </p:nvPr>
        </p:nvSpPr>
        <p:spPr>
          <a:xfrm>
            <a:off x="713228" y="48165"/>
            <a:ext cx="7717500" cy="4782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3200" b="1">
                <a:latin typeface="+mj-lt"/>
              </a:rPr>
              <a:t>LUYỆN TẬP</a:t>
            </a:r>
            <a:endParaRPr sz="3200" b="1">
              <a:latin typeface="+mj-lt"/>
            </a:endParaRPr>
          </a:p>
        </p:txBody>
      </p:sp>
      <p:sp>
        <p:nvSpPr>
          <p:cNvPr id="1986" name="Google Shape;1986;p57"/>
          <p:cNvSpPr/>
          <p:nvPr/>
        </p:nvSpPr>
        <p:spPr>
          <a:xfrm>
            <a:off x="7259423" y="1292329"/>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57"/>
          <p:cNvSpPr/>
          <p:nvPr/>
        </p:nvSpPr>
        <p:spPr>
          <a:xfrm>
            <a:off x="639448" y="2663367"/>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57"/>
          <p:cNvSpPr/>
          <p:nvPr/>
        </p:nvSpPr>
        <p:spPr>
          <a:xfrm flipH="1">
            <a:off x="5215124" y="891900"/>
            <a:ext cx="720102" cy="125802"/>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Rectangle: Rounded Corners 9">
            <a:extLst>
              <a:ext uri="{FF2B5EF4-FFF2-40B4-BE49-F238E27FC236}">
                <a16:creationId xmlns:a16="http://schemas.microsoft.com/office/drawing/2014/main" id="{B9E55815-796B-08E5-7F2F-2546DD766803}"/>
              </a:ext>
            </a:extLst>
          </p:cNvPr>
          <p:cNvSpPr/>
          <p:nvPr/>
        </p:nvSpPr>
        <p:spPr>
          <a:xfrm>
            <a:off x="834804" y="660154"/>
            <a:ext cx="6081086" cy="82633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lnSpc>
                <a:spcPct val="150000"/>
              </a:lnSpc>
            </a:pPr>
            <a:r>
              <a:rPr lang="en-US" sz="1800">
                <a:solidFill>
                  <a:srgbClr val="000000"/>
                </a:solidFill>
                <a:latin typeface="+mj-lt"/>
                <a:ea typeface="Times New Roman" panose="02020603050405020304" pitchFamily="18" charset="0"/>
              </a:rPr>
              <a:t>H</a:t>
            </a:r>
            <a:r>
              <a:rPr lang="en-US" sz="1800">
                <a:solidFill>
                  <a:srgbClr val="000000"/>
                </a:solidFill>
                <a:effectLst/>
                <a:latin typeface="+mj-lt"/>
                <a:ea typeface="Times New Roman" panose="02020603050405020304" pitchFamily="18" charset="0"/>
              </a:rPr>
              <a:t>oàn thiện báo cáo theo mẫu trong SGK </a:t>
            </a:r>
            <a:endParaRPr lang="en-US">
              <a:latin typeface="+mj-lt"/>
            </a:endParaRPr>
          </a:p>
        </p:txBody>
      </p:sp>
      <p:pic>
        <p:nvPicPr>
          <p:cNvPr id="12" name="Picture 15">
            <a:extLst>
              <a:ext uri="{FF2B5EF4-FFF2-40B4-BE49-F238E27FC236}">
                <a16:creationId xmlns:a16="http://schemas.microsoft.com/office/drawing/2014/main" id="{B9BA5CE5-522E-8605-4984-8CD4CDA7D7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1004" y="814501"/>
            <a:ext cx="902212" cy="517644"/>
          </a:xfrm>
          <a:prstGeom prst="rect">
            <a:avLst/>
          </a:prstGeom>
        </p:spPr>
      </p:pic>
      <p:graphicFrame>
        <p:nvGraphicFramePr>
          <p:cNvPr id="17" name="Table 17">
            <a:extLst>
              <a:ext uri="{FF2B5EF4-FFF2-40B4-BE49-F238E27FC236}">
                <a16:creationId xmlns:a16="http://schemas.microsoft.com/office/drawing/2014/main" id="{D5F32115-529D-0823-4095-CC774740DD06}"/>
              </a:ext>
            </a:extLst>
          </p:cNvPr>
          <p:cNvGraphicFramePr>
            <a:graphicFrameLocks noGrp="1"/>
          </p:cNvGraphicFramePr>
          <p:nvPr>
            <p:extLst>
              <p:ext uri="{D42A27DB-BD31-4B8C-83A1-F6EECF244321}">
                <p14:modId xmlns:p14="http://schemas.microsoft.com/office/powerpoint/2010/main" val="3870740057"/>
              </p:ext>
            </p:extLst>
          </p:nvPr>
        </p:nvGraphicFramePr>
        <p:xfrm>
          <a:off x="220410" y="1620281"/>
          <a:ext cx="8703135" cy="3389376"/>
        </p:xfrm>
        <a:graphic>
          <a:graphicData uri="http://schemas.openxmlformats.org/drawingml/2006/table">
            <a:tbl>
              <a:tblPr firstRow="1" bandRow="1">
                <a:tableStyleId>{3E7AC7EB-943A-4AF0-BEFA-36B60BF0FB81}</a:tableStyleId>
              </a:tblPr>
              <a:tblGrid>
                <a:gridCol w="934154">
                  <a:extLst>
                    <a:ext uri="{9D8B030D-6E8A-4147-A177-3AD203B41FA5}">
                      <a16:colId xmlns:a16="http://schemas.microsoft.com/office/drawing/2014/main" val="2705092280"/>
                    </a:ext>
                  </a:extLst>
                </a:gridCol>
                <a:gridCol w="2971574">
                  <a:extLst>
                    <a:ext uri="{9D8B030D-6E8A-4147-A177-3AD203B41FA5}">
                      <a16:colId xmlns:a16="http://schemas.microsoft.com/office/drawing/2014/main" val="154661882"/>
                    </a:ext>
                  </a:extLst>
                </a:gridCol>
                <a:gridCol w="4797407">
                  <a:extLst>
                    <a:ext uri="{9D8B030D-6E8A-4147-A177-3AD203B41FA5}">
                      <a16:colId xmlns:a16="http://schemas.microsoft.com/office/drawing/2014/main" val="2844982729"/>
                    </a:ext>
                  </a:extLst>
                </a:gridCol>
              </a:tblGrid>
              <a:tr h="370840">
                <a:tc>
                  <a:txBody>
                    <a:bodyPr/>
                    <a:lstStyle/>
                    <a:p>
                      <a:pPr algn="ctr"/>
                      <a:r>
                        <a:rPr lang="en-US" sz="1600"/>
                        <a:t>STT</a:t>
                      </a:r>
                    </a:p>
                  </a:txBody>
                  <a:tcPr anchor="ctr">
                    <a:solidFill>
                      <a:schemeClr val="accent4">
                        <a:lumMod val="60000"/>
                        <a:lumOff val="40000"/>
                      </a:schemeClr>
                    </a:solidFill>
                  </a:tcPr>
                </a:tc>
                <a:tc>
                  <a:txBody>
                    <a:bodyPr/>
                    <a:lstStyle/>
                    <a:p>
                      <a:pPr algn="ctr"/>
                      <a:r>
                        <a:rPr lang="en-US" sz="1600"/>
                        <a:t>Nội dung</a:t>
                      </a:r>
                    </a:p>
                  </a:txBody>
                  <a:tcPr anchor="ctr">
                    <a:solidFill>
                      <a:schemeClr val="accent4">
                        <a:lumMod val="60000"/>
                        <a:lumOff val="40000"/>
                      </a:schemeClr>
                    </a:solidFill>
                  </a:tcPr>
                </a:tc>
                <a:tc>
                  <a:txBody>
                    <a:bodyPr/>
                    <a:lstStyle/>
                    <a:p>
                      <a:pPr algn="ctr"/>
                      <a:r>
                        <a:rPr lang="en-US" sz="1600"/>
                        <a:t>Gợi ý</a:t>
                      </a:r>
                    </a:p>
                  </a:txBody>
                  <a:tcPr anchor="ctr">
                    <a:solidFill>
                      <a:schemeClr val="accent4">
                        <a:lumMod val="60000"/>
                        <a:lumOff val="40000"/>
                      </a:schemeClr>
                    </a:solidFill>
                  </a:tcPr>
                </a:tc>
                <a:extLst>
                  <a:ext uri="{0D108BD9-81ED-4DB2-BD59-A6C34878D82A}">
                    <a16:rowId xmlns:a16="http://schemas.microsoft.com/office/drawing/2014/main" val="98160106"/>
                  </a:ext>
                </a:extLst>
              </a:tr>
              <a:tr h="370840">
                <a:tc>
                  <a:txBody>
                    <a:bodyPr/>
                    <a:lstStyle/>
                    <a:p>
                      <a:pPr algn="ctr"/>
                      <a:r>
                        <a:rPr lang="en-US" sz="1600"/>
                        <a:t>1</a:t>
                      </a:r>
                    </a:p>
                  </a:txBody>
                  <a:tcPr anchor="ctr">
                    <a:solidFill>
                      <a:schemeClr val="accent1">
                        <a:lumMod val="50000"/>
                        <a:lumOff val="50000"/>
                      </a:schemeClr>
                    </a:solidFill>
                  </a:tcPr>
                </a:tc>
                <a:tc>
                  <a:txBody>
                    <a:bodyPr/>
                    <a:lstStyle/>
                    <a:p>
                      <a:pPr algn="ctr"/>
                      <a:r>
                        <a:rPr lang="en-US" sz="1600" b="1" i="0" u="none" strike="noStrike" cap="none">
                          <a:solidFill>
                            <a:srgbClr val="000000"/>
                          </a:solidFill>
                          <a:effectLst/>
                          <a:latin typeface="Arial"/>
                          <a:ea typeface="Arial"/>
                          <a:cs typeface="Arial"/>
                          <a:sym typeface="Arial"/>
                        </a:rPr>
                        <a:t>Câu hỏi/ vấn đề nghiên cứu</a:t>
                      </a:r>
                      <a:endParaRPr lang="en-US" sz="1600"/>
                    </a:p>
                  </a:txBody>
                  <a:tcPr anchor="ctr">
                    <a:solidFill>
                      <a:schemeClr val="accent1">
                        <a:lumMod val="25000"/>
                        <a:lumOff val="75000"/>
                      </a:schemeClr>
                    </a:solidFill>
                  </a:tcPr>
                </a:tc>
                <a:tc>
                  <a:txBody>
                    <a:bodyPr/>
                    <a:lstStyle/>
                    <a:p>
                      <a:pPr algn="just">
                        <a:lnSpc>
                          <a:spcPct val="150000"/>
                        </a:lnSpc>
                      </a:pPr>
                      <a:r>
                        <a:rPr lang="en-US" sz="1600" b="0" i="0" u="none" strike="noStrike" cap="none">
                          <a:solidFill>
                            <a:srgbClr val="000000"/>
                          </a:solidFill>
                          <a:effectLst/>
                          <a:latin typeface="Arial"/>
                          <a:ea typeface="Arial"/>
                          <a:cs typeface="Arial"/>
                          <a:sym typeface="Arial"/>
                        </a:rPr>
                        <a:t>1. Xác định có sự tạo thành tinh bột trong quá trình quang hợp ở cây xanh </a:t>
                      </a:r>
                    </a:p>
                    <a:p>
                      <a:pPr algn="just">
                        <a:lnSpc>
                          <a:spcPct val="150000"/>
                        </a:lnSpc>
                      </a:pPr>
                      <a:r>
                        <a:rPr lang="en-US" sz="1600" b="0" i="0" u="none" strike="noStrike" cap="none">
                          <a:solidFill>
                            <a:srgbClr val="000000"/>
                          </a:solidFill>
                          <a:effectLst/>
                          <a:latin typeface="Arial"/>
                          <a:ea typeface="Arial"/>
                          <a:cs typeface="Arial"/>
                          <a:sym typeface="Arial"/>
                        </a:rPr>
                        <a:t>2. Phát hiện có sự tạo thành khí oxygen trong quá trình quang hợp</a:t>
                      </a:r>
                      <a:endParaRPr lang="en-US" sz="1600"/>
                    </a:p>
                  </a:txBody>
                  <a:tcPr anchor="ctr">
                    <a:solidFill>
                      <a:schemeClr val="bg2">
                        <a:lumMod val="40000"/>
                        <a:lumOff val="60000"/>
                      </a:schemeClr>
                    </a:solidFill>
                  </a:tcPr>
                </a:tc>
                <a:extLst>
                  <a:ext uri="{0D108BD9-81ED-4DB2-BD59-A6C34878D82A}">
                    <a16:rowId xmlns:a16="http://schemas.microsoft.com/office/drawing/2014/main" val="819268566"/>
                  </a:ext>
                </a:extLst>
              </a:tr>
              <a:tr h="370840">
                <a:tc>
                  <a:txBody>
                    <a:bodyPr/>
                    <a:lstStyle/>
                    <a:p>
                      <a:pPr algn="ctr"/>
                      <a:r>
                        <a:rPr lang="en-US" sz="1600"/>
                        <a:t>2</a:t>
                      </a:r>
                    </a:p>
                  </a:txBody>
                  <a:tcPr anchor="ctr">
                    <a:solidFill>
                      <a:schemeClr val="accent1">
                        <a:lumMod val="50000"/>
                        <a:lumOff val="50000"/>
                      </a:schemeClr>
                    </a:solidFill>
                  </a:tcPr>
                </a:tc>
                <a:tc>
                  <a:txBody>
                    <a:bodyPr/>
                    <a:lstStyle/>
                    <a:p>
                      <a:pPr algn="ctr"/>
                      <a:r>
                        <a:rPr lang="en-US" sz="1600" b="1" i="0" u="none" strike="noStrike" cap="none">
                          <a:solidFill>
                            <a:srgbClr val="000000"/>
                          </a:solidFill>
                          <a:effectLst/>
                          <a:latin typeface="Arial"/>
                          <a:ea typeface="Arial"/>
                          <a:cs typeface="Arial"/>
                          <a:sym typeface="Arial"/>
                        </a:rPr>
                        <a:t>Giả thuyết nghiên cứu (hoặc dự đoán)</a:t>
                      </a:r>
                      <a:endParaRPr lang="en-US" sz="1600"/>
                    </a:p>
                  </a:txBody>
                  <a:tcPr anchor="ctr">
                    <a:solidFill>
                      <a:schemeClr val="accent1">
                        <a:lumMod val="25000"/>
                        <a:lumOff val="75000"/>
                      </a:schemeClr>
                    </a:solidFill>
                  </a:tcPr>
                </a:tc>
                <a:tc>
                  <a:txBody>
                    <a:bodyPr/>
                    <a:lstStyle/>
                    <a:p>
                      <a:pPr algn="just">
                        <a:lnSpc>
                          <a:spcPct val="150000"/>
                        </a:lnSpc>
                      </a:pPr>
                      <a:r>
                        <a:rPr lang="en-US" sz="1600" b="0" i="0" u="none" strike="noStrike" cap="none">
                          <a:solidFill>
                            <a:srgbClr val="000000"/>
                          </a:solidFill>
                          <a:effectLst/>
                          <a:latin typeface="Arial"/>
                          <a:ea typeface="Arial"/>
                          <a:cs typeface="Arial"/>
                          <a:sym typeface="Arial"/>
                        </a:rPr>
                        <a:t>1. Có sự tạo thành tinh bột trong quá trình quang hợp ở cây xanh </a:t>
                      </a:r>
                    </a:p>
                    <a:p>
                      <a:pPr algn="just">
                        <a:lnSpc>
                          <a:spcPct val="150000"/>
                        </a:lnSpc>
                      </a:pPr>
                      <a:r>
                        <a:rPr lang="en-US" sz="1600" b="0" i="0" u="none" strike="noStrike" cap="none">
                          <a:solidFill>
                            <a:srgbClr val="000000"/>
                          </a:solidFill>
                          <a:effectLst/>
                          <a:latin typeface="Arial"/>
                          <a:ea typeface="Arial"/>
                          <a:cs typeface="Arial"/>
                          <a:sym typeface="Arial"/>
                        </a:rPr>
                        <a:t>2. Có sự tạo thành khí oxygen trong quá trình quang hợp.</a:t>
                      </a:r>
                      <a:endParaRPr lang="en-US" sz="1600"/>
                    </a:p>
                  </a:txBody>
                  <a:tcPr anchor="ctr">
                    <a:solidFill>
                      <a:schemeClr val="bg2">
                        <a:lumMod val="40000"/>
                        <a:lumOff val="60000"/>
                      </a:schemeClr>
                    </a:solidFill>
                  </a:tcPr>
                </a:tc>
                <a:extLst>
                  <a:ext uri="{0D108BD9-81ED-4DB2-BD59-A6C34878D82A}">
                    <a16:rowId xmlns:a16="http://schemas.microsoft.com/office/drawing/2014/main" val="2959074758"/>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grpSp>
        <p:nvGrpSpPr>
          <p:cNvPr id="888" name="Google Shape;888;p41"/>
          <p:cNvGrpSpPr/>
          <p:nvPr/>
        </p:nvGrpSpPr>
        <p:grpSpPr>
          <a:xfrm>
            <a:off x="-169565" y="3255433"/>
            <a:ext cx="1147400" cy="1146568"/>
            <a:chOff x="713228" y="1300113"/>
            <a:chExt cx="1876800" cy="2134013"/>
          </a:xfrm>
        </p:grpSpPr>
        <p:sp>
          <p:nvSpPr>
            <p:cNvPr id="889" name="Google Shape;889;p41"/>
            <p:cNvSpPr/>
            <p:nvPr/>
          </p:nvSpPr>
          <p:spPr>
            <a:xfrm>
              <a:off x="713228" y="1304670"/>
              <a:ext cx="1876800" cy="2124900"/>
            </a:xfrm>
            <a:prstGeom prst="round2SameRect">
              <a:avLst>
                <a:gd name="adj1" fmla="val 50000"/>
                <a:gd name="adj2" fmla="val 0"/>
              </a:avLst>
            </a:prstGeom>
            <a:solidFill>
              <a:schemeClr val="dk1"/>
            </a:solidFill>
            <a:ln w="152400" cap="flat" cmpd="sng">
              <a:solidFill>
                <a:schemeClr val="dk1"/>
              </a:solidFill>
              <a:prstDash val="solid"/>
              <a:round/>
              <a:headEnd type="none" w="sm" len="sm"/>
              <a:tailEnd type="none" w="sm" len="sm"/>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0" name="Google Shape;890;p41"/>
            <p:cNvGrpSpPr/>
            <p:nvPr/>
          </p:nvGrpSpPr>
          <p:grpSpPr>
            <a:xfrm>
              <a:off x="713312" y="1300113"/>
              <a:ext cx="1876632" cy="2134013"/>
              <a:chOff x="290275" y="3020925"/>
              <a:chExt cx="2026600" cy="2304550"/>
            </a:xfrm>
          </p:grpSpPr>
          <p:sp>
            <p:nvSpPr>
              <p:cNvPr id="891" name="Google Shape;891;p41"/>
              <p:cNvSpPr/>
              <p:nvPr/>
            </p:nvSpPr>
            <p:spPr>
              <a:xfrm>
                <a:off x="290275" y="3020925"/>
                <a:ext cx="2026600" cy="2304550"/>
              </a:xfrm>
              <a:custGeom>
                <a:avLst/>
                <a:gdLst/>
                <a:ahLst/>
                <a:cxnLst/>
                <a:rect l="l" t="t" r="r" b="b"/>
                <a:pathLst>
                  <a:path w="81064" h="92182" extrusionOk="0">
                    <a:moveTo>
                      <a:pt x="40531" y="0"/>
                    </a:moveTo>
                    <a:cubicBezTo>
                      <a:pt x="30989" y="0"/>
                      <a:pt x="22220" y="3301"/>
                      <a:pt x="15291" y="8820"/>
                    </a:cubicBezTo>
                    <a:cubicBezTo>
                      <a:pt x="15223" y="8868"/>
                      <a:pt x="15159" y="8925"/>
                      <a:pt x="15089" y="8981"/>
                    </a:cubicBezTo>
                    <a:cubicBezTo>
                      <a:pt x="14109" y="9768"/>
                      <a:pt x="13169" y="10603"/>
                      <a:pt x="12272" y="11484"/>
                    </a:cubicBezTo>
                    <a:cubicBezTo>
                      <a:pt x="12221" y="11527"/>
                      <a:pt x="12170" y="11575"/>
                      <a:pt x="12127" y="11626"/>
                    </a:cubicBezTo>
                    <a:cubicBezTo>
                      <a:pt x="4642" y="18972"/>
                      <a:pt x="1" y="29210"/>
                      <a:pt x="1" y="40530"/>
                    </a:cubicBezTo>
                    <a:lnTo>
                      <a:pt x="1" y="92182"/>
                    </a:lnTo>
                    <a:lnTo>
                      <a:pt x="81064" y="92182"/>
                    </a:lnTo>
                    <a:lnTo>
                      <a:pt x="81064" y="40530"/>
                    </a:lnTo>
                    <a:cubicBezTo>
                      <a:pt x="81064" y="29339"/>
                      <a:pt x="76528" y="19208"/>
                      <a:pt x="69193" y="11874"/>
                    </a:cubicBezTo>
                    <a:cubicBezTo>
                      <a:pt x="65882" y="8559"/>
                      <a:pt x="62019" y="5844"/>
                      <a:pt x="57781" y="3846"/>
                    </a:cubicBezTo>
                    <a:cubicBezTo>
                      <a:pt x="57725" y="3816"/>
                      <a:pt x="57663" y="3790"/>
                      <a:pt x="57607" y="3765"/>
                    </a:cubicBezTo>
                    <a:cubicBezTo>
                      <a:pt x="52418" y="1348"/>
                      <a:pt x="46630" y="0"/>
                      <a:pt x="405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1"/>
              <p:cNvSpPr/>
              <p:nvPr/>
            </p:nvSpPr>
            <p:spPr>
              <a:xfrm>
                <a:off x="346000" y="5197750"/>
                <a:ext cx="1940675" cy="127725"/>
              </a:xfrm>
              <a:custGeom>
                <a:avLst/>
                <a:gdLst/>
                <a:ahLst/>
                <a:cxnLst/>
                <a:rect l="l" t="t" r="r" b="b"/>
                <a:pathLst>
                  <a:path w="77627" h="5109" extrusionOk="0">
                    <a:moveTo>
                      <a:pt x="38815" y="1"/>
                    </a:moveTo>
                    <a:cubicBezTo>
                      <a:pt x="17378" y="1"/>
                      <a:pt x="1" y="2128"/>
                      <a:pt x="1" y="4752"/>
                    </a:cubicBezTo>
                    <a:cubicBezTo>
                      <a:pt x="1" y="4878"/>
                      <a:pt x="41" y="5001"/>
                      <a:pt x="111" y="5109"/>
                    </a:cubicBezTo>
                    <a:lnTo>
                      <a:pt x="77519" y="5109"/>
                    </a:lnTo>
                    <a:cubicBezTo>
                      <a:pt x="77589" y="5001"/>
                      <a:pt x="77626" y="4878"/>
                      <a:pt x="77626" y="4752"/>
                    </a:cubicBezTo>
                    <a:cubicBezTo>
                      <a:pt x="77626" y="2128"/>
                      <a:pt x="60252" y="1"/>
                      <a:pt x="388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1"/>
              <p:cNvSpPr/>
              <p:nvPr/>
            </p:nvSpPr>
            <p:spPr>
              <a:xfrm>
                <a:off x="532400" y="5223325"/>
                <a:ext cx="1582450" cy="102150"/>
              </a:xfrm>
              <a:custGeom>
                <a:avLst/>
                <a:gdLst/>
                <a:ahLst/>
                <a:cxnLst/>
                <a:rect l="l" t="t" r="r" b="b"/>
                <a:pathLst>
                  <a:path w="63298" h="4086" extrusionOk="0">
                    <a:moveTo>
                      <a:pt x="31646" y="1"/>
                    </a:moveTo>
                    <a:cubicBezTo>
                      <a:pt x="14168" y="1"/>
                      <a:pt x="1" y="1733"/>
                      <a:pt x="1" y="3874"/>
                    </a:cubicBezTo>
                    <a:cubicBezTo>
                      <a:pt x="1" y="3946"/>
                      <a:pt x="17" y="4019"/>
                      <a:pt x="49" y="4086"/>
                    </a:cubicBezTo>
                    <a:lnTo>
                      <a:pt x="63247" y="4086"/>
                    </a:lnTo>
                    <a:cubicBezTo>
                      <a:pt x="63279" y="4019"/>
                      <a:pt x="63295" y="3946"/>
                      <a:pt x="63298" y="3874"/>
                    </a:cubicBezTo>
                    <a:cubicBezTo>
                      <a:pt x="63298" y="1733"/>
                      <a:pt x="49125" y="1"/>
                      <a:pt x="316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1"/>
              <p:cNvSpPr/>
              <p:nvPr/>
            </p:nvSpPr>
            <p:spPr>
              <a:xfrm>
                <a:off x="768750" y="5250050"/>
                <a:ext cx="1109750" cy="75425"/>
              </a:xfrm>
              <a:custGeom>
                <a:avLst/>
                <a:gdLst/>
                <a:ahLst/>
                <a:cxnLst/>
                <a:rect l="l" t="t" r="r" b="b"/>
                <a:pathLst>
                  <a:path w="44390" h="3017" extrusionOk="0">
                    <a:moveTo>
                      <a:pt x="22192" y="1"/>
                    </a:moveTo>
                    <a:cubicBezTo>
                      <a:pt x="11286" y="1"/>
                      <a:pt x="0" y="1048"/>
                      <a:pt x="0" y="2805"/>
                    </a:cubicBezTo>
                    <a:cubicBezTo>
                      <a:pt x="3" y="2880"/>
                      <a:pt x="22" y="2952"/>
                      <a:pt x="59" y="3017"/>
                    </a:cubicBezTo>
                    <a:lnTo>
                      <a:pt x="285" y="3017"/>
                    </a:lnTo>
                    <a:cubicBezTo>
                      <a:pt x="237" y="2958"/>
                      <a:pt x="207" y="2883"/>
                      <a:pt x="204" y="2805"/>
                    </a:cubicBezTo>
                    <a:cubicBezTo>
                      <a:pt x="204" y="1548"/>
                      <a:pt x="9040" y="202"/>
                      <a:pt x="22195" y="202"/>
                    </a:cubicBezTo>
                    <a:cubicBezTo>
                      <a:pt x="35347" y="202"/>
                      <a:pt x="44188" y="1545"/>
                      <a:pt x="44188" y="2805"/>
                    </a:cubicBezTo>
                    <a:cubicBezTo>
                      <a:pt x="44183" y="2883"/>
                      <a:pt x="44156" y="2958"/>
                      <a:pt x="44105" y="3017"/>
                    </a:cubicBezTo>
                    <a:lnTo>
                      <a:pt x="44333" y="3017"/>
                    </a:lnTo>
                    <a:cubicBezTo>
                      <a:pt x="44371" y="2952"/>
                      <a:pt x="44390" y="2880"/>
                      <a:pt x="44390" y="2805"/>
                    </a:cubicBezTo>
                    <a:cubicBezTo>
                      <a:pt x="44390" y="1048"/>
                      <a:pt x="33104" y="1"/>
                      <a:pt x="221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1"/>
              <p:cNvSpPr/>
              <p:nvPr/>
            </p:nvSpPr>
            <p:spPr>
              <a:xfrm>
                <a:off x="570600" y="5082950"/>
                <a:ext cx="71000" cy="231800"/>
              </a:xfrm>
              <a:custGeom>
                <a:avLst/>
                <a:gdLst/>
                <a:ahLst/>
                <a:cxnLst/>
                <a:rect l="l" t="t" r="r" b="b"/>
                <a:pathLst>
                  <a:path w="2840" h="9272" extrusionOk="0">
                    <a:moveTo>
                      <a:pt x="1" y="0"/>
                    </a:moveTo>
                    <a:lnTo>
                      <a:pt x="758" y="9271"/>
                    </a:lnTo>
                    <a:lnTo>
                      <a:pt x="1609" y="9271"/>
                    </a:lnTo>
                    <a:lnTo>
                      <a:pt x="2840" y="285"/>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1"/>
              <p:cNvSpPr/>
              <p:nvPr/>
            </p:nvSpPr>
            <p:spPr>
              <a:xfrm>
                <a:off x="2105225" y="5082950"/>
                <a:ext cx="71000" cy="231800"/>
              </a:xfrm>
              <a:custGeom>
                <a:avLst/>
                <a:gdLst/>
                <a:ahLst/>
                <a:cxnLst/>
                <a:rect l="l" t="t" r="r" b="b"/>
                <a:pathLst>
                  <a:path w="2840" h="9272" extrusionOk="0">
                    <a:moveTo>
                      <a:pt x="1" y="0"/>
                    </a:moveTo>
                    <a:lnTo>
                      <a:pt x="758" y="9271"/>
                    </a:lnTo>
                    <a:lnTo>
                      <a:pt x="1609" y="9271"/>
                    </a:lnTo>
                    <a:lnTo>
                      <a:pt x="2839" y="285"/>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1"/>
              <p:cNvSpPr/>
              <p:nvPr/>
            </p:nvSpPr>
            <p:spPr>
              <a:xfrm>
                <a:off x="661650" y="4256600"/>
                <a:ext cx="1379750" cy="429150"/>
              </a:xfrm>
              <a:custGeom>
                <a:avLst/>
                <a:gdLst/>
                <a:ahLst/>
                <a:cxnLst/>
                <a:rect l="l" t="t" r="r" b="b"/>
                <a:pathLst>
                  <a:path w="55190" h="17166" extrusionOk="0">
                    <a:moveTo>
                      <a:pt x="1" y="1"/>
                    </a:moveTo>
                    <a:lnTo>
                      <a:pt x="1" y="17165"/>
                    </a:lnTo>
                    <a:cubicBezTo>
                      <a:pt x="1" y="16881"/>
                      <a:pt x="55189" y="15890"/>
                      <a:pt x="55189" y="15890"/>
                    </a:cubicBezTo>
                    <a:lnTo>
                      <a:pt x="55189" y="1"/>
                    </a:lnTo>
                    <a:close/>
                  </a:path>
                </a:pathLst>
              </a:custGeom>
              <a:solidFill>
                <a:srgbClr val="AC6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1"/>
              <p:cNvSpPr/>
              <p:nvPr/>
            </p:nvSpPr>
            <p:spPr>
              <a:xfrm>
                <a:off x="661650" y="4256600"/>
                <a:ext cx="1379750" cy="429150"/>
              </a:xfrm>
              <a:custGeom>
                <a:avLst/>
                <a:gdLst/>
                <a:ahLst/>
                <a:cxnLst/>
                <a:rect l="l" t="t" r="r" b="b"/>
                <a:pathLst>
                  <a:path w="55190" h="17166" extrusionOk="0">
                    <a:moveTo>
                      <a:pt x="1" y="1"/>
                    </a:moveTo>
                    <a:lnTo>
                      <a:pt x="1" y="17165"/>
                    </a:lnTo>
                    <a:cubicBezTo>
                      <a:pt x="1" y="16881"/>
                      <a:pt x="55189" y="15890"/>
                      <a:pt x="55189" y="15890"/>
                    </a:cubicBezTo>
                    <a:lnTo>
                      <a:pt x="551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1"/>
              <p:cNvSpPr/>
              <p:nvPr/>
            </p:nvSpPr>
            <p:spPr>
              <a:xfrm>
                <a:off x="346000" y="4646700"/>
                <a:ext cx="1937050" cy="461100"/>
              </a:xfrm>
              <a:custGeom>
                <a:avLst/>
                <a:gdLst/>
                <a:ahLst/>
                <a:cxnLst/>
                <a:rect l="l" t="t" r="r" b="b"/>
                <a:pathLst>
                  <a:path w="77482" h="18444" extrusionOk="0">
                    <a:moveTo>
                      <a:pt x="69518" y="1"/>
                    </a:moveTo>
                    <a:cubicBezTo>
                      <a:pt x="69518" y="1"/>
                      <a:pt x="12345" y="1277"/>
                      <a:pt x="12627" y="1561"/>
                    </a:cubicBezTo>
                    <a:lnTo>
                      <a:pt x="1" y="11493"/>
                    </a:lnTo>
                    <a:lnTo>
                      <a:pt x="1" y="18444"/>
                    </a:lnTo>
                    <a:lnTo>
                      <a:pt x="76896" y="18444"/>
                    </a:lnTo>
                    <a:lnTo>
                      <a:pt x="77481" y="10932"/>
                    </a:lnTo>
                    <a:lnTo>
                      <a:pt x="69518" y="1"/>
                    </a:lnTo>
                    <a:close/>
                  </a:path>
                </a:pathLst>
              </a:custGeom>
              <a:solidFill>
                <a:srgbClr val="AC6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1"/>
              <p:cNvSpPr/>
              <p:nvPr/>
            </p:nvSpPr>
            <p:spPr>
              <a:xfrm>
                <a:off x="346000" y="4646700"/>
                <a:ext cx="1937050" cy="461100"/>
              </a:xfrm>
              <a:custGeom>
                <a:avLst/>
                <a:gdLst/>
                <a:ahLst/>
                <a:cxnLst/>
                <a:rect l="l" t="t" r="r" b="b"/>
                <a:pathLst>
                  <a:path w="77482" h="18444" extrusionOk="0">
                    <a:moveTo>
                      <a:pt x="69518" y="1"/>
                    </a:moveTo>
                    <a:cubicBezTo>
                      <a:pt x="69518" y="1"/>
                      <a:pt x="12345" y="1277"/>
                      <a:pt x="12627" y="1561"/>
                    </a:cubicBezTo>
                    <a:lnTo>
                      <a:pt x="1" y="11493"/>
                    </a:lnTo>
                    <a:lnTo>
                      <a:pt x="1" y="18444"/>
                    </a:lnTo>
                    <a:lnTo>
                      <a:pt x="76896" y="18444"/>
                    </a:lnTo>
                    <a:lnTo>
                      <a:pt x="77481" y="11028"/>
                    </a:lnTo>
                    <a:lnTo>
                      <a:pt x="695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1"/>
              <p:cNvSpPr/>
              <p:nvPr/>
            </p:nvSpPr>
            <p:spPr>
              <a:xfrm>
                <a:off x="346000" y="4919975"/>
                <a:ext cx="1937050" cy="187825"/>
              </a:xfrm>
              <a:custGeom>
                <a:avLst/>
                <a:gdLst/>
                <a:ahLst/>
                <a:cxnLst/>
                <a:rect l="l" t="t" r="r" b="b"/>
                <a:pathLst>
                  <a:path w="77482" h="7513" extrusionOk="0">
                    <a:moveTo>
                      <a:pt x="77481" y="1"/>
                    </a:moveTo>
                    <a:lnTo>
                      <a:pt x="1" y="562"/>
                    </a:lnTo>
                    <a:lnTo>
                      <a:pt x="1" y="562"/>
                    </a:lnTo>
                    <a:lnTo>
                      <a:pt x="1" y="7513"/>
                    </a:lnTo>
                    <a:lnTo>
                      <a:pt x="76896" y="7513"/>
                    </a:lnTo>
                    <a:lnTo>
                      <a:pt x="7748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1"/>
              <p:cNvSpPr/>
              <p:nvPr/>
            </p:nvSpPr>
            <p:spPr>
              <a:xfrm>
                <a:off x="565850" y="4156175"/>
                <a:ext cx="851325" cy="585850"/>
              </a:xfrm>
              <a:custGeom>
                <a:avLst/>
                <a:gdLst/>
                <a:ahLst/>
                <a:cxnLst/>
                <a:rect l="l" t="t" r="r" b="b"/>
                <a:pathLst>
                  <a:path w="34053" h="23434" extrusionOk="0">
                    <a:moveTo>
                      <a:pt x="33331" y="1"/>
                    </a:moveTo>
                    <a:cubicBezTo>
                      <a:pt x="32341" y="1"/>
                      <a:pt x="30080" y="1037"/>
                      <a:pt x="30080" y="1037"/>
                    </a:cubicBezTo>
                    <a:cubicBezTo>
                      <a:pt x="28295" y="874"/>
                      <a:pt x="26528" y="805"/>
                      <a:pt x="24809" y="805"/>
                    </a:cubicBezTo>
                    <a:cubicBezTo>
                      <a:pt x="14506" y="805"/>
                      <a:pt x="5962" y="3306"/>
                      <a:pt x="5962" y="3306"/>
                    </a:cubicBezTo>
                    <a:lnTo>
                      <a:pt x="4115" y="3591"/>
                    </a:lnTo>
                    <a:cubicBezTo>
                      <a:pt x="4115" y="3591"/>
                      <a:pt x="2202" y="2784"/>
                      <a:pt x="1174" y="2784"/>
                    </a:cubicBezTo>
                    <a:cubicBezTo>
                      <a:pt x="982" y="2784"/>
                      <a:pt x="821" y="2812"/>
                      <a:pt x="709" y="2879"/>
                    </a:cubicBezTo>
                    <a:cubicBezTo>
                      <a:pt x="0" y="3306"/>
                      <a:pt x="2130" y="5576"/>
                      <a:pt x="2130" y="5576"/>
                    </a:cubicBezTo>
                    <a:lnTo>
                      <a:pt x="2272" y="21325"/>
                    </a:lnTo>
                    <a:cubicBezTo>
                      <a:pt x="2272" y="21325"/>
                      <a:pt x="430" y="22743"/>
                      <a:pt x="996" y="23309"/>
                    </a:cubicBezTo>
                    <a:cubicBezTo>
                      <a:pt x="1084" y="23397"/>
                      <a:pt x="1231" y="23434"/>
                      <a:pt x="1419" y="23434"/>
                    </a:cubicBezTo>
                    <a:cubicBezTo>
                      <a:pt x="2450" y="23434"/>
                      <a:pt x="4684" y="22318"/>
                      <a:pt x="4684" y="22318"/>
                    </a:cubicBezTo>
                    <a:lnTo>
                      <a:pt x="29513" y="20616"/>
                    </a:lnTo>
                    <a:cubicBezTo>
                      <a:pt x="29513" y="20616"/>
                      <a:pt x="32319" y="21762"/>
                      <a:pt x="33214" y="21762"/>
                    </a:cubicBezTo>
                    <a:cubicBezTo>
                      <a:pt x="33263" y="21762"/>
                      <a:pt x="33306" y="21759"/>
                      <a:pt x="33343" y="21752"/>
                    </a:cubicBezTo>
                    <a:cubicBezTo>
                      <a:pt x="34052" y="21609"/>
                      <a:pt x="32207" y="19198"/>
                      <a:pt x="32207" y="19198"/>
                    </a:cubicBezTo>
                    <a:lnTo>
                      <a:pt x="32634" y="3306"/>
                    </a:lnTo>
                    <a:cubicBezTo>
                      <a:pt x="32634" y="3306"/>
                      <a:pt x="34052" y="894"/>
                      <a:pt x="33768" y="185"/>
                    </a:cubicBezTo>
                    <a:cubicBezTo>
                      <a:pt x="33715" y="54"/>
                      <a:pt x="33556" y="1"/>
                      <a:pt x="333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1"/>
              <p:cNvSpPr/>
              <p:nvPr/>
            </p:nvSpPr>
            <p:spPr>
              <a:xfrm>
                <a:off x="980925" y="4414925"/>
                <a:ext cx="44925" cy="45025"/>
              </a:xfrm>
              <a:custGeom>
                <a:avLst/>
                <a:gdLst/>
                <a:ahLst/>
                <a:cxnLst/>
                <a:rect l="l" t="t" r="r" b="b"/>
                <a:pathLst>
                  <a:path w="1797" h="1801" extrusionOk="0">
                    <a:moveTo>
                      <a:pt x="897" y="1"/>
                    </a:moveTo>
                    <a:cubicBezTo>
                      <a:pt x="400" y="1"/>
                      <a:pt x="0" y="404"/>
                      <a:pt x="0" y="901"/>
                    </a:cubicBezTo>
                    <a:cubicBezTo>
                      <a:pt x="0" y="1397"/>
                      <a:pt x="400" y="1800"/>
                      <a:pt x="897" y="1800"/>
                    </a:cubicBezTo>
                    <a:cubicBezTo>
                      <a:pt x="1394" y="1800"/>
                      <a:pt x="1797" y="1397"/>
                      <a:pt x="1797" y="901"/>
                    </a:cubicBezTo>
                    <a:cubicBezTo>
                      <a:pt x="1797" y="404"/>
                      <a:pt x="1394"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1"/>
              <p:cNvSpPr/>
              <p:nvPr/>
            </p:nvSpPr>
            <p:spPr>
              <a:xfrm>
                <a:off x="1357650" y="4157525"/>
                <a:ext cx="869475" cy="543200"/>
              </a:xfrm>
              <a:custGeom>
                <a:avLst/>
                <a:gdLst/>
                <a:ahLst/>
                <a:cxnLst/>
                <a:rect l="l" t="t" r="r" b="b"/>
                <a:pathLst>
                  <a:path w="34779" h="21728" extrusionOk="0">
                    <a:moveTo>
                      <a:pt x="763" y="0"/>
                    </a:moveTo>
                    <a:cubicBezTo>
                      <a:pt x="489" y="0"/>
                      <a:pt x="296" y="60"/>
                      <a:pt x="245" y="212"/>
                    </a:cubicBezTo>
                    <a:cubicBezTo>
                      <a:pt x="1" y="934"/>
                      <a:pt x="1550" y="3266"/>
                      <a:pt x="1550" y="3266"/>
                    </a:cubicBezTo>
                    <a:lnTo>
                      <a:pt x="2850" y="19109"/>
                    </a:lnTo>
                    <a:cubicBezTo>
                      <a:pt x="2850" y="19109"/>
                      <a:pt x="1142" y="21617"/>
                      <a:pt x="1859" y="21722"/>
                    </a:cubicBezTo>
                    <a:cubicBezTo>
                      <a:pt x="1884" y="21725"/>
                      <a:pt x="1911" y="21727"/>
                      <a:pt x="1940" y="21727"/>
                    </a:cubicBezTo>
                    <a:cubicBezTo>
                      <a:pt x="2778" y="21727"/>
                      <a:pt x="5619" y="20379"/>
                      <a:pt x="5619" y="20379"/>
                    </a:cubicBezTo>
                    <a:lnTo>
                      <a:pt x="30505" y="20709"/>
                    </a:lnTo>
                    <a:cubicBezTo>
                      <a:pt x="30505" y="20709"/>
                      <a:pt x="32670" y="21646"/>
                      <a:pt x="33736" y="21646"/>
                    </a:cubicBezTo>
                    <a:cubicBezTo>
                      <a:pt x="33967" y="21646"/>
                      <a:pt x="34146" y="21603"/>
                      <a:pt x="34241" y="21496"/>
                    </a:cubicBezTo>
                    <a:cubicBezTo>
                      <a:pt x="34778" y="20900"/>
                      <a:pt x="32858" y="19584"/>
                      <a:pt x="32858" y="19584"/>
                    </a:cubicBezTo>
                    <a:lnTo>
                      <a:pt x="32133" y="3851"/>
                    </a:lnTo>
                    <a:cubicBezTo>
                      <a:pt x="32133" y="3851"/>
                      <a:pt x="34131" y="1466"/>
                      <a:pt x="33400" y="1079"/>
                    </a:cubicBezTo>
                    <a:cubicBezTo>
                      <a:pt x="33305" y="1029"/>
                      <a:pt x="33177" y="1008"/>
                      <a:pt x="33027" y="1008"/>
                    </a:cubicBezTo>
                    <a:cubicBezTo>
                      <a:pt x="32026" y="1008"/>
                      <a:pt x="30038" y="1976"/>
                      <a:pt x="30038" y="1976"/>
                    </a:cubicBezTo>
                    <a:lnTo>
                      <a:pt x="28182" y="1794"/>
                    </a:lnTo>
                    <a:cubicBezTo>
                      <a:pt x="28182" y="1794"/>
                      <a:pt x="21510" y="235"/>
                      <a:pt x="12926" y="235"/>
                    </a:cubicBezTo>
                    <a:cubicBezTo>
                      <a:pt x="10093" y="235"/>
                      <a:pt x="7052" y="405"/>
                      <a:pt x="3973" y="857"/>
                    </a:cubicBezTo>
                    <a:cubicBezTo>
                      <a:pt x="3973" y="857"/>
                      <a:pt x="1795" y="0"/>
                      <a:pt x="7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1"/>
              <p:cNvSpPr/>
              <p:nvPr/>
            </p:nvSpPr>
            <p:spPr>
              <a:xfrm>
                <a:off x="1764750" y="4393650"/>
                <a:ext cx="44925" cy="45000"/>
              </a:xfrm>
              <a:custGeom>
                <a:avLst/>
                <a:gdLst/>
                <a:ahLst/>
                <a:cxnLst/>
                <a:rect l="l" t="t" r="r" b="b"/>
                <a:pathLst>
                  <a:path w="1797" h="1800" extrusionOk="0">
                    <a:moveTo>
                      <a:pt x="900" y="0"/>
                    </a:moveTo>
                    <a:cubicBezTo>
                      <a:pt x="403" y="0"/>
                      <a:pt x="0" y="403"/>
                      <a:pt x="0" y="900"/>
                    </a:cubicBezTo>
                    <a:cubicBezTo>
                      <a:pt x="0" y="1397"/>
                      <a:pt x="403" y="1800"/>
                      <a:pt x="900" y="1800"/>
                    </a:cubicBezTo>
                    <a:cubicBezTo>
                      <a:pt x="1394" y="1800"/>
                      <a:pt x="1797" y="1397"/>
                      <a:pt x="1797" y="900"/>
                    </a:cubicBezTo>
                    <a:cubicBezTo>
                      <a:pt x="1797" y="403"/>
                      <a:pt x="1394" y="0"/>
                      <a:pt x="9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1"/>
              <p:cNvSpPr/>
              <p:nvPr/>
            </p:nvSpPr>
            <p:spPr>
              <a:xfrm>
                <a:off x="560200" y="3833075"/>
                <a:ext cx="10225" cy="404900"/>
              </a:xfrm>
              <a:custGeom>
                <a:avLst/>
                <a:gdLst/>
                <a:ahLst/>
                <a:cxnLst/>
                <a:rect l="l" t="t" r="r" b="b"/>
                <a:pathLst>
                  <a:path w="409" h="16196" extrusionOk="0">
                    <a:moveTo>
                      <a:pt x="205" y="0"/>
                    </a:moveTo>
                    <a:cubicBezTo>
                      <a:pt x="92" y="0"/>
                      <a:pt x="3" y="92"/>
                      <a:pt x="3" y="205"/>
                    </a:cubicBezTo>
                    <a:lnTo>
                      <a:pt x="3" y="15994"/>
                    </a:lnTo>
                    <a:cubicBezTo>
                      <a:pt x="0" y="16104"/>
                      <a:pt x="92" y="16195"/>
                      <a:pt x="205" y="16195"/>
                    </a:cubicBezTo>
                    <a:cubicBezTo>
                      <a:pt x="206" y="16195"/>
                      <a:pt x="208" y="16195"/>
                      <a:pt x="209" y="16195"/>
                    </a:cubicBezTo>
                    <a:cubicBezTo>
                      <a:pt x="320" y="16195"/>
                      <a:pt x="409" y="16105"/>
                      <a:pt x="409" y="15994"/>
                    </a:cubicBezTo>
                    <a:lnTo>
                      <a:pt x="409" y="205"/>
                    </a:lnTo>
                    <a:cubicBezTo>
                      <a:pt x="409" y="92"/>
                      <a:pt x="317"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1"/>
              <p:cNvSpPr/>
              <p:nvPr/>
            </p:nvSpPr>
            <p:spPr>
              <a:xfrm>
                <a:off x="596725" y="3833075"/>
                <a:ext cx="10225" cy="521850"/>
              </a:xfrm>
              <a:custGeom>
                <a:avLst/>
                <a:gdLst/>
                <a:ahLst/>
                <a:cxnLst/>
                <a:rect l="l" t="t" r="r" b="b"/>
                <a:pathLst>
                  <a:path w="409" h="20874" extrusionOk="0">
                    <a:moveTo>
                      <a:pt x="205" y="0"/>
                    </a:moveTo>
                    <a:cubicBezTo>
                      <a:pt x="92" y="0"/>
                      <a:pt x="0" y="92"/>
                      <a:pt x="0" y="205"/>
                    </a:cubicBezTo>
                    <a:lnTo>
                      <a:pt x="0" y="20672"/>
                    </a:lnTo>
                    <a:cubicBezTo>
                      <a:pt x="0" y="20782"/>
                      <a:pt x="92" y="20874"/>
                      <a:pt x="205" y="20874"/>
                    </a:cubicBezTo>
                    <a:cubicBezTo>
                      <a:pt x="317" y="20874"/>
                      <a:pt x="409" y="20782"/>
                      <a:pt x="409" y="20672"/>
                    </a:cubicBezTo>
                    <a:lnTo>
                      <a:pt x="409" y="205"/>
                    </a:lnTo>
                    <a:cubicBezTo>
                      <a:pt x="409" y="92"/>
                      <a:pt x="317"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1"/>
              <p:cNvSpPr/>
              <p:nvPr/>
            </p:nvSpPr>
            <p:spPr>
              <a:xfrm>
                <a:off x="630825" y="3833075"/>
                <a:ext cx="10250" cy="577925"/>
              </a:xfrm>
              <a:custGeom>
                <a:avLst/>
                <a:gdLst/>
                <a:ahLst/>
                <a:cxnLst/>
                <a:rect l="l" t="t" r="r" b="b"/>
                <a:pathLst>
                  <a:path w="410" h="23117" extrusionOk="0">
                    <a:moveTo>
                      <a:pt x="205" y="0"/>
                    </a:moveTo>
                    <a:cubicBezTo>
                      <a:pt x="92" y="0"/>
                      <a:pt x="1" y="92"/>
                      <a:pt x="1" y="205"/>
                    </a:cubicBezTo>
                    <a:lnTo>
                      <a:pt x="1" y="22912"/>
                    </a:lnTo>
                    <a:cubicBezTo>
                      <a:pt x="1" y="23025"/>
                      <a:pt x="92" y="23116"/>
                      <a:pt x="205" y="23116"/>
                    </a:cubicBezTo>
                    <a:cubicBezTo>
                      <a:pt x="318" y="23116"/>
                      <a:pt x="409" y="23025"/>
                      <a:pt x="409" y="22912"/>
                    </a:cubicBezTo>
                    <a:lnTo>
                      <a:pt x="409" y="205"/>
                    </a:lnTo>
                    <a:cubicBezTo>
                      <a:pt x="409" y="92"/>
                      <a:pt x="318"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1"/>
              <p:cNvSpPr/>
              <p:nvPr/>
            </p:nvSpPr>
            <p:spPr>
              <a:xfrm>
                <a:off x="667425" y="3833075"/>
                <a:ext cx="10225" cy="621775"/>
              </a:xfrm>
              <a:custGeom>
                <a:avLst/>
                <a:gdLst/>
                <a:ahLst/>
                <a:cxnLst/>
                <a:rect l="l" t="t" r="r" b="b"/>
                <a:pathLst>
                  <a:path w="409" h="24871" extrusionOk="0">
                    <a:moveTo>
                      <a:pt x="205" y="0"/>
                    </a:moveTo>
                    <a:cubicBezTo>
                      <a:pt x="92" y="0"/>
                      <a:pt x="1" y="92"/>
                      <a:pt x="1" y="205"/>
                    </a:cubicBezTo>
                    <a:lnTo>
                      <a:pt x="1" y="24669"/>
                    </a:lnTo>
                    <a:cubicBezTo>
                      <a:pt x="1" y="24779"/>
                      <a:pt x="92" y="24870"/>
                      <a:pt x="202" y="24870"/>
                    </a:cubicBezTo>
                    <a:cubicBezTo>
                      <a:pt x="204" y="24870"/>
                      <a:pt x="205" y="24870"/>
                      <a:pt x="207" y="24870"/>
                    </a:cubicBezTo>
                    <a:cubicBezTo>
                      <a:pt x="320" y="24870"/>
                      <a:pt x="409" y="24777"/>
                      <a:pt x="409" y="24666"/>
                    </a:cubicBezTo>
                    <a:lnTo>
                      <a:pt x="409" y="205"/>
                    </a:lnTo>
                    <a:cubicBezTo>
                      <a:pt x="409" y="92"/>
                      <a:pt x="317"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1"/>
              <p:cNvSpPr/>
              <p:nvPr/>
            </p:nvSpPr>
            <p:spPr>
              <a:xfrm>
                <a:off x="706425" y="3833075"/>
                <a:ext cx="10175" cy="577925"/>
              </a:xfrm>
              <a:custGeom>
                <a:avLst/>
                <a:gdLst/>
                <a:ahLst/>
                <a:cxnLst/>
                <a:rect l="l" t="t" r="r" b="b"/>
                <a:pathLst>
                  <a:path w="407" h="23117" extrusionOk="0">
                    <a:moveTo>
                      <a:pt x="205" y="0"/>
                    </a:moveTo>
                    <a:cubicBezTo>
                      <a:pt x="92" y="0"/>
                      <a:pt x="1" y="92"/>
                      <a:pt x="1" y="205"/>
                    </a:cubicBezTo>
                    <a:lnTo>
                      <a:pt x="1" y="22912"/>
                    </a:lnTo>
                    <a:cubicBezTo>
                      <a:pt x="1" y="23025"/>
                      <a:pt x="90" y="23116"/>
                      <a:pt x="202" y="23116"/>
                    </a:cubicBezTo>
                    <a:cubicBezTo>
                      <a:pt x="315" y="23116"/>
                      <a:pt x="406" y="23025"/>
                      <a:pt x="406" y="22912"/>
                    </a:cubicBezTo>
                    <a:lnTo>
                      <a:pt x="406" y="205"/>
                    </a:lnTo>
                    <a:cubicBezTo>
                      <a:pt x="406" y="92"/>
                      <a:pt x="315"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1"/>
              <p:cNvSpPr/>
              <p:nvPr/>
            </p:nvSpPr>
            <p:spPr>
              <a:xfrm>
                <a:off x="742950" y="3833075"/>
                <a:ext cx="10250" cy="521850"/>
              </a:xfrm>
              <a:custGeom>
                <a:avLst/>
                <a:gdLst/>
                <a:ahLst/>
                <a:cxnLst/>
                <a:rect l="l" t="t" r="r" b="b"/>
                <a:pathLst>
                  <a:path w="410" h="20874" extrusionOk="0">
                    <a:moveTo>
                      <a:pt x="205" y="0"/>
                    </a:moveTo>
                    <a:cubicBezTo>
                      <a:pt x="92" y="0"/>
                      <a:pt x="1" y="92"/>
                      <a:pt x="1" y="205"/>
                    </a:cubicBezTo>
                    <a:lnTo>
                      <a:pt x="1" y="20672"/>
                    </a:lnTo>
                    <a:cubicBezTo>
                      <a:pt x="1" y="20782"/>
                      <a:pt x="92" y="20874"/>
                      <a:pt x="202" y="20874"/>
                    </a:cubicBezTo>
                    <a:cubicBezTo>
                      <a:pt x="204" y="20874"/>
                      <a:pt x="206" y="20874"/>
                      <a:pt x="207" y="20874"/>
                    </a:cubicBezTo>
                    <a:cubicBezTo>
                      <a:pt x="318" y="20874"/>
                      <a:pt x="409" y="20784"/>
                      <a:pt x="406" y="20672"/>
                    </a:cubicBezTo>
                    <a:lnTo>
                      <a:pt x="406" y="205"/>
                    </a:lnTo>
                    <a:cubicBezTo>
                      <a:pt x="406" y="92"/>
                      <a:pt x="318"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1"/>
              <p:cNvSpPr/>
              <p:nvPr/>
            </p:nvSpPr>
            <p:spPr>
              <a:xfrm>
                <a:off x="774650" y="3833075"/>
                <a:ext cx="10225" cy="404900"/>
              </a:xfrm>
              <a:custGeom>
                <a:avLst/>
                <a:gdLst/>
                <a:ahLst/>
                <a:cxnLst/>
                <a:rect l="l" t="t" r="r" b="b"/>
                <a:pathLst>
                  <a:path w="409" h="16196" extrusionOk="0">
                    <a:moveTo>
                      <a:pt x="205" y="0"/>
                    </a:moveTo>
                    <a:cubicBezTo>
                      <a:pt x="92" y="0"/>
                      <a:pt x="1" y="92"/>
                      <a:pt x="1" y="205"/>
                    </a:cubicBezTo>
                    <a:lnTo>
                      <a:pt x="1" y="15994"/>
                    </a:lnTo>
                    <a:cubicBezTo>
                      <a:pt x="1" y="16104"/>
                      <a:pt x="89" y="16195"/>
                      <a:pt x="202" y="16195"/>
                    </a:cubicBezTo>
                    <a:cubicBezTo>
                      <a:pt x="204" y="16195"/>
                      <a:pt x="205" y="16195"/>
                      <a:pt x="207" y="16195"/>
                    </a:cubicBezTo>
                    <a:cubicBezTo>
                      <a:pt x="318" y="16195"/>
                      <a:pt x="409" y="16105"/>
                      <a:pt x="406" y="15994"/>
                    </a:cubicBezTo>
                    <a:lnTo>
                      <a:pt x="406" y="205"/>
                    </a:lnTo>
                    <a:cubicBezTo>
                      <a:pt x="406" y="92"/>
                      <a:pt x="315"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1"/>
              <p:cNvSpPr/>
              <p:nvPr/>
            </p:nvSpPr>
            <p:spPr>
              <a:xfrm>
                <a:off x="664400" y="3528525"/>
                <a:ext cx="10225" cy="162425"/>
              </a:xfrm>
              <a:custGeom>
                <a:avLst/>
                <a:gdLst/>
                <a:ahLst/>
                <a:cxnLst/>
                <a:rect l="l" t="t" r="r" b="b"/>
                <a:pathLst>
                  <a:path w="409" h="6497" extrusionOk="0">
                    <a:moveTo>
                      <a:pt x="205" y="0"/>
                    </a:moveTo>
                    <a:cubicBezTo>
                      <a:pt x="92" y="0"/>
                      <a:pt x="1" y="91"/>
                      <a:pt x="1" y="204"/>
                    </a:cubicBezTo>
                    <a:lnTo>
                      <a:pt x="1" y="6295"/>
                    </a:lnTo>
                    <a:cubicBezTo>
                      <a:pt x="1" y="6408"/>
                      <a:pt x="92" y="6497"/>
                      <a:pt x="202" y="6497"/>
                    </a:cubicBezTo>
                    <a:cubicBezTo>
                      <a:pt x="204" y="6497"/>
                      <a:pt x="205" y="6497"/>
                      <a:pt x="207" y="6497"/>
                    </a:cubicBezTo>
                    <a:cubicBezTo>
                      <a:pt x="318" y="6497"/>
                      <a:pt x="409" y="6407"/>
                      <a:pt x="406" y="6295"/>
                    </a:cubicBezTo>
                    <a:lnTo>
                      <a:pt x="406" y="204"/>
                    </a:lnTo>
                    <a:cubicBezTo>
                      <a:pt x="406" y="91"/>
                      <a:pt x="315"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1"/>
              <p:cNvSpPr/>
              <p:nvPr/>
            </p:nvSpPr>
            <p:spPr>
              <a:xfrm>
                <a:off x="638475" y="3501925"/>
                <a:ext cx="60875" cy="58500"/>
              </a:xfrm>
              <a:custGeom>
                <a:avLst/>
                <a:gdLst/>
                <a:ahLst/>
                <a:cxnLst/>
                <a:rect l="l" t="t" r="r" b="b"/>
                <a:pathLst>
                  <a:path w="2435" h="2340" extrusionOk="0">
                    <a:moveTo>
                      <a:pt x="1263" y="0"/>
                    </a:moveTo>
                    <a:cubicBezTo>
                      <a:pt x="791" y="0"/>
                      <a:pt x="364" y="285"/>
                      <a:pt x="184" y="723"/>
                    </a:cubicBezTo>
                    <a:cubicBezTo>
                      <a:pt x="1" y="1158"/>
                      <a:pt x="100" y="1663"/>
                      <a:pt x="436" y="1996"/>
                    </a:cubicBezTo>
                    <a:cubicBezTo>
                      <a:pt x="661" y="2221"/>
                      <a:pt x="960" y="2340"/>
                      <a:pt x="1265" y="2340"/>
                    </a:cubicBezTo>
                    <a:cubicBezTo>
                      <a:pt x="1415" y="2340"/>
                      <a:pt x="1567" y="2311"/>
                      <a:pt x="1712" y="2251"/>
                    </a:cubicBezTo>
                    <a:cubicBezTo>
                      <a:pt x="2147" y="2068"/>
                      <a:pt x="2432" y="1644"/>
                      <a:pt x="2434" y="1171"/>
                    </a:cubicBezTo>
                    <a:cubicBezTo>
                      <a:pt x="2434" y="524"/>
                      <a:pt x="1911" y="0"/>
                      <a:pt x="1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1"/>
              <p:cNvSpPr/>
              <p:nvPr/>
            </p:nvSpPr>
            <p:spPr>
              <a:xfrm>
                <a:off x="667550" y="3241400"/>
                <a:ext cx="5075" cy="282500"/>
              </a:xfrm>
              <a:custGeom>
                <a:avLst/>
                <a:gdLst/>
                <a:ahLst/>
                <a:cxnLst/>
                <a:rect l="l" t="t" r="r" b="b"/>
                <a:pathLst>
                  <a:path w="203" h="11300" extrusionOk="0">
                    <a:moveTo>
                      <a:pt x="202" y="1"/>
                    </a:moveTo>
                    <a:cubicBezTo>
                      <a:pt x="132" y="49"/>
                      <a:pt x="68" y="108"/>
                      <a:pt x="1" y="165"/>
                    </a:cubicBezTo>
                    <a:lnTo>
                      <a:pt x="1" y="11300"/>
                    </a:lnTo>
                    <a:lnTo>
                      <a:pt x="202" y="11300"/>
                    </a:lnTo>
                    <a:lnTo>
                      <a:pt x="20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1"/>
              <p:cNvSpPr/>
              <p:nvPr/>
            </p:nvSpPr>
            <p:spPr>
              <a:xfrm>
                <a:off x="514150" y="3685900"/>
                <a:ext cx="310625" cy="310700"/>
              </a:xfrm>
              <a:custGeom>
                <a:avLst/>
                <a:gdLst/>
                <a:ahLst/>
                <a:cxnLst/>
                <a:rect l="l" t="t" r="r" b="b"/>
                <a:pathLst>
                  <a:path w="12425" h="12428" extrusionOk="0">
                    <a:moveTo>
                      <a:pt x="6212" y="0"/>
                    </a:moveTo>
                    <a:cubicBezTo>
                      <a:pt x="2780" y="0"/>
                      <a:pt x="0" y="2783"/>
                      <a:pt x="0" y="6212"/>
                    </a:cubicBezTo>
                    <a:cubicBezTo>
                      <a:pt x="0" y="9645"/>
                      <a:pt x="2780" y="12427"/>
                      <a:pt x="6212" y="12427"/>
                    </a:cubicBezTo>
                    <a:cubicBezTo>
                      <a:pt x="9644" y="12427"/>
                      <a:pt x="12424" y="9645"/>
                      <a:pt x="12424" y="6212"/>
                    </a:cubicBezTo>
                    <a:cubicBezTo>
                      <a:pt x="12424" y="2783"/>
                      <a:pt x="9644" y="0"/>
                      <a:pt x="62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7" name="Google Shape;917;p41"/>
              <p:cNvGrpSpPr/>
              <p:nvPr/>
            </p:nvGrpSpPr>
            <p:grpSpPr>
              <a:xfrm>
                <a:off x="1161125" y="3436325"/>
                <a:ext cx="855100" cy="553950"/>
                <a:chOff x="1161125" y="3436325"/>
                <a:chExt cx="855100" cy="553950"/>
              </a:xfrm>
            </p:grpSpPr>
            <p:sp>
              <p:nvSpPr>
                <p:cNvPr id="918" name="Google Shape;918;p41"/>
                <p:cNvSpPr/>
                <p:nvPr/>
              </p:nvSpPr>
              <p:spPr>
                <a:xfrm>
                  <a:off x="1219600" y="3547075"/>
                  <a:ext cx="742775" cy="443200"/>
                </a:xfrm>
                <a:custGeom>
                  <a:avLst/>
                  <a:gdLst/>
                  <a:ahLst/>
                  <a:cxnLst/>
                  <a:rect l="l" t="t" r="r" b="b"/>
                  <a:pathLst>
                    <a:path w="29711" h="17728" extrusionOk="0">
                      <a:moveTo>
                        <a:pt x="15143" y="896"/>
                      </a:moveTo>
                      <a:cubicBezTo>
                        <a:pt x="15280" y="896"/>
                        <a:pt x="15420" y="896"/>
                        <a:pt x="15549" y="904"/>
                      </a:cubicBezTo>
                      <a:cubicBezTo>
                        <a:pt x="24017" y="1066"/>
                        <a:pt x="28069" y="9501"/>
                        <a:pt x="28703" y="10941"/>
                      </a:cubicBezTo>
                      <a:cubicBezTo>
                        <a:pt x="28045" y="11892"/>
                        <a:pt x="24551" y="16334"/>
                        <a:pt x="16212" y="16793"/>
                      </a:cubicBezTo>
                      <a:cubicBezTo>
                        <a:pt x="15733" y="16819"/>
                        <a:pt x="15266" y="16832"/>
                        <a:pt x="14812" y="16832"/>
                      </a:cubicBezTo>
                      <a:cubicBezTo>
                        <a:pt x="6234" y="16832"/>
                        <a:pt x="1894" y="12376"/>
                        <a:pt x="1032" y="11373"/>
                      </a:cubicBezTo>
                      <a:cubicBezTo>
                        <a:pt x="1843" y="9622"/>
                        <a:pt x="6259" y="1100"/>
                        <a:pt x="15022" y="896"/>
                      </a:cubicBezTo>
                      <a:close/>
                      <a:moveTo>
                        <a:pt x="15382" y="1"/>
                      </a:moveTo>
                      <a:cubicBezTo>
                        <a:pt x="15363" y="1"/>
                        <a:pt x="15344" y="1"/>
                        <a:pt x="15326" y="2"/>
                      </a:cubicBezTo>
                      <a:lnTo>
                        <a:pt x="15001" y="2"/>
                      </a:lnTo>
                      <a:cubicBezTo>
                        <a:pt x="14045" y="21"/>
                        <a:pt x="13094" y="142"/>
                        <a:pt x="12165" y="359"/>
                      </a:cubicBezTo>
                      <a:lnTo>
                        <a:pt x="12162" y="359"/>
                      </a:lnTo>
                      <a:cubicBezTo>
                        <a:pt x="11864" y="424"/>
                        <a:pt x="11571" y="496"/>
                        <a:pt x="11297" y="587"/>
                      </a:cubicBezTo>
                      <a:cubicBezTo>
                        <a:pt x="9342" y="1162"/>
                        <a:pt x="7666" y="2134"/>
                        <a:pt x="6253" y="3260"/>
                      </a:cubicBezTo>
                      <a:lnTo>
                        <a:pt x="6248" y="3262"/>
                      </a:lnTo>
                      <a:cubicBezTo>
                        <a:pt x="6001" y="3458"/>
                        <a:pt x="5770" y="3649"/>
                        <a:pt x="5544" y="3843"/>
                      </a:cubicBezTo>
                      <a:cubicBezTo>
                        <a:pt x="4094" y="5124"/>
                        <a:pt x="2961" y="6515"/>
                        <a:pt x="2090" y="7761"/>
                      </a:cubicBezTo>
                      <a:lnTo>
                        <a:pt x="2090" y="7766"/>
                      </a:lnTo>
                      <a:cubicBezTo>
                        <a:pt x="1913" y="8035"/>
                        <a:pt x="1741" y="8293"/>
                        <a:pt x="1588" y="8537"/>
                      </a:cubicBezTo>
                      <a:lnTo>
                        <a:pt x="1588" y="8543"/>
                      </a:lnTo>
                      <a:cubicBezTo>
                        <a:pt x="1078" y="9335"/>
                        <a:pt x="621" y="10162"/>
                        <a:pt x="218" y="11016"/>
                      </a:cubicBezTo>
                      <a:cubicBezTo>
                        <a:pt x="138" y="11177"/>
                        <a:pt x="98" y="11269"/>
                        <a:pt x="98" y="11269"/>
                      </a:cubicBezTo>
                      <a:lnTo>
                        <a:pt x="1" y="11502"/>
                      </a:lnTo>
                      <a:lnTo>
                        <a:pt x="154" y="11706"/>
                      </a:lnTo>
                      <a:cubicBezTo>
                        <a:pt x="342" y="11964"/>
                        <a:pt x="4738" y="17728"/>
                        <a:pt x="14764" y="17728"/>
                      </a:cubicBezTo>
                      <a:cubicBezTo>
                        <a:pt x="15253" y="17728"/>
                        <a:pt x="15753" y="17720"/>
                        <a:pt x="16263" y="17687"/>
                      </a:cubicBezTo>
                      <a:cubicBezTo>
                        <a:pt x="26087" y="17150"/>
                        <a:pt x="29466" y="11454"/>
                        <a:pt x="29603" y="11209"/>
                      </a:cubicBezTo>
                      <a:lnTo>
                        <a:pt x="29710" y="11024"/>
                      </a:lnTo>
                      <a:lnTo>
                        <a:pt x="29624" y="10815"/>
                      </a:lnTo>
                      <a:cubicBezTo>
                        <a:pt x="29616" y="10782"/>
                        <a:pt x="29219" y="9799"/>
                        <a:pt x="28405" y="8443"/>
                      </a:cubicBezTo>
                      <a:cubicBezTo>
                        <a:pt x="28402" y="8443"/>
                        <a:pt x="28402" y="8443"/>
                        <a:pt x="28402" y="8440"/>
                      </a:cubicBezTo>
                      <a:cubicBezTo>
                        <a:pt x="28255" y="8196"/>
                        <a:pt x="28099" y="7949"/>
                        <a:pt x="27932" y="7680"/>
                      </a:cubicBezTo>
                      <a:lnTo>
                        <a:pt x="27932" y="7678"/>
                      </a:lnTo>
                      <a:cubicBezTo>
                        <a:pt x="27092" y="6389"/>
                        <a:pt x="25929" y="4898"/>
                        <a:pt x="24422" y="3577"/>
                      </a:cubicBezTo>
                      <a:lnTo>
                        <a:pt x="24419" y="3571"/>
                      </a:lnTo>
                      <a:cubicBezTo>
                        <a:pt x="24199" y="3375"/>
                        <a:pt x="23968" y="3182"/>
                        <a:pt x="23732" y="2994"/>
                      </a:cubicBezTo>
                      <a:cubicBezTo>
                        <a:pt x="22429" y="1971"/>
                        <a:pt x="20898" y="1090"/>
                        <a:pt x="19134" y="563"/>
                      </a:cubicBezTo>
                      <a:cubicBezTo>
                        <a:pt x="18849" y="469"/>
                        <a:pt x="18559" y="394"/>
                        <a:pt x="18264" y="335"/>
                      </a:cubicBezTo>
                      <a:cubicBezTo>
                        <a:pt x="17375" y="123"/>
                        <a:pt x="16464" y="15"/>
                        <a:pt x="15551" y="10"/>
                      </a:cubicBezTo>
                      <a:cubicBezTo>
                        <a:pt x="15495" y="4"/>
                        <a:pt x="15438" y="1"/>
                        <a:pt x="15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1"/>
                <p:cNvSpPr/>
                <p:nvPr/>
              </p:nvSpPr>
              <p:spPr>
                <a:xfrm>
                  <a:off x="1424875" y="3615575"/>
                  <a:ext cx="347675" cy="316750"/>
                </a:xfrm>
                <a:custGeom>
                  <a:avLst/>
                  <a:gdLst/>
                  <a:ahLst/>
                  <a:cxnLst/>
                  <a:rect l="l" t="t" r="r" b="b"/>
                  <a:pathLst>
                    <a:path w="13907" h="12670" extrusionOk="0">
                      <a:moveTo>
                        <a:pt x="6952" y="0"/>
                      </a:moveTo>
                      <a:cubicBezTo>
                        <a:pt x="5331" y="0"/>
                        <a:pt x="3710" y="619"/>
                        <a:pt x="2474" y="1857"/>
                      </a:cubicBezTo>
                      <a:cubicBezTo>
                        <a:pt x="0" y="4331"/>
                        <a:pt x="0" y="8341"/>
                        <a:pt x="2474" y="10814"/>
                      </a:cubicBezTo>
                      <a:cubicBezTo>
                        <a:pt x="3710" y="12051"/>
                        <a:pt x="5331" y="12669"/>
                        <a:pt x="6952" y="12669"/>
                      </a:cubicBezTo>
                      <a:cubicBezTo>
                        <a:pt x="8573" y="12669"/>
                        <a:pt x="10194" y="12051"/>
                        <a:pt x="11431" y="10814"/>
                      </a:cubicBezTo>
                      <a:cubicBezTo>
                        <a:pt x="13907" y="8341"/>
                        <a:pt x="13907" y="4331"/>
                        <a:pt x="11431" y="1857"/>
                      </a:cubicBezTo>
                      <a:cubicBezTo>
                        <a:pt x="10194" y="619"/>
                        <a:pt x="8573" y="0"/>
                        <a:pt x="6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1"/>
                <p:cNvSpPr/>
                <p:nvPr/>
              </p:nvSpPr>
              <p:spPr>
                <a:xfrm>
                  <a:off x="1161125" y="3634675"/>
                  <a:ext cx="115575" cy="126450"/>
                </a:xfrm>
                <a:custGeom>
                  <a:avLst/>
                  <a:gdLst/>
                  <a:ahLst/>
                  <a:cxnLst/>
                  <a:rect l="l" t="t" r="r" b="b"/>
                  <a:pathLst>
                    <a:path w="4623" h="5058" extrusionOk="0">
                      <a:moveTo>
                        <a:pt x="672" y="0"/>
                      </a:moveTo>
                      <a:lnTo>
                        <a:pt x="1" y="594"/>
                      </a:lnTo>
                      <a:lnTo>
                        <a:pt x="3951" y="5057"/>
                      </a:lnTo>
                      <a:lnTo>
                        <a:pt x="4623" y="4464"/>
                      </a:lnTo>
                      <a:lnTo>
                        <a:pt x="6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1"/>
                <p:cNvSpPr/>
                <p:nvPr/>
              </p:nvSpPr>
              <p:spPr>
                <a:xfrm>
                  <a:off x="1302475" y="3529850"/>
                  <a:ext cx="78425" cy="119400"/>
                </a:xfrm>
                <a:custGeom>
                  <a:avLst/>
                  <a:gdLst/>
                  <a:ahLst/>
                  <a:cxnLst/>
                  <a:rect l="l" t="t" r="r" b="b"/>
                  <a:pathLst>
                    <a:path w="3137" h="4776" extrusionOk="0">
                      <a:moveTo>
                        <a:pt x="790" y="1"/>
                      </a:moveTo>
                      <a:lnTo>
                        <a:pt x="0" y="425"/>
                      </a:lnTo>
                      <a:lnTo>
                        <a:pt x="2347" y="4776"/>
                      </a:lnTo>
                      <a:lnTo>
                        <a:pt x="3137" y="4349"/>
                      </a:ln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1"/>
                <p:cNvSpPr/>
                <p:nvPr/>
              </p:nvSpPr>
              <p:spPr>
                <a:xfrm>
                  <a:off x="1474750" y="3445050"/>
                  <a:ext cx="50450" cy="122625"/>
                </a:xfrm>
                <a:custGeom>
                  <a:avLst/>
                  <a:gdLst/>
                  <a:ahLst/>
                  <a:cxnLst/>
                  <a:rect l="l" t="t" r="r" b="b"/>
                  <a:pathLst>
                    <a:path w="2018" h="4905" extrusionOk="0">
                      <a:moveTo>
                        <a:pt x="871" y="1"/>
                      </a:moveTo>
                      <a:lnTo>
                        <a:pt x="1" y="213"/>
                      </a:lnTo>
                      <a:lnTo>
                        <a:pt x="1145" y="4905"/>
                      </a:lnTo>
                      <a:lnTo>
                        <a:pt x="2018" y="4693"/>
                      </a:lnTo>
                      <a:lnTo>
                        <a:pt x="8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1"/>
                <p:cNvSpPr/>
                <p:nvPr/>
              </p:nvSpPr>
              <p:spPr>
                <a:xfrm>
                  <a:off x="1673700" y="3436325"/>
                  <a:ext cx="54600" cy="134375"/>
                </a:xfrm>
                <a:custGeom>
                  <a:avLst/>
                  <a:gdLst/>
                  <a:ahLst/>
                  <a:cxnLst/>
                  <a:rect l="l" t="t" r="r" b="b"/>
                  <a:pathLst>
                    <a:path w="2184" h="5375" extrusionOk="0">
                      <a:moveTo>
                        <a:pt x="1316" y="1"/>
                      </a:moveTo>
                      <a:lnTo>
                        <a:pt x="0" y="5154"/>
                      </a:lnTo>
                      <a:lnTo>
                        <a:pt x="871" y="5375"/>
                      </a:lnTo>
                      <a:lnTo>
                        <a:pt x="2184" y="223"/>
                      </a:lnTo>
                      <a:lnTo>
                        <a:pt x="13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1"/>
                <p:cNvSpPr/>
                <p:nvPr/>
              </p:nvSpPr>
              <p:spPr>
                <a:xfrm>
                  <a:off x="1807850" y="3518700"/>
                  <a:ext cx="112700" cy="123650"/>
                </a:xfrm>
                <a:custGeom>
                  <a:avLst/>
                  <a:gdLst/>
                  <a:ahLst/>
                  <a:cxnLst/>
                  <a:rect l="l" t="t" r="r" b="b"/>
                  <a:pathLst>
                    <a:path w="4508" h="4946" extrusionOk="0">
                      <a:moveTo>
                        <a:pt x="3833" y="1"/>
                      </a:moveTo>
                      <a:lnTo>
                        <a:pt x="0" y="4354"/>
                      </a:lnTo>
                      <a:lnTo>
                        <a:pt x="675" y="4945"/>
                      </a:lnTo>
                      <a:lnTo>
                        <a:pt x="4507" y="594"/>
                      </a:lnTo>
                      <a:lnTo>
                        <a:pt x="38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1"/>
                <p:cNvSpPr/>
                <p:nvPr/>
              </p:nvSpPr>
              <p:spPr>
                <a:xfrm>
                  <a:off x="1913725" y="3673600"/>
                  <a:ext cx="102500" cy="86450"/>
                </a:xfrm>
                <a:custGeom>
                  <a:avLst/>
                  <a:gdLst/>
                  <a:ahLst/>
                  <a:cxnLst/>
                  <a:rect l="l" t="t" r="r" b="b"/>
                  <a:pathLst>
                    <a:path w="4100" h="3458" extrusionOk="0">
                      <a:moveTo>
                        <a:pt x="3551" y="1"/>
                      </a:moveTo>
                      <a:lnTo>
                        <a:pt x="1" y="2748"/>
                      </a:lnTo>
                      <a:lnTo>
                        <a:pt x="549" y="3457"/>
                      </a:lnTo>
                      <a:lnTo>
                        <a:pt x="4099" y="710"/>
                      </a:lnTo>
                      <a:lnTo>
                        <a:pt x="35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6" name="Google Shape;926;p41"/>
              <p:cNvGrpSpPr/>
              <p:nvPr/>
            </p:nvGrpSpPr>
            <p:grpSpPr>
              <a:xfrm>
                <a:off x="593375" y="3115050"/>
                <a:ext cx="1141450" cy="354450"/>
                <a:chOff x="593375" y="3115050"/>
                <a:chExt cx="1141450" cy="354450"/>
              </a:xfrm>
            </p:grpSpPr>
            <p:sp>
              <p:nvSpPr>
                <p:cNvPr id="927" name="Google Shape;927;p41"/>
                <p:cNvSpPr/>
                <p:nvPr/>
              </p:nvSpPr>
              <p:spPr>
                <a:xfrm>
                  <a:off x="593375" y="3115050"/>
                  <a:ext cx="1141450" cy="256375"/>
                </a:xfrm>
                <a:custGeom>
                  <a:avLst/>
                  <a:gdLst/>
                  <a:ahLst/>
                  <a:cxnLst/>
                  <a:rect l="l" t="t" r="r" b="b"/>
                  <a:pathLst>
                    <a:path w="45658" h="10255" extrusionOk="0">
                      <a:moveTo>
                        <a:pt x="45480" y="0"/>
                      </a:moveTo>
                      <a:cubicBezTo>
                        <a:pt x="44258" y="1386"/>
                        <a:pt x="38468" y="7096"/>
                        <a:pt x="24628" y="9304"/>
                      </a:cubicBezTo>
                      <a:cubicBezTo>
                        <a:pt x="21179" y="9854"/>
                        <a:pt x="18020" y="10069"/>
                        <a:pt x="15187" y="10069"/>
                      </a:cubicBezTo>
                      <a:cubicBezTo>
                        <a:pt x="10008" y="10069"/>
                        <a:pt x="5924" y="9350"/>
                        <a:pt x="3167" y="8643"/>
                      </a:cubicBezTo>
                      <a:cubicBezTo>
                        <a:pt x="3099" y="8624"/>
                        <a:pt x="3030" y="8605"/>
                        <a:pt x="2965" y="8589"/>
                      </a:cubicBezTo>
                      <a:cubicBezTo>
                        <a:pt x="1743" y="8270"/>
                        <a:pt x="798" y="7955"/>
                        <a:pt x="148" y="7722"/>
                      </a:cubicBezTo>
                      <a:cubicBezTo>
                        <a:pt x="94" y="7765"/>
                        <a:pt x="46" y="7813"/>
                        <a:pt x="0" y="7864"/>
                      </a:cubicBezTo>
                      <a:cubicBezTo>
                        <a:pt x="666" y="8106"/>
                        <a:pt x="1663" y="8442"/>
                        <a:pt x="2965" y="8777"/>
                      </a:cubicBezTo>
                      <a:cubicBezTo>
                        <a:pt x="3030" y="8796"/>
                        <a:pt x="3097" y="8812"/>
                        <a:pt x="3167" y="8828"/>
                      </a:cubicBezTo>
                      <a:cubicBezTo>
                        <a:pt x="5108" y="9328"/>
                        <a:pt x="7700" y="9827"/>
                        <a:pt x="10856" y="10085"/>
                      </a:cubicBezTo>
                      <a:lnTo>
                        <a:pt x="10872" y="10085"/>
                      </a:lnTo>
                      <a:cubicBezTo>
                        <a:pt x="12217" y="10190"/>
                        <a:pt x="13657" y="10254"/>
                        <a:pt x="15201" y="10254"/>
                      </a:cubicBezTo>
                      <a:cubicBezTo>
                        <a:pt x="15873" y="10254"/>
                        <a:pt x="16563" y="10241"/>
                        <a:pt x="17269" y="10220"/>
                      </a:cubicBezTo>
                      <a:cubicBezTo>
                        <a:pt x="17334" y="10214"/>
                        <a:pt x="17404" y="10214"/>
                        <a:pt x="17468" y="10211"/>
                      </a:cubicBezTo>
                      <a:cubicBezTo>
                        <a:pt x="19552" y="10126"/>
                        <a:pt x="21631" y="9929"/>
                        <a:pt x="23696" y="9629"/>
                      </a:cubicBezTo>
                      <a:lnTo>
                        <a:pt x="23702" y="9629"/>
                      </a:lnTo>
                      <a:cubicBezTo>
                        <a:pt x="23737" y="9629"/>
                        <a:pt x="23771" y="9623"/>
                        <a:pt x="23806" y="9613"/>
                      </a:cubicBezTo>
                      <a:cubicBezTo>
                        <a:pt x="24091" y="9575"/>
                        <a:pt x="24376" y="9532"/>
                        <a:pt x="24663" y="9486"/>
                      </a:cubicBezTo>
                      <a:cubicBezTo>
                        <a:pt x="26645" y="9172"/>
                        <a:pt x="28608" y="8753"/>
                        <a:pt x="30548" y="8232"/>
                      </a:cubicBezTo>
                      <a:lnTo>
                        <a:pt x="30550" y="8232"/>
                      </a:lnTo>
                      <a:cubicBezTo>
                        <a:pt x="30588" y="8219"/>
                        <a:pt x="30623" y="8211"/>
                        <a:pt x="30658" y="8197"/>
                      </a:cubicBezTo>
                      <a:cubicBezTo>
                        <a:pt x="33056" y="7539"/>
                        <a:pt x="35124" y="6782"/>
                        <a:pt x="36894" y="5992"/>
                      </a:cubicBezTo>
                      <a:cubicBezTo>
                        <a:pt x="36923" y="5981"/>
                        <a:pt x="36956" y="5968"/>
                        <a:pt x="36983" y="5957"/>
                      </a:cubicBezTo>
                      <a:cubicBezTo>
                        <a:pt x="42327" y="3562"/>
                        <a:pt x="44922" y="927"/>
                        <a:pt x="45657" y="81"/>
                      </a:cubicBezTo>
                      <a:cubicBezTo>
                        <a:pt x="45601" y="51"/>
                        <a:pt x="45539" y="25"/>
                        <a:pt x="454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1"/>
                <p:cNvSpPr/>
                <p:nvPr/>
              </p:nvSpPr>
              <p:spPr>
                <a:xfrm>
                  <a:off x="981725" y="3385100"/>
                  <a:ext cx="87700" cy="84400"/>
                </a:xfrm>
                <a:custGeom>
                  <a:avLst/>
                  <a:gdLst/>
                  <a:ahLst/>
                  <a:cxnLst/>
                  <a:rect l="l" t="t" r="r" b="b"/>
                  <a:pathLst>
                    <a:path w="3508" h="3376" extrusionOk="0">
                      <a:moveTo>
                        <a:pt x="1821" y="0"/>
                      </a:moveTo>
                      <a:cubicBezTo>
                        <a:pt x="1139" y="0"/>
                        <a:pt x="524" y="411"/>
                        <a:pt x="261" y="1042"/>
                      </a:cubicBezTo>
                      <a:cubicBezTo>
                        <a:pt x="0" y="1671"/>
                        <a:pt x="145" y="2399"/>
                        <a:pt x="629" y="2879"/>
                      </a:cubicBezTo>
                      <a:cubicBezTo>
                        <a:pt x="951" y="3203"/>
                        <a:pt x="1384" y="3375"/>
                        <a:pt x="1823" y="3375"/>
                      </a:cubicBezTo>
                      <a:cubicBezTo>
                        <a:pt x="2040" y="3375"/>
                        <a:pt x="2258" y="3333"/>
                        <a:pt x="2466" y="3247"/>
                      </a:cubicBezTo>
                      <a:cubicBezTo>
                        <a:pt x="3097" y="2984"/>
                        <a:pt x="3508" y="2369"/>
                        <a:pt x="3508" y="1687"/>
                      </a:cubicBezTo>
                      <a:cubicBezTo>
                        <a:pt x="3508" y="755"/>
                        <a:pt x="2753" y="0"/>
                        <a:pt x="18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1"/>
                <p:cNvSpPr/>
                <p:nvPr/>
              </p:nvSpPr>
              <p:spPr>
                <a:xfrm>
                  <a:off x="1014225" y="3366625"/>
                  <a:ext cx="28425" cy="20925"/>
                </a:xfrm>
                <a:custGeom>
                  <a:avLst/>
                  <a:gdLst/>
                  <a:ahLst/>
                  <a:cxnLst/>
                  <a:rect l="l" t="t" r="r" b="b"/>
                  <a:pathLst>
                    <a:path w="1137" h="837" extrusionOk="0">
                      <a:moveTo>
                        <a:pt x="529" y="1"/>
                      </a:moveTo>
                      <a:lnTo>
                        <a:pt x="0" y="836"/>
                      </a:lnTo>
                      <a:lnTo>
                        <a:pt x="1136" y="836"/>
                      </a:lnTo>
                      <a:lnTo>
                        <a:pt x="5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1"/>
                <p:cNvSpPr/>
                <p:nvPr/>
              </p:nvSpPr>
              <p:spPr>
                <a:xfrm>
                  <a:off x="1157300" y="3370250"/>
                  <a:ext cx="89325" cy="84425"/>
                </a:xfrm>
                <a:custGeom>
                  <a:avLst/>
                  <a:gdLst/>
                  <a:ahLst/>
                  <a:cxnLst/>
                  <a:rect l="l" t="t" r="r" b="b"/>
                  <a:pathLst>
                    <a:path w="3573" h="3377" extrusionOk="0">
                      <a:moveTo>
                        <a:pt x="1769" y="0"/>
                      </a:moveTo>
                      <a:cubicBezTo>
                        <a:pt x="1629" y="0"/>
                        <a:pt x="1487" y="18"/>
                        <a:pt x="1346" y="55"/>
                      </a:cubicBezTo>
                      <a:cubicBezTo>
                        <a:pt x="683" y="226"/>
                        <a:pt x="191" y="780"/>
                        <a:pt x="97" y="1454"/>
                      </a:cubicBezTo>
                      <a:cubicBezTo>
                        <a:pt x="1" y="2131"/>
                        <a:pt x="323" y="2797"/>
                        <a:pt x="911" y="3143"/>
                      </a:cubicBezTo>
                      <a:cubicBezTo>
                        <a:pt x="1176" y="3299"/>
                        <a:pt x="1471" y="3376"/>
                        <a:pt x="1766" y="3376"/>
                      </a:cubicBezTo>
                      <a:cubicBezTo>
                        <a:pt x="2125" y="3376"/>
                        <a:pt x="2483" y="3261"/>
                        <a:pt x="2783" y="3036"/>
                      </a:cubicBezTo>
                      <a:cubicBezTo>
                        <a:pt x="3328" y="2625"/>
                        <a:pt x="3573" y="1926"/>
                        <a:pt x="3401" y="1266"/>
                      </a:cubicBezTo>
                      <a:cubicBezTo>
                        <a:pt x="3204" y="505"/>
                        <a:pt x="2518" y="0"/>
                        <a:pt x="17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1"/>
                <p:cNvSpPr/>
                <p:nvPr/>
              </p:nvSpPr>
              <p:spPr>
                <a:xfrm>
                  <a:off x="1178850" y="3353750"/>
                  <a:ext cx="27550" cy="23525"/>
                </a:xfrm>
                <a:custGeom>
                  <a:avLst/>
                  <a:gdLst/>
                  <a:ahLst/>
                  <a:cxnLst/>
                  <a:rect l="l" t="t" r="r" b="b"/>
                  <a:pathLst>
                    <a:path w="1102" h="941" extrusionOk="0">
                      <a:moveTo>
                        <a:pt x="307" y="0"/>
                      </a:moveTo>
                      <a:lnTo>
                        <a:pt x="1" y="940"/>
                      </a:lnTo>
                      <a:lnTo>
                        <a:pt x="1102" y="655"/>
                      </a:lnTo>
                      <a:lnTo>
                        <a:pt x="3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1"/>
                <p:cNvSpPr/>
                <p:nvPr/>
              </p:nvSpPr>
              <p:spPr>
                <a:xfrm>
                  <a:off x="1336175" y="3333125"/>
                  <a:ext cx="88175" cy="84375"/>
                </a:xfrm>
                <a:custGeom>
                  <a:avLst/>
                  <a:gdLst/>
                  <a:ahLst/>
                  <a:cxnLst/>
                  <a:rect l="l" t="t" r="r" b="b"/>
                  <a:pathLst>
                    <a:path w="3527" h="3375" extrusionOk="0">
                      <a:moveTo>
                        <a:pt x="1707" y="1"/>
                      </a:moveTo>
                      <a:cubicBezTo>
                        <a:pt x="1508" y="1"/>
                        <a:pt x="1306" y="36"/>
                        <a:pt x="1109" y="111"/>
                      </a:cubicBezTo>
                      <a:cubicBezTo>
                        <a:pt x="470" y="352"/>
                        <a:pt x="41" y="954"/>
                        <a:pt x="19" y="1636"/>
                      </a:cubicBezTo>
                      <a:cubicBezTo>
                        <a:pt x="0" y="2318"/>
                        <a:pt x="392" y="2947"/>
                        <a:pt x="1013" y="3226"/>
                      </a:cubicBezTo>
                      <a:cubicBezTo>
                        <a:pt x="1236" y="3326"/>
                        <a:pt x="1472" y="3375"/>
                        <a:pt x="1707" y="3375"/>
                      </a:cubicBezTo>
                      <a:cubicBezTo>
                        <a:pt x="2128" y="3375"/>
                        <a:pt x="2544" y="3218"/>
                        <a:pt x="2863" y="2917"/>
                      </a:cubicBezTo>
                      <a:cubicBezTo>
                        <a:pt x="3360" y="2450"/>
                        <a:pt x="3527" y="1728"/>
                        <a:pt x="3285" y="1091"/>
                      </a:cubicBezTo>
                      <a:cubicBezTo>
                        <a:pt x="3029" y="416"/>
                        <a:pt x="2388" y="1"/>
                        <a:pt x="17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1"/>
                <p:cNvSpPr/>
                <p:nvPr/>
              </p:nvSpPr>
              <p:spPr>
                <a:xfrm>
                  <a:off x="1352550" y="3318550"/>
                  <a:ext cx="26550" cy="24200"/>
                </a:xfrm>
                <a:custGeom>
                  <a:avLst/>
                  <a:gdLst/>
                  <a:ahLst/>
                  <a:cxnLst/>
                  <a:rect l="l" t="t" r="r" b="b"/>
                  <a:pathLst>
                    <a:path w="1062" h="968" extrusionOk="0">
                      <a:moveTo>
                        <a:pt x="199" y="1"/>
                      </a:moveTo>
                      <a:lnTo>
                        <a:pt x="1" y="968"/>
                      </a:lnTo>
                      <a:lnTo>
                        <a:pt x="1061" y="565"/>
                      </a:lnTo>
                      <a:lnTo>
                        <a:pt x="1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1"/>
                <p:cNvSpPr/>
                <p:nvPr/>
              </p:nvSpPr>
              <p:spPr>
                <a:xfrm>
                  <a:off x="1494700" y="3277275"/>
                  <a:ext cx="88175" cy="84425"/>
                </a:xfrm>
                <a:custGeom>
                  <a:avLst/>
                  <a:gdLst/>
                  <a:ahLst/>
                  <a:cxnLst/>
                  <a:rect l="l" t="t" r="r" b="b"/>
                  <a:pathLst>
                    <a:path w="3527" h="3377" extrusionOk="0">
                      <a:moveTo>
                        <a:pt x="1706" y="0"/>
                      </a:moveTo>
                      <a:cubicBezTo>
                        <a:pt x="1507" y="0"/>
                        <a:pt x="1306" y="36"/>
                        <a:pt x="1109" y="110"/>
                      </a:cubicBezTo>
                      <a:cubicBezTo>
                        <a:pt x="470" y="352"/>
                        <a:pt x="41" y="956"/>
                        <a:pt x="22" y="1638"/>
                      </a:cubicBezTo>
                      <a:cubicBezTo>
                        <a:pt x="0" y="2321"/>
                        <a:pt x="392" y="2949"/>
                        <a:pt x="1015" y="3228"/>
                      </a:cubicBezTo>
                      <a:cubicBezTo>
                        <a:pt x="1237" y="3328"/>
                        <a:pt x="1473" y="3377"/>
                        <a:pt x="1708" y="3377"/>
                      </a:cubicBezTo>
                      <a:cubicBezTo>
                        <a:pt x="2128" y="3377"/>
                        <a:pt x="2544" y="3220"/>
                        <a:pt x="2863" y="2919"/>
                      </a:cubicBezTo>
                      <a:cubicBezTo>
                        <a:pt x="3360" y="2449"/>
                        <a:pt x="3527" y="1730"/>
                        <a:pt x="3285" y="1090"/>
                      </a:cubicBezTo>
                      <a:cubicBezTo>
                        <a:pt x="3029" y="417"/>
                        <a:pt x="2387" y="0"/>
                        <a:pt x="17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1"/>
                <p:cNvSpPr/>
                <p:nvPr/>
              </p:nvSpPr>
              <p:spPr>
                <a:xfrm>
                  <a:off x="1511075" y="3262750"/>
                  <a:ext cx="26550" cy="24200"/>
                </a:xfrm>
                <a:custGeom>
                  <a:avLst/>
                  <a:gdLst/>
                  <a:ahLst/>
                  <a:cxnLst/>
                  <a:rect l="l" t="t" r="r" b="b"/>
                  <a:pathLst>
                    <a:path w="1062" h="968" extrusionOk="0">
                      <a:moveTo>
                        <a:pt x="202" y="1"/>
                      </a:moveTo>
                      <a:lnTo>
                        <a:pt x="1" y="968"/>
                      </a:lnTo>
                      <a:lnTo>
                        <a:pt x="1" y="968"/>
                      </a:lnTo>
                      <a:lnTo>
                        <a:pt x="1061" y="565"/>
                      </a:lnTo>
                      <a:lnTo>
                        <a:pt x="2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1"/>
                <p:cNvSpPr/>
                <p:nvPr/>
              </p:nvSpPr>
              <p:spPr>
                <a:xfrm>
                  <a:off x="1638525" y="3199025"/>
                  <a:ext cx="90125" cy="84400"/>
                </a:xfrm>
                <a:custGeom>
                  <a:avLst/>
                  <a:gdLst/>
                  <a:ahLst/>
                  <a:cxnLst/>
                  <a:rect l="l" t="t" r="r" b="b"/>
                  <a:pathLst>
                    <a:path w="3605" h="3376" extrusionOk="0">
                      <a:moveTo>
                        <a:pt x="1804" y="1"/>
                      </a:moveTo>
                      <a:cubicBezTo>
                        <a:pt x="1453" y="1"/>
                        <a:pt x="1098" y="110"/>
                        <a:pt x="795" y="337"/>
                      </a:cubicBezTo>
                      <a:cubicBezTo>
                        <a:pt x="247" y="745"/>
                        <a:pt x="0" y="1443"/>
                        <a:pt x="169" y="2104"/>
                      </a:cubicBezTo>
                      <a:cubicBezTo>
                        <a:pt x="338" y="2765"/>
                        <a:pt x="889" y="3262"/>
                        <a:pt x="1563" y="3358"/>
                      </a:cubicBezTo>
                      <a:cubicBezTo>
                        <a:pt x="1644" y="3370"/>
                        <a:pt x="1725" y="3376"/>
                        <a:pt x="1804" y="3376"/>
                      </a:cubicBezTo>
                      <a:cubicBezTo>
                        <a:pt x="2394" y="3376"/>
                        <a:pt x="2948" y="3068"/>
                        <a:pt x="3255" y="2550"/>
                      </a:cubicBezTo>
                      <a:cubicBezTo>
                        <a:pt x="3604" y="1964"/>
                        <a:pt x="3567" y="1226"/>
                        <a:pt x="3156" y="678"/>
                      </a:cubicBezTo>
                      <a:cubicBezTo>
                        <a:pt x="2826" y="235"/>
                        <a:pt x="2318" y="1"/>
                        <a:pt x="18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1"/>
                <p:cNvSpPr/>
                <p:nvPr/>
              </p:nvSpPr>
              <p:spPr>
                <a:xfrm>
                  <a:off x="1647500" y="3192525"/>
                  <a:ext cx="24600" cy="24675"/>
                </a:xfrm>
                <a:custGeom>
                  <a:avLst/>
                  <a:gdLst/>
                  <a:ahLst/>
                  <a:cxnLst/>
                  <a:rect l="l" t="t" r="r" b="b"/>
                  <a:pathLst>
                    <a:path w="984" h="987" extrusionOk="0">
                      <a:moveTo>
                        <a:pt x="1" y="1"/>
                      </a:moveTo>
                      <a:lnTo>
                        <a:pt x="76" y="986"/>
                      </a:lnTo>
                      <a:lnTo>
                        <a:pt x="984" y="307"/>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1"/>
                <p:cNvSpPr/>
                <p:nvPr/>
              </p:nvSpPr>
              <p:spPr>
                <a:xfrm>
                  <a:off x="814800" y="3385050"/>
                  <a:ext cx="89250" cy="84425"/>
                </a:xfrm>
                <a:custGeom>
                  <a:avLst/>
                  <a:gdLst/>
                  <a:ahLst/>
                  <a:cxnLst/>
                  <a:rect l="l" t="t" r="r" b="b"/>
                  <a:pathLst>
                    <a:path w="3570" h="3377" extrusionOk="0">
                      <a:moveTo>
                        <a:pt x="1818" y="0"/>
                      </a:moveTo>
                      <a:cubicBezTo>
                        <a:pt x="1184" y="0"/>
                        <a:pt x="599" y="355"/>
                        <a:pt x="310" y="926"/>
                      </a:cubicBezTo>
                      <a:cubicBezTo>
                        <a:pt x="1" y="1536"/>
                        <a:pt x="92" y="2269"/>
                        <a:pt x="535" y="2787"/>
                      </a:cubicBezTo>
                      <a:cubicBezTo>
                        <a:pt x="862" y="3168"/>
                        <a:pt x="1333" y="3376"/>
                        <a:pt x="1816" y="3376"/>
                      </a:cubicBezTo>
                      <a:cubicBezTo>
                        <a:pt x="1991" y="3376"/>
                        <a:pt x="2168" y="3349"/>
                        <a:pt x="2340" y="3292"/>
                      </a:cubicBezTo>
                      <a:cubicBezTo>
                        <a:pt x="2990" y="3080"/>
                        <a:pt x="3446" y="2497"/>
                        <a:pt x="3497" y="1818"/>
                      </a:cubicBezTo>
                      <a:cubicBezTo>
                        <a:pt x="3570" y="886"/>
                        <a:pt x="2874" y="75"/>
                        <a:pt x="1945" y="5"/>
                      </a:cubicBezTo>
                      <a:cubicBezTo>
                        <a:pt x="1903" y="2"/>
                        <a:pt x="1860" y="0"/>
                        <a:pt x="18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1"/>
                <p:cNvSpPr/>
                <p:nvPr/>
              </p:nvSpPr>
              <p:spPr>
                <a:xfrm>
                  <a:off x="850200" y="3366825"/>
                  <a:ext cx="28350" cy="21925"/>
                </a:xfrm>
                <a:custGeom>
                  <a:avLst/>
                  <a:gdLst/>
                  <a:ahLst/>
                  <a:cxnLst/>
                  <a:rect l="l" t="t" r="r" b="b"/>
                  <a:pathLst>
                    <a:path w="1134" h="877" extrusionOk="0">
                      <a:moveTo>
                        <a:pt x="594" y="1"/>
                      </a:moveTo>
                      <a:lnTo>
                        <a:pt x="0" y="790"/>
                      </a:lnTo>
                      <a:lnTo>
                        <a:pt x="1133" y="876"/>
                      </a:lnTo>
                      <a:lnTo>
                        <a:pt x="59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1"/>
                <p:cNvSpPr/>
                <p:nvPr/>
              </p:nvSpPr>
              <p:spPr>
                <a:xfrm>
                  <a:off x="640375" y="3359975"/>
                  <a:ext cx="93075" cy="84400"/>
                </a:xfrm>
                <a:custGeom>
                  <a:avLst/>
                  <a:gdLst/>
                  <a:ahLst/>
                  <a:cxnLst/>
                  <a:rect l="l" t="t" r="r" b="b"/>
                  <a:pathLst>
                    <a:path w="3723" h="3376" extrusionOk="0">
                      <a:moveTo>
                        <a:pt x="1816" y="1"/>
                      </a:moveTo>
                      <a:cubicBezTo>
                        <a:pt x="1352" y="1"/>
                        <a:pt x="898" y="193"/>
                        <a:pt x="572" y="549"/>
                      </a:cubicBezTo>
                      <a:cubicBezTo>
                        <a:pt x="113" y="1051"/>
                        <a:pt x="0" y="1782"/>
                        <a:pt x="290" y="2402"/>
                      </a:cubicBezTo>
                      <a:cubicBezTo>
                        <a:pt x="567" y="2997"/>
                        <a:pt x="1166" y="3376"/>
                        <a:pt x="1818" y="3376"/>
                      </a:cubicBezTo>
                      <a:cubicBezTo>
                        <a:pt x="1842" y="3376"/>
                        <a:pt x="1866" y="3375"/>
                        <a:pt x="1891" y="3374"/>
                      </a:cubicBezTo>
                      <a:cubicBezTo>
                        <a:pt x="2573" y="3342"/>
                        <a:pt x="3169" y="2904"/>
                        <a:pt x="3403" y="2265"/>
                      </a:cubicBezTo>
                      <a:cubicBezTo>
                        <a:pt x="3723" y="1387"/>
                        <a:pt x="3271" y="420"/>
                        <a:pt x="2393" y="103"/>
                      </a:cubicBezTo>
                      <a:cubicBezTo>
                        <a:pt x="2205" y="34"/>
                        <a:pt x="2010" y="1"/>
                        <a:pt x="18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1"/>
                <p:cNvSpPr/>
                <p:nvPr/>
              </p:nvSpPr>
              <p:spPr>
                <a:xfrm>
                  <a:off x="687175" y="3345275"/>
                  <a:ext cx="26675" cy="24750"/>
                </a:xfrm>
                <a:custGeom>
                  <a:avLst/>
                  <a:gdLst/>
                  <a:ahLst/>
                  <a:cxnLst/>
                  <a:rect l="l" t="t" r="r" b="b"/>
                  <a:pathLst>
                    <a:path w="1067" h="990" extrusionOk="0">
                      <a:moveTo>
                        <a:pt x="782" y="1"/>
                      </a:moveTo>
                      <a:lnTo>
                        <a:pt x="0" y="602"/>
                      </a:lnTo>
                      <a:lnTo>
                        <a:pt x="1066" y="989"/>
                      </a:lnTo>
                      <a:lnTo>
                        <a:pt x="7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2" name="Google Shape;942;p41"/>
              <p:cNvSpPr/>
              <p:nvPr/>
            </p:nvSpPr>
            <p:spPr>
              <a:xfrm>
                <a:off x="1982750" y="3473425"/>
                <a:ext cx="140025" cy="138625"/>
              </a:xfrm>
              <a:custGeom>
                <a:avLst/>
                <a:gdLst/>
                <a:ahLst/>
                <a:cxnLst/>
                <a:rect l="l" t="t" r="r" b="b"/>
                <a:pathLst>
                  <a:path w="5601" h="5545" extrusionOk="0">
                    <a:moveTo>
                      <a:pt x="2802" y="0"/>
                    </a:moveTo>
                    <a:cubicBezTo>
                      <a:pt x="2750" y="0"/>
                      <a:pt x="2699" y="29"/>
                      <a:pt x="2673" y="85"/>
                    </a:cubicBezTo>
                    <a:lnTo>
                      <a:pt x="2187" y="1124"/>
                    </a:lnTo>
                    <a:cubicBezTo>
                      <a:pt x="1975" y="1581"/>
                      <a:pt x="1610" y="1946"/>
                      <a:pt x="1153" y="2158"/>
                    </a:cubicBezTo>
                    <a:lnTo>
                      <a:pt x="114" y="2644"/>
                    </a:lnTo>
                    <a:cubicBezTo>
                      <a:pt x="1" y="2696"/>
                      <a:pt x="1" y="2851"/>
                      <a:pt x="114" y="2902"/>
                    </a:cubicBezTo>
                    <a:lnTo>
                      <a:pt x="1153" y="3388"/>
                    </a:lnTo>
                    <a:cubicBezTo>
                      <a:pt x="1610" y="3601"/>
                      <a:pt x="1975" y="3966"/>
                      <a:pt x="2187" y="4422"/>
                    </a:cubicBezTo>
                    <a:lnTo>
                      <a:pt x="2673" y="5462"/>
                    </a:lnTo>
                    <a:cubicBezTo>
                      <a:pt x="2699" y="5517"/>
                      <a:pt x="2750" y="5544"/>
                      <a:pt x="2802" y="5544"/>
                    </a:cubicBezTo>
                    <a:cubicBezTo>
                      <a:pt x="2854" y="5544"/>
                      <a:pt x="2905" y="5517"/>
                      <a:pt x="2931" y="5462"/>
                    </a:cubicBezTo>
                    <a:lnTo>
                      <a:pt x="3417" y="4422"/>
                    </a:lnTo>
                    <a:cubicBezTo>
                      <a:pt x="3629" y="3966"/>
                      <a:pt x="3994" y="3601"/>
                      <a:pt x="4451" y="3388"/>
                    </a:cubicBezTo>
                    <a:lnTo>
                      <a:pt x="5490" y="2902"/>
                    </a:lnTo>
                    <a:cubicBezTo>
                      <a:pt x="5601" y="2851"/>
                      <a:pt x="5601" y="2696"/>
                      <a:pt x="5490" y="2644"/>
                    </a:cubicBezTo>
                    <a:lnTo>
                      <a:pt x="4451" y="2158"/>
                    </a:lnTo>
                    <a:cubicBezTo>
                      <a:pt x="3994" y="1946"/>
                      <a:pt x="3629" y="1581"/>
                      <a:pt x="3417" y="1124"/>
                    </a:cubicBezTo>
                    <a:lnTo>
                      <a:pt x="2931" y="85"/>
                    </a:lnTo>
                    <a:cubicBezTo>
                      <a:pt x="2905" y="29"/>
                      <a:pt x="2854" y="0"/>
                      <a:pt x="28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1"/>
              <p:cNvSpPr/>
              <p:nvPr/>
            </p:nvSpPr>
            <p:spPr>
              <a:xfrm>
                <a:off x="1061750" y="3128050"/>
                <a:ext cx="140025" cy="138625"/>
              </a:xfrm>
              <a:custGeom>
                <a:avLst/>
                <a:gdLst/>
                <a:ahLst/>
                <a:cxnLst/>
                <a:rect l="l" t="t" r="r" b="b"/>
                <a:pathLst>
                  <a:path w="5601" h="5545" extrusionOk="0">
                    <a:moveTo>
                      <a:pt x="2802" y="0"/>
                    </a:moveTo>
                    <a:cubicBezTo>
                      <a:pt x="2750" y="0"/>
                      <a:pt x="2699" y="28"/>
                      <a:pt x="2673" y="85"/>
                    </a:cubicBezTo>
                    <a:lnTo>
                      <a:pt x="2187" y="1124"/>
                    </a:lnTo>
                    <a:cubicBezTo>
                      <a:pt x="1975" y="1581"/>
                      <a:pt x="1609" y="1946"/>
                      <a:pt x="1153" y="2158"/>
                    </a:cubicBezTo>
                    <a:lnTo>
                      <a:pt x="114" y="2644"/>
                    </a:lnTo>
                    <a:cubicBezTo>
                      <a:pt x="1" y="2695"/>
                      <a:pt x="1" y="2851"/>
                      <a:pt x="114" y="2902"/>
                    </a:cubicBezTo>
                    <a:lnTo>
                      <a:pt x="1153" y="3388"/>
                    </a:lnTo>
                    <a:cubicBezTo>
                      <a:pt x="1609" y="3600"/>
                      <a:pt x="1975" y="3966"/>
                      <a:pt x="2187" y="4422"/>
                    </a:cubicBezTo>
                    <a:lnTo>
                      <a:pt x="2673" y="5461"/>
                    </a:lnTo>
                    <a:cubicBezTo>
                      <a:pt x="2699" y="5517"/>
                      <a:pt x="2750" y="5544"/>
                      <a:pt x="2802" y="5544"/>
                    </a:cubicBezTo>
                    <a:cubicBezTo>
                      <a:pt x="2854" y="5544"/>
                      <a:pt x="2905" y="5517"/>
                      <a:pt x="2931" y="5461"/>
                    </a:cubicBezTo>
                    <a:lnTo>
                      <a:pt x="3417" y="4422"/>
                    </a:lnTo>
                    <a:cubicBezTo>
                      <a:pt x="3629" y="3966"/>
                      <a:pt x="3994" y="3600"/>
                      <a:pt x="4451" y="3388"/>
                    </a:cubicBezTo>
                    <a:lnTo>
                      <a:pt x="5490" y="2902"/>
                    </a:lnTo>
                    <a:cubicBezTo>
                      <a:pt x="5600" y="2851"/>
                      <a:pt x="5600" y="2695"/>
                      <a:pt x="5490" y="2644"/>
                    </a:cubicBezTo>
                    <a:lnTo>
                      <a:pt x="4451" y="2158"/>
                    </a:lnTo>
                    <a:cubicBezTo>
                      <a:pt x="3994" y="1946"/>
                      <a:pt x="3629" y="1581"/>
                      <a:pt x="3417" y="1124"/>
                    </a:cubicBezTo>
                    <a:lnTo>
                      <a:pt x="2931" y="85"/>
                    </a:lnTo>
                    <a:cubicBezTo>
                      <a:pt x="2905" y="28"/>
                      <a:pt x="2854" y="0"/>
                      <a:pt x="28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1"/>
              <p:cNvSpPr/>
              <p:nvPr/>
            </p:nvSpPr>
            <p:spPr>
              <a:xfrm>
                <a:off x="1672150" y="4061850"/>
                <a:ext cx="139950" cy="138625"/>
              </a:xfrm>
              <a:custGeom>
                <a:avLst/>
                <a:gdLst/>
                <a:ahLst/>
                <a:cxnLst/>
                <a:rect l="l" t="t" r="r" b="b"/>
                <a:pathLst>
                  <a:path w="5598" h="5545" extrusionOk="0">
                    <a:moveTo>
                      <a:pt x="2799" y="0"/>
                    </a:moveTo>
                    <a:cubicBezTo>
                      <a:pt x="2747" y="0"/>
                      <a:pt x="2696" y="28"/>
                      <a:pt x="2670" y="83"/>
                    </a:cubicBezTo>
                    <a:lnTo>
                      <a:pt x="2184" y="1125"/>
                    </a:lnTo>
                    <a:cubicBezTo>
                      <a:pt x="1972" y="1579"/>
                      <a:pt x="1607" y="1947"/>
                      <a:pt x="1150" y="2159"/>
                    </a:cubicBezTo>
                    <a:lnTo>
                      <a:pt x="111" y="2642"/>
                    </a:lnTo>
                    <a:cubicBezTo>
                      <a:pt x="1" y="2693"/>
                      <a:pt x="1" y="2852"/>
                      <a:pt x="111" y="2903"/>
                    </a:cubicBezTo>
                    <a:lnTo>
                      <a:pt x="1150" y="3386"/>
                    </a:lnTo>
                    <a:cubicBezTo>
                      <a:pt x="1607" y="3599"/>
                      <a:pt x="1972" y="3966"/>
                      <a:pt x="2184" y="4420"/>
                    </a:cubicBezTo>
                    <a:lnTo>
                      <a:pt x="2670" y="5462"/>
                    </a:lnTo>
                    <a:cubicBezTo>
                      <a:pt x="2696" y="5517"/>
                      <a:pt x="2747" y="5545"/>
                      <a:pt x="2799" y="5545"/>
                    </a:cubicBezTo>
                    <a:cubicBezTo>
                      <a:pt x="2851" y="5545"/>
                      <a:pt x="2903" y="5517"/>
                      <a:pt x="2928" y="5462"/>
                    </a:cubicBezTo>
                    <a:lnTo>
                      <a:pt x="3414" y="4420"/>
                    </a:lnTo>
                    <a:cubicBezTo>
                      <a:pt x="3626" y="3966"/>
                      <a:pt x="3992" y="3599"/>
                      <a:pt x="4448" y="3386"/>
                    </a:cubicBezTo>
                    <a:lnTo>
                      <a:pt x="5488" y="2903"/>
                    </a:lnTo>
                    <a:cubicBezTo>
                      <a:pt x="5598" y="2852"/>
                      <a:pt x="5598" y="2693"/>
                      <a:pt x="5488" y="2642"/>
                    </a:cubicBezTo>
                    <a:lnTo>
                      <a:pt x="4448" y="2159"/>
                    </a:lnTo>
                    <a:cubicBezTo>
                      <a:pt x="3992" y="1947"/>
                      <a:pt x="3626" y="1579"/>
                      <a:pt x="3414" y="1125"/>
                    </a:cubicBezTo>
                    <a:lnTo>
                      <a:pt x="2928" y="83"/>
                    </a:lnTo>
                    <a:cubicBezTo>
                      <a:pt x="2903" y="28"/>
                      <a:pt x="2851" y="0"/>
                      <a:pt x="27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1"/>
              <p:cNvSpPr/>
              <p:nvPr/>
            </p:nvSpPr>
            <p:spPr>
              <a:xfrm>
                <a:off x="933850" y="3846200"/>
                <a:ext cx="140025" cy="138625"/>
              </a:xfrm>
              <a:custGeom>
                <a:avLst/>
                <a:gdLst/>
                <a:ahLst/>
                <a:cxnLst/>
                <a:rect l="l" t="t" r="r" b="b"/>
                <a:pathLst>
                  <a:path w="5601" h="5545" extrusionOk="0">
                    <a:moveTo>
                      <a:pt x="2800" y="0"/>
                    </a:moveTo>
                    <a:cubicBezTo>
                      <a:pt x="2748" y="0"/>
                      <a:pt x="2696" y="29"/>
                      <a:pt x="2670" y="85"/>
                    </a:cubicBezTo>
                    <a:lnTo>
                      <a:pt x="2187" y="1124"/>
                    </a:lnTo>
                    <a:cubicBezTo>
                      <a:pt x="1974" y="1581"/>
                      <a:pt x="1609" y="1946"/>
                      <a:pt x="1153" y="2158"/>
                    </a:cubicBezTo>
                    <a:lnTo>
                      <a:pt x="111" y="2645"/>
                    </a:lnTo>
                    <a:cubicBezTo>
                      <a:pt x="0" y="2696"/>
                      <a:pt x="0" y="2851"/>
                      <a:pt x="111" y="2902"/>
                    </a:cubicBezTo>
                    <a:lnTo>
                      <a:pt x="1153" y="3389"/>
                    </a:lnTo>
                    <a:cubicBezTo>
                      <a:pt x="1609" y="3601"/>
                      <a:pt x="1974" y="3966"/>
                      <a:pt x="2187" y="4423"/>
                    </a:cubicBezTo>
                    <a:lnTo>
                      <a:pt x="2670" y="5462"/>
                    </a:lnTo>
                    <a:cubicBezTo>
                      <a:pt x="2697" y="5517"/>
                      <a:pt x="2749" y="5544"/>
                      <a:pt x="2801" y="5544"/>
                    </a:cubicBezTo>
                    <a:cubicBezTo>
                      <a:pt x="2853" y="5544"/>
                      <a:pt x="2905" y="5517"/>
                      <a:pt x="2931" y="5462"/>
                    </a:cubicBezTo>
                    <a:lnTo>
                      <a:pt x="3417" y="4423"/>
                    </a:lnTo>
                    <a:cubicBezTo>
                      <a:pt x="3626" y="3966"/>
                      <a:pt x="3994" y="3601"/>
                      <a:pt x="4451" y="3389"/>
                    </a:cubicBezTo>
                    <a:lnTo>
                      <a:pt x="5490" y="2902"/>
                    </a:lnTo>
                    <a:cubicBezTo>
                      <a:pt x="5600" y="2851"/>
                      <a:pt x="5600" y="2696"/>
                      <a:pt x="5490" y="2645"/>
                    </a:cubicBezTo>
                    <a:lnTo>
                      <a:pt x="4451" y="2158"/>
                    </a:lnTo>
                    <a:cubicBezTo>
                      <a:pt x="3994" y="1946"/>
                      <a:pt x="3626" y="1581"/>
                      <a:pt x="3417" y="1124"/>
                    </a:cubicBezTo>
                    <a:lnTo>
                      <a:pt x="2931" y="85"/>
                    </a:lnTo>
                    <a:cubicBezTo>
                      <a:pt x="2905" y="29"/>
                      <a:pt x="2853" y="0"/>
                      <a:pt x="28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1"/>
              <p:cNvSpPr/>
              <p:nvPr/>
            </p:nvSpPr>
            <p:spPr>
              <a:xfrm>
                <a:off x="2136325" y="4410875"/>
                <a:ext cx="139950" cy="138625"/>
              </a:xfrm>
              <a:custGeom>
                <a:avLst/>
                <a:gdLst/>
                <a:ahLst/>
                <a:cxnLst/>
                <a:rect l="l" t="t" r="r" b="b"/>
                <a:pathLst>
                  <a:path w="5598" h="5545" extrusionOk="0">
                    <a:moveTo>
                      <a:pt x="2799" y="0"/>
                    </a:moveTo>
                    <a:cubicBezTo>
                      <a:pt x="2747" y="0"/>
                      <a:pt x="2695" y="29"/>
                      <a:pt x="2670" y="85"/>
                    </a:cubicBezTo>
                    <a:lnTo>
                      <a:pt x="2184" y="1124"/>
                    </a:lnTo>
                    <a:cubicBezTo>
                      <a:pt x="1971" y="1581"/>
                      <a:pt x="1606" y="1946"/>
                      <a:pt x="1150" y="2158"/>
                    </a:cubicBezTo>
                    <a:lnTo>
                      <a:pt x="110" y="2644"/>
                    </a:lnTo>
                    <a:cubicBezTo>
                      <a:pt x="0" y="2695"/>
                      <a:pt x="0" y="2851"/>
                      <a:pt x="110" y="2902"/>
                    </a:cubicBezTo>
                    <a:lnTo>
                      <a:pt x="1150" y="3388"/>
                    </a:lnTo>
                    <a:cubicBezTo>
                      <a:pt x="1606" y="3601"/>
                      <a:pt x="1971" y="3966"/>
                      <a:pt x="2184" y="4422"/>
                    </a:cubicBezTo>
                    <a:lnTo>
                      <a:pt x="2670" y="5462"/>
                    </a:lnTo>
                    <a:cubicBezTo>
                      <a:pt x="2695" y="5517"/>
                      <a:pt x="2747" y="5544"/>
                      <a:pt x="2799" y="5544"/>
                    </a:cubicBezTo>
                    <a:cubicBezTo>
                      <a:pt x="2850" y="5544"/>
                      <a:pt x="2902" y="5517"/>
                      <a:pt x="2927" y="5462"/>
                    </a:cubicBezTo>
                    <a:lnTo>
                      <a:pt x="3414" y="4422"/>
                    </a:lnTo>
                    <a:cubicBezTo>
                      <a:pt x="3626" y="3966"/>
                      <a:pt x="3991" y="3601"/>
                      <a:pt x="4448" y="3388"/>
                    </a:cubicBezTo>
                    <a:lnTo>
                      <a:pt x="5487" y="2902"/>
                    </a:lnTo>
                    <a:cubicBezTo>
                      <a:pt x="5597" y="2851"/>
                      <a:pt x="5597" y="2695"/>
                      <a:pt x="5487" y="2644"/>
                    </a:cubicBezTo>
                    <a:lnTo>
                      <a:pt x="4448" y="2158"/>
                    </a:lnTo>
                    <a:cubicBezTo>
                      <a:pt x="3991" y="1946"/>
                      <a:pt x="3626" y="1581"/>
                      <a:pt x="3414" y="1124"/>
                    </a:cubicBezTo>
                    <a:lnTo>
                      <a:pt x="2927" y="85"/>
                    </a:lnTo>
                    <a:cubicBezTo>
                      <a:pt x="2902" y="29"/>
                      <a:pt x="2850" y="0"/>
                      <a:pt x="27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1"/>
              <p:cNvSpPr/>
              <p:nvPr/>
            </p:nvSpPr>
            <p:spPr>
              <a:xfrm>
                <a:off x="382000" y="4410875"/>
                <a:ext cx="140025" cy="138625"/>
              </a:xfrm>
              <a:custGeom>
                <a:avLst/>
                <a:gdLst/>
                <a:ahLst/>
                <a:cxnLst/>
                <a:rect l="l" t="t" r="r" b="b"/>
                <a:pathLst>
                  <a:path w="5601" h="5545" extrusionOk="0">
                    <a:moveTo>
                      <a:pt x="2800" y="0"/>
                    </a:moveTo>
                    <a:cubicBezTo>
                      <a:pt x="2748" y="0"/>
                      <a:pt x="2696" y="29"/>
                      <a:pt x="2670" y="85"/>
                    </a:cubicBezTo>
                    <a:lnTo>
                      <a:pt x="2187" y="1124"/>
                    </a:lnTo>
                    <a:cubicBezTo>
                      <a:pt x="1972" y="1581"/>
                      <a:pt x="1607" y="1946"/>
                      <a:pt x="1150" y="2158"/>
                    </a:cubicBezTo>
                    <a:lnTo>
                      <a:pt x="111" y="2644"/>
                    </a:lnTo>
                    <a:cubicBezTo>
                      <a:pt x="1" y="2695"/>
                      <a:pt x="1" y="2851"/>
                      <a:pt x="111" y="2902"/>
                    </a:cubicBezTo>
                    <a:lnTo>
                      <a:pt x="1150" y="3388"/>
                    </a:lnTo>
                    <a:cubicBezTo>
                      <a:pt x="1607" y="3601"/>
                      <a:pt x="1972" y="3966"/>
                      <a:pt x="2187" y="4422"/>
                    </a:cubicBezTo>
                    <a:lnTo>
                      <a:pt x="2670" y="5462"/>
                    </a:lnTo>
                    <a:cubicBezTo>
                      <a:pt x="2696" y="5517"/>
                      <a:pt x="2748" y="5544"/>
                      <a:pt x="2800" y="5544"/>
                    </a:cubicBezTo>
                    <a:cubicBezTo>
                      <a:pt x="2853" y="5544"/>
                      <a:pt x="2905" y="5517"/>
                      <a:pt x="2931" y="5462"/>
                    </a:cubicBezTo>
                    <a:lnTo>
                      <a:pt x="3414" y="4422"/>
                    </a:lnTo>
                    <a:cubicBezTo>
                      <a:pt x="3626" y="3966"/>
                      <a:pt x="3994" y="3601"/>
                      <a:pt x="4448" y="3388"/>
                    </a:cubicBezTo>
                    <a:lnTo>
                      <a:pt x="5490" y="2902"/>
                    </a:lnTo>
                    <a:cubicBezTo>
                      <a:pt x="5600" y="2851"/>
                      <a:pt x="5600" y="2695"/>
                      <a:pt x="5490" y="2644"/>
                    </a:cubicBezTo>
                    <a:lnTo>
                      <a:pt x="4448" y="2158"/>
                    </a:lnTo>
                    <a:cubicBezTo>
                      <a:pt x="3994" y="1946"/>
                      <a:pt x="3626" y="1581"/>
                      <a:pt x="3414" y="1124"/>
                    </a:cubicBezTo>
                    <a:lnTo>
                      <a:pt x="2931" y="85"/>
                    </a:lnTo>
                    <a:cubicBezTo>
                      <a:pt x="2905" y="29"/>
                      <a:pt x="2853" y="0"/>
                      <a:pt x="28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1"/>
              <p:cNvSpPr/>
              <p:nvPr/>
            </p:nvSpPr>
            <p:spPr>
              <a:xfrm>
                <a:off x="1902375" y="5046775"/>
                <a:ext cx="140025" cy="138700"/>
              </a:xfrm>
              <a:custGeom>
                <a:avLst/>
                <a:gdLst/>
                <a:ahLst/>
                <a:cxnLst/>
                <a:rect l="l" t="t" r="r" b="b"/>
                <a:pathLst>
                  <a:path w="5601" h="5548" extrusionOk="0">
                    <a:moveTo>
                      <a:pt x="2799" y="1"/>
                    </a:moveTo>
                    <a:cubicBezTo>
                      <a:pt x="2748" y="1"/>
                      <a:pt x="2696" y="29"/>
                      <a:pt x="2671" y="85"/>
                    </a:cubicBezTo>
                    <a:lnTo>
                      <a:pt x="2184" y="1125"/>
                    </a:lnTo>
                    <a:cubicBezTo>
                      <a:pt x="1972" y="1581"/>
                      <a:pt x="1607" y="1947"/>
                      <a:pt x="1153" y="2159"/>
                    </a:cubicBezTo>
                    <a:lnTo>
                      <a:pt x="111" y="2645"/>
                    </a:lnTo>
                    <a:cubicBezTo>
                      <a:pt x="1" y="2696"/>
                      <a:pt x="1" y="2852"/>
                      <a:pt x="111" y="2905"/>
                    </a:cubicBezTo>
                    <a:lnTo>
                      <a:pt x="1153" y="3389"/>
                    </a:lnTo>
                    <a:cubicBezTo>
                      <a:pt x="1607" y="3601"/>
                      <a:pt x="1975" y="3966"/>
                      <a:pt x="2187" y="4423"/>
                    </a:cubicBezTo>
                    <a:lnTo>
                      <a:pt x="2671" y="5465"/>
                    </a:lnTo>
                    <a:cubicBezTo>
                      <a:pt x="2696" y="5520"/>
                      <a:pt x="2748" y="5547"/>
                      <a:pt x="2801" y="5547"/>
                    </a:cubicBezTo>
                    <a:cubicBezTo>
                      <a:pt x="2853" y="5547"/>
                      <a:pt x="2906" y="5520"/>
                      <a:pt x="2931" y="5465"/>
                    </a:cubicBezTo>
                    <a:lnTo>
                      <a:pt x="3415" y="4423"/>
                    </a:lnTo>
                    <a:cubicBezTo>
                      <a:pt x="3627" y="3966"/>
                      <a:pt x="3992" y="3601"/>
                      <a:pt x="4449" y="3389"/>
                    </a:cubicBezTo>
                    <a:lnTo>
                      <a:pt x="5491" y="2905"/>
                    </a:lnTo>
                    <a:cubicBezTo>
                      <a:pt x="5601" y="2852"/>
                      <a:pt x="5601" y="2693"/>
                      <a:pt x="5488" y="2645"/>
                    </a:cubicBezTo>
                    <a:lnTo>
                      <a:pt x="4449" y="2159"/>
                    </a:lnTo>
                    <a:cubicBezTo>
                      <a:pt x="3992" y="1947"/>
                      <a:pt x="3627" y="1581"/>
                      <a:pt x="3415" y="1125"/>
                    </a:cubicBezTo>
                    <a:lnTo>
                      <a:pt x="2928" y="85"/>
                    </a:lnTo>
                    <a:cubicBezTo>
                      <a:pt x="2903" y="29"/>
                      <a:pt x="2851" y="1"/>
                      <a:pt x="27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1"/>
              <p:cNvSpPr/>
              <p:nvPr/>
            </p:nvSpPr>
            <p:spPr>
              <a:xfrm>
                <a:off x="418525" y="5046825"/>
                <a:ext cx="140025" cy="138600"/>
              </a:xfrm>
              <a:custGeom>
                <a:avLst/>
                <a:gdLst/>
                <a:ahLst/>
                <a:cxnLst/>
                <a:rect l="l" t="t" r="r" b="b"/>
                <a:pathLst>
                  <a:path w="5601" h="5544" extrusionOk="0">
                    <a:moveTo>
                      <a:pt x="2800" y="1"/>
                    </a:moveTo>
                    <a:cubicBezTo>
                      <a:pt x="2748" y="1"/>
                      <a:pt x="2696" y="28"/>
                      <a:pt x="2670" y="83"/>
                    </a:cubicBezTo>
                    <a:lnTo>
                      <a:pt x="2187" y="1123"/>
                    </a:lnTo>
                    <a:cubicBezTo>
                      <a:pt x="1975" y="1579"/>
                      <a:pt x="1609" y="1945"/>
                      <a:pt x="1153" y="2157"/>
                    </a:cubicBezTo>
                    <a:lnTo>
                      <a:pt x="111" y="2643"/>
                    </a:lnTo>
                    <a:cubicBezTo>
                      <a:pt x="1" y="2694"/>
                      <a:pt x="1" y="2850"/>
                      <a:pt x="111" y="2903"/>
                    </a:cubicBezTo>
                    <a:lnTo>
                      <a:pt x="1153" y="3387"/>
                    </a:lnTo>
                    <a:cubicBezTo>
                      <a:pt x="1609" y="3599"/>
                      <a:pt x="1975" y="3964"/>
                      <a:pt x="2187" y="4421"/>
                    </a:cubicBezTo>
                    <a:lnTo>
                      <a:pt x="2670" y="5463"/>
                    </a:lnTo>
                    <a:cubicBezTo>
                      <a:pt x="2697" y="5517"/>
                      <a:pt x="2749" y="5543"/>
                      <a:pt x="2801" y="5543"/>
                    </a:cubicBezTo>
                    <a:cubicBezTo>
                      <a:pt x="2853" y="5543"/>
                      <a:pt x="2905" y="5517"/>
                      <a:pt x="2931" y="5463"/>
                    </a:cubicBezTo>
                    <a:lnTo>
                      <a:pt x="3417" y="4421"/>
                    </a:lnTo>
                    <a:cubicBezTo>
                      <a:pt x="3626" y="3964"/>
                      <a:pt x="3994" y="3599"/>
                      <a:pt x="4451" y="3387"/>
                    </a:cubicBezTo>
                    <a:lnTo>
                      <a:pt x="5490" y="2903"/>
                    </a:lnTo>
                    <a:cubicBezTo>
                      <a:pt x="5600" y="2850"/>
                      <a:pt x="5600" y="2694"/>
                      <a:pt x="5490" y="2643"/>
                    </a:cubicBezTo>
                    <a:lnTo>
                      <a:pt x="4451" y="2157"/>
                    </a:lnTo>
                    <a:cubicBezTo>
                      <a:pt x="3994" y="1945"/>
                      <a:pt x="3626" y="1579"/>
                      <a:pt x="3417" y="1123"/>
                    </a:cubicBezTo>
                    <a:lnTo>
                      <a:pt x="2931" y="83"/>
                    </a:lnTo>
                    <a:cubicBezTo>
                      <a:pt x="2905" y="28"/>
                      <a:pt x="2853" y="1"/>
                      <a:pt x="28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53" name="Google Shape;953;p41"/>
          <p:cNvGrpSpPr/>
          <p:nvPr/>
        </p:nvGrpSpPr>
        <p:grpSpPr>
          <a:xfrm>
            <a:off x="240621" y="4331704"/>
            <a:ext cx="1460509" cy="854687"/>
            <a:chOff x="713231" y="2483614"/>
            <a:chExt cx="2559519" cy="2124965"/>
          </a:xfrm>
        </p:grpSpPr>
        <p:sp>
          <p:nvSpPr>
            <p:cNvPr id="954" name="Google Shape;954;p41"/>
            <p:cNvSpPr/>
            <p:nvPr/>
          </p:nvSpPr>
          <p:spPr>
            <a:xfrm>
              <a:off x="713231" y="2483614"/>
              <a:ext cx="2559519" cy="2124965"/>
            </a:xfrm>
            <a:custGeom>
              <a:avLst/>
              <a:gdLst/>
              <a:ahLst/>
              <a:cxnLst/>
              <a:rect l="l" t="t" r="r" b="b"/>
              <a:pathLst>
                <a:path w="112063" h="93037" extrusionOk="0">
                  <a:moveTo>
                    <a:pt x="56031" y="0"/>
                  </a:moveTo>
                  <a:cubicBezTo>
                    <a:pt x="25085" y="0"/>
                    <a:pt x="0" y="25085"/>
                    <a:pt x="0" y="56026"/>
                  </a:cubicBezTo>
                  <a:lnTo>
                    <a:pt x="0" y="93036"/>
                  </a:lnTo>
                  <a:lnTo>
                    <a:pt x="112062" y="93036"/>
                  </a:lnTo>
                  <a:lnTo>
                    <a:pt x="112062" y="56026"/>
                  </a:lnTo>
                  <a:cubicBezTo>
                    <a:pt x="112062" y="44164"/>
                    <a:pt x="108375" y="33163"/>
                    <a:pt x="102083" y="24106"/>
                  </a:cubicBezTo>
                  <a:cubicBezTo>
                    <a:pt x="101862" y="23788"/>
                    <a:pt x="100959" y="23683"/>
                    <a:pt x="100731" y="23368"/>
                  </a:cubicBezTo>
                  <a:cubicBezTo>
                    <a:pt x="100520" y="23079"/>
                    <a:pt x="100985" y="22577"/>
                    <a:pt x="100770" y="22294"/>
                  </a:cubicBezTo>
                  <a:cubicBezTo>
                    <a:pt x="99202" y="20216"/>
                    <a:pt x="97493" y="18252"/>
                    <a:pt x="95654" y="16411"/>
                  </a:cubicBezTo>
                  <a:cubicBezTo>
                    <a:pt x="85509" y="6271"/>
                    <a:pt x="71502" y="0"/>
                    <a:pt x="56031" y="0"/>
                  </a:cubicBezTo>
                  <a:close/>
                </a:path>
              </a:pathLst>
            </a:custGeom>
            <a:solidFill>
              <a:schemeClr val="dk1"/>
            </a:solidFill>
            <a:ln w="152400" cap="flat" cmpd="sng">
              <a:solidFill>
                <a:schemeClr val="dk1"/>
              </a:solidFill>
              <a:prstDash val="solid"/>
              <a:round/>
              <a:headEnd type="none" w="sm" len="sm"/>
              <a:tailEnd type="none" w="sm" len="sm"/>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5" name="Google Shape;955;p41"/>
            <p:cNvGrpSpPr/>
            <p:nvPr/>
          </p:nvGrpSpPr>
          <p:grpSpPr>
            <a:xfrm>
              <a:off x="713231" y="2483614"/>
              <a:ext cx="2559519" cy="2124965"/>
              <a:chOff x="871050" y="246850"/>
              <a:chExt cx="2801575" cy="2325925"/>
            </a:xfrm>
          </p:grpSpPr>
          <p:sp>
            <p:nvSpPr>
              <p:cNvPr id="956" name="Google Shape;956;p41"/>
              <p:cNvSpPr/>
              <p:nvPr/>
            </p:nvSpPr>
            <p:spPr>
              <a:xfrm>
                <a:off x="871050" y="246850"/>
                <a:ext cx="2801575" cy="2325925"/>
              </a:xfrm>
              <a:custGeom>
                <a:avLst/>
                <a:gdLst/>
                <a:ahLst/>
                <a:cxnLst/>
                <a:rect l="l" t="t" r="r" b="b"/>
                <a:pathLst>
                  <a:path w="112063" h="93037" extrusionOk="0">
                    <a:moveTo>
                      <a:pt x="56031" y="0"/>
                    </a:moveTo>
                    <a:cubicBezTo>
                      <a:pt x="25085" y="0"/>
                      <a:pt x="0" y="25085"/>
                      <a:pt x="0" y="56026"/>
                    </a:cubicBezTo>
                    <a:lnTo>
                      <a:pt x="0" y="93036"/>
                    </a:lnTo>
                    <a:lnTo>
                      <a:pt x="112062" y="93036"/>
                    </a:lnTo>
                    <a:lnTo>
                      <a:pt x="112062" y="56026"/>
                    </a:lnTo>
                    <a:cubicBezTo>
                      <a:pt x="112062" y="44164"/>
                      <a:pt x="108375" y="33163"/>
                      <a:pt x="102083" y="24106"/>
                    </a:cubicBezTo>
                    <a:cubicBezTo>
                      <a:pt x="101862" y="23788"/>
                      <a:pt x="100959" y="23683"/>
                      <a:pt x="100731" y="23368"/>
                    </a:cubicBezTo>
                    <a:cubicBezTo>
                      <a:pt x="100520" y="23079"/>
                      <a:pt x="100985" y="22577"/>
                      <a:pt x="100770" y="22294"/>
                    </a:cubicBezTo>
                    <a:cubicBezTo>
                      <a:pt x="99202" y="20216"/>
                      <a:pt x="97493" y="18252"/>
                      <a:pt x="95654" y="16411"/>
                    </a:cubicBezTo>
                    <a:cubicBezTo>
                      <a:pt x="85509" y="6271"/>
                      <a:pt x="71502" y="0"/>
                      <a:pt x="560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1"/>
              <p:cNvSpPr/>
              <p:nvPr/>
            </p:nvSpPr>
            <p:spPr>
              <a:xfrm>
                <a:off x="2271825" y="670925"/>
                <a:ext cx="1151250" cy="178650"/>
              </a:xfrm>
              <a:custGeom>
                <a:avLst/>
                <a:gdLst/>
                <a:ahLst/>
                <a:cxnLst/>
                <a:rect l="l" t="t" r="r" b="b"/>
                <a:pathLst>
                  <a:path w="46050" h="7146" extrusionOk="0">
                    <a:moveTo>
                      <a:pt x="30513" y="1"/>
                    </a:moveTo>
                    <a:cubicBezTo>
                      <a:pt x="27000" y="1"/>
                      <a:pt x="23511" y="996"/>
                      <a:pt x="20340" y="2526"/>
                    </a:cubicBezTo>
                    <a:cubicBezTo>
                      <a:pt x="18521" y="3402"/>
                      <a:pt x="16643" y="4483"/>
                      <a:pt x="14664" y="4483"/>
                    </a:cubicBezTo>
                    <a:cubicBezTo>
                      <a:pt x="14448" y="4483"/>
                      <a:pt x="14231" y="4470"/>
                      <a:pt x="14013" y="4443"/>
                    </a:cubicBezTo>
                    <a:cubicBezTo>
                      <a:pt x="12377" y="4233"/>
                      <a:pt x="10938" y="3219"/>
                      <a:pt x="9310" y="2920"/>
                    </a:cubicBezTo>
                    <a:cubicBezTo>
                      <a:pt x="9068" y="2876"/>
                      <a:pt x="8812" y="2855"/>
                      <a:pt x="8545" y="2855"/>
                    </a:cubicBezTo>
                    <a:cubicBezTo>
                      <a:pt x="5933" y="2855"/>
                      <a:pt x="2225" y="4861"/>
                      <a:pt x="0" y="7145"/>
                    </a:cubicBezTo>
                    <a:lnTo>
                      <a:pt x="46049" y="7145"/>
                    </a:lnTo>
                    <a:cubicBezTo>
                      <a:pt x="45627" y="6531"/>
                      <a:pt x="45188" y="5924"/>
                      <a:pt x="44736" y="5333"/>
                    </a:cubicBezTo>
                    <a:lnTo>
                      <a:pt x="44051" y="5572"/>
                    </a:lnTo>
                    <a:cubicBezTo>
                      <a:pt x="43803" y="5663"/>
                      <a:pt x="43547" y="5756"/>
                      <a:pt x="43289" y="5756"/>
                    </a:cubicBezTo>
                    <a:cubicBezTo>
                      <a:pt x="43241" y="5756"/>
                      <a:pt x="43193" y="5752"/>
                      <a:pt x="43145" y="5745"/>
                    </a:cubicBezTo>
                    <a:cubicBezTo>
                      <a:pt x="42680" y="5675"/>
                      <a:pt x="42352" y="5278"/>
                      <a:pt x="42050" y="4921"/>
                    </a:cubicBezTo>
                    <a:cubicBezTo>
                      <a:pt x="39502" y="1943"/>
                      <a:pt x="35605" y="296"/>
                      <a:pt x="31695" y="39"/>
                    </a:cubicBezTo>
                    <a:cubicBezTo>
                      <a:pt x="31301" y="13"/>
                      <a:pt x="30907" y="1"/>
                      <a:pt x="30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1"/>
              <p:cNvSpPr/>
              <p:nvPr/>
            </p:nvSpPr>
            <p:spPr>
              <a:xfrm>
                <a:off x="1340450" y="560600"/>
                <a:ext cx="739475" cy="140650"/>
              </a:xfrm>
              <a:custGeom>
                <a:avLst/>
                <a:gdLst/>
                <a:ahLst/>
                <a:cxnLst/>
                <a:rect l="l" t="t" r="r" b="b"/>
                <a:pathLst>
                  <a:path w="29579" h="5626" extrusionOk="0">
                    <a:moveTo>
                      <a:pt x="20349" y="0"/>
                    </a:moveTo>
                    <a:cubicBezTo>
                      <a:pt x="18714" y="0"/>
                      <a:pt x="17068" y="304"/>
                      <a:pt x="15513" y="817"/>
                    </a:cubicBezTo>
                    <a:cubicBezTo>
                      <a:pt x="12916" y="1668"/>
                      <a:pt x="10532" y="3065"/>
                      <a:pt x="8257" y="4578"/>
                    </a:cubicBezTo>
                    <a:cubicBezTo>
                      <a:pt x="7958" y="4772"/>
                      <a:pt x="7656" y="4977"/>
                      <a:pt x="7301" y="5017"/>
                    </a:cubicBezTo>
                    <a:cubicBezTo>
                      <a:pt x="7256" y="5022"/>
                      <a:pt x="7211" y="5024"/>
                      <a:pt x="7166" y="5024"/>
                    </a:cubicBezTo>
                    <a:cubicBezTo>
                      <a:pt x="6890" y="5024"/>
                      <a:pt x="6620" y="4935"/>
                      <a:pt x="6351" y="4854"/>
                    </a:cubicBezTo>
                    <a:cubicBezTo>
                      <a:pt x="5505" y="4599"/>
                      <a:pt x="4616" y="4436"/>
                      <a:pt x="3734" y="4436"/>
                    </a:cubicBezTo>
                    <a:cubicBezTo>
                      <a:pt x="3235" y="4436"/>
                      <a:pt x="2739" y="4488"/>
                      <a:pt x="2254" y="4604"/>
                    </a:cubicBezTo>
                    <a:cubicBezTo>
                      <a:pt x="1445" y="4799"/>
                      <a:pt x="697" y="5166"/>
                      <a:pt x="1" y="5626"/>
                    </a:cubicBezTo>
                    <a:lnTo>
                      <a:pt x="29579" y="5626"/>
                    </a:lnTo>
                    <a:lnTo>
                      <a:pt x="29574" y="5600"/>
                    </a:lnTo>
                    <a:cubicBezTo>
                      <a:pt x="28584" y="3052"/>
                      <a:pt x="26204" y="1180"/>
                      <a:pt x="23578" y="434"/>
                    </a:cubicBezTo>
                    <a:cubicBezTo>
                      <a:pt x="22527" y="135"/>
                      <a:pt x="21441" y="0"/>
                      <a:pt x="20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1"/>
              <p:cNvSpPr/>
              <p:nvPr/>
            </p:nvSpPr>
            <p:spPr>
              <a:xfrm>
                <a:off x="997425" y="1094250"/>
                <a:ext cx="739475" cy="140575"/>
              </a:xfrm>
              <a:custGeom>
                <a:avLst/>
                <a:gdLst/>
                <a:ahLst/>
                <a:cxnLst/>
                <a:rect l="l" t="t" r="r" b="b"/>
                <a:pathLst>
                  <a:path w="29579" h="5623" extrusionOk="0">
                    <a:moveTo>
                      <a:pt x="20356" y="1"/>
                    </a:moveTo>
                    <a:cubicBezTo>
                      <a:pt x="18719" y="1"/>
                      <a:pt x="17071" y="305"/>
                      <a:pt x="15510" y="817"/>
                    </a:cubicBezTo>
                    <a:cubicBezTo>
                      <a:pt x="12913" y="1667"/>
                      <a:pt x="10531" y="3065"/>
                      <a:pt x="8257" y="4577"/>
                    </a:cubicBezTo>
                    <a:cubicBezTo>
                      <a:pt x="7957" y="4772"/>
                      <a:pt x="7653" y="4976"/>
                      <a:pt x="7301" y="5016"/>
                    </a:cubicBezTo>
                    <a:cubicBezTo>
                      <a:pt x="7257" y="5020"/>
                      <a:pt x="7214" y="5022"/>
                      <a:pt x="7171" y="5022"/>
                    </a:cubicBezTo>
                    <a:cubicBezTo>
                      <a:pt x="6893" y="5022"/>
                      <a:pt x="6621" y="4935"/>
                      <a:pt x="6350" y="4853"/>
                    </a:cubicBezTo>
                    <a:cubicBezTo>
                      <a:pt x="5504" y="4598"/>
                      <a:pt x="4616" y="4435"/>
                      <a:pt x="3733" y="4435"/>
                    </a:cubicBezTo>
                    <a:cubicBezTo>
                      <a:pt x="3235" y="4435"/>
                      <a:pt x="2739" y="4487"/>
                      <a:pt x="2254" y="4603"/>
                    </a:cubicBezTo>
                    <a:cubicBezTo>
                      <a:pt x="1445" y="4798"/>
                      <a:pt x="696" y="5163"/>
                      <a:pt x="0" y="5622"/>
                    </a:cubicBezTo>
                    <a:lnTo>
                      <a:pt x="29578" y="5622"/>
                    </a:lnTo>
                    <a:lnTo>
                      <a:pt x="29573" y="5599"/>
                    </a:lnTo>
                    <a:cubicBezTo>
                      <a:pt x="28583" y="3051"/>
                      <a:pt x="26204" y="1179"/>
                      <a:pt x="23578" y="433"/>
                    </a:cubicBezTo>
                    <a:cubicBezTo>
                      <a:pt x="22528" y="135"/>
                      <a:pt x="21445" y="1"/>
                      <a:pt x="20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1"/>
              <p:cNvSpPr/>
              <p:nvPr/>
            </p:nvSpPr>
            <p:spPr>
              <a:xfrm>
                <a:off x="1041875" y="946650"/>
                <a:ext cx="290075" cy="847200"/>
              </a:xfrm>
              <a:custGeom>
                <a:avLst/>
                <a:gdLst/>
                <a:ahLst/>
                <a:cxnLst/>
                <a:rect l="l" t="t" r="r" b="b"/>
                <a:pathLst>
                  <a:path w="11603" h="33888" extrusionOk="0">
                    <a:moveTo>
                      <a:pt x="363" y="0"/>
                    </a:moveTo>
                    <a:cubicBezTo>
                      <a:pt x="163" y="0"/>
                      <a:pt x="0" y="160"/>
                      <a:pt x="0" y="360"/>
                    </a:cubicBezTo>
                    <a:lnTo>
                      <a:pt x="0" y="33526"/>
                    </a:lnTo>
                    <a:cubicBezTo>
                      <a:pt x="0" y="33728"/>
                      <a:pt x="163" y="33888"/>
                      <a:pt x="363" y="33888"/>
                    </a:cubicBezTo>
                    <a:lnTo>
                      <a:pt x="11240" y="33888"/>
                    </a:lnTo>
                    <a:cubicBezTo>
                      <a:pt x="11440" y="33888"/>
                      <a:pt x="11602" y="33728"/>
                      <a:pt x="11602" y="33526"/>
                    </a:cubicBezTo>
                    <a:lnTo>
                      <a:pt x="11602" y="360"/>
                    </a:lnTo>
                    <a:cubicBezTo>
                      <a:pt x="11602" y="160"/>
                      <a:pt x="11440" y="0"/>
                      <a:pt x="112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1"/>
              <p:cNvSpPr/>
              <p:nvPr/>
            </p:nvSpPr>
            <p:spPr>
              <a:xfrm>
                <a:off x="1185850" y="978675"/>
                <a:ext cx="8950" cy="1537900"/>
              </a:xfrm>
              <a:custGeom>
                <a:avLst/>
                <a:gdLst/>
                <a:ahLst/>
                <a:cxnLst/>
                <a:rect l="l" t="t" r="r" b="b"/>
                <a:pathLst>
                  <a:path w="358" h="61516" extrusionOk="0">
                    <a:moveTo>
                      <a:pt x="179" y="0"/>
                    </a:moveTo>
                    <a:cubicBezTo>
                      <a:pt x="90" y="0"/>
                      <a:pt x="0" y="60"/>
                      <a:pt x="0" y="179"/>
                    </a:cubicBezTo>
                    <a:lnTo>
                      <a:pt x="0" y="61337"/>
                    </a:lnTo>
                    <a:cubicBezTo>
                      <a:pt x="0" y="61434"/>
                      <a:pt x="82" y="61515"/>
                      <a:pt x="179" y="61515"/>
                    </a:cubicBezTo>
                    <a:cubicBezTo>
                      <a:pt x="279" y="61515"/>
                      <a:pt x="357" y="61434"/>
                      <a:pt x="357" y="61337"/>
                    </a:cubicBezTo>
                    <a:lnTo>
                      <a:pt x="357" y="179"/>
                    </a:lnTo>
                    <a:cubicBezTo>
                      <a:pt x="357" y="60"/>
                      <a:pt x="268" y="0"/>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1"/>
              <p:cNvSpPr/>
              <p:nvPr/>
            </p:nvSpPr>
            <p:spPr>
              <a:xfrm>
                <a:off x="1074450" y="1120150"/>
                <a:ext cx="121650" cy="159850"/>
              </a:xfrm>
              <a:custGeom>
                <a:avLst/>
                <a:gdLst/>
                <a:ahLst/>
                <a:cxnLst/>
                <a:rect l="l" t="t" r="r" b="b"/>
                <a:pathLst>
                  <a:path w="4866" h="6394" extrusionOk="0">
                    <a:moveTo>
                      <a:pt x="254" y="0"/>
                    </a:moveTo>
                    <a:cubicBezTo>
                      <a:pt x="124" y="0"/>
                      <a:pt x="0" y="151"/>
                      <a:pt x="107" y="290"/>
                    </a:cubicBezTo>
                    <a:lnTo>
                      <a:pt x="4490" y="6317"/>
                    </a:lnTo>
                    <a:cubicBezTo>
                      <a:pt x="4525" y="6364"/>
                      <a:pt x="4577" y="6393"/>
                      <a:pt x="4635" y="6393"/>
                    </a:cubicBezTo>
                    <a:cubicBezTo>
                      <a:pt x="4782" y="6393"/>
                      <a:pt x="4866" y="6225"/>
                      <a:pt x="4779" y="6107"/>
                    </a:cubicBezTo>
                    <a:lnTo>
                      <a:pt x="396" y="80"/>
                    </a:lnTo>
                    <a:cubicBezTo>
                      <a:pt x="357" y="24"/>
                      <a:pt x="305" y="0"/>
                      <a:pt x="2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1"/>
              <p:cNvSpPr/>
              <p:nvPr/>
            </p:nvSpPr>
            <p:spPr>
              <a:xfrm>
                <a:off x="1055525" y="1198675"/>
                <a:ext cx="83925" cy="8975"/>
              </a:xfrm>
              <a:custGeom>
                <a:avLst/>
                <a:gdLst/>
                <a:ahLst/>
                <a:cxnLst/>
                <a:rect l="l" t="t" r="r" b="b"/>
                <a:pathLst>
                  <a:path w="3357" h="359" extrusionOk="0">
                    <a:moveTo>
                      <a:pt x="178" y="1"/>
                    </a:moveTo>
                    <a:cubicBezTo>
                      <a:pt x="79" y="1"/>
                      <a:pt x="0" y="80"/>
                      <a:pt x="0" y="180"/>
                    </a:cubicBezTo>
                    <a:cubicBezTo>
                      <a:pt x="0" y="279"/>
                      <a:pt x="79" y="358"/>
                      <a:pt x="178" y="358"/>
                    </a:cubicBezTo>
                    <a:cubicBezTo>
                      <a:pt x="181" y="358"/>
                      <a:pt x="184" y="358"/>
                      <a:pt x="187" y="358"/>
                    </a:cubicBezTo>
                    <a:lnTo>
                      <a:pt x="3170" y="358"/>
                    </a:lnTo>
                    <a:cubicBezTo>
                      <a:pt x="3173" y="358"/>
                      <a:pt x="3176" y="358"/>
                      <a:pt x="3179" y="358"/>
                    </a:cubicBezTo>
                    <a:cubicBezTo>
                      <a:pt x="3275" y="358"/>
                      <a:pt x="3357" y="279"/>
                      <a:pt x="3357" y="180"/>
                    </a:cubicBezTo>
                    <a:cubicBezTo>
                      <a:pt x="3357" y="80"/>
                      <a:pt x="3275" y="1"/>
                      <a:pt x="3179" y="1"/>
                    </a:cubicBezTo>
                    <a:cubicBezTo>
                      <a:pt x="3176" y="1"/>
                      <a:pt x="3173" y="1"/>
                      <a:pt x="3170" y="1"/>
                    </a:cubicBezTo>
                    <a:lnTo>
                      <a:pt x="187" y="1"/>
                    </a:lnTo>
                    <a:cubicBezTo>
                      <a:pt x="184" y="1"/>
                      <a:pt x="18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1"/>
              <p:cNvSpPr/>
              <p:nvPr/>
            </p:nvSpPr>
            <p:spPr>
              <a:xfrm>
                <a:off x="1185775" y="1218700"/>
                <a:ext cx="122100" cy="183400"/>
              </a:xfrm>
              <a:custGeom>
                <a:avLst/>
                <a:gdLst/>
                <a:ahLst/>
                <a:cxnLst/>
                <a:rect l="l" t="t" r="r" b="b"/>
                <a:pathLst>
                  <a:path w="4884" h="7336" extrusionOk="0">
                    <a:moveTo>
                      <a:pt x="4653" y="1"/>
                    </a:moveTo>
                    <a:cubicBezTo>
                      <a:pt x="4603" y="1"/>
                      <a:pt x="4553" y="24"/>
                      <a:pt x="4518" y="80"/>
                    </a:cubicBezTo>
                    <a:lnTo>
                      <a:pt x="72" y="7078"/>
                    </a:lnTo>
                    <a:cubicBezTo>
                      <a:pt x="1" y="7189"/>
                      <a:pt x="82" y="7333"/>
                      <a:pt x="213" y="7336"/>
                    </a:cubicBezTo>
                    <a:cubicBezTo>
                      <a:pt x="271" y="7333"/>
                      <a:pt x="324" y="7304"/>
                      <a:pt x="355" y="7257"/>
                    </a:cubicBezTo>
                    <a:lnTo>
                      <a:pt x="4799" y="261"/>
                    </a:lnTo>
                    <a:cubicBezTo>
                      <a:pt x="4883" y="128"/>
                      <a:pt x="4769" y="1"/>
                      <a:pt x="4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1"/>
              <p:cNvSpPr/>
              <p:nvPr/>
            </p:nvSpPr>
            <p:spPr>
              <a:xfrm>
                <a:off x="1239675" y="1297550"/>
                <a:ext cx="73950" cy="34900"/>
              </a:xfrm>
              <a:custGeom>
                <a:avLst/>
                <a:gdLst/>
                <a:ahLst/>
                <a:cxnLst/>
                <a:rect l="l" t="t" r="r" b="b"/>
                <a:pathLst>
                  <a:path w="2958" h="1396" extrusionOk="0">
                    <a:moveTo>
                      <a:pt x="2751" y="0"/>
                    </a:moveTo>
                    <a:cubicBezTo>
                      <a:pt x="2726" y="0"/>
                      <a:pt x="2701" y="6"/>
                      <a:pt x="2677" y="17"/>
                    </a:cubicBezTo>
                    <a:lnTo>
                      <a:pt x="182" y="1054"/>
                    </a:lnTo>
                    <a:cubicBezTo>
                      <a:pt x="1" y="1128"/>
                      <a:pt x="53" y="1395"/>
                      <a:pt x="250" y="1395"/>
                    </a:cubicBezTo>
                    <a:cubicBezTo>
                      <a:pt x="271" y="1395"/>
                      <a:pt x="295" y="1393"/>
                      <a:pt x="318" y="1382"/>
                    </a:cubicBezTo>
                    <a:lnTo>
                      <a:pt x="2813" y="348"/>
                    </a:lnTo>
                    <a:cubicBezTo>
                      <a:pt x="2910" y="313"/>
                      <a:pt x="2958" y="206"/>
                      <a:pt x="2918" y="111"/>
                    </a:cubicBezTo>
                    <a:cubicBezTo>
                      <a:pt x="2889" y="42"/>
                      <a:pt x="2822" y="0"/>
                      <a:pt x="2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1"/>
              <p:cNvSpPr/>
              <p:nvPr/>
            </p:nvSpPr>
            <p:spPr>
              <a:xfrm>
                <a:off x="1052375" y="1452850"/>
                <a:ext cx="144600" cy="167350"/>
              </a:xfrm>
              <a:custGeom>
                <a:avLst/>
                <a:gdLst/>
                <a:ahLst/>
                <a:cxnLst/>
                <a:rect l="l" t="t" r="r" b="b"/>
                <a:pathLst>
                  <a:path w="5784" h="6694" extrusionOk="0">
                    <a:moveTo>
                      <a:pt x="253" y="0"/>
                    </a:moveTo>
                    <a:cubicBezTo>
                      <a:pt x="121" y="0"/>
                      <a:pt x="1" y="161"/>
                      <a:pt x="113" y="297"/>
                    </a:cubicBezTo>
                    <a:lnTo>
                      <a:pt x="5413" y="6628"/>
                    </a:lnTo>
                    <a:cubicBezTo>
                      <a:pt x="5447" y="6670"/>
                      <a:pt x="5497" y="6694"/>
                      <a:pt x="5549" y="6694"/>
                    </a:cubicBezTo>
                    <a:cubicBezTo>
                      <a:pt x="5699" y="6694"/>
                      <a:pt x="5783" y="6515"/>
                      <a:pt x="5686" y="6400"/>
                    </a:cubicBezTo>
                    <a:lnTo>
                      <a:pt x="389" y="68"/>
                    </a:lnTo>
                    <a:cubicBezTo>
                      <a:pt x="349" y="20"/>
                      <a:pt x="300" y="0"/>
                      <a:pt x="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1"/>
              <p:cNvSpPr/>
              <p:nvPr/>
            </p:nvSpPr>
            <p:spPr>
              <a:xfrm>
                <a:off x="1186775" y="1576075"/>
                <a:ext cx="109975" cy="129425"/>
              </a:xfrm>
              <a:custGeom>
                <a:avLst/>
                <a:gdLst/>
                <a:ahLst/>
                <a:cxnLst/>
                <a:rect l="l" t="t" r="r" b="b"/>
                <a:pathLst>
                  <a:path w="4399" h="5177" extrusionOk="0">
                    <a:moveTo>
                      <a:pt x="4195" y="0"/>
                    </a:moveTo>
                    <a:cubicBezTo>
                      <a:pt x="4142" y="0"/>
                      <a:pt x="4089" y="24"/>
                      <a:pt x="4055" y="71"/>
                    </a:cubicBezTo>
                    <a:lnTo>
                      <a:pt x="95" y="4885"/>
                    </a:lnTo>
                    <a:cubicBezTo>
                      <a:pt x="0" y="5000"/>
                      <a:pt x="81" y="5176"/>
                      <a:pt x="234" y="5176"/>
                    </a:cubicBezTo>
                    <a:cubicBezTo>
                      <a:pt x="286" y="5176"/>
                      <a:pt x="336" y="5153"/>
                      <a:pt x="370" y="5111"/>
                    </a:cubicBezTo>
                    <a:lnTo>
                      <a:pt x="4331" y="299"/>
                    </a:lnTo>
                    <a:cubicBezTo>
                      <a:pt x="4399" y="223"/>
                      <a:pt x="4388" y="105"/>
                      <a:pt x="4310" y="42"/>
                    </a:cubicBezTo>
                    <a:cubicBezTo>
                      <a:pt x="4276" y="14"/>
                      <a:pt x="4235" y="0"/>
                      <a:pt x="4195" y="0"/>
                    </a:cubicBezTo>
                    <a:close/>
                  </a:path>
                </a:pathLst>
              </a:custGeom>
              <a:solidFill>
                <a:srgbClr val="1F2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1"/>
              <p:cNvSpPr/>
              <p:nvPr/>
            </p:nvSpPr>
            <p:spPr>
              <a:xfrm>
                <a:off x="3176325" y="946650"/>
                <a:ext cx="290075" cy="847200"/>
              </a:xfrm>
              <a:custGeom>
                <a:avLst/>
                <a:gdLst/>
                <a:ahLst/>
                <a:cxnLst/>
                <a:rect l="l" t="t" r="r" b="b"/>
                <a:pathLst>
                  <a:path w="11603" h="33888" extrusionOk="0">
                    <a:moveTo>
                      <a:pt x="363" y="0"/>
                    </a:moveTo>
                    <a:cubicBezTo>
                      <a:pt x="163" y="0"/>
                      <a:pt x="0" y="160"/>
                      <a:pt x="0" y="360"/>
                    </a:cubicBezTo>
                    <a:lnTo>
                      <a:pt x="0" y="33526"/>
                    </a:lnTo>
                    <a:cubicBezTo>
                      <a:pt x="0" y="33728"/>
                      <a:pt x="163" y="33888"/>
                      <a:pt x="363" y="33888"/>
                    </a:cubicBezTo>
                    <a:lnTo>
                      <a:pt x="11240" y="33888"/>
                    </a:lnTo>
                    <a:cubicBezTo>
                      <a:pt x="11440" y="33888"/>
                      <a:pt x="11603" y="33728"/>
                      <a:pt x="11603" y="33526"/>
                    </a:cubicBezTo>
                    <a:lnTo>
                      <a:pt x="11603" y="360"/>
                    </a:lnTo>
                    <a:cubicBezTo>
                      <a:pt x="11603" y="160"/>
                      <a:pt x="11440" y="0"/>
                      <a:pt x="112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1"/>
              <p:cNvSpPr/>
              <p:nvPr/>
            </p:nvSpPr>
            <p:spPr>
              <a:xfrm>
                <a:off x="3320300" y="978875"/>
                <a:ext cx="8950" cy="1537700"/>
              </a:xfrm>
              <a:custGeom>
                <a:avLst/>
                <a:gdLst/>
                <a:ahLst/>
                <a:cxnLst/>
                <a:rect l="l" t="t" r="r" b="b"/>
                <a:pathLst>
                  <a:path w="358" h="61508" extrusionOk="0">
                    <a:moveTo>
                      <a:pt x="180" y="0"/>
                    </a:moveTo>
                    <a:cubicBezTo>
                      <a:pt x="93" y="0"/>
                      <a:pt x="6" y="57"/>
                      <a:pt x="0" y="171"/>
                    </a:cubicBezTo>
                    <a:lnTo>
                      <a:pt x="0" y="61329"/>
                    </a:lnTo>
                    <a:cubicBezTo>
                      <a:pt x="0" y="61426"/>
                      <a:pt x="82" y="61507"/>
                      <a:pt x="179" y="61507"/>
                    </a:cubicBezTo>
                    <a:cubicBezTo>
                      <a:pt x="279" y="61507"/>
                      <a:pt x="358" y="61426"/>
                      <a:pt x="358" y="61329"/>
                    </a:cubicBezTo>
                    <a:lnTo>
                      <a:pt x="358" y="171"/>
                    </a:lnTo>
                    <a:cubicBezTo>
                      <a:pt x="354" y="57"/>
                      <a:pt x="267"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1"/>
              <p:cNvSpPr/>
              <p:nvPr/>
            </p:nvSpPr>
            <p:spPr>
              <a:xfrm>
                <a:off x="3209075" y="1120200"/>
                <a:ext cx="121550" cy="159800"/>
              </a:xfrm>
              <a:custGeom>
                <a:avLst/>
                <a:gdLst/>
                <a:ahLst/>
                <a:cxnLst/>
                <a:rect l="l" t="t" r="r" b="b"/>
                <a:pathLst>
                  <a:path w="4862" h="6392" extrusionOk="0">
                    <a:moveTo>
                      <a:pt x="249" y="1"/>
                    </a:moveTo>
                    <a:cubicBezTo>
                      <a:pt x="122" y="1"/>
                      <a:pt x="1" y="148"/>
                      <a:pt x="101" y="288"/>
                    </a:cubicBezTo>
                    <a:lnTo>
                      <a:pt x="4484" y="6315"/>
                    </a:lnTo>
                    <a:cubicBezTo>
                      <a:pt x="4518" y="6362"/>
                      <a:pt x="4570" y="6391"/>
                      <a:pt x="4628" y="6391"/>
                    </a:cubicBezTo>
                    <a:lnTo>
                      <a:pt x="4631" y="6391"/>
                    </a:lnTo>
                    <a:cubicBezTo>
                      <a:pt x="4775" y="6391"/>
                      <a:pt x="4862" y="6226"/>
                      <a:pt x="4775" y="6105"/>
                    </a:cubicBezTo>
                    <a:lnTo>
                      <a:pt x="389" y="78"/>
                    </a:lnTo>
                    <a:cubicBezTo>
                      <a:pt x="350" y="23"/>
                      <a:pt x="299"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1"/>
              <p:cNvSpPr/>
              <p:nvPr/>
            </p:nvSpPr>
            <p:spPr>
              <a:xfrm>
                <a:off x="3189975" y="1198675"/>
                <a:ext cx="83550" cy="8975"/>
              </a:xfrm>
              <a:custGeom>
                <a:avLst/>
                <a:gdLst/>
                <a:ahLst/>
                <a:cxnLst/>
                <a:rect l="l" t="t" r="r" b="b"/>
                <a:pathLst>
                  <a:path w="3342" h="359" extrusionOk="0">
                    <a:moveTo>
                      <a:pt x="178" y="1"/>
                    </a:moveTo>
                    <a:cubicBezTo>
                      <a:pt x="80" y="1"/>
                      <a:pt x="1" y="80"/>
                      <a:pt x="1" y="180"/>
                    </a:cubicBezTo>
                    <a:cubicBezTo>
                      <a:pt x="1" y="279"/>
                      <a:pt x="80" y="358"/>
                      <a:pt x="178" y="358"/>
                    </a:cubicBezTo>
                    <a:cubicBezTo>
                      <a:pt x="181" y="358"/>
                      <a:pt x="184" y="358"/>
                      <a:pt x="187" y="358"/>
                    </a:cubicBezTo>
                    <a:lnTo>
                      <a:pt x="3170" y="358"/>
                    </a:lnTo>
                    <a:cubicBezTo>
                      <a:pt x="3265" y="356"/>
                      <a:pt x="3341" y="277"/>
                      <a:pt x="3341" y="180"/>
                    </a:cubicBezTo>
                    <a:cubicBezTo>
                      <a:pt x="3341" y="85"/>
                      <a:pt x="3265" y="6"/>
                      <a:pt x="3170" y="1"/>
                    </a:cubicBezTo>
                    <a:lnTo>
                      <a:pt x="187" y="1"/>
                    </a:lnTo>
                    <a:cubicBezTo>
                      <a:pt x="184" y="1"/>
                      <a:pt x="18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1"/>
              <p:cNvSpPr/>
              <p:nvPr/>
            </p:nvSpPr>
            <p:spPr>
              <a:xfrm>
                <a:off x="3319975" y="1218425"/>
                <a:ext cx="122600" cy="208425"/>
              </a:xfrm>
              <a:custGeom>
                <a:avLst/>
                <a:gdLst/>
                <a:ahLst/>
                <a:cxnLst/>
                <a:rect l="l" t="t" r="r" b="b"/>
                <a:pathLst>
                  <a:path w="4904" h="8337" extrusionOk="0">
                    <a:moveTo>
                      <a:pt x="4663" y="1"/>
                    </a:moveTo>
                    <a:cubicBezTo>
                      <a:pt x="4606" y="1"/>
                      <a:pt x="4549" y="29"/>
                      <a:pt x="4512" y="96"/>
                    </a:cubicBezTo>
                    <a:lnTo>
                      <a:pt x="66" y="8072"/>
                    </a:lnTo>
                    <a:cubicBezTo>
                      <a:pt x="0" y="8190"/>
                      <a:pt x="87" y="8337"/>
                      <a:pt x="224" y="8337"/>
                    </a:cubicBezTo>
                    <a:cubicBezTo>
                      <a:pt x="287" y="8337"/>
                      <a:pt x="347" y="8303"/>
                      <a:pt x="379" y="8245"/>
                    </a:cubicBezTo>
                    <a:lnTo>
                      <a:pt x="4825" y="269"/>
                    </a:lnTo>
                    <a:cubicBezTo>
                      <a:pt x="4903" y="127"/>
                      <a:pt x="4784" y="1"/>
                      <a:pt x="46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1"/>
              <p:cNvSpPr/>
              <p:nvPr/>
            </p:nvSpPr>
            <p:spPr>
              <a:xfrm>
                <a:off x="3374100" y="1297600"/>
                <a:ext cx="73800" cy="34850"/>
              </a:xfrm>
              <a:custGeom>
                <a:avLst/>
                <a:gdLst/>
                <a:ahLst/>
                <a:cxnLst/>
                <a:rect l="l" t="t" r="r" b="b"/>
                <a:pathLst>
                  <a:path w="2952" h="1394" extrusionOk="0">
                    <a:moveTo>
                      <a:pt x="2747" y="0"/>
                    </a:moveTo>
                    <a:cubicBezTo>
                      <a:pt x="2723" y="0"/>
                      <a:pt x="2699" y="5"/>
                      <a:pt x="2675" y="15"/>
                    </a:cubicBezTo>
                    <a:lnTo>
                      <a:pt x="181" y="1052"/>
                    </a:lnTo>
                    <a:cubicBezTo>
                      <a:pt x="0" y="1125"/>
                      <a:pt x="54" y="1393"/>
                      <a:pt x="249" y="1393"/>
                    </a:cubicBezTo>
                    <a:cubicBezTo>
                      <a:pt x="250" y="1393"/>
                      <a:pt x="250" y="1393"/>
                      <a:pt x="251" y="1393"/>
                    </a:cubicBezTo>
                    <a:cubicBezTo>
                      <a:pt x="272" y="1393"/>
                      <a:pt x="296" y="1391"/>
                      <a:pt x="317" y="1380"/>
                    </a:cubicBezTo>
                    <a:lnTo>
                      <a:pt x="2815" y="346"/>
                    </a:lnTo>
                    <a:cubicBezTo>
                      <a:pt x="2906" y="309"/>
                      <a:pt x="2951" y="204"/>
                      <a:pt x="2914" y="112"/>
                    </a:cubicBezTo>
                    <a:cubicBezTo>
                      <a:pt x="2885" y="41"/>
                      <a:pt x="2817" y="0"/>
                      <a:pt x="27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1"/>
              <p:cNvSpPr/>
              <p:nvPr/>
            </p:nvSpPr>
            <p:spPr>
              <a:xfrm>
                <a:off x="3186825" y="1452850"/>
                <a:ext cx="144600" cy="167350"/>
              </a:xfrm>
              <a:custGeom>
                <a:avLst/>
                <a:gdLst/>
                <a:ahLst/>
                <a:cxnLst/>
                <a:rect l="l" t="t" r="r" b="b"/>
                <a:pathLst>
                  <a:path w="5784" h="6694" extrusionOk="0">
                    <a:moveTo>
                      <a:pt x="254" y="0"/>
                    </a:moveTo>
                    <a:cubicBezTo>
                      <a:pt x="121" y="0"/>
                      <a:pt x="1" y="161"/>
                      <a:pt x="113" y="297"/>
                    </a:cubicBezTo>
                    <a:lnTo>
                      <a:pt x="5410" y="6628"/>
                    </a:lnTo>
                    <a:cubicBezTo>
                      <a:pt x="5444" y="6670"/>
                      <a:pt x="5494" y="6693"/>
                      <a:pt x="5548" y="6694"/>
                    </a:cubicBezTo>
                    <a:lnTo>
                      <a:pt x="5548" y="6694"/>
                    </a:lnTo>
                    <a:cubicBezTo>
                      <a:pt x="5700" y="6693"/>
                      <a:pt x="5783" y="6518"/>
                      <a:pt x="5686" y="6400"/>
                    </a:cubicBezTo>
                    <a:lnTo>
                      <a:pt x="389" y="68"/>
                    </a:lnTo>
                    <a:cubicBezTo>
                      <a:pt x="349" y="20"/>
                      <a:pt x="300" y="0"/>
                      <a:pt x="254" y="0"/>
                    </a:cubicBezTo>
                    <a:close/>
                    <a:moveTo>
                      <a:pt x="5548" y="6694"/>
                    </a:moveTo>
                    <a:cubicBezTo>
                      <a:pt x="5548" y="6694"/>
                      <a:pt x="5547" y="6694"/>
                      <a:pt x="5547" y="6694"/>
                    </a:cubicBezTo>
                    <a:lnTo>
                      <a:pt x="5550" y="6694"/>
                    </a:lnTo>
                    <a:cubicBezTo>
                      <a:pt x="5549" y="6694"/>
                      <a:pt x="5549" y="6694"/>
                      <a:pt x="5548" y="6694"/>
                    </a:cubicBezTo>
                    <a:close/>
                  </a:path>
                </a:pathLst>
              </a:custGeom>
              <a:solidFill>
                <a:srgbClr val="1F2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1"/>
              <p:cNvSpPr/>
              <p:nvPr/>
            </p:nvSpPr>
            <p:spPr>
              <a:xfrm>
                <a:off x="3321225" y="1576200"/>
                <a:ext cx="111050" cy="129300"/>
              </a:xfrm>
              <a:custGeom>
                <a:avLst/>
                <a:gdLst/>
                <a:ahLst/>
                <a:cxnLst/>
                <a:rect l="l" t="t" r="r" b="b"/>
                <a:pathLst>
                  <a:path w="4442" h="5172" extrusionOk="0">
                    <a:moveTo>
                      <a:pt x="4188" y="0"/>
                    </a:moveTo>
                    <a:cubicBezTo>
                      <a:pt x="4141" y="0"/>
                      <a:pt x="4092" y="20"/>
                      <a:pt x="4052" y="69"/>
                    </a:cubicBezTo>
                    <a:lnTo>
                      <a:pt x="95" y="4880"/>
                    </a:lnTo>
                    <a:cubicBezTo>
                      <a:pt x="0" y="4995"/>
                      <a:pt x="82" y="5171"/>
                      <a:pt x="234" y="5171"/>
                    </a:cubicBezTo>
                    <a:cubicBezTo>
                      <a:pt x="287" y="5171"/>
                      <a:pt x="339" y="5148"/>
                      <a:pt x="373" y="5106"/>
                    </a:cubicBezTo>
                    <a:lnTo>
                      <a:pt x="4331" y="294"/>
                    </a:lnTo>
                    <a:cubicBezTo>
                      <a:pt x="4441" y="159"/>
                      <a:pt x="4320" y="0"/>
                      <a:pt x="41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1"/>
              <p:cNvSpPr/>
              <p:nvPr/>
            </p:nvSpPr>
            <p:spPr>
              <a:xfrm>
                <a:off x="1195625" y="888400"/>
                <a:ext cx="2256725" cy="1601250"/>
              </a:xfrm>
              <a:custGeom>
                <a:avLst/>
                <a:gdLst/>
                <a:ahLst/>
                <a:cxnLst/>
                <a:rect l="l" t="t" r="r" b="b"/>
                <a:pathLst>
                  <a:path w="90269" h="64050" extrusionOk="0">
                    <a:moveTo>
                      <a:pt x="69433" y="1"/>
                    </a:moveTo>
                    <a:lnTo>
                      <a:pt x="50874" y="36843"/>
                    </a:lnTo>
                    <a:lnTo>
                      <a:pt x="1" y="36843"/>
                    </a:lnTo>
                    <a:cubicBezTo>
                      <a:pt x="1" y="37127"/>
                      <a:pt x="140" y="64050"/>
                      <a:pt x="140" y="64050"/>
                    </a:cubicBezTo>
                    <a:lnTo>
                      <a:pt x="90269" y="64050"/>
                    </a:lnTo>
                    <a:lnTo>
                      <a:pt x="90269" y="36276"/>
                    </a:lnTo>
                    <a:lnTo>
                      <a:pt x="694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41"/>
              <p:cNvSpPr/>
              <p:nvPr/>
            </p:nvSpPr>
            <p:spPr>
              <a:xfrm>
                <a:off x="1195625" y="1809450"/>
                <a:ext cx="1271875" cy="680200"/>
              </a:xfrm>
              <a:custGeom>
                <a:avLst/>
                <a:gdLst/>
                <a:ahLst/>
                <a:cxnLst/>
                <a:rect l="l" t="t" r="r" b="b"/>
                <a:pathLst>
                  <a:path w="50875" h="27208" extrusionOk="0">
                    <a:moveTo>
                      <a:pt x="1" y="1"/>
                    </a:moveTo>
                    <a:cubicBezTo>
                      <a:pt x="1" y="285"/>
                      <a:pt x="140" y="27208"/>
                      <a:pt x="140" y="27208"/>
                    </a:cubicBezTo>
                    <a:lnTo>
                      <a:pt x="50874" y="27208"/>
                    </a:lnTo>
                    <a:lnTo>
                      <a:pt x="5087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41"/>
              <p:cNvSpPr/>
              <p:nvPr/>
            </p:nvSpPr>
            <p:spPr>
              <a:xfrm>
                <a:off x="1238700" y="1919425"/>
                <a:ext cx="259875" cy="6925"/>
              </a:xfrm>
              <a:custGeom>
                <a:avLst/>
                <a:gdLst/>
                <a:ahLst/>
                <a:cxnLst/>
                <a:rect l="l" t="t" r="r" b="b"/>
                <a:pathLst>
                  <a:path w="10395" h="277" extrusionOk="0">
                    <a:moveTo>
                      <a:pt x="184" y="1"/>
                    </a:moveTo>
                    <a:cubicBezTo>
                      <a:pt x="1" y="1"/>
                      <a:pt x="0" y="277"/>
                      <a:pt x="182" y="277"/>
                    </a:cubicBezTo>
                    <a:cubicBezTo>
                      <a:pt x="185" y="277"/>
                      <a:pt x="189" y="277"/>
                      <a:pt x="192" y="276"/>
                    </a:cubicBezTo>
                    <a:lnTo>
                      <a:pt x="10250" y="276"/>
                    </a:lnTo>
                    <a:cubicBezTo>
                      <a:pt x="10252" y="277"/>
                      <a:pt x="10253" y="277"/>
                      <a:pt x="10255" y="277"/>
                    </a:cubicBezTo>
                    <a:cubicBezTo>
                      <a:pt x="10332" y="277"/>
                      <a:pt x="10395" y="217"/>
                      <a:pt x="10395" y="140"/>
                    </a:cubicBezTo>
                    <a:cubicBezTo>
                      <a:pt x="10395" y="63"/>
                      <a:pt x="10332" y="1"/>
                      <a:pt x="10255" y="1"/>
                    </a:cubicBezTo>
                    <a:cubicBezTo>
                      <a:pt x="10253" y="1"/>
                      <a:pt x="10252" y="1"/>
                      <a:pt x="10250" y="1"/>
                    </a:cubicBezTo>
                    <a:lnTo>
                      <a:pt x="192" y="1"/>
                    </a:lnTo>
                    <a:cubicBezTo>
                      <a:pt x="189" y="1"/>
                      <a:pt x="187"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1"/>
              <p:cNvSpPr/>
              <p:nvPr/>
            </p:nvSpPr>
            <p:spPr>
              <a:xfrm>
                <a:off x="1238900" y="2007350"/>
                <a:ext cx="260650" cy="6900"/>
              </a:xfrm>
              <a:custGeom>
                <a:avLst/>
                <a:gdLst/>
                <a:ahLst/>
                <a:cxnLst/>
                <a:rect l="l" t="t" r="r" b="b"/>
                <a:pathLst>
                  <a:path w="10426" h="276" extrusionOk="0">
                    <a:moveTo>
                      <a:pt x="184" y="0"/>
                    </a:moveTo>
                    <a:cubicBezTo>
                      <a:pt x="0" y="0"/>
                      <a:pt x="0" y="276"/>
                      <a:pt x="184" y="276"/>
                    </a:cubicBezTo>
                    <a:lnTo>
                      <a:pt x="10242" y="276"/>
                    </a:lnTo>
                    <a:cubicBezTo>
                      <a:pt x="10426" y="276"/>
                      <a:pt x="10426" y="0"/>
                      <a:pt x="10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1"/>
              <p:cNvSpPr/>
              <p:nvPr/>
            </p:nvSpPr>
            <p:spPr>
              <a:xfrm>
                <a:off x="1341025" y="1841900"/>
                <a:ext cx="7150" cy="82750"/>
              </a:xfrm>
              <a:custGeom>
                <a:avLst/>
                <a:gdLst/>
                <a:ahLst/>
                <a:cxnLst/>
                <a:rect l="l" t="t" r="r" b="b"/>
                <a:pathLst>
                  <a:path w="286" h="3310" extrusionOk="0">
                    <a:moveTo>
                      <a:pt x="143" y="1"/>
                    </a:moveTo>
                    <a:cubicBezTo>
                      <a:pt x="72" y="1"/>
                      <a:pt x="0" y="49"/>
                      <a:pt x="4" y="145"/>
                    </a:cubicBezTo>
                    <a:lnTo>
                      <a:pt x="4" y="3170"/>
                    </a:lnTo>
                    <a:cubicBezTo>
                      <a:pt x="4" y="3246"/>
                      <a:pt x="67" y="3309"/>
                      <a:pt x="143" y="3309"/>
                    </a:cubicBezTo>
                    <a:cubicBezTo>
                      <a:pt x="217" y="3309"/>
                      <a:pt x="280" y="3246"/>
                      <a:pt x="280" y="3170"/>
                    </a:cubicBezTo>
                    <a:lnTo>
                      <a:pt x="280" y="145"/>
                    </a:lnTo>
                    <a:cubicBezTo>
                      <a:pt x="285" y="49"/>
                      <a:pt x="214"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41"/>
              <p:cNvSpPr/>
              <p:nvPr/>
            </p:nvSpPr>
            <p:spPr>
              <a:xfrm>
                <a:off x="1428100" y="1921025"/>
                <a:ext cx="7150" cy="92375"/>
              </a:xfrm>
              <a:custGeom>
                <a:avLst/>
                <a:gdLst/>
                <a:ahLst/>
                <a:cxnLst/>
                <a:rect l="l" t="t" r="r" b="b"/>
                <a:pathLst>
                  <a:path w="286" h="3695" extrusionOk="0">
                    <a:moveTo>
                      <a:pt x="143" y="0"/>
                    </a:moveTo>
                    <a:cubicBezTo>
                      <a:pt x="72" y="0"/>
                      <a:pt x="1" y="48"/>
                      <a:pt x="6" y="144"/>
                    </a:cubicBezTo>
                    <a:lnTo>
                      <a:pt x="6" y="3558"/>
                    </a:lnTo>
                    <a:cubicBezTo>
                      <a:pt x="6" y="3632"/>
                      <a:pt x="66" y="3695"/>
                      <a:pt x="143" y="3695"/>
                    </a:cubicBezTo>
                    <a:cubicBezTo>
                      <a:pt x="219" y="3695"/>
                      <a:pt x="282" y="3632"/>
                      <a:pt x="282" y="3558"/>
                    </a:cubicBezTo>
                    <a:lnTo>
                      <a:pt x="282" y="144"/>
                    </a:lnTo>
                    <a:cubicBezTo>
                      <a:pt x="286" y="48"/>
                      <a:pt x="21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41"/>
              <p:cNvSpPr/>
              <p:nvPr/>
            </p:nvSpPr>
            <p:spPr>
              <a:xfrm>
                <a:off x="1665450" y="2200825"/>
                <a:ext cx="260650" cy="6925"/>
              </a:xfrm>
              <a:custGeom>
                <a:avLst/>
                <a:gdLst/>
                <a:ahLst/>
                <a:cxnLst/>
                <a:rect l="l" t="t" r="r" b="b"/>
                <a:pathLst>
                  <a:path w="10426" h="277" extrusionOk="0">
                    <a:moveTo>
                      <a:pt x="184" y="0"/>
                    </a:moveTo>
                    <a:cubicBezTo>
                      <a:pt x="0" y="0"/>
                      <a:pt x="0" y="276"/>
                      <a:pt x="184" y="276"/>
                    </a:cubicBezTo>
                    <a:lnTo>
                      <a:pt x="10242" y="276"/>
                    </a:lnTo>
                    <a:cubicBezTo>
                      <a:pt x="10426" y="276"/>
                      <a:pt x="10426" y="0"/>
                      <a:pt x="10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41"/>
              <p:cNvSpPr/>
              <p:nvPr/>
            </p:nvSpPr>
            <p:spPr>
              <a:xfrm>
                <a:off x="1665250" y="2288725"/>
                <a:ext cx="259875" cy="6925"/>
              </a:xfrm>
              <a:custGeom>
                <a:avLst/>
                <a:gdLst/>
                <a:ahLst/>
                <a:cxnLst/>
                <a:rect l="l" t="t" r="r" b="b"/>
                <a:pathLst>
                  <a:path w="10395" h="277" extrusionOk="0">
                    <a:moveTo>
                      <a:pt x="10259" y="0"/>
                    </a:moveTo>
                    <a:cubicBezTo>
                      <a:pt x="10256" y="0"/>
                      <a:pt x="10253" y="1"/>
                      <a:pt x="10250" y="1"/>
                    </a:cubicBezTo>
                    <a:lnTo>
                      <a:pt x="192" y="1"/>
                    </a:lnTo>
                    <a:cubicBezTo>
                      <a:pt x="189" y="1"/>
                      <a:pt x="185" y="1"/>
                      <a:pt x="182" y="1"/>
                    </a:cubicBezTo>
                    <a:cubicBezTo>
                      <a:pt x="0" y="1"/>
                      <a:pt x="1" y="277"/>
                      <a:pt x="184" y="277"/>
                    </a:cubicBezTo>
                    <a:cubicBezTo>
                      <a:pt x="187" y="277"/>
                      <a:pt x="189" y="277"/>
                      <a:pt x="192" y="277"/>
                    </a:cubicBezTo>
                    <a:lnTo>
                      <a:pt x="10250" y="277"/>
                    </a:lnTo>
                    <a:cubicBezTo>
                      <a:pt x="10252" y="277"/>
                      <a:pt x="10253" y="277"/>
                      <a:pt x="10255" y="277"/>
                    </a:cubicBezTo>
                    <a:cubicBezTo>
                      <a:pt x="10332" y="277"/>
                      <a:pt x="10395" y="215"/>
                      <a:pt x="10395" y="137"/>
                    </a:cubicBezTo>
                    <a:cubicBezTo>
                      <a:pt x="10395" y="62"/>
                      <a:pt x="10334" y="0"/>
                      <a:pt x="10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41"/>
              <p:cNvSpPr/>
              <p:nvPr/>
            </p:nvSpPr>
            <p:spPr>
              <a:xfrm>
                <a:off x="1767725" y="2123575"/>
                <a:ext cx="6925" cy="82400"/>
              </a:xfrm>
              <a:custGeom>
                <a:avLst/>
                <a:gdLst/>
                <a:ahLst/>
                <a:cxnLst/>
                <a:rect l="l" t="t" r="r" b="b"/>
                <a:pathLst>
                  <a:path w="277" h="3296" extrusionOk="0">
                    <a:moveTo>
                      <a:pt x="138" y="1"/>
                    </a:moveTo>
                    <a:cubicBezTo>
                      <a:pt x="71" y="1"/>
                      <a:pt x="5" y="44"/>
                      <a:pt x="1" y="131"/>
                    </a:cubicBezTo>
                    <a:lnTo>
                      <a:pt x="1" y="3156"/>
                    </a:lnTo>
                    <a:cubicBezTo>
                      <a:pt x="1" y="3232"/>
                      <a:pt x="61" y="3295"/>
                      <a:pt x="137" y="3295"/>
                    </a:cubicBezTo>
                    <a:cubicBezTo>
                      <a:pt x="213" y="3295"/>
                      <a:pt x="276" y="3232"/>
                      <a:pt x="276" y="3156"/>
                    </a:cubicBezTo>
                    <a:lnTo>
                      <a:pt x="276" y="131"/>
                    </a:lnTo>
                    <a:cubicBezTo>
                      <a:pt x="271" y="44"/>
                      <a:pt x="204"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41"/>
              <p:cNvSpPr/>
              <p:nvPr/>
            </p:nvSpPr>
            <p:spPr>
              <a:xfrm>
                <a:off x="1854650" y="2202375"/>
                <a:ext cx="7150" cy="92350"/>
              </a:xfrm>
              <a:custGeom>
                <a:avLst/>
                <a:gdLst/>
                <a:ahLst/>
                <a:cxnLst/>
                <a:rect l="l" t="t" r="r" b="b"/>
                <a:pathLst>
                  <a:path w="286" h="3694" extrusionOk="0">
                    <a:moveTo>
                      <a:pt x="143" y="0"/>
                    </a:moveTo>
                    <a:cubicBezTo>
                      <a:pt x="72" y="0"/>
                      <a:pt x="1" y="49"/>
                      <a:pt x="6" y="146"/>
                    </a:cubicBezTo>
                    <a:lnTo>
                      <a:pt x="6" y="3557"/>
                    </a:lnTo>
                    <a:cubicBezTo>
                      <a:pt x="6" y="3631"/>
                      <a:pt x="66" y="3694"/>
                      <a:pt x="143" y="3694"/>
                    </a:cubicBezTo>
                    <a:cubicBezTo>
                      <a:pt x="219" y="3694"/>
                      <a:pt x="279" y="3633"/>
                      <a:pt x="282" y="3557"/>
                    </a:cubicBezTo>
                    <a:lnTo>
                      <a:pt x="282" y="146"/>
                    </a:lnTo>
                    <a:cubicBezTo>
                      <a:pt x="286" y="49"/>
                      <a:pt x="21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41"/>
              <p:cNvSpPr/>
              <p:nvPr/>
            </p:nvSpPr>
            <p:spPr>
              <a:xfrm>
                <a:off x="2171900" y="2016850"/>
                <a:ext cx="259875" cy="6925"/>
              </a:xfrm>
              <a:custGeom>
                <a:avLst/>
                <a:gdLst/>
                <a:ahLst/>
                <a:cxnLst/>
                <a:rect l="l" t="t" r="r" b="b"/>
                <a:pathLst>
                  <a:path w="10395" h="277" extrusionOk="0">
                    <a:moveTo>
                      <a:pt x="10259" y="1"/>
                    </a:moveTo>
                    <a:cubicBezTo>
                      <a:pt x="10256" y="1"/>
                      <a:pt x="10253" y="1"/>
                      <a:pt x="10250" y="1"/>
                    </a:cubicBezTo>
                    <a:lnTo>
                      <a:pt x="189" y="1"/>
                    </a:lnTo>
                    <a:cubicBezTo>
                      <a:pt x="186" y="1"/>
                      <a:pt x="183" y="1"/>
                      <a:pt x="179" y="1"/>
                    </a:cubicBezTo>
                    <a:cubicBezTo>
                      <a:pt x="0" y="1"/>
                      <a:pt x="1" y="277"/>
                      <a:pt x="182" y="277"/>
                    </a:cubicBezTo>
                    <a:cubicBezTo>
                      <a:pt x="184" y="277"/>
                      <a:pt x="187" y="277"/>
                      <a:pt x="189" y="277"/>
                    </a:cubicBezTo>
                    <a:lnTo>
                      <a:pt x="10250" y="277"/>
                    </a:lnTo>
                    <a:cubicBezTo>
                      <a:pt x="10252" y="277"/>
                      <a:pt x="10253" y="277"/>
                      <a:pt x="10255" y="277"/>
                    </a:cubicBezTo>
                    <a:cubicBezTo>
                      <a:pt x="10331" y="277"/>
                      <a:pt x="10394" y="215"/>
                      <a:pt x="10394" y="138"/>
                    </a:cubicBezTo>
                    <a:cubicBezTo>
                      <a:pt x="10394" y="62"/>
                      <a:pt x="10334" y="1"/>
                      <a:pt x="102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1"/>
              <p:cNvSpPr/>
              <p:nvPr/>
            </p:nvSpPr>
            <p:spPr>
              <a:xfrm>
                <a:off x="2171900" y="2104825"/>
                <a:ext cx="259875" cy="6925"/>
              </a:xfrm>
              <a:custGeom>
                <a:avLst/>
                <a:gdLst/>
                <a:ahLst/>
                <a:cxnLst/>
                <a:rect l="l" t="t" r="r" b="b"/>
                <a:pathLst>
                  <a:path w="10395" h="277" extrusionOk="0">
                    <a:moveTo>
                      <a:pt x="10259" y="1"/>
                    </a:moveTo>
                    <a:cubicBezTo>
                      <a:pt x="10256" y="1"/>
                      <a:pt x="10253" y="1"/>
                      <a:pt x="10250" y="1"/>
                    </a:cubicBezTo>
                    <a:lnTo>
                      <a:pt x="189" y="1"/>
                    </a:lnTo>
                    <a:cubicBezTo>
                      <a:pt x="186" y="1"/>
                      <a:pt x="183" y="1"/>
                      <a:pt x="179" y="1"/>
                    </a:cubicBezTo>
                    <a:cubicBezTo>
                      <a:pt x="0" y="1"/>
                      <a:pt x="1" y="277"/>
                      <a:pt x="182" y="277"/>
                    </a:cubicBezTo>
                    <a:cubicBezTo>
                      <a:pt x="184" y="277"/>
                      <a:pt x="187" y="277"/>
                      <a:pt x="189" y="277"/>
                    </a:cubicBezTo>
                    <a:lnTo>
                      <a:pt x="10250" y="277"/>
                    </a:lnTo>
                    <a:cubicBezTo>
                      <a:pt x="10252" y="277"/>
                      <a:pt x="10253" y="277"/>
                      <a:pt x="10255" y="277"/>
                    </a:cubicBezTo>
                    <a:cubicBezTo>
                      <a:pt x="10331" y="277"/>
                      <a:pt x="10394" y="215"/>
                      <a:pt x="10394" y="138"/>
                    </a:cubicBezTo>
                    <a:cubicBezTo>
                      <a:pt x="10394" y="62"/>
                      <a:pt x="10334" y="1"/>
                      <a:pt x="102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1"/>
              <p:cNvSpPr/>
              <p:nvPr/>
            </p:nvSpPr>
            <p:spPr>
              <a:xfrm>
                <a:off x="2361225" y="2018400"/>
                <a:ext cx="7150" cy="92425"/>
              </a:xfrm>
              <a:custGeom>
                <a:avLst/>
                <a:gdLst/>
                <a:ahLst/>
                <a:cxnLst/>
                <a:rect l="l" t="t" r="r" b="b"/>
                <a:pathLst>
                  <a:path w="286" h="3697" extrusionOk="0">
                    <a:moveTo>
                      <a:pt x="143" y="1"/>
                    </a:moveTo>
                    <a:cubicBezTo>
                      <a:pt x="72" y="1"/>
                      <a:pt x="1" y="49"/>
                      <a:pt x="6" y="146"/>
                    </a:cubicBezTo>
                    <a:lnTo>
                      <a:pt x="6" y="3558"/>
                    </a:lnTo>
                    <a:cubicBezTo>
                      <a:pt x="6" y="3634"/>
                      <a:pt x="67" y="3697"/>
                      <a:pt x="143" y="3697"/>
                    </a:cubicBezTo>
                    <a:cubicBezTo>
                      <a:pt x="219" y="3697"/>
                      <a:pt x="282" y="3634"/>
                      <a:pt x="282" y="3558"/>
                    </a:cubicBezTo>
                    <a:lnTo>
                      <a:pt x="282" y="146"/>
                    </a:lnTo>
                    <a:cubicBezTo>
                      <a:pt x="286" y="49"/>
                      <a:pt x="214"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1"/>
              <p:cNvSpPr/>
              <p:nvPr/>
            </p:nvSpPr>
            <p:spPr>
              <a:xfrm>
                <a:off x="1971450" y="1942925"/>
                <a:ext cx="330725" cy="392050"/>
              </a:xfrm>
              <a:custGeom>
                <a:avLst/>
                <a:gdLst/>
                <a:ahLst/>
                <a:cxnLst/>
                <a:rect l="l" t="t" r="r" b="b"/>
                <a:pathLst>
                  <a:path w="13229" h="15682" extrusionOk="0">
                    <a:moveTo>
                      <a:pt x="1" y="1"/>
                    </a:moveTo>
                    <a:lnTo>
                      <a:pt x="1" y="15682"/>
                    </a:lnTo>
                    <a:lnTo>
                      <a:pt x="13228" y="15682"/>
                    </a:lnTo>
                    <a:lnTo>
                      <a:pt x="132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1"/>
              <p:cNvSpPr/>
              <p:nvPr/>
            </p:nvSpPr>
            <p:spPr>
              <a:xfrm>
                <a:off x="1987350" y="1959150"/>
                <a:ext cx="298875" cy="356925"/>
              </a:xfrm>
              <a:custGeom>
                <a:avLst/>
                <a:gdLst/>
                <a:ahLst/>
                <a:cxnLst/>
                <a:rect l="l" t="t" r="r" b="b"/>
                <a:pathLst>
                  <a:path w="11955" h="14277" extrusionOk="0">
                    <a:moveTo>
                      <a:pt x="0" y="1"/>
                    </a:moveTo>
                    <a:lnTo>
                      <a:pt x="0" y="14276"/>
                    </a:lnTo>
                    <a:lnTo>
                      <a:pt x="531" y="14276"/>
                    </a:lnTo>
                    <a:lnTo>
                      <a:pt x="4977" y="8199"/>
                    </a:lnTo>
                    <a:lnTo>
                      <a:pt x="11954" y="589"/>
                    </a:lnTo>
                    <a:lnTo>
                      <a:pt x="119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1"/>
              <p:cNvSpPr/>
              <p:nvPr/>
            </p:nvSpPr>
            <p:spPr>
              <a:xfrm>
                <a:off x="2001050" y="1972875"/>
                <a:ext cx="285175" cy="343200"/>
              </a:xfrm>
              <a:custGeom>
                <a:avLst/>
                <a:gdLst/>
                <a:ahLst/>
                <a:cxnLst/>
                <a:rect l="l" t="t" r="r" b="b"/>
                <a:pathLst>
                  <a:path w="11407" h="13728" extrusionOk="0">
                    <a:moveTo>
                      <a:pt x="1" y="0"/>
                    </a:moveTo>
                    <a:lnTo>
                      <a:pt x="1" y="13727"/>
                    </a:lnTo>
                    <a:lnTo>
                      <a:pt x="11406" y="13727"/>
                    </a:lnTo>
                    <a:lnTo>
                      <a:pt x="10500" y="9630"/>
                    </a:lnTo>
                    <a:lnTo>
                      <a:pt x="11406" y="4791"/>
                    </a:lnTo>
                    <a:lnTo>
                      <a:pt x="10587" y="2238"/>
                    </a:lnTo>
                    <a:lnTo>
                      <a:pt x="114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1"/>
              <p:cNvSpPr/>
              <p:nvPr/>
            </p:nvSpPr>
            <p:spPr>
              <a:xfrm>
                <a:off x="2143850" y="1972875"/>
                <a:ext cx="142375" cy="119975"/>
              </a:xfrm>
              <a:custGeom>
                <a:avLst/>
                <a:gdLst/>
                <a:ahLst/>
                <a:cxnLst/>
                <a:rect l="l" t="t" r="r" b="b"/>
                <a:pathLst>
                  <a:path w="5695" h="4799" extrusionOk="0">
                    <a:moveTo>
                      <a:pt x="5694" y="0"/>
                    </a:moveTo>
                    <a:lnTo>
                      <a:pt x="1" y="3"/>
                    </a:lnTo>
                    <a:cubicBezTo>
                      <a:pt x="1033" y="2277"/>
                      <a:pt x="3173" y="4100"/>
                      <a:pt x="5694" y="4798"/>
                    </a:cubicBezTo>
                    <a:lnTo>
                      <a:pt x="56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1"/>
              <p:cNvSpPr/>
              <p:nvPr/>
            </p:nvSpPr>
            <p:spPr>
              <a:xfrm>
                <a:off x="2180175" y="2094475"/>
                <a:ext cx="106050" cy="221600"/>
              </a:xfrm>
              <a:custGeom>
                <a:avLst/>
                <a:gdLst/>
                <a:ahLst/>
                <a:cxnLst/>
                <a:rect l="l" t="t" r="r" b="b"/>
                <a:pathLst>
                  <a:path w="4242" h="8864" extrusionOk="0">
                    <a:moveTo>
                      <a:pt x="4241" y="0"/>
                    </a:moveTo>
                    <a:cubicBezTo>
                      <a:pt x="2022" y="2526"/>
                      <a:pt x="604" y="5628"/>
                      <a:pt x="0" y="8863"/>
                    </a:cubicBezTo>
                    <a:lnTo>
                      <a:pt x="4241" y="8863"/>
                    </a:lnTo>
                    <a:lnTo>
                      <a:pt x="42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1"/>
              <p:cNvSpPr/>
              <p:nvPr/>
            </p:nvSpPr>
            <p:spPr>
              <a:xfrm>
                <a:off x="2001125" y="1972875"/>
                <a:ext cx="137775" cy="343200"/>
              </a:xfrm>
              <a:custGeom>
                <a:avLst/>
                <a:gdLst/>
                <a:ahLst/>
                <a:cxnLst/>
                <a:rect l="l" t="t" r="r" b="b"/>
                <a:pathLst>
                  <a:path w="5511" h="13728" extrusionOk="0">
                    <a:moveTo>
                      <a:pt x="1" y="0"/>
                    </a:moveTo>
                    <a:lnTo>
                      <a:pt x="1" y="13727"/>
                    </a:lnTo>
                    <a:lnTo>
                      <a:pt x="4255" y="13727"/>
                    </a:lnTo>
                    <a:cubicBezTo>
                      <a:pt x="3727" y="10468"/>
                      <a:pt x="2480" y="7343"/>
                      <a:pt x="542" y="4809"/>
                    </a:cubicBezTo>
                    <a:cubicBezTo>
                      <a:pt x="2740" y="4121"/>
                      <a:pt x="4612" y="2288"/>
                      <a:pt x="55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1"/>
              <p:cNvSpPr/>
              <p:nvPr/>
            </p:nvSpPr>
            <p:spPr>
              <a:xfrm>
                <a:off x="2129675" y="1945900"/>
                <a:ext cx="18675" cy="388825"/>
              </a:xfrm>
              <a:custGeom>
                <a:avLst/>
                <a:gdLst/>
                <a:ahLst/>
                <a:cxnLst/>
                <a:rect l="l" t="t" r="r" b="b"/>
                <a:pathLst>
                  <a:path w="747" h="15553" extrusionOk="0">
                    <a:moveTo>
                      <a:pt x="1" y="0"/>
                    </a:moveTo>
                    <a:lnTo>
                      <a:pt x="1" y="15552"/>
                    </a:lnTo>
                    <a:lnTo>
                      <a:pt x="746" y="15552"/>
                    </a:lnTo>
                    <a:lnTo>
                      <a:pt x="7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1"/>
              <p:cNvSpPr/>
              <p:nvPr/>
            </p:nvSpPr>
            <p:spPr>
              <a:xfrm>
                <a:off x="1321425" y="1942925"/>
                <a:ext cx="330650" cy="392050"/>
              </a:xfrm>
              <a:custGeom>
                <a:avLst/>
                <a:gdLst/>
                <a:ahLst/>
                <a:cxnLst/>
                <a:rect l="l" t="t" r="r" b="b"/>
                <a:pathLst>
                  <a:path w="13226" h="15682" extrusionOk="0">
                    <a:moveTo>
                      <a:pt x="0" y="1"/>
                    </a:moveTo>
                    <a:lnTo>
                      <a:pt x="0" y="15682"/>
                    </a:lnTo>
                    <a:lnTo>
                      <a:pt x="13225" y="15682"/>
                    </a:lnTo>
                    <a:lnTo>
                      <a:pt x="132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1"/>
              <p:cNvSpPr/>
              <p:nvPr/>
            </p:nvSpPr>
            <p:spPr>
              <a:xfrm>
                <a:off x="1337300" y="1959150"/>
                <a:ext cx="298875" cy="356925"/>
              </a:xfrm>
              <a:custGeom>
                <a:avLst/>
                <a:gdLst/>
                <a:ahLst/>
                <a:cxnLst/>
                <a:rect l="l" t="t" r="r" b="b"/>
                <a:pathLst>
                  <a:path w="11955" h="14277" extrusionOk="0">
                    <a:moveTo>
                      <a:pt x="1" y="1"/>
                    </a:moveTo>
                    <a:lnTo>
                      <a:pt x="1" y="14276"/>
                    </a:lnTo>
                    <a:lnTo>
                      <a:pt x="531" y="14276"/>
                    </a:lnTo>
                    <a:lnTo>
                      <a:pt x="4975" y="8199"/>
                    </a:lnTo>
                    <a:lnTo>
                      <a:pt x="11955" y="589"/>
                    </a:lnTo>
                    <a:lnTo>
                      <a:pt x="119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1"/>
              <p:cNvSpPr/>
              <p:nvPr/>
            </p:nvSpPr>
            <p:spPr>
              <a:xfrm>
                <a:off x="1351025" y="1972875"/>
                <a:ext cx="285150" cy="343200"/>
              </a:xfrm>
              <a:custGeom>
                <a:avLst/>
                <a:gdLst/>
                <a:ahLst/>
                <a:cxnLst/>
                <a:rect l="l" t="t" r="r" b="b"/>
                <a:pathLst>
                  <a:path w="11406" h="13728" extrusionOk="0">
                    <a:moveTo>
                      <a:pt x="1" y="0"/>
                    </a:moveTo>
                    <a:lnTo>
                      <a:pt x="1" y="13727"/>
                    </a:lnTo>
                    <a:lnTo>
                      <a:pt x="11406" y="13727"/>
                    </a:lnTo>
                    <a:lnTo>
                      <a:pt x="10497" y="9630"/>
                    </a:lnTo>
                    <a:lnTo>
                      <a:pt x="11406" y="4791"/>
                    </a:lnTo>
                    <a:lnTo>
                      <a:pt x="10587" y="2238"/>
                    </a:lnTo>
                    <a:lnTo>
                      <a:pt x="114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1"/>
              <p:cNvSpPr/>
              <p:nvPr/>
            </p:nvSpPr>
            <p:spPr>
              <a:xfrm>
                <a:off x="1493825" y="1972875"/>
                <a:ext cx="142350" cy="119975"/>
              </a:xfrm>
              <a:custGeom>
                <a:avLst/>
                <a:gdLst/>
                <a:ahLst/>
                <a:cxnLst/>
                <a:rect l="l" t="t" r="r" b="b"/>
                <a:pathLst>
                  <a:path w="5694" h="4799" extrusionOk="0">
                    <a:moveTo>
                      <a:pt x="5694" y="0"/>
                    </a:moveTo>
                    <a:lnTo>
                      <a:pt x="0" y="3"/>
                    </a:lnTo>
                    <a:cubicBezTo>
                      <a:pt x="1033" y="2277"/>
                      <a:pt x="3170" y="4100"/>
                      <a:pt x="5694" y="4798"/>
                    </a:cubicBezTo>
                    <a:lnTo>
                      <a:pt x="56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1"/>
              <p:cNvSpPr/>
              <p:nvPr/>
            </p:nvSpPr>
            <p:spPr>
              <a:xfrm>
                <a:off x="1530075" y="2094475"/>
                <a:ext cx="106100" cy="221600"/>
              </a:xfrm>
              <a:custGeom>
                <a:avLst/>
                <a:gdLst/>
                <a:ahLst/>
                <a:cxnLst/>
                <a:rect l="l" t="t" r="r" b="b"/>
                <a:pathLst>
                  <a:path w="4244" h="8864" extrusionOk="0">
                    <a:moveTo>
                      <a:pt x="4244" y="0"/>
                    </a:moveTo>
                    <a:cubicBezTo>
                      <a:pt x="2022" y="2526"/>
                      <a:pt x="604" y="5628"/>
                      <a:pt x="0" y="8863"/>
                    </a:cubicBezTo>
                    <a:lnTo>
                      <a:pt x="4244" y="8863"/>
                    </a:lnTo>
                    <a:lnTo>
                      <a:pt x="42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1"/>
              <p:cNvSpPr/>
              <p:nvPr/>
            </p:nvSpPr>
            <p:spPr>
              <a:xfrm>
                <a:off x="1351025" y="1972875"/>
                <a:ext cx="137825" cy="343200"/>
              </a:xfrm>
              <a:custGeom>
                <a:avLst/>
                <a:gdLst/>
                <a:ahLst/>
                <a:cxnLst/>
                <a:rect l="l" t="t" r="r" b="b"/>
                <a:pathLst>
                  <a:path w="5513" h="13728" extrusionOk="0">
                    <a:moveTo>
                      <a:pt x="1" y="0"/>
                    </a:moveTo>
                    <a:lnTo>
                      <a:pt x="1" y="13727"/>
                    </a:lnTo>
                    <a:lnTo>
                      <a:pt x="4258" y="13727"/>
                    </a:lnTo>
                    <a:cubicBezTo>
                      <a:pt x="3730" y="10468"/>
                      <a:pt x="2482" y="7343"/>
                      <a:pt x="544" y="4809"/>
                    </a:cubicBezTo>
                    <a:cubicBezTo>
                      <a:pt x="2742" y="4121"/>
                      <a:pt x="4612" y="2288"/>
                      <a:pt x="5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1"/>
              <p:cNvSpPr/>
              <p:nvPr/>
            </p:nvSpPr>
            <p:spPr>
              <a:xfrm>
                <a:off x="1479650" y="1945900"/>
                <a:ext cx="18600" cy="388825"/>
              </a:xfrm>
              <a:custGeom>
                <a:avLst/>
                <a:gdLst/>
                <a:ahLst/>
                <a:cxnLst/>
                <a:rect l="l" t="t" r="r" b="b"/>
                <a:pathLst>
                  <a:path w="744" h="15553" extrusionOk="0">
                    <a:moveTo>
                      <a:pt x="0" y="0"/>
                    </a:moveTo>
                    <a:lnTo>
                      <a:pt x="0" y="15552"/>
                    </a:lnTo>
                    <a:lnTo>
                      <a:pt x="743" y="15552"/>
                    </a:lnTo>
                    <a:lnTo>
                      <a:pt x="7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41"/>
              <p:cNvSpPr/>
              <p:nvPr/>
            </p:nvSpPr>
            <p:spPr>
              <a:xfrm>
                <a:off x="2590225" y="1794100"/>
                <a:ext cx="283450" cy="599975"/>
              </a:xfrm>
              <a:custGeom>
                <a:avLst/>
                <a:gdLst/>
                <a:ahLst/>
                <a:cxnLst/>
                <a:rect l="l" t="t" r="r" b="b"/>
                <a:pathLst>
                  <a:path w="11338" h="23999" extrusionOk="0">
                    <a:moveTo>
                      <a:pt x="1" y="0"/>
                    </a:moveTo>
                    <a:lnTo>
                      <a:pt x="1" y="23998"/>
                    </a:lnTo>
                    <a:lnTo>
                      <a:pt x="11338" y="23998"/>
                    </a:lnTo>
                    <a:lnTo>
                      <a:pt x="113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1"/>
              <p:cNvSpPr/>
              <p:nvPr/>
            </p:nvSpPr>
            <p:spPr>
              <a:xfrm>
                <a:off x="2605000" y="1811225"/>
                <a:ext cx="253975" cy="566875"/>
              </a:xfrm>
              <a:custGeom>
                <a:avLst/>
                <a:gdLst/>
                <a:ahLst/>
                <a:cxnLst/>
                <a:rect l="l" t="t" r="r" b="b"/>
                <a:pathLst>
                  <a:path w="10159" h="22675" extrusionOk="0">
                    <a:moveTo>
                      <a:pt x="1" y="1"/>
                    </a:moveTo>
                    <a:lnTo>
                      <a:pt x="1" y="786"/>
                    </a:lnTo>
                    <a:lnTo>
                      <a:pt x="2398" y="20188"/>
                    </a:lnTo>
                    <a:lnTo>
                      <a:pt x="9429" y="22675"/>
                    </a:lnTo>
                    <a:lnTo>
                      <a:pt x="10159" y="22675"/>
                    </a:lnTo>
                    <a:lnTo>
                      <a:pt x="101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1"/>
              <p:cNvSpPr/>
              <p:nvPr/>
            </p:nvSpPr>
            <p:spPr>
              <a:xfrm>
                <a:off x="2605000" y="1829825"/>
                <a:ext cx="235325" cy="548275"/>
              </a:xfrm>
              <a:custGeom>
                <a:avLst/>
                <a:gdLst/>
                <a:ahLst/>
                <a:cxnLst/>
                <a:rect l="l" t="t" r="r" b="b"/>
                <a:pathLst>
                  <a:path w="9413" h="21931" extrusionOk="0">
                    <a:moveTo>
                      <a:pt x="1" y="0"/>
                    </a:moveTo>
                    <a:lnTo>
                      <a:pt x="1" y="21931"/>
                    </a:lnTo>
                    <a:lnTo>
                      <a:pt x="9413" y="21931"/>
                    </a:lnTo>
                    <a:lnTo>
                      <a:pt x="94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1"/>
              <p:cNvSpPr/>
              <p:nvPr/>
            </p:nvSpPr>
            <p:spPr>
              <a:xfrm>
                <a:off x="2720300" y="1800000"/>
                <a:ext cx="19975" cy="589350"/>
              </a:xfrm>
              <a:custGeom>
                <a:avLst/>
                <a:gdLst/>
                <a:ahLst/>
                <a:cxnLst/>
                <a:rect l="l" t="t" r="r" b="b"/>
                <a:pathLst>
                  <a:path w="799" h="23574" extrusionOk="0">
                    <a:moveTo>
                      <a:pt x="0" y="1"/>
                    </a:moveTo>
                    <a:lnTo>
                      <a:pt x="0" y="23573"/>
                    </a:lnTo>
                    <a:lnTo>
                      <a:pt x="799" y="23573"/>
                    </a:lnTo>
                    <a:lnTo>
                      <a:pt x="7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41"/>
              <p:cNvSpPr/>
              <p:nvPr/>
            </p:nvSpPr>
            <p:spPr>
              <a:xfrm>
                <a:off x="3068525" y="1794100"/>
                <a:ext cx="283375" cy="599975"/>
              </a:xfrm>
              <a:custGeom>
                <a:avLst/>
                <a:gdLst/>
                <a:ahLst/>
                <a:cxnLst/>
                <a:rect l="l" t="t" r="r" b="b"/>
                <a:pathLst>
                  <a:path w="11335" h="23999" extrusionOk="0">
                    <a:moveTo>
                      <a:pt x="0" y="0"/>
                    </a:moveTo>
                    <a:lnTo>
                      <a:pt x="0" y="23998"/>
                    </a:lnTo>
                    <a:lnTo>
                      <a:pt x="11335" y="23998"/>
                    </a:lnTo>
                    <a:lnTo>
                      <a:pt x="113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1"/>
              <p:cNvSpPr/>
              <p:nvPr/>
            </p:nvSpPr>
            <p:spPr>
              <a:xfrm>
                <a:off x="3083300" y="1811225"/>
                <a:ext cx="253900" cy="566875"/>
              </a:xfrm>
              <a:custGeom>
                <a:avLst/>
                <a:gdLst/>
                <a:ahLst/>
                <a:cxnLst/>
                <a:rect l="l" t="t" r="r" b="b"/>
                <a:pathLst>
                  <a:path w="10156" h="22675" extrusionOk="0">
                    <a:moveTo>
                      <a:pt x="0" y="1"/>
                    </a:moveTo>
                    <a:lnTo>
                      <a:pt x="0" y="720"/>
                    </a:lnTo>
                    <a:lnTo>
                      <a:pt x="1647" y="21112"/>
                    </a:lnTo>
                    <a:lnTo>
                      <a:pt x="9368" y="22675"/>
                    </a:lnTo>
                    <a:lnTo>
                      <a:pt x="10155" y="22675"/>
                    </a:lnTo>
                    <a:lnTo>
                      <a:pt x="101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1"/>
              <p:cNvSpPr/>
              <p:nvPr/>
            </p:nvSpPr>
            <p:spPr>
              <a:xfrm>
                <a:off x="3083300" y="1829825"/>
                <a:ext cx="235325" cy="548275"/>
              </a:xfrm>
              <a:custGeom>
                <a:avLst/>
                <a:gdLst/>
                <a:ahLst/>
                <a:cxnLst/>
                <a:rect l="l" t="t" r="r" b="b"/>
                <a:pathLst>
                  <a:path w="9413" h="21931" extrusionOk="0">
                    <a:moveTo>
                      <a:pt x="0" y="0"/>
                    </a:moveTo>
                    <a:lnTo>
                      <a:pt x="0" y="21931"/>
                    </a:lnTo>
                    <a:lnTo>
                      <a:pt x="9412" y="21931"/>
                    </a:lnTo>
                    <a:lnTo>
                      <a:pt x="94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1"/>
              <p:cNvSpPr/>
              <p:nvPr/>
            </p:nvSpPr>
            <p:spPr>
              <a:xfrm>
                <a:off x="3198575" y="1800000"/>
                <a:ext cx="19925" cy="589350"/>
              </a:xfrm>
              <a:custGeom>
                <a:avLst/>
                <a:gdLst/>
                <a:ahLst/>
                <a:cxnLst/>
                <a:rect l="l" t="t" r="r" b="b"/>
                <a:pathLst>
                  <a:path w="797" h="23574" extrusionOk="0">
                    <a:moveTo>
                      <a:pt x="1" y="1"/>
                    </a:moveTo>
                    <a:lnTo>
                      <a:pt x="1" y="23573"/>
                    </a:lnTo>
                    <a:lnTo>
                      <a:pt x="796" y="23573"/>
                    </a:lnTo>
                    <a:lnTo>
                      <a:pt x="7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1"/>
              <p:cNvSpPr/>
              <p:nvPr/>
            </p:nvSpPr>
            <p:spPr>
              <a:xfrm>
                <a:off x="2791075" y="1345400"/>
                <a:ext cx="330525" cy="301125"/>
              </a:xfrm>
              <a:custGeom>
                <a:avLst/>
                <a:gdLst/>
                <a:ahLst/>
                <a:cxnLst/>
                <a:rect l="l" t="t" r="r" b="b"/>
                <a:pathLst>
                  <a:path w="13221" h="12045" extrusionOk="0">
                    <a:moveTo>
                      <a:pt x="6610" y="1"/>
                    </a:moveTo>
                    <a:cubicBezTo>
                      <a:pt x="5069" y="1"/>
                      <a:pt x="3527" y="588"/>
                      <a:pt x="2351" y="1764"/>
                    </a:cubicBezTo>
                    <a:cubicBezTo>
                      <a:pt x="0" y="4117"/>
                      <a:pt x="0" y="7930"/>
                      <a:pt x="2351" y="10280"/>
                    </a:cubicBezTo>
                    <a:cubicBezTo>
                      <a:pt x="3527" y="11457"/>
                      <a:pt x="5069" y="12045"/>
                      <a:pt x="6610" y="12045"/>
                    </a:cubicBezTo>
                    <a:cubicBezTo>
                      <a:pt x="8152" y="12045"/>
                      <a:pt x="9693" y="11457"/>
                      <a:pt x="10870" y="10280"/>
                    </a:cubicBezTo>
                    <a:cubicBezTo>
                      <a:pt x="13220" y="7930"/>
                      <a:pt x="13220" y="4117"/>
                      <a:pt x="10870" y="1764"/>
                    </a:cubicBezTo>
                    <a:cubicBezTo>
                      <a:pt x="9693" y="588"/>
                      <a:pt x="8152" y="1"/>
                      <a:pt x="6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1"/>
              <p:cNvSpPr/>
              <p:nvPr/>
            </p:nvSpPr>
            <p:spPr>
              <a:xfrm>
                <a:off x="2828750" y="1368500"/>
                <a:ext cx="255100" cy="255050"/>
              </a:xfrm>
              <a:custGeom>
                <a:avLst/>
                <a:gdLst/>
                <a:ahLst/>
                <a:cxnLst/>
                <a:rect l="l" t="t" r="r" b="b"/>
                <a:pathLst>
                  <a:path w="10204" h="10202" extrusionOk="0">
                    <a:moveTo>
                      <a:pt x="5101" y="0"/>
                    </a:moveTo>
                    <a:cubicBezTo>
                      <a:pt x="3608" y="0"/>
                      <a:pt x="2155" y="656"/>
                      <a:pt x="1167" y="1853"/>
                    </a:cubicBezTo>
                    <a:lnTo>
                      <a:pt x="1151" y="1872"/>
                    </a:lnTo>
                    <a:cubicBezTo>
                      <a:pt x="405" y="2783"/>
                      <a:pt x="1" y="3923"/>
                      <a:pt x="1" y="5102"/>
                    </a:cubicBezTo>
                    <a:cubicBezTo>
                      <a:pt x="1" y="7914"/>
                      <a:pt x="2288" y="10202"/>
                      <a:pt x="5103" y="10202"/>
                    </a:cubicBezTo>
                    <a:cubicBezTo>
                      <a:pt x="6280" y="10202"/>
                      <a:pt x="7419" y="9797"/>
                      <a:pt x="8333" y="9052"/>
                    </a:cubicBezTo>
                    <a:lnTo>
                      <a:pt x="8349" y="9036"/>
                    </a:lnTo>
                    <a:cubicBezTo>
                      <a:pt x="9523" y="8067"/>
                      <a:pt x="10203" y="6622"/>
                      <a:pt x="10203" y="5102"/>
                    </a:cubicBezTo>
                    <a:cubicBezTo>
                      <a:pt x="10203" y="2948"/>
                      <a:pt x="8851" y="1029"/>
                      <a:pt x="6826" y="301"/>
                    </a:cubicBezTo>
                    <a:cubicBezTo>
                      <a:pt x="6261" y="98"/>
                      <a:pt x="5678" y="0"/>
                      <a:pt x="51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41"/>
              <p:cNvSpPr/>
              <p:nvPr/>
            </p:nvSpPr>
            <p:spPr>
              <a:xfrm>
                <a:off x="2828750" y="1386125"/>
                <a:ext cx="237500" cy="237425"/>
              </a:xfrm>
              <a:custGeom>
                <a:avLst/>
                <a:gdLst/>
                <a:ahLst/>
                <a:cxnLst/>
                <a:rect l="l" t="t" r="r" b="b"/>
                <a:pathLst>
                  <a:path w="9500" h="9497" extrusionOk="0">
                    <a:moveTo>
                      <a:pt x="4385" y="1"/>
                    </a:moveTo>
                    <a:cubicBezTo>
                      <a:pt x="3213" y="1"/>
                      <a:pt x="2075" y="407"/>
                      <a:pt x="1167" y="1148"/>
                    </a:cubicBezTo>
                    <a:lnTo>
                      <a:pt x="1151" y="1167"/>
                    </a:lnTo>
                    <a:cubicBezTo>
                      <a:pt x="405" y="2078"/>
                      <a:pt x="1" y="3218"/>
                      <a:pt x="1" y="4397"/>
                    </a:cubicBezTo>
                    <a:cubicBezTo>
                      <a:pt x="1" y="7209"/>
                      <a:pt x="2288" y="9497"/>
                      <a:pt x="5103" y="9497"/>
                    </a:cubicBezTo>
                    <a:cubicBezTo>
                      <a:pt x="6280" y="9497"/>
                      <a:pt x="7419" y="9092"/>
                      <a:pt x="8333" y="8347"/>
                    </a:cubicBezTo>
                    <a:lnTo>
                      <a:pt x="8349" y="8331"/>
                    </a:lnTo>
                    <a:cubicBezTo>
                      <a:pt x="9095" y="7419"/>
                      <a:pt x="9499" y="6277"/>
                      <a:pt x="9499" y="5101"/>
                    </a:cubicBezTo>
                    <a:cubicBezTo>
                      <a:pt x="9499" y="2285"/>
                      <a:pt x="7212" y="1"/>
                      <a:pt x="4397" y="1"/>
                    </a:cubicBezTo>
                    <a:cubicBezTo>
                      <a:pt x="4393" y="1"/>
                      <a:pt x="4389" y="1"/>
                      <a:pt x="43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1"/>
              <p:cNvSpPr/>
              <p:nvPr/>
            </p:nvSpPr>
            <p:spPr>
              <a:xfrm>
                <a:off x="2952775" y="1353625"/>
                <a:ext cx="18925" cy="284650"/>
              </a:xfrm>
              <a:custGeom>
                <a:avLst/>
                <a:gdLst/>
                <a:ahLst/>
                <a:cxnLst/>
                <a:rect l="l" t="t" r="r" b="b"/>
                <a:pathLst>
                  <a:path w="757" h="11386" extrusionOk="0">
                    <a:moveTo>
                      <a:pt x="0" y="1"/>
                    </a:moveTo>
                    <a:lnTo>
                      <a:pt x="0" y="11385"/>
                    </a:lnTo>
                    <a:lnTo>
                      <a:pt x="757" y="11385"/>
                    </a:lnTo>
                    <a:lnTo>
                      <a:pt x="7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1"/>
              <p:cNvSpPr/>
              <p:nvPr/>
            </p:nvSpPr>
            <p:spPr>
              <a:xfrm>
                <a:off x="2811675" y="1486525"/>
                <a:ext cx="284575" cy="18925"/>
              </a:xfrm>
              <a:custGeom>
                <a:avLst/>
                <a:gdLst/>
                <a:ahLst/>
                <a:cxnLst/>
                <a:rect l="l" t="t" r="r" b="b"/>
                <a:pathLst>
                  <a:path w="11383" h="757" extrusionOk="0">
                    <a:moveTo>
                      <a:pt x="1" y="0"/>
                    </a:moveTo>
                    <a:lnTo>
                      <a:pt x="1" y="756"/>
                    </a:lnTo>
                    <a:lnTo>
                      <a:pt x="11383" y="756"/>
                    </a:lnTo>
                    <a:lnTo>
                      <a:pt x="113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1"/>
              <p:cNvSpPr/>
              <p:nvPr/>
            </p:nvSpPr>
            <p:spPr>
              <a:xfrm>
                <a:off x="1118950" y="888400"/>
                <a:ext cx="1812500" cy="941175"/>
              </a:xfrm>
              <a:custGeom>
                <a:avLst/>
                <a:gdLst/>
                <a:ahLst/>
                <a:cxnLst/>
                <a:rect l="l" t="t" r="r" b="b"/>
                <a:pathLst>
                  <a:path w="72500" h="37647" extrusionOk="0">
                    <a:moveTo>
                      <a:pt x="72500" y="1"/>
                    </a:moveTo>
                    <a:lnTo>
                      <a:pt x="22861" y="1592"/>
                    </a:lnTo>
                    <a:lnTo>
                      <a:pt x="21240" y="4153"/>
                    </a:lnTo>
                    <a:lnTo>
                      <a:pt x="21062" y="4436"/>
                    </a:lnTo>
                    <a:lnTo>
                      <a:pt x="19421" y="7015"/>
                    </a:lnTo>
                    <a:lnTo>
                      <a:pt x="19242" y="7299"/>
                    </a:lnTo>
                    <a:lnTo>
                      <a:pt x="17606" y="9880"/>
                    </a:lnTo>
                    <a:lnTo>
                      <a:pt x="17427" y="10164"/>
                    </a:lnTo>
                    <a:lnTo>
                      <a:pt x="15789" y="12743"/>
                    </a:lnTo>
                    <a:lnTo>
                      <a:pt x="15613" y="13027"/>
                    </a:lnTo>
                    <a:lnTo>
                      <a:pt x="13969" y="15613"/>
                    </a:lnTo>
                    <a:lnTo>
                      <a:pt x="13793" y="15892"/>
                    </a:lnTo>
                    <a:lnTo>
                      <a:pt x="12154" y="18476"/>
                    </a:lnTo>
                    <a:lnTo>
                      <a:pt x="11978" y="18759"/>
                    </a:lnTo>
                    <a:lnTo>
                      <a:pt x="10339" y="21341"/>
                    </a:lnTo>
                    <a:lnTo>
                      <a:pt x="10161" y="21619"/>
                    </a:lnTo>
                    <a:lnTo>
                      <a:pt x="8519" y="24206"/>
                    </a:lnTo>
                    <a:lnTo>
                      <a:pt x="8341" y="24487"/>
                    </a:lnTo>
                    <a:lnTo>
                      <a:pt x="6705" y="27074"/>
                    </a:lnTo>
                    <a:lnTo>
                      <a:pt x="6526" y="27357"/>
                    </a:lnTo>
                    <a:lnTo>
                      <a:pt x="4890" y="29939"/>
                    </a:lnTo>
                    <a:lnTo>
                      <a:pt x="4712" y="30215"/>
                    </a:lnTo>
                    <a:lnTo>
                      <a:pt x="3070" y="32801"/>
                    </a:lnTo>
                    <a:lnTo>
                      <a:pt x="2892" y="33085"/>
                    </a:lnTo>
                    <a:lnTo>
                      <a:pt x="1261" y="35666"/>
                    </a:lnTo>
                    <a:lnTo>
                      <a:pt x="1077" y="35942"/>
                    </a:lnTo>
                    <a:lnTo>
                      <a:pt x="0" y="37647"/>
                    </a:lnTo>
                    <a:lnTo>
                      <a:pt x="53941" y="37647"/>
                    </a:lnTo>
                    <a:lnTo>
                      <a:pt x="55236" y="35023"/>
                    </a:lnTo>
                    <a:lnTo>
                      <a:pt x="55372" y="34745"/>
                    </a:lnTo>
                    <a:lnTo>
                      <a:pt x="56643" y="32168"/>
                    </a:lnTo>
                    <a:lnTo>
                      <a:pt x="56783" y="31887"/>
                    </a:lnTo>
                    <a:lnTo>
                      <a:pt x="58054" y="29311"/>
                    </a:lnTo>
                    <a:lnTo>
                      <a:pt x="58193" y="29028"/>
                    </a:lnTo>
                    <a:lnTo>
                      <a:pt x="59464" y="26446"/>
                    </a:lnTo>
                    <a:lnTo>
                      <a:pt x="59603" y="26170"/>
                    </a:lnTo>
                    <a:lnTo>
                      <a:pt x="60869" y="23594"/>
                    </a:lnTo>
                    <a:lnTo>
                      <a:pt x="61005" y="23310"/>
                    </a:lnTo>
                    <a:lnTo>
                      <a:pt x="62276" y="20737"/>
                    </a:lnTo>
                    <a:lnTo>
                      <a:pt x="62416" y="20453"/>
                    </a:lnTo>
                    <a:lnTo>
                      <a:pt x="63687" y="17872"/>
                    </a:lnTo>
                    <a:lnTo>
                      <a:pt x="63826" y="17593"/>
                    </a:lnTo>
                    <a:lnTo>
                      <a:pt x="65097" y="15020"/>
                    </a:lnTo>
                    <a:lnTo>
                      <a:pt x="65236" y="14736"/>
                    </a:lnTo>
                    <a:lnTo>
                      <a:pt x="66507" y="12160"/>
                    </a:lnTo>
                    <a:lnTo>
                      <a:pt x="66646" y="11879"/>
                    </a:lnTo>
                    <a:lnTo>
                      <a:pt x="67917" y="9297"/>
                    </a:lnTo>
                    <a:lnTo>
                      <a:pt x="68054" y="9019"/>
                    </a:lnTo>
                    <a:lnTo>
                      <a:pt x="69328" y="6445"/>
                    </a:lnTo>
                    <a:lnTo>
                      <a:pt x="69464" y="6162"/>
                    </a:lnTo>
                    <a:lnTo>
                      <a:pt x="70735" y="3586"/>
                    </a:lnTo>
                    <a:lnTo>
                      <a:pt x="70874" y="3302"/>
                    </a:lnTo>
                    <a:lnTo>
                      <a:pt x="725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1"/>
              <p:cNvSpPr/>
              <p:nvPr/>
            </p:nvSpPr>
            <p:spPr>
              <a:xfrm>
                <a:off x="1645475" y="970925"/>
                <a:ext cx="1245350" cy="28400"/>
              </a:xfrm>
              <a:custGeom>
                <a:avLst/>
                <a:gdLst/>
                <a:ahLst/>
                <a:cxnLst/>
                <a:rect l="l" t="t" r="r" b="b"/>
                <a:pathLst>
                  <a:path w="49814" h="1136" extrusionOk="0">
                    <a:moveTo>
                      <a:pt x="49813" y="1"/>
                    </a:moveTo>
                    <a:lnTo>
                      <a:pt x="179" y="852"/>
                    </a:lnTo>
                    <a:lnTo>
                      <a:pt x="1" y="1135"/>
                    </a:lnTo>
                    <a:lnTo>
                      <a:pt x="49674" y="285"/>
                    </a:lnTo>
                    <a:lnTo>
                      <a:pt x="498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1"/>
              <p:cNvSpPr/>
              <p:nvPr/>
            </p:nvSpPr>
            <p:spPr>
              <a:xfrm>
                <a:off x="1599975" y="1042425"/>
                <a:ext cx="1255600" cy="28450"/>
              </a:xfrm>
              <a:custGeom>
                <a:avLst/>
                <a:gdLst/>
                <a:ahLst/>
                <a:cxnLst/>
                <a:rect l="l" t="t" r="r" b="b"/>
                <a:pathLst>
                  <a:path w="50224" h="1138" extrusionOk="0">
                    <a:moveTo>
                      <a:pt x="50223" y="1"/>
                    </a:moveTo>
                    <a:lnTo>
                      <a:pt x="180" y="854"/>
                    </a:lnTo>
                    <a:lnTo>
                      <a:pt x="1" y="1138"/>
                    </a:lnTo>
                    <a:lnTo>
                      <a:pt x="50087" y="284"/>
                    </a:lnTo>
                    <a:lnTo>
                      <a:pt x="502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1"/>
              <p:cNvSpPr/>
              <p:nvPr/>
            </p:nvSpPr>
            <p:spPr>
              <a:xfrm>
                <a:off x="1554625" y="1113875"/>
                <a:ext cx="1265675" cy="28650"/>
              </a:xfrm>
              <a:custGeom>
                <a:avLst/>
                <a:gdLst/>
                <a:ahLst/>
                <a:cxnLst/>
                <a:rect l="l" t="t" r="r" b="b"/>
                <a:pathLst>
                  <a:path w="50627" h="1146" extrusionOk="0">
                    <a:moveTo>
                      <a:pt x="50627" y="0"/>
                    </a:moveTo>
                    <a:lnTo>
                      <a:pt x="179" y="861"/>
                    </a:lnTo>
                    <a:lnTo>
                      <a:pt x="0" y="1145"/>
                    </a:lnTo>
                    <a:lnTo>
                      <a:pt x="50490" y="278"/>
                    </a:lnTo>
                    <a:lnTo>
                      <a:pt x="506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1"/>
              <p:cNvSpPr/>
              <p:nvPr/>
            </p:nvSpPr>
            <p:spPr>
              <a:xfrm>
                <a:off x="1509250" y="1185350"/>
                <a:ext cx="1275875" cy="28725"/>
              </a:xfrm>
              <a:custGeom>
                <a:avLst/>
                <a:gdLst/>
                <a:ahLst/>
                <a:cxnLst/>
                <a:rect l="l" t="t" r="r" b="b"/>
                <a:pathLst>
                  <a:path w="51035" h="1149" extrusionOk="0">
                    <a:moveTo>
                      <a:pt x="51034" y="1"/>
                    </a:moveTo>
                    <a:lnTo>
                      <a:pt x="177" y="865"/>
                    </a:lnTo>
                    <a:lnTo>
                      <a:pt x="1" y="1149"/>
                    </a:lnTo>
                    <a:lnTo>
                      <a:pt x="1" y="1149"/>
                    </a:lnTo>
                    <a:lnTo>
                      <a:pt x="50895" y="282"/>
                    </a:lnTo>
                    <a:lnTo>
                      <a:pt x="5103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1"/>
              <p:cNvSpPr/>
              <p:nvPr/>
            </p:nvSpPr>
            <p:spPr>
              <a:xfrm>
                <a:off x="1463750" y="1256800"/>
                <a:ext cx="1286125" cy="28900"/>
              </a:xfrm>
              <a:custGeom>
                <a:avLst/>
                <a:gdLst/>
                <a:ahLst/>
                <a:cxnLst/>
                <a:rect l="l" t="t" r="r" b="b"/>
                <a:pathLst>
                  <a:path w="51445" h="1156" extrusionOk="0">
                    <a:moveTo>
                      <a:pt x="51444" y="0"/>
                    </a:moveTo>
                    <a:lnTo>
                      <a:pt x="177" y="877"/>
                    </a:lnTo>
                    <a:lnTo>
                      <a:pt x="1" y="1156"/>
                    </a:lnTo>
                    <a:lnTo>
                      <a:pt x="51305" y="284"/>
                    </a:lnTo>
                    <a:lnTo>
                      <a:pt x="514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1"/>
              <p:cNvSpPr/>
              <p:nvPr/>
            </p:nvSpPr>
            <p:spPr>
              <a:xfrm>
                <a:off x="1418400" y="1328225"/>
                <a:ext cx="1296200" cy="29175"/>
              </a:xfrm>
              <a:custGeom>
                <a:avLst/>
                <a:gdLst/>
                <a:ahLst/>
                <a:cxnLst/>
                <a:rect l="l" t="t" r="r" b="b"/>
                <a:pathLst>
                  <a:path w="51848" h="1167" extrusionOk="0">
                    <a:moveTo>
                      <a:pt x="51848" y="0"/>
                    </a:moveTo>
                    <a:lnTo>
                      <a:pt x="176" y="883"/>
                    </a:lnTo>
                    <a:lnTo>
                      <a:pt x="0" y="1166"/>
                    </a:lnTo>
                    <a:lnTo>
                      <a:pt x="51709" y="279"/>
                    </a:lnTo>
                    <a:lnTo>
                      <a:pt x="5184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1"/>
              <p:cNvSpPr/>
              <p:nvPr/>
            </p:nvSpPr>
            <p:spPr>
              <a:xfrm>
                <a:off x="1372950" y="1399725"/>
                <a:ext cx="1306400" cy="29175"/>
              </a:xfrm>
              <a:custGeom>
                <a:avLst/>
                <a:gdLst/>
                <a:ahLst/>
                <a:cxnLst/>
                <a:rect l="l" t="t" r="r" b="b"/>
                <a:pathLst>
                  <a:path w="52256" h="1167" extrusionOk="0">
                    <a:moveTo>
                      <a:pt x="52256" y="0"/>
                    </a:moveTo>
                    <a:lnTo>
                      <a:pt x="179" y="888"/>
                    </a:lnTo>
                    <a:lnTo>
                      <a:pt x="1" y="1166"/>
                    </a:lnTo>
                    <a:lnTo>
                      <a:pt x="52116" y="284"/>
                    </a:lnTo>
                    <a:lnTo>
                      <a:pt x="522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1"/>
              <p:cNvSpPr/>
              <p:nvPr/>
            </p:nvSpPr>
            <p:spPr>
              <a:xfrm>
                <a:off x="1327450" y="1471150"/>
                <a:ext cx="1316650" cy="29425"/>
              </a:xfrm>
              <a:custGeom>
                <a:avLst/>
                <a:gdLst/>
                <a:ahLst/>
                <a:cxnLst/>
                <a:rect l="l" t="t" r="r" b="b"/>
                <a:pathLst>
                  <a:path w="52666" h="1177" extrusionOk="0">
                    <a:moveTo>
                      <a:pt x="52665" y="0"/>
                    </a:moveTo>
                    <a:lnTo>
                      <a:pt x="179" y="896"/>
                    </a:lnTo>
                    <a:lnTo>
                      <a:pt x="1" y="1177"/>
                    </a:lnTo>
                    <a:lnTo>
                      <a:pt x="52529" y="284"/>
                    </a:lnTo>
                    <a:lnTo>
                      <a:pt x="5266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1"/>
              <p:cNvSpPr/>
              <p:nvPr/>
            </p:nvSpPr>
            <p:spPr>
              <a:xfrm>
                <a:off x="1282100" y="1542650"/>
                <a:ext cx="1326925" cy="29700"/>
              </a:xfrm>
              <a:custGeom>
                <a:avLst/>
                <a:gdLst/>
                <a:ahLst/>
                <a:cxnLst/>
                <a:rect l="l" t="t" r="r" b="b"/>
                <a:pathLst>
                  <a:path w="53077" h="1188" extrusionOk="0">
                    <a:moveTo>
                      <a:pt x="53077" y="0"/>
                    </a:moveTo>
                    <a:lnTo>
                      <a:pt x="179" y="904"/>
                    </a:lnTo>
                    <a:lnTo>
                      <a:pt x="0" y="1187"/>
                    </a:lnTo>
                    <a:lnTo>
                      <a:pt x="0" y="1187"/>
                    </a:lnTo>
                    <a:lnTo>
                      <a:pt x="52938" y="276"/>
                    </a:lnTo>
                    <a:lnTo>
                      <a:pt x="530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1"/>
              <p:cNvSpPr/>
              <p:nvPr/>
            </p:nvSpPr>
            <p:spPr>
              <a:xfrm>
                <a:off x="1236725" y="1614075"/>
                <a:ext cx="1337050" cy="29700"/>
              </a:xfrm>
              <a:custGeom>
                <a:avLst/>
                <a:gdLst/>
                <a:ahLst/>
                <a:cxnLst/>
                <a:rect l="l" t="t" r="r" b="b"/>
                <a:pathLst>
                  <a:path w="53482" h="1188" extrusionOk="0">
                    <a:moveTo>
                      <a:pt x="53482" y="1"/>
                    </a:moveTo>
                    <a:lnTo>
                      <a:pt x="179" y="912"/>
                    </a:lnTo>
                    <a:lnTo>
                      <a:pt x="1" y="1188"/>
                    </a:lnTo>
                    <a:lnTo>
                      <a:pt x="53343" y="284"/>
                    </a:lnTo>
                    <a:lnTo>
                      <a:pt x="534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1"/>
              <p:cNvSpPr/>
              <p:nvPr/>
            </p:nvSpPr>
            <p:spPr>
              <a:xfrm>
                <a:off x="1191225" y="1685575"/>
                <a:ext cx="1347300" cy="29950"/>
              </a:xfrm>
              <a:custGeom>
                <a:avLst/>
                <a:gdLst/>
                <a:ahLst/>
                <a:cxnLst/>
                <a:rect l="l" t="t" r="r" b="b"/>
                <a:pathLst>
                  <a:path w="53892" h="1198" extrusionOk="0">
                    <a:moveTo>
                      <a:pt x="53892" y="0"/>
                    </a:moveTo>
                    <a:lnTo>
                      <a:pt x="179" y="914"/>
                    </a:lnTo>
                    <a:lnTo>
                      <a:pt x="1" y="1198"/>
                    </a:lnTo>
                    <a:lnTo>
                      <a:pt x="53752" y="281"/>
                    </a:lnTo>
                    <a:lnTo>
                      <a:pt x="538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1"/>
              <p:cNvSpPr/>
              <p:nvPr/>
            </p:nvSpPr>
            <p:spPr>
              <a:xfrm>
                <a:off x="1145850" y="1757000"/>
                <a:ext cx="1357425" cy="29975"/>
              </a:xfrm>
              <a:custGeom>
                <a:avLst/>
                <a:gdLst/>
                <a:ahLst/>
                <a:cxnLst/>
                <a:rect l="l" t="t" r="r" b="b"/>
                <a:pathLst>
                  <a:path w="54297" h="1199" extrusionOk="0">
                    <a:moveTo>
                      <a:pt x="54296" y="1"/>
                    </a:moveTo>
                    <a:lnTo>
                      <a:pt x="185" y="922"/>
                    </a:lnTo>
                    <a:lnTo>
                      <a:pt x="1" y="1198"/>
                    </a:lnTo>
                    <a:lnTo>
                      <a:pt x="54160" y="279"/>
                    </a:lnTo>
                    <a:lnTo>
                      <a:pt x="542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1"/>
              <p:cNvSpPr/>
              <p:nvPr/>
            </p:nvSpPr>
            <p:spPr>
              <a:xfrm>
                <a:off x="940500" y="2305950"/>
                <a:ext cx="578550" cy="216200"/>
              </a:xfrm>
              <a:custGeom>
                <a:avLst/>
                <a:gdLst/>
                <a:ahLst/>
                <a:cxnLst/>
                <a:rect l="l" t="t" r="r" b="b"/>
                <a:pathLst>
                  <a:path w="23142" h="8648" extrusionOk="0">
                    <a:moveTo>
                      <a:pt x="14271" y="1"/>
                    </a:moveTo>
                    <a:cubicBezTo>
                      <a:pt x="13590" y="1"/>
                      <a:pt x="12909" y="86"/>
                      <a:pt x="12249" y="262"/>
                    </a:cubicBezTo>
                    <a:cubicBezTo>
                      <a:pt x="9418" y="1011"/>
                      <a:pt x="7083" y="3406"/>
                      <a:pt x="6406" y="6258"/>
                    </a:cubicBezTo>
                    <a:cubicBezTo>
                      <a:pt x="5880" y="5368"/>
                      <a:pt x="4859" y="4927"/>
                      <a:pt x="3822" y="4927"/>
                    </a:cubicBezTo>
                    <a:cubicBezTo>
                      <a:pt x="3129" y="4927"/>
                      <a:pt x="2430" y="5124"/>
                      <a:pt x="1865" y="5515"/>
                    </a:cubicBezTo>
                    <a:cubicBezTo>
                      <a:pt x="833" y="6226"/>
                      <a:pt x="221" y="7400"/>
                      <a:pt x="0" y="8648"/>
                    </a:cubicBezTo>
                    <a:lnTo>
                      <a:pt x="23142" y="8648"/>
                    </a:lnTo>
                    <a:cubicBezTo>
                      <a:pt x="22625" y="6418"/>
                      <a:pt x="21847" y="4217"/>
                      <a:pt x="20298" y="2568"/>
                    </a:cubicBezTo>
                    <a:cubicBezTo>
                      <a:pt x="18761" y="925"/>
                      <a:pt x="16514" y="1"/>
                      <a:pt x="14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1"/>
              <p:cNvSpPr/>
              <p:nvPr/>
            </p:nvSpPr>
            <p:spPr>
              <a:xfrm>
                <a:off x="3046325" y="2305950"/>
                <a:ext cx="578625" cy="216200"/>
              </a:xfrm>
              <a:custGeom>
                <a:avLst/>
                <a:gdLst/>
                <a:ahLst/>
                <a:cxnLst/>
                <a:rect l="l" t="t" r="r" b="b"/>
                <a:pathLst>
                  <a:path w="23145" h="8648" extrusionOk="0">
                    <a:moveTo>
                      <a:pt x="14273" y="1"/>
                    </a:moveTo>
                    <a:cubicBezTo>
                      <a:pt x="13591" y="1"/>
                      <a:pt x="12910" y="86"/>
                      <a:pt x="12249" y="262"/>
                    </a:cubicBezTo>
                    <a:cubicBezTo>
                      <a:pt x="9418" y="1011"/>
                      <a:pt x="7086" y="3406"/>
                      <a:pt x="6406" y="6258"/>
                    </a:cubicBezTo>
                    <a:cubicBezTo>
                      <a:pt x="5880" y="5368"/>
                      <a:pt x="4860" y="4927"/>
                      <a:pt x="3823" y="4927"/>
                    </a:cubicBezTo>
                    <a:cubicBezTo>
                      <a:pt x="3131" y="4927"/>
                      <a:pt x="2431" y="5124"/>
                      <a:pt x="1865" y="5515"/>
                    </a:cubicBezTo>
                    <a:cubicBezTo>
                      <a:pt x="833" y="6226"/>
                      <a:pt x="221" y="7400"/>
                      <a:pt x="1" y="8648"/>
                    </a:cubicBezTo>
                    <a:lnTo>
                      <a:pt x="23145" y="8648"/>
                    </a:lnTo>
                    <a:cubicBezTo>
                      <a:pt x="22625" y="6418"/>
                      <a:pt x="21847" y="4217"/>
                      <a:pt x="20298" y="2568"/>
                    </a:cubicBezTo>
                    <a:cubicBezTo>
                      <a:pt x="18763" y="925"/>
                      <a:pt x="16516" y="1"/>
                      <a:pt x="14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1"/>
              <p:cNvSpPr/>
              <p:nvPr/>
            </p:nvSpPr>
            <p:spPr>
              <a:xfrm>
                <a:off x="1235550" y="632175"/>
                <a:ext cx="875" cy="875"/>
              </a:xfrm>
              <a:custGeom>
                <a:avLst/>
                <a:gdLst/>
                <a:ahLst/>
                <a:cxnLst/>
                <a:rect l="l" t="t" r="r" b="b"/>
                <a:pathLst>
                  <a:path w="35" h="35" extrusionOk="0">
                    <a:moveTo>
                      <a:pt x="34" y="0"/>
                    </a:moveTo>
                    <a:cubicBezTo>
                      <a:pt x="21" y="8"/>
                      <a:pt x="0" y="18"/>
                      <a:pt x="0" y="34"/>
                    </a:cubicBezTo>
                    <a:cubicBezTo>
                      <a:pt x="13" y="24"/>
                      <a:pt x="24" y="11"/>
                      <a:pt x="34" y="0"/>
                    </a:cubicBezTo>
                    <a:close/>
                  </a:path>
                </a:pathLst>
              </a:custGeom>
              <a:solidFill>
                <a:srgbClr val="F6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33" name="Google Shape;1033;p41"/>
          <p:cNvSpPr/>
          <p:nvPr/>
        </p:nvSpPr>
        <p:spPr>
          <a:xfrm flipH="1">
            <a:off x="7484824" y="1511175"/>
            <a:ext cx="720102" cy="125802"/>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1"/>
          <p:cNvSpPr/>
          <p:nvPr/>
        </p:nvSpPr>
        <p:spPr>
          <a:xfrm>
            <a:off x="5942573" y="712479"/>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1"/>
          <p:cNvSpPr/>
          <p:nvPr/>
        </p:nvSpPr>
        <p:spPr>
          <a:xfrm flipH="1">
            <a:off x="3178101" y="929425"/>
            <a:ext cx="1096816" cy="191552"/>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1"/>
          <p:cNvSpPr/>
          <p:nvPr/>
        </p:nvSpPr>
        <p:spPr>
          <a:xfrm>
            <a:off x="5240661" y="4462404"/>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Speech Bubble: Rectangle with Corners Rounded 8">
            <a:extLst>
              <a:ext uri="{FF2B5EF4-FFF2-40B4-BE49-F238E27FC236}">
                <a16:creationId xmlns:a16="http://schemas.microsoft.com/office/drawing/2014/main" id="{721ABB88-9D53-3EAE-35EB-3400787FB894}"/>
              </a:ext>
            </a:extLst>
          </p:cNvPr>
          <p:cNvSpPr/>
          <p:nvPr/>
        </p:nvSpPr>
        <p:spPr>
          <a:xfrm>
            <a:off x="1413871" y="862677"/>
            <a:ext cx="6362782" cy="1971177"/>
          </a:xfrm>
          <a:prstGeom prst="wedgeRoundRectCallou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285750" marR="90170" indent="-285750" algn="just">
              <a:lnSpc>
                <a:spcPct val="150000"/>
              </a:lnSpc>
              <a:spcBef>
                <a:spcPts val="300"/>
              </a:spcBef>
              <a:spcAft>
                <a:spcPts val="300"/>
              </a:spcAft>
              <a:buFont typeface="Arial" panose="020B0604020202020204" pitchFamily="34" charset="0"/>
              <a:buChar char="•"/>
            </a:pPr>
            <a:r>
              <a:rPr lang="en-US" sz="1800">
                <a:solidFill>
                  <a:srgbClr val="000000"/>
                </a:solidFill>
                <a:effectLst/>
                <a:latin typeface="+mj-lt"/>
                <a:ea typeface="Times New Roman" panose="02020603050405020304" pitchFamily="18" charset="0"/>
              </a:rPr>
              <a:t> Nhắc lại khái niệm về quá trình quang hợp ở thực vật, nêu phương trình quang hợp  </a:t>
            </a:r>
            <a:endParaRPr lang="en-US" sz="1800">
              <a:latin typeface="+mj-lt"/>
              <a:ea typeface="Times New Roman" panose="02020603050405020304" pitchFamily="18" charset="0"/>
            </a:endParaRPr>
          </a:p>
          <a:p>
            <a:pPr marL="285750" marR="90170" indent="-285750" algn="just">
              <a:lnSpc>
                <a:spcPct val="150000"/>
              </a:lnSpc>
              <a:spcBef>
                <a:spcPts val="300"/>
              </a:spcBef>
              <a:spcAft>
                <a:spcPts val="300"/>
              </a:spcAft>
              <a:buFont typeface="Arial" panose="020B0604020202020204" pitchFamily="34" charset="0"/>
              <a:buChar char="•"/>
            </a:pPr>
            <a:r>
              <a:rPr lang="en-US" sz="1800">
                <a:solidFill>
                  <a:srgbClr val="000000"/>
                </a:solidFill>
                <a:effectLst/>
                <a:latin typeface="+mj-lt"/>
                <a:ea typeface="Times New Roman" panose="02020603050405020304" pitchFamily="18" charset="0"/>
              </a:rPr>
              <a:t>Nêu các yếu tố ảnh hưởng đến quá trình quang hợp ở thực vật </a:t>
            </a:r>
            <a:endParaRPr lang="en-US" sz="1800">
              <a:effectLst/>
              <a:latin typeface="+mj-lt"/>
              <a:ea typeface="Calibri" panose="020F0502020204030204" pitchFamily="34" charset="0"/>
            </a:endParaRPr>
          </a:p>
        </p:txBody>
      </p:sp>
      <p:sp>
        <p:nvSpPr>
          <p:cNvPr id="10" name="TextBox 9">
            <a:extLst>
              <a:ext uri="{FF2B5EF4-FFF2-40B4-BE49-F238E27FC236}">
                <a16:creationId xmlns:a16="http://schemas.microsoft.com/office/drawing/2014/main" id="{3ED12651-479F-7D1C-8E7D-7C097532F5E8}"/>
              </a:ext>
            </a:extLst>
          </p:cNvPr>
          <p:cNvSpPr txBox="1"/>
          <p:nvPr/>
        </p:nvSpPr>
        <p:spPr>
          <a:xfrm>
            <a:off x="3201428" y="127704"/>
            <a:ext cx="3054911" cy="584775"/>
          </a:xfrm>
          <a:prstGeom prst="rect">
            <a:avLst/>
          </a:prstGeom>
          <a:noFill/>
        </p:spPr>
        <p:txBody>
          <a:bodyPr wrap="square" rtlCol="0">
            <a:spAutoFit/>
          </a:bodyPr>
          <a:lstStyle/>
          <a:p>
            <a:pPr algn="ctr"/>
            <a:r>
              <a:rPr lang="en-US" sz="3200" b="1"/>
              <a:t>KHỞI ĐỘNG</a:t>
            </a:r>
          </a:p>
        </p:txBody>
      </p:sp>
      <p:pic>
        <p:nvPicPr>
          <p:cNvPr id="12" name="Picture 6">
            <a:extLst>
              <a:ext uri="{FF2B5EF4-FFF2-40B4-BE49-F238E27FC236}">
                <a16:creationId xmlns:a16="http://schemas.microsoft.com/office/drawing/2014/main" id="{B758652E-A188-5D77-EF01-7EA9FFE3FDC1}"/>
              </a:ext>
            </a:extLst>
          </p:cNvPr>
          <p:cNvPicPr>
            <a:picLocks noChangeAspect="1"/>
          </p:cNvPicPr>
          <p:nvPr/>
        </p:nvPicPr>
        <p:blipFill>
          <a:blip r:embed="rId3"/>
          <a:srcRect/>
          <a:stretch>
            <a:fillRect/>
          </a:stretch>
        </p:blipFill>
        <p:spPr>
          <a:xfrm>
            <a:off x="3633486" y="3410759"/>
            <a:ext cx="2061326" cy="1759857"/>
          </a:xfrm>
          <a:prstGeom prst="rect">
            <a:avLst/>
          </a:prstGeom>
        </p:spPr>
      </p:pic>
      <p:pic>
        <p:nvPicPr>
          <p:cNvPr id="13" name="Picture 12">
            <a:extLst>
              <a:ext uri="{FF2B5EF4-FFF2-40B4-BE49-F238E27FC236}">
                <a16:creationId xmlns:a16="http://schemas.microsoft.com/office/drawing/2014/main" id="{63F389F5-43B5-705C-E801-30FC083085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4242" y="2899815"/>
            <a:ext cx="1138937" cy="1138937"/>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barn(inVertical)">
                                      <p:cBhvr>
                                        <p:cTn id="7" dur="5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77"/>
        <p:cNvGrpSpPr/>
        <p:nvPr/>
      </p:nvGrpSpPr>
      <p:grpSpPr>
        <a:xfrm>
          <a:off x="0" y="0"/>
          <a:ext cx="0" cy="0"/>
          <a:chOff x="0" y="0"/>
          <a:chExt cx="0" cy="0"/>
        </a:xfrm>
      </p:grpSpPr>
      <p:sp>
        <p:nvSpPr>
          <p:cNvPr id="1975" name="Google Shape;1975;p56"/>
          <p:cNvSpPr/>
          <p:nvPr/>
        </p:nvSpPr>
        <p:spPr>
          <a:xfrm flipH="1">
            <a:off x="8175301" y="1065350"/>
            <a:ext cx="1096816" cy="191552"/>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56"/>
          <p:cNvSpPr/>
          <p:nvPr/>
        </p:nvSpPr>
        <p:spPr>
          <a:xfrm flipH="1">
            <a:off x="4957681" y="715700"/>
            <a:ext cx="720102" cy="125802"/>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25" name="Table 25">
            <a:extLst>
              <a:ext uri="{FF2B5EF4-FFF2-40B4-BE49-F238E27FC236}">
                <a16:creationId xmlns:a16="http://schemas.microsoft.com/office/drawing/2014/main" id="{4BA13A87-360E-928C-1D85-B566311289A4}"/>
              </a:ext>
            </a:extLst>
          </p:cNvPr>
          <p:cNvGraphicFramePr>
            <a:graphicFrameLocks noGrp="1"/>
          </p:cNvGraphicFramePr>
          <p:nvPr>
            <p:extLst>
              <p:ext uri="{D42A27DB-BD31-4B8C-83A1-F6EECF244321}">
                <p14:modId xmlns:p14="http://schemas.microsoft.com/office/powerpoint/2010/main" val="3802129126"/>
              </p:ext>
            </p:extLst>
          </p:nvPr>
        </p:nvGraphicFramePr>
        <p:xfrm>
          <a:off x="259080" y="144780"/>
          <a:ext cx="8754291" cy="4838700"/>
        </p:xfrm>
        <a:graphic>
          <a:graphicData uri="http://schemas.openxmlformats.org/drawingml/2006/table">
            <a:tbl>
              <a:tblPr firstRow="1" bandRow="1">
                <a:tableStyleId>{3E7AC7EB-943A-4AF0-BEFA-36B60BF0FB81}</a:tableStyleId>
              </a:tblPr>
              <a:tblGrid>
                <a:gridCol w="470777">
                  <a:extLst>
                    <a:ext uri="{9D8B030D-6E8A-4147-A177-3AD203B41FA5}">
                      <a16:colId xmlns:a16="http://schemas.microsoft.com/office/drawing/2014/main" val="3719392932"/>
                    </a:ext>
                  </a:extLst>
                </a:gridCol>
                <a:gridCol w="1353020">
                  <a:extLst>
                    <a:ext uri="{9D8B030D-6E8A-4147-A177-3AD203B41FA5}">
                      <a16:colId xmlns:a16="http://schemas.microsoft.com/office/drawing/2014/main" val="2616935502"/>
                    </a:ext>
                  </a:extLst>
                </a:gridCol>
                <a:gridCol w="6930494">
                  <a:extLst>
                    <a:ext uri="{9D8B030D-6E8A-4147-A177-3AD203B41FA5}">
                      <a16:colId xmlns:a16="http://schemas.microsoft.com/office/drawing/2014/main" val="2751948984"/>
                    </a:ext>
                  </a:extLst>
                </a:gridCol>
              </a:tblGrid>
              <a:tr h="4838700">
                <a:tc>
                  <a:txBody>
                    <a:bodyPr/>
                    <a:lstStyle/>
                    <a:p>
                      <a:pPr algn="ctr">
                        <a:lnSpc>
                          <a:spcPct val="150000"/>
                        </a:lnSpc>
                      </a:pPr>
                      <a:r>
                        <a:rPr lang="en-US" sz="1800"/>
                        <a:t>3</a:t>
                      </a:r>
                    </a:p>
                  </a:txBody>
                  <a:tcPr anchor="ctr">
                    <a:solidFill>
                      <a:schemeClr val="accent1">
                        <a:lumMod val="50000"/>
                        <a:lumOff val="50000"/>
                      </a:schemeClr>
                    </a:solidFill>
                  </a:tcPr>
                </a:tc>
                <a:tc>
                  <a:txBody>
                    <a:bodyPr/>
                    <a:lstStyle/>
                    <a:p>
                      <a:pPr algn="ctr">
                        <a:lnSpc>
                          <a:spcPct val="150000"/>
                        </a:lnSpc>
                      </a:pPr>
                      <a:r>
                        <a:rPr lang="en-US" sz="1800" b="1" i="0" u="none" strike="noStrike" cap="none">
                          <a:solidFill>
                            <a:srgbClr val="000000"/>
                          </a:solidFill>
                          <a:effectLst/>
                          <a:latin typeface="Arial"/>
                          <a:ea typeface="Arial"/>
                          <a:cs typeface="Arial"/>
                          <a:sym typeface="Arial"/>
                        </a:rPr>
                        <a:t>Kế hoạch thực hiện</a:t>
                      </a:r>
                      <a:endParaRPr lang="en-US" sz="1800"/>
                    </a:p>
                  </a:txBody>
                  <a:tcPr anchor="ctr">
                    <a:solidFill>
                      <a:schemeClr val="tx2">
                        <a:lumMod val="40000"/>
                        <a:lumOff val="60000"/>
                      </a:schemeClr>
                    </a:solidFill>
                  </a:tcPr>
                </a:tc>
                <a:tc>
                  <a:txBody>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1800" b="0" i="0" u="none" strike="noStrike" cap="none">
                          <a:solidFill>
                            <a:srgbClr val="000000"/>
                          </a:solidFill>
                          <a:effectLst/>
                          <a:latin typeface="Arial"/>
                          <a:ea typeface="Arial"/>
                          <a:cs typeface="Arial"/>
                          <a:sym typeface="Arial"/>
                        </a:rPr>
                        <a:t>Tùy từng nhóm HS, có thể thiết kế bản thực hiện và theo dõi thực hành theo gợi ý sau: </a:t>
                      </a:r>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txBody>
                  <a:tcPr anchor="ctr">
                    <a:solidFill>
                      <a:schemeClr val="bg2">
                        <a:lumMod val="40000"/>
                        <a:lumOff val="60000"/>
                      </a:schemeClr>
                    </a:solidFill>
                  </a:tcPr>
                </a:tc>
                <a:extLst>
                  <a:ext uri="{0D108BD9-81ED-4DB2-BD59-A6C34878D82A}">
                    <a16:rowId xmlns:a16="http://schemas.microsoft.com/office/drawing/2014/main" val="408884159"/>
                  </a:ext>
                </a:extLst>
              </a:tr>
            </a:tbl>
          </a:graphicData>
        </a:graphic>
      </p:graphicFrame>
      <p:graphicFrame>
        <p:nvGraphicFramePr>
          <p:cNvPr id="30" name="Table 30">
            <a:extLst>
              <a:ext uri="{FF2B5EF4-FFF2-40B4-BE49-F238E27FC236}">
                <a16:creationId xmlns:a16="http://schemas.microsoft.com/office/drawing/2014/main" id="{3E79E29F-13D5-76D7-A9C9-83F68C96CF02}"/>
              </a:ext>
            </a:extLst>
          </p:cNvPr>
          <p:cNvGraphicFramePr>
            <a:graphicFrameLocks noGrp="1"/>
          </p:cNvGraphicFramePr>
          <p:nvPr>
            <p:extLst>
              <p:ext uri="{D42A27DB-BD31-4B8C-83A1-F6EECF244321}">
                <p14:modId xmlns:p14="http://schemas.microsoft.com/office/powerpoint/2010/main" val="228771378"/>
              </p:ext>
            </p:extLst>
          </p:nvPr>
        </p:nvGraphicFramePr>
        <p:xfrm>
          <a:off x="2200438" y="1412422"/>
          <a:ext cx="6750904" cy="3459800"/>
        </p:xfrm>
        <a:graphic>
          <a:graphicData uri="http://schemas.openxmlformats.org/drawingml/2006/table">
            <a:tbl>
              <a:tblPr firstRow="1" bandRow="1">
                <a:tableStyleId>{3E7AC7EB-943A-4AF0-BEFA-36B60BF0FB81}</a:tableStyleId>
              </a:tblPr>
              <a:tblGrid>
                <a:gridCol w="3375452">
                  <a:extLst>
                    <a:ext uri="{9D8B030D-6E8A-4147-A177-3AD203B41FA5}">
                      <a16:colId xmlns:a16="http://schemas.microsoft.com/office/drawing/2014/main" val="1788369465"/>
                    </a:ext>
                  </a:extLst>
                </a:gridCol>
                <a:gridCol w="3375452">
                  <a:extLst>
                    <a:ext uri="{9D8B030D-6E8A-4147-A177-3AD203B41FA5}">
                      <a16:colId xmlns:a16="http://schemas.microsoft.com/office/drawing/2014/main" val="3822033726"/>
                    </a:ext>
                  </a:extLst>
                </a:gridCol>
              </a:tblGrid>
              <a:tr h="174862">
                <a:tc rowSpan="4">
                  <a:txBody>
                    <a:bodyPr/>
                    <a:lstStyle/>
                    <a:p>
                      <a:pPr algn="ctr">
                        <a:lnSpc>
                          <a:spcPct val="150000"/>
                        </a:lnSpc>
                      </a:pPr>
                      <a:r>
                        <a:rPr lang="en-US" sz="1400"/>
                        <a:t>Trước buổi thực hành</a:t>
                      </a:r>
                    </a:p>
                  </a:txBody>
                  <a:tcPr anchor="ctr"/>
                </a:tc>
                <a:tc>
                  <a:txBody>
                    <a:bodyPr/>
                    <a:lstStyle/>
                    <a:p>
                      <a:pPr algn="ctr">
                        <a:lnSpc>
                          <a:spcPct val="150000"/>
                        </a:lnSpc>
                      </a:pPr>
                      <a:r>
                        <a:rPr lang="en-US" sz="1400"/>
                        <a:t>Chuẩn bị dụng cụ, mẫu vật thí nghiệm</a:t>
                      </a:r>
                    </a:p>
                  </a:txBody>
                  <a:tcPr anchor="ctr"/>
                </a:tc>
                <a:extLst>
                  <a:ext uri="{0D108BD9-81ED-4DB2-BD59-A6C34878D82A}">
                    <a16:rowId xmlns:a16="http://schemas.microsoft.com/office/drawing/2014/main" val="3083372872"/>
                  </a:ext>
                </a:extLst>
              </a:tr>
              <a:tr h="175260">
                <a:tc vMerge="1">
                  <a:txBody>
                    <a:bodyPr/>
                    <a:lstStyle/>
                    <a:p>
                      <a:endParaRPr lang="en-US"/>
                    </a:p>
                  </a:txBody>
                  <a:tcPr/>
                </a:tc>
                <a:tc>
                  <a:txBody>
                    <a:bodyPr/>
                    <a:lstStyle/>
                    <a:p>
                      <a:pPr algn="ctr">
                        <a:lnSpc>
                          <a:spcPct val="150000"/>
                        </a:lnSpc>
                      </a:pPr>
                      <a:r>
                        <a:rPr lang="en-US" sz="1400"/>
                        <a:t>Phân công nhiệm vụ</a:t>
                      </a:r>
                    </a:p>
                    <a:p>
                      <a:pPr algn="ctr">
                        <a:lnSpc>
                          <a:spcPct val="150000"/>
                        </a:lnSpc>
                      </a:pPr>
                      <a:r>
                        <a:rPr lang="en-US" sz="1400"/>
                        <a:t>HS A:………………</a:t>
                      </a:r>
                    </a:p>
                    <a:p>
                      <a:pPr algn="ctr">
                        <a:lnSpc>
                          <a:spcPct val="150000"/>
                        </a:lnSpc>
                      </a:pPr>
                      <a:r>
                        <a:rPr lang="en-US" sz="1400"/>
                        <a:t>HS B:………………</a:t>
                      </a:r>
                    </a:p>
                    <a:p>
                      <a:pPr algn="ctr">
                        <a:lnSpc>
                          <a:spcPct val="150000"/>
                        </a:lnSpc>
                      </a:pPr>
                      <a:r>
                        <a:rPr lang="en-US" sz="1400"/>
                        <a:t>HS C:………………</a:t>
                      </a:r>
                    </a:p>
                  </a:txBody>
                  <a:tcPr anchor="ctr"/>
                </a:tc>
                <a:extLst>
                  <a:ext uri="{0D108BD9-81ED-4DB2-BD59-A6C34878D82A}">
                    <a16:rowId xmlns:a16="http://schemas.microsoft.com/office/drawing/2014/main" val="3033299906"/>
                  </a:ext>
                </a:extLst>
              </a:tr>
              <a:tr h="129540">
                <a:tc vMerge="1">
                  <a:txBody>
                    <a:bodyPr/>
                    <a:lstStyle/>
                    <a:p>
                      <a:endParaRPr lang="en-US"/>
                    </a:p>
                  </a:txBody>
                  <a:tcPr/>
                </a:tc>
                <a:tc>
                  <a:txBody>
                    <a:bodyPr/>
                    <a:lstStyle/>
                    <a:p>
                      <a:pPr algn="ctr">
                        <a:lnSpc>
                          <a:spcPct val="150000"/>
                        </a:lnSpc>
                      </a:pPr>
                      <a:r>
                        <a:rPr lang="en-US" sz="1400"/>
                        <a:t>Bảng thời gian theo dõi nhiệt độ</a:t>
                      </a:r>
                    </a:p>
                  </a:txBody>
                  <a:tcPr anchor="ctr"/>
                </a:tc>
                <a:extLst>
                  <a:ext uri="{0D108BD9-81ED-4DB2-BD59-A6C34878D82A}">
                    <a16:rowId xmlns:a16="http://schemas.microsoft.com/office/drawing/2014/main" val="898426793"/>
                  </a:ext>
                </a:extLst>
              </a:tr>
              <a:tr h="129540">
                <a:tc vMerge="1">
                  <a:txBody>
                    <a:bodyPr/>
                    <a:lstStyle/>
                    <a:p>
                      <a:endParaRPr lang="en-US"/>
                    </a:p>
                  </a:txBody>
                  <a:tcPr/>
                </a:tc>
                <a:tc>
                  <a:txBody>
                    <a:bodyPr/>
                    <a:lstStyle/>
                    <a:p>
                      <a:pPr algn="ctr">
                        <a:lnSpc>
                          <a:spcPct val="150000"/>
                        </a:lnSpc>
                      </a:pPr>
                      <a:r>
                        <a:rPr lang="en-US" sz="1400"/>
                        <a:t>Theo dõi, kiểm tra mẫu thí nghiệm</a:t>
                      </a:r>
                    </a:p>
                  </a:txBody>
                  <a:tcPr anchor="ctr"/>
                </a:tc>
                <a:extLst>
                  <a:ext uri="{0D108BD9-81ED-4DB2-BD59-A6C34878D82A}">
                    <a16:rowId xmlns:a16="http://schemas.microsoft.com/office/drawing/2014/main" val="2093283164"/>
                  </a:ext>
                </a:extLst>
              </a:tr>
              <a:tr h="399051">
                <a:tc>
                  <a:txBody>
                    <a:bodyPr/>
                    <a:lstStyle/>
                    <a:p>
                      <a:pPr algn="ctr">
                        <a:lnSpc>
                          <a:spcPct val="150000"/>
                        </a:lnSpc>
                      </a:pPr>
                      <a:r>
                        <a:rPr lang="en-US" sz="1400"/>
                        <a:t>Trong buổi thực hành</a:t>
                      </a:r>
                    </a:p>
                  </a:txBody>
                  <a:tcPr anchor="ctr"/>
                </a:tc>
                <a:tc>
                  <a:txBody>
                    <a:bodyPr/>
                    <a:lstStyle/>
                    <a:p>
                      <a:pPr marL="285750" indent="-285750" algn="just">
                        <a:lnSpc>
                          <a:spcPct val="150000"/>
                        </a:lnSpc>
                        <a:buFont typeface="Arial" panose="020B0604020202020204" pitchFamily="34" charset="0"/>
                        <a:buChar char="•"/>
                      </a:pPr>
                      <a:r>
                        <a:rPr lang="en-US" sz="1400" b="0" i="0" u="none" strike="noStrike" cap="none">
                          <a:solidFill>
                            <a:srgbClr val="000000"/>
                          </a:solidFill>
                          <a:effectLst/>
                          <a:latin typeface="Arial"/>
                          <a:ea typeface="Arial"/>
                          <a:cs typeface="Arial"/>
                          <a:sym typeface="Arial"/>
                        </a:rPr>
                        <a:t>Kiểm chứng kết quả thí nghiệm </a:t>
                      </a:r>
                    </a:p>
                    <a:p>
                      <a:pPr marL="285750" indent="-285750" algn="just">
                        <a:lnSpc>
                          <a:spcPct val="150000"/>
                        </a:lnSpc>
                        <a:buFont typeface="Arial" panose="020B0604020202020204" pitchFamily="34" charset="0"/>
                        <a:buChar char="•"/>
                      </a:pPr>
                      <a:r>
                        <a:rPr lang="en-US" sz="1400" b="0" i="0" u="none" strike="noStrike" cap="none">
                          <a:solidFill>
                            <a:srgbClr val="000000"/>
                          </a:solidFill>
                          <a:effectLst/>
                          <a:latin typeface="Arial"/>
                          <a:ea typeface="Arial"/>
                          <a:cs typeface="Arial"/>
                          <a:sym typeface="Arial"/>
                        </a:rPr>
                        <a:t>Trả lời các câu hỏi thí nghiệm</a:t>
                      </a:r>
                    </a:p>
                    <a:p>
                      <a:pPr marL="285750" indent="-285750" algn="just">
                        <a:lnSpc>
                          <a:spcPct val="150000"/>
                        </a:lnSpc>
                        <a:buFont typeface="Arial" panose="020B0604020202020204" pitchFamily="34" charset="0"/>
                        <a:buChar char="•"/>
                      </a:pPr>
                      <a:r>
                        <a:rPr lang="en-US" sz="1400" b="0" i="0" u="none" strike="noStrike" cap="none">
                          <a:solidFill>
                            <a:srgbClr val="000000"/>
                          </a:solidFill>
                          <a:effectLst/>
                          <a:latin typeface="Arial"/>
                          <a:ea typeface="Arial"/>
                          <a:cs typeface="Arial"/>
                          <a:sym typeface="Arial"/>
                        </a:rPr>
                        <a:t> Viết báo cáo </a:t>
                      </a:r>
                      <a:endParaRPr lang="en-US" sz="1400"/>
                    </a:p>
                  </a:txBody>
                  <a:tcPr anchor="ctr"/>
                </a:tc>
                <a:extLst>
                  <a:ext uri="{0D108BD9-81ED-4DB2-BD59-A6C34878D82A}">
                    <a16:rowId xmlns:a16="http://schemas.microsoft.com/office/drawing/2014/main" val="3528317789"/>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1">
            <a:extLst>
              <a:ext uri="{FF2B5EF4-FFF2-40B4-BE49-F238E27FC236}">
                <a16:creationId xmlns:a16="http://schemas.microsoft.com/office/drawing/2014/main" id="{603FF1A4-2979-FB62-DBAD-C15CD18B8800}"/>
              </a:ext>
            </a:extLst>
          </p:cNvPr>
          <p:cNvGraphicFramePr>
            <a:graphicFrameLocks noGrp="1"/>
          </p:cNvGraphicFramePr>
          <p:nvPr>
            <p:extLst>
              <p:ext uri="{D42A27DB-BD31-4B8C-83A1-F6EECF244321}">
                <p14:modId xmlns:p14="http://schemas.microsoft.com/office/powerpoint/2010/main" val="1755672919"/>
              </p:ext>
            </p:extLst>
          </p:nvPr>
        </p:nvGraphicFramePr>
        <p:xfrm>
          <a:off x="403860" y="532130"/>
          <a:ext cx="8458201" cy="1727200"/>
        </p:xfrm>
        <a:graphic>
          <a:graphicData uri="http://schemas.openxmlformats.org/drawingml/2006/table">
            <a:tbl>
              <a:tblPr firstRow="1" bandRow="1">
                <a:tableStyleId>{3E7AC7EB-943A-4AF0-BEFA-36B60BF0FB81}</a:tableStyleId>
              </a:tblPr>
              <a:tblGrid>
                <a:gridCol w="1287780">
                  <a:extLst>
                    <a:ext uri="{9D8B030D-6E8A-4147-A177-3AD203B41FA5}">
                      <a16:colId xmlns:a16="http://schemas.microsoft.com/office/drawing/2014/main" val="3570765163"/>
                    </a:ext>
                  </a:extLst>
                </a:gridCol>
                <a:gridCol w="2811780">
                  <a:extLst>
                    <a:ext uri="{9D8B030D-6E8A-4147-A177-3AD203B41FA5}">
                      <a16:colId xmlns:a16="http://schemas.microsoft.com/office/drawing/2014/main" val="2326217212"/>
                    </a:ext>
                  </a:extLst>
                </a:gridCol>
                <a:gridCol w="4358641">
                  <a:extLst>
                    <a:ext uri="{9D8B030D-6E8A-4147-A177-3AD203B41FA5}">
                      <a16:colId xmlns:a16="http://schemas.microsoft.com/office/drawing/2014/main" val="2989539128"/>
                    </a:ext>
                  </a:extLst>
                </a:gridCol>
              </a:tblGrid>
              <a:tr h="370840">
                <a:tc>
                  <a:txBody>
                    <a:bodyPr/>
                    <a:lstStyle/>
                    <a:p>
                      <a:pPr algn="ctr">
                        <a:lnSpc>
                          <a:spcPct val="150000"/>
                        </a:lnSpc>
                      </a:pPr>
                      <a:r>
                        <a:rPr lang="en-US" sz="1800"/>
                        <a:t>4</a:t>
                      </a:r>
                    </a:p>
                  </a:txBody>
                  <a:tcPr anchor="ctr">
                    <a:solidFill>
                      <a:schemeClr val="accent1">
                        <a:lumMod val="50000"/>
                        <a:lumOff val="50000"/>
                      </a:schemeClr>
                    </a:solidFill>
                  </a:tcPr>
                </a:tc>
                <a:tc>
                  <a:txBody>
                    <a:bodyPr/>
                    <a:lstStyle/>
                    <a:p>
                      <a:pPr algn="ctr">
                        <a:lnSpc>
                          <a:spcPct val="150000"/>
                        </a:lnSpc>
                      </a:pPr>
                      <a:r>
                        <a:rPr lang="en-US" sz="1800" b="1" i="0" u="none" strike="noStrike" cap="none">
                          <a:solidFill>
                            <a:srgbClr val="000000"/>
                          </a:solidFill>
                          <a:effectLst/>
                          <a:latin typeface="Arial"/>
                          <a:ea typeface="Arial"/>
                          <a:cs typeface="Arial"/>
                          <a:sym typeface="Arial"/>
                        </a:rPr>
                        <a:t>Kết quả thực hiện</a:t>
                      </a:r>
                      <a:endParaRPr lang="en-US" sz="1800"/>
                    </a:p>
                  </a:txBody>
                  <a:tcPr anchor="ctr">
                    <a:solidFill>
                      <a:schemeClr val="tx2">
                        <a:lumMod val="60000"/>
                        <a:lumOff val="40000"/>
                      </a:schemeClr>
                    </a:solidFill>
                  </a:tcPr>
                </a:tc>
                <a:tc>
                  <a:txBody>
                    <a:bodyPr/>
                    <a:lstStyle/>
                    <a:p>
                      <a:pPr algn="ctr">
                        <a:lnSpc>
                          <a:spcPct val="150000"/>
                        </a:lnSpc>
                      </a:pPr>
                      <a:r>
                        <a:rPr lang="en-US" sz="1800" b="0" i="0" u="none" strike="noStrike" cap="none">
                          <a:solidFill>
                            <a:srgbClr val="000000"/>
                          </a:solidFill>
                          <a:effectLst/>
                          <a:latin typeface="Arial"/>
                          <a:ea typeface="Arial"/>
                          <a:cs typeface="Arial"/>
                          <a:sym typeface="Arial"/>
                        </a:rPr>
                        <a:t>Học sinh các nhóm ghi nhận kết quả thí nghiệm (hình ảnh hoặc mô tả bằng lời)</a:t>
                      </a:r>
                      <a:endParaRPr lang="en-US" sz="1800"/>
                    </a:p>
                  </a:txBody>
                  <a:tcPr anchor="ctr">
                    <a:solidFill>
                      <a:schemeClr val="bg2">
                        <a:lumMod val="40000"/>
                        <a:lumOff val="60000"/>
                      </a:schemeClr>
                    </a:solidFill>
                  </a:tcPr>
                </a:tc>
                <a:extLst>
                  <a:ext uri="{0D108BD9-81ED-4DB2-BD59-A6C34878D82A}">
                    <a16:rowId xmlns:a16="http://schemas.microsoft.com/office/drawing/2014/main" val="1013636177"/>
                  </a:ext>
                </a:extLst>
              </a:tr>
              <a:tr h="370840">
                <a:tc>
                  <a:txBody>
                    <a:bodyPr/>
                    <a:lstStyle/>
                    <a:p>
                      <a:pPr algn="ctr">
                        <a:lnSpc>
                          <a:spcPct val="150000"/>
                        </a:lnSpc>
                      </a:pPr>
                      <a:r>
                        <a:rPr lang="en-US" sz="1800"/>
                        <a:t>5</a:t>
                      </a:r>
                    </a:p>
                  </a:txBody>
                  <a:tcPr anchor="ctr">
                    <a:solidFill>
                      <a:schemeClr val="accent1">
                        <a:lumMod val="50000"/>
                        <a:lumOff val="50000"/>
                      </a:schemeClr>
                    </a:solidFill>
                  </a:tcPr>
                </a:tc>
                <a:tc>
                  <a:txBody>
                    <a:bodyPr/>
                    <a:lstStyle/>
                    <a:p>
                      <a:pPr algn="ctr">
                        <a:lnSpc>
                          <a:spcPct val="150000"/>
                        </a:lnSpc>
                      </a:pPr>
                      <a:r>
                        <a:rPr lang="en-US" sz="1800" b="1" i="0" u="none" strike="noStrike" cap="none">
                          <a:solidFill>
                            <a:srgbClr val="000000"/>
                          </a:solidFill>
                          <a:effectLst/>
                          <a:latin typeface="Arial"/>
                          <a:ea typeface="Arial"/>
                          <a:cs typeface="Arial"/>
                          <a:sym typeface="Arial"/>
                        </a:rPr>
                        <a:t>Kết luận</a:t>
                      </a:r>
                      <a:endParaRPr lang="en-US" sz="1800"/>
                    </a:p>
                  </a:txBody>
                  <a:tcPr anchor="ctr">
                    <a:solidFill>
                      <a:schemeClr val="tx2">
                        <a:lumMod val="60000"/>
                        <a:lumOff val="40000"/>
                      </a:schemeClr>
                    </a:solidFill>
                  </a:tcPr>
                </a:tc>
                <a:tc>
                  <a:txBody>
                    <a:bodyPr/>
                    <a:lstStyle/>
                    <a:p>
                      <a:pPr algn="ctr">
                        <a:lnSpc>
                          <a:spcPct val="150000"/>
                        </a:lnSpc>
                      </a:pPr>
                      <a:r>
                        <a:rPr lang="en-US" sz="1800" b="0" i="0" u="none" strike="noStrike" cap="none">
                          <a:solidFill>
                            <a:srgbClr val="000000"/>
                          </a:solidFill>
                          <a:effectLst/>
                          <a:latin typeface="Arial"/>
                          <a:ea typeface="Arial"/>
                          <a:cs typeface="Arial"/>
                          <a:sym typeface="Arial"/>
                        </a:rPr>
                        <a:t>Lá cây khi quang hợp tổng hợp được tinh bột và thải ra khí oxygen. </a:t>
                      </a:r>
                      <a:endParaRPr lang="en-US" sz="1800"/>
                    </a:p>
                  </a:txBody>
                  <a:tcPr anchor="ctr">
                    <a:solidFill>
                      <a:schemeClr val="bg2">
                        <a:lumMod val="40000"/>
                        <a:lumOff val="60000"/>
                      </a:schemeClr>
                    </a:solidFill>
                  </a:tcPr>
                </a:tc>
                <a:extLst>
                  <a:ext uri="{0D108BD9-81ED-4DB2-BD59-A6C34878D82A}">
                    <a16:rowId xmlns:a16="http://schemas.microsoft.com/office/drawing/2014/main" val="703163549"/>
                  </a:ext>
                </a:extLst>
              </a:tr>
            </a:tbl>
          </a:graphicData>
        </a:graphic>
      </p:graphicFrame>
      <p:pic>
        <p:nvPicPr>
          <p:cNvPr id="16" name="Picture 15">
            <a:extLst>
              <a:ext uri="{FF2B5EF4-FFF2-40B4-BE49-F238E27FC236}">
                <a16:creationId xmlns:a16="http://schemas.microsoft.com/office/drawing/2014/main" id="{2FB1B5A6-1A32-5CF9-BDEE-910B35C98B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44686" y="2972428"/>
            <a:ext cx="6654627" cy="2171072"/>
          </a:xfrm>
          <a:prstGeom prst="rect">
            <a:avLst/>
          </a:prstGeom>
        </p:spPr>
      </p:pic>
    </p:spTree>
    <p:extLst>
      <p:ext uri="{BB962C8B-B14F-4D97-AF65-F5344CB8AC3E}">
        <p14:creationId xmlns:p14="http://schemas.microsoft.com/office/powerpoint/2010/main" val="254051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40"/>
        <p:cNvGrpSpPr/>
        <p:nvPr/>
      </p:nvGrpSpPr>
      <p:grpSpPr>
        <a:xfrm>
          <a:off x="0" y="0"/>
          <a:ext cx="0" cy="0"/>
          <a:chOff x="0" y="0"/>
          <a:chExt cx="0" cy="0"/>
        </a:xfrm>
      </p:grpSpPr>
      <p:sp>
        <p:nvSpPr>
          <p:cNvPr id="2166" name="Google Shape;2166;p60"/>
          <p:cNvSpPr/>
          <p:nvPr/>
        </p:nvSpPr>
        <p:spPr>
          <a:xfrm>
            <a:off x="6923023" y="470067"/>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5DC0B8EA-9E34-64CF-8161-93B8439F989E}"/>
              </a:ext>
            </a:extLst>
          </p:cNvPr>
          <p:cNvSpPr txBox="1"/>
          <p:nvPr/>
        </p:nvSpPr>
        <p:spPr>
          <a:xfrm>
            <a:off x="2339340" y="100190"/>
            <a:ext cx="4213860" cy="739754"/>
          </a:xfrm>
          <a:prstGeom prst="rect">
            <a:avLst/>
          </a:prstGeom>
          <a:noFill/>
        </p:spPr>
        <p:txBody>
          <a:bodyPr wrap="square" rtlCol="0">
            <a:spAutoFit/>
          </a:bodyPr>
          <a:lstStyle/>
          <a:p>
            <a:pPr algn="ctr">
              <a:lnSpc>
                <a:spcPct val="150000"/>
              </a:lnSpc>
            </a:pPr>
            <a:r>
              <a:rPr lang="en-US" sz="3200" b="1"/>
              <a:t>VẬN DỤNG</a:t>
            </a:r>
          </a:p>
        </p:txBody>
      </p:sp>
      <p:sp>
        <p:nvSpPr>
          <p:cNvPr id="5" name="Rounded Rectangular Callout 13">
            <a:extLst>
              <a:ext uri="{FF2B5EF4-FFF2-40B4-BE49-F238E27FC236}">
                <a16:creationId xmlns:a16="http://schemas.microsoft.com/office/drawing/2014/main" id="{527B758C-4272-584E-AE0B-9036B8A354FA}"/>
              </a:ext>
            </a:extLst>
          </p:cNvPr>
          <p:cNvSpPr/>
          <p:nvPr/>
        </p:nvSpPr>
        <p:spPr>
          <a:xfrm>
            <a:off x="3063161" y="1093470"/>
            <a:ext cx="5512119" cy="2106930"/>
          </a:xfrm>
          <a:prstGeom prst="wedgeRoundRectCallout">
            <a:avLst>
              <a:gd name="adj1" fmla="val -55381"/>
              <a:gd name="adj2" fmla="val 45800"/>
              <a:gd name="adj3" fmla="val 16667"/>
            </a:avLst>
          </a:prstGeom>
          <a:solidFill>
            <a:schemeClr val="accent6">
              <a:lumMod val="20000"/>
              <a:lumOff val="80000"/>
            </a:schemeClr>
          </a:solidFill>
          <a:ln w="38100">
            <a:solidFill>
              <a:schemeClr val="accent6">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3800" dirty="0">
              <a:solidFill>
                <a:schemeClr val="tx1"/>
              </a:solidFill>
            </a:endParaRPr>
          </a:p>
        </p:txBody>
      </p:sp>
      <p:sp>
        <p:nvSpPr>
          <p:cNvPr id="9" name="TextBox 8">
            <a:extLst>
              <a:ext uri="{FF2B5EF4-FFF2-40B4-BE49-F238E27FC236}">
                <a16:creationId xmlns:a16="http://schemas.microsoft.com/office/drawing/2014/main" id="{B6F16DBF-73E1-066F-4968-CA587CDF0D74}"/>
              </a:ext>
            </a:extLst>
          </p:cNvPr>
          <p:cNvSpPr txBox="1"/>
          <p:nvPr/>
        </p:nvSpPr>
        <p:spPr>
          <a:xfrm>
            <a:off x="3250806" y="1317169"/>
            <a:ext cx="5324474" cy="1779974"/>
          </a:xfrm>
          <a:prstGeom prst="rect">
            <a:avLst/>
          </a:prstGeom>
          <a:noFill/>
        </p:spPr>
        <p:txBody>
          <a:bodyPr wrap="square">
            <a:spAutoFit/>
          </a:bodyPr>
          <a:lstStyle/>
          <a:p>
            <a:pPr marL="0" marR="90170" algn="just">
              <a:lnSpc>
                <a:spcPct val="150000"/>
              </a:lnSpc>
              <a:spcBef>
                <a:spcPts val="300"/>
              </a:spcBef>
              <a:spcAft>
                <a:spcPts val="300"/>
              </a:spcAft>
            </a:pPr>
            <a:r>
              <a:rPr lang="en-US" sz="1800" b="1">
                <a:effectLst/>
                <a:latin typeface="+mj-lt"/>
                <a:ea typeface="Times New Roman" panose="02020603050405020304" pitchFamily="18" charset="0"/>
              </a:rPr>
              <a:t>Câu 1. </a:t>
            </a:r>
            <a:r>
              <a:rPr lang="en-US" sz="1800">
                <a:effectLst/>
                <a:latin typeface="+mj-lt"/>
                <a:ea typeface="Times New Roman" panose="02020603050405020304" pitchFamily="18" charset="0"/>
              </a:rPr>
              <a:t>Có nên đun mẫu lá thí nghiệm trong cồn trực tiếp trên ngọn lửa không?</a:t>
            </a:r>
            <a:endParaRPr lang="en-US" sz="1800">
              <a:effectLst/>
              <a:latin typeface="+mj-lt"/>
              <a:ea typeface="Calibri" panose="020F0502020204030204" pitchFamily="34" charset="0"/>
            </a:endParaRPr>
          </a:p>
          <a:p>
            <a:pPr marL="0" marR="90170" algn="just">
              <a:lnSpc>
                <a:spcPct val="150000"/>
              </a:lnSpc>
              <a:spcBef>
                <a:spcPts val="300"/>
              </a:spcBef>
              <a:spcAft>
                <a:spcPts val="300"/>
              </a:spcAft>
            </a:pPr>
            <a:r>
              <a:rPr lang="en-US" sz="1800" b="1">
                <a:effectLst/>
                <a:latin typeface="+mj-lt"/>
                <a:ea typeface="Times New Roman" panose="02020603050405020304" pitchFamily="18" charset="0"/>
              </a:rPr>
              <a:t>Câu 2. </a:t>
            </a:r>
            <a:r>
              <a:rPr lang="en-US" sz="1800">
                <a:effectLst/>
                <a:latin typeface="+mj-lt"/>
                <a:ea typeface="Times New Roman" panose="02020603050405020304" pitchFamily="18" charset="0"/>
              </a:rPr>
              <a:t>Vì sao chúng ta phải rót đầy nước vào trong hai ống nghiệm? </a:t>
            </a:r>
            <a:endParaRPr lang="en-US" sz="1800">
              <a:effectLst/>
              <a:latin typeface="+mj-lt"/>
              <a:ea typeface="Calibri" panose="020F0502020204030204" pitchFamily="34" charset="0"/>
            </a:endParaRPr>
          </a:p>
        </p:txBody>
      </p:sp>
      <p:pic>
        <p:nvPicPr>
          <p:cNvPr id="10" name="Picture 12">
            <a:extLst>
              <a:ext uri="{FF2B5EF4-FFF2-40B4-BE49-F238E27FC236}">
                <a16:creationId xmlns:a16="http://schemas.microsoft.com/office/drawing/2014/main" id="{CDCBA6FF-D9F4-3FD0-4532-206C2DB02D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flipH="1">
            <a:off x="1332966" y="1790700"/>
            <a:ext cx="1229774" cy="335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wheel(1)">
                                      <p:cBhvr>
                                        <p:cTn id="14" dur="75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wheel(1)">
                                      <p:cBhvr>
                                        <p:cTn id="19" dur="75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12"/>
        <p:cNvGrpSpPr/>
        <p:nvPr/>
      </p:nvGrpSpPr>
      <p:grpSpPr>
        <a:xfrm>
          <a:off x="0" y="0"/>
          <a:ext cx="0" cy="0"/>
          <a:chOff x="0" y="0"/>
          <a:chExt cx="0" cy="0"/>
        </a:xfrm>
      </p:grpSpPr>
      <p:sp>
        <p:nvSpPr>
          <p:cNvPr id="5" name="Rounded Rectangle 11">
            <a:extLst>
              <a:ext uri="{FF2B5EF4-FFF2-40B4-BE49-F238E27FC236}">
                <a16:creationId xmlns:a16="http://schemas.microsoft.com/office/drawing/2014/main" id="{1B0F2DEB-D9FA-68A0-4A47-9F5E098D7E38}"/>
              </a:ext>
            </a:extLst>
          </p:cNvPr>
          <p:cNvSpPr/>
          <p:nvPr/>
        </p:nvSpPr>
        <p:spPr>
          <a:xfrm>
            <a:off x="1493520" y="314960"/>
            <a:ext cx="7353300" cy="1757680"/>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a:solidFill>
                  <a:schemeClr val="bg1">
                    <a:lumMod val="10000"/>
                  </a:schemeClr>
                </a:solidFill>
              </a:rPr>
              <a:t>Câu 1.</a:t>
            </a:r>
            <a:endParaRPr lang="en-US" sz="1800">
              <a:solidFill>
                <a:schemeClr val="bg1">
                  <a:lumMod val="10000"/>
                </a:schemeClr>
              </a:solidFill>
            </a:endParaRPr>
          </a:p>
          <a:p>
            <a:pPr algn="just">
              <a:lnSpc>
                <a:spcPct val="150000"/>
              </a:lnSpc>
            </a:pPr>
            <a:r>
              <a:rPr lang="en-US" sz="1800">
                <a:solidFill>
                  <a:schemeClr val="bg1">
                    <a:lumMod val="10000"/>
                  </a:schemeClr>
                </a:solidFill>
              </a:rPr>
              <a:t>Không nên vì cồn là dung dịch dễ cháy nên rất nguy hiểm khi đun trực tiếp trên ngọn lửa.</a:t>
            </a:r>
          </a:p>
        </p:txBody>
      </p:sp>
      <p:sp>
        <p:nvSpPr>
          <p:cNvPr id="6" name="Rounded Rectangle 11">
            <a:extLst>
              <a:ext uri="{FF2B5EF4-FFF2-40B4-BE49-F238E27FC236}">
                <a16:creationId xmlns:a16="http://schemas.microsoft.com/office/drawing/2014/main" id="{B411A28A-C296-2792-105C-A2D8EF33BA67}"/>
              </a:ext>
            </a:extLst>
          </p:cNvPr>
          <p:cNvSpPr/>
          <p:nvPr/>
        </p:nvSpPr>
        <p:spPr>
          <a:xfrm>
            <a:off x="1493520" y="2684780"/>
            <a:ext cx="7353300" cy="1757680"/>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a:solidFill>
                  <a:schemeClr val="bg1">
                    <a:lumMod val="10000"/>
                  </a:schemeClr>
                </a:solidFill>
              </a:rPr>
              <a:t>Câu 2. </a:t>
            </a:r>
            <a:endParaRPr lang="en-US" sz="1800">
              <a:solidFill>
                <a:schemeClr val="bg1">
                  <a:lumMod val="10000"/>
                </a:schemeClr>
              </a:solidFill>
            </a:endParaRPr>
          </a:p>
          <a:p>
            <a:pPr algn="just">
              <a:lnSpc>
                <a:spcPct val="150000"/>
              </a:lnSpc>
            </a:pPr>
            <a:r>
              <a:rPr lang="en-US" sz="1800">
                <a:solidFill>
                  <a:schemeClr val="bg1">
                    <a:lumMod val="10000"/>
                  </a:schemeClr>
                </a:solidFill>
              </a:rPr>
              <a:t>Để kiểm soát lượng khí được tạo thành chứa trong ống nghiệm sau thí nghiệm. </a:t>
            </a:r>
          </a:p>
        </p:txBody>
      </p:sp>
      <p:sp>
        <p:nvSpPr>
          <p:cNvPr id="7" name="Right Arrow 4">
            <a:extLst>
              <a:ext uri="{FF2B5EF4-FFF2-40B4-BE49-F238E27FC236}">
                <a16:creationId xmlns:a16="http://schemas.microsoft.com/office/drawing/2014/main" id="{1DF5FFD3-D51B-EF7A-01BD-7295FCEDD1B8}"/>
              </a:ext>
            </a:extLst>
          </p:cNvPr>
          <p:cNvSpPr/>
          <p:nvPr/>
        </p:nvSpPr>
        <p:spPr>
          <a:xfrm>
            <a:off x="297180" y="1922780"/>
            <a:ext cx="990600" cy="762000"/>
          </a:xfrm>
          <a:prstGeom prst="right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5">
                                            <p:bg/>
                                          </p:spTgt>
                                        </p:tgtEl>
                                        <p:attrNameLst>
                                          <p:attrName>style.visibility</p:attrName>
                                        </p:attrNameLst>
                                      </p:cBhvr>
                                      <p:to>
                                        <p:strVal val="visible"/>
                                      </p:to>
                                    </p:set>
                                    <p:animEffect transition="in" filter="wipe(up)">
                                      <p:cBhvr>
                                        <p:cTn id="13" dur="500"/>
                                        <p:tgtEl>
                                          <p:spTgt spid="5">
                                            <p:bg/>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up)">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wipe(up)">
                                      <p:cBhvr>
                                        <p:cTn id="23" dur="5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bg/>
                                          </p:spTgt>
                                        </p:tgtEl>
                                        <p:attrNameLst>
                                          <p:attrName>style.visibility</p:attrName>
                                        </p:attrNameLst>
                                      </p:cBhvr>
                                      <p:to>
                                        <p:strVal val="visible"/>
                                      </p:to>
                                    </p:set>
                                    <p:animEffect transition="in" filter="wipe(down)">
                                      <p:cBhvr>
                                        <p:cTn id="28" dur="500"/>
                                        <p:tgtEl>
                                          <p:spTgt spid="6">
                                            <p:bg/>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wipe(down)">
                                      <p:cBhvr>
                                        <p:cTn id="33" dur="500"/>
                                        <p:tgtEl>
                                          <p:spTgt spid="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animEffect transition="in" filter="wipe(down)">
                                      <p:cBhvr>
                                        <p:cTn id="38"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93"/>
        <p:cNvGrpSpPr/>
        <p:nvPr/>
      </p:nvGrpSpPr>
      <p:grpSpPr>
        <a:xfrm>
          <a:off x="0" y="0"/>
          <a:ext cx="0" cy="0"/>
          <a:chOff x="0" y="0"/>
          <a:chExt cx="0" cy="0"/>
        </a:xfrm>
      </p:grpSpPr>
      <p:grpSp>
        <p:nvGrpSpPr>
          <p:cNvPr id="2496" name="Google Shape;2496;p67"/>
          <p:cNvGrpSpPr/>
          <p:nvPr/>
        </p:nvGrpSpPr>
        <p:grpSpPr>
          <a:xfrm>
            <a:off x="1149901" y="1868138"/>
            <a:ext cx="2473719" cy="2180371"/>
            <a:chOff x="5417425" y="757238"/>
            <a:chExt cx="2446525" cy="3629000"/>
          </a:xfrm>
        </p:grpSpPr>
        <p:sp>
          <p:nvSpPr>
            <p:cNvPr id="2497" name="Google Shape;2497;p67"/>
            <p:cNvSpPr/>
            <p:nvPr/>
          </p:nvSpPr>
          <p:spPr>
            <a:xfrm>
              <a:off x="5417425" y="757238"/>
              <a:ext cx="2446525" cy="3629000"/>
            </a:xfrm>
            <a:custGeom>
              <a:avLst/>
              <a:gdLst/>
              <a:ahLst/>
              <a:cxnLst/>
              <a:rect l="l" t="t" r="r" b="b"/>
              <a:pathLst>
                <a:path w="97861" h="145160" extrusionOk="0">
                  <a:moveTo>
                    <a:pt x="5057" y="1"/>
                  </a:moveTo>
                  <a:cubicBezTo>
                    <a:pt x="2252" y="1"/>
                    <a:pt x="1" y="2252"/>
                    <a:pt x="1" y="5057"/>
                  </a:cubicBezTo>
                  <a:lnTo>
                    <a:pt x="1" y="140103"/>
                  </a:lnTo>
                  <a:cubicBezTo>
                    <a:pt x="1" y="142908"/>
                    <a:pt x="2252" y="145159"/>
                    <a:pt x="5057" y="145159"/>
                  </a:cubicBezTo>
                  <a:lnTo>
                    <a:pt x="92804" y="145159"/>
                  </a:lnTo>
                  <a:cubicBezTo>
                    <a:pt x="95610" y="145159"/>
                    <a:pt x="97860" y="142908"/>
                    <a:pt x="97860" y="140103"/>
                  </a:cubicBezTo>
                  <a:lnTo>
                    <a:pt x="97860" y="5057"/>
                  </a:lnTo>
                  <a:cubicBezTo>
                    <a:pt x="97860" y="2252"/>
                    <a:pt x="95610" y="1"/>
                    <a:pt x="928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67"/>
            <p:cNvSpPr/>
            <p:nvPr/>
          </p:nvSpPr>
          <p:spPr>
            <a:xfrm>
              <a:off x="6603175" y="842863"/>
              <a:ext cx="62800" cy="63650"/>
            </a:xfrm>
            <a:custGeom>
              <a:avLst/>
              <a:gdLst/>
              <a:ahLst/>
              <a:cxnLst/>
              <a:rect l="l" t="t" r="r" b="b"/>
              <a:pathLst>
                <a:path w="2512" h="2546" extrusionOk="0">
                  <a:moveTo>
                    <a:pt x="1272" y="1"/>
                  </a:moveTo>
                  <a:cubicBezTo>
                    <a:pt x="555" y="1"/>
                    <a:pt x="0" y="588"/>
                    <a:pt x="0" y="1273"/>
                  </a:cubicBezTo>
                  <a:cubicBezTo>
                    <a:pt x="0" y="1958"/>
                    <a:pt x="555" y="2545"/>
                    <a:pt x="1272" y="2545"/>
                  </a:cubicBezTo>
                  <a:cubicBezTo>
                    <a:pt x="1957" y="2545"/>
                    <a:pt x="2512" y="1958"/>
                    <a:pt x="2512" y="1273"/>
                  </a:cubicBezTo>
                  <a:cubicBezTo>
                    <a:pt x="2512" y="588"/>
                    <a:pt x="1957" y="1"/>
                    <a:pt x="12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67"/>
            <p:cNvSpPr/>
            <p:nvPr/>
          </p:nvSpPr>
          <p:spPr>
            <a:xfrm>
              <a:off x="6413150" y="961113"/>
              <a:ext cx="442850" cy="81575"/>
            </a:xfrm>
            <a:custGeom>
              <a:avLst/>
              <a:gdLst/>
              <a:ahLst/>
              <a:cxnLst/>
              <a:rect l="l" t="t" r="r" b="b"/>
              <a:pathLst>
                <a:path w="17714" h="3263" extrusionOk="0">
                  <a:moveTo>
                    <a:pt x="1273" y="1"/>
                  </a:moveTo>
                  <a:cubicBezTo>
                    <a:pt x="555" y="1"/>
                    <a:pt x="1" y="947"/>
                    <a:pt x="1" y="1632"/>
                  </a:cubicBezTo>
                  <a:cubicBezTo>
                    <a:pt x="1" y="2317"/>
                    <a:pt x="555" y="3263"/>
                    <a:pt x="1273" y="3263"/>
                  </a:cubicBezTo>
                  <a:lnTo>
                    <a:pt x="16441" y="3263"/>
                  </a:lnTo>
                  <a:cubicBezTo>
                    <a:pt x="17159" y="3263"/>
                    <a:pt x="17713" y="2317"/>
                    <a:pt x="17713" y="1632"/>
                  </a:cubicBezTo>
                  <a:cubicBezTo>
                    <a:pt x="17713" y="947"/>
                    <a:pt x="17159" y="1"/>
                    <a:pt x="164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67"/>
            <p:cNvSpPr/>
            <p:nvPr/>
          </p:nvSpPr>
          <p:spPr>
            <a:xfrm>
              <a:off x="6477575" y="3937688"/>
              <a:ext cx="326225" cy="326225"/>
            </a:xfrm>
            <a:custGeom>
              <a:avLst/>
              <a:gdLst/>
              <a:ahLst/>
              <a:cxnLst/>
              <a:rect l="l" t="t" r="r" b="b"/>
              <a:pathLst>
                <a:path w="13049" h="13049" extrusionOk="0">
                  <a:moveTo>
                    <a:pt x="6525" y="0"/>
                  </a:moveTo>
                  <a:cubicBezTo>
                    <a:pt x="2936" y="0"/>
                    <a:pt x="1" y="2936"/>
                    <a:pt x="1" y="6524"/>
                  </a:cubicBezTo>
                  <a:cubicBezTo>
                    <a:pt x="1" y="10112"/>
                    <a:pt x="2936" y="13048"/>
                    <a:pt x="6525" y="13048"/>
                  </a:cubicBezTo>
                  <a:cubicBezTo>
                    <a:pt x="10113" y="13048"/>
                    <a:pt x="13049" y="10112"/>
                    <a:pt x="13049" y="6524"/>
                  </a:cubicBezTo>
                  <a:cubicBezTo>
                    <a:pt x="13049" y="2936"/>
                    <a:pt x="10113" y="0"/>
                    <a:pt x="65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3" name="Google Shape;2503;p67"/>
          <p:cNvGrpSpPr/>
          <p:nvPr/>
        </p:nvGrpSpPr>
        <p:grpSpPr>
          <a:xfrm>
            <a:off x="8263569" y="192309"/>
            <a:ext cx="725790" cy="736689"/>
            <a:chOff x="2560075" y="2730000"/>
            <a:chExt cx="1110300" cy="1110300"/>
          </a:xfrm>
        </p:grpSpPr>
        <p:sp>
          <p:nvSpPr>
            <p:cNvPr id="2504" name="Google Shape;2504;p67"/>
            <p:cNvSpPr/>
            <p:nvPr/>
          </p:nvSpPr>
          <p:spPr>
            <a:xfrm>
              <a:off x="2560075" y="2730000"/>
              <a:ext cx="1110300" cy="1110300"/>
            </a:xfrm>
            <a:prstGeom prst="ellipse">
              <a:avLst/>
            </a:prstGeom>
            <a:solidFill>
              <a:schemeClr val="dk1"/>
            </a:solidFill>
            <a:ln w="152400" cap="flat" cmpd="sng">
              <a:solidFill>
                <a:schemeClr val="dk1"/>
              </a:solidFill>
              <a:prstDash val="solid"/>
              <a:round/>
              <a:headEnd type="none" w="sm" len="sm"/>
              <a:tailEnd type="none" w="sm" len="sm"/>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67"/>
            <p:cNvSpPr/>
            <p:nvPr/>
          </p:nvSpPr>
          <p:spPr>
            <a:xfrm>
              <a:off x="2560075" y="2730000"/>
              <a:ext cx="1110300" cy="11103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6" name="Google Shape;2506;p67"/>
            <p:cNvGrpSpPr/>
            <p:nvPr/>
          </p:nvGrpSpPr>
          <p:grpSpPr>
            <a:xfrm>
              <a:off x="2803965" y="2973894"/>
              <a:ext cx="622510" cy="622510"/>
              <a:chOff x="1453850" y="2941950"/>
              <a:chExt cx="544200" cy="544200"/>
            </a:xfrm>
          </p:grpSpPr>
          <p:grpSp>
            <p:nvGrpSpPr>
              <p:cNvPr id="2507" name="Google Shape;2507;p67"/>
              <p:cNvGrpSpPr/>
              <p:nvPr/>
            </p:nvGrpSpPr>
            <p:grpSpPr>
              <a:xfrm>
                <a:off x="1453850" y="2941950"/>
                <a:ext cx="544200" cy="544200"/>
                <a:chOff x="1453850" y="2941950"/>
                <a:chExt cx="544200" cy="544200"/>
              </a:xfrm>
            </p:grpSpPr>
            <p:sp>
              <p:nvSpPr>
                <p:cNvPr id="2508" name="Google Shape;2508;p67"/>
                <p:cNvSpPr/>
                <p:nvPr/>
              </p:nvSpPr>
              <p:spPr>
                <a:xfrm>
                  <a:off x="1453850" y="2941950"/>
                  <a:ext cx="272100" cy="272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67"/>
                <p:cNvSpPr/>
                <p:nvPr/>
              </p:nvSpPr>
              <p:spPr>
                <a:xfrm>
                  <a:off x="1725950" y="2941950"/>
                  <a:ext cx="272100" cy="272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67"/>
                <p:cNvSpPr/>
                <p:nvPr/>
              </p:nvSpPr>
              <p:spPr>
                <a:xfrm>
                  <a:off x="1453850" y="3214050"/>
                  <a:ext cx="272100" cy="272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67"/>
                <p:cNvSpPr/>
                <p:nvPr/>
              </p:nvSpPr>
              <p:spPr>
                <a:xfrm>
                  <a:off x="1725950" y="3214050"/>
                  <a:ext cx="272100" cy="272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12" name="Google Shape;2512;p67"/>
              <p:cNvSpPr/>
              <p:nvPr/>
            </p:nvSpPr>
            <p:spPr>
              <a:xfrm>
                <a:off x="1589900" y="3078000"/>
                <a:ext cx="272100" cy="272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13" name="Google Shape;2513;p67"/>
            <p:cNvSpPr/>
            <p:nvPr/>
          </p:nvSpPr>
          <p:spPr>
            <a:xfrm>
              <a:off x="3278923" y="2931004"/>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17" name="Google Shape;2517;p67"/>
          <p:cNvSpPr/>
          <p:nvPr/>
        </p:nvSpPr>
        <p:spPr>
          <a:xfrm>
            <a:off x="5703461" y="1062879"/>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67"/>
          <p:cNvSpPr/>
          <p:nvPr/>
        </p:nvSpPr>
        <p:spPr>
          <a:xfrm flipH="1">
            <a:off x="429799" y="1466150"/>
            <a:ext cx="720102" cy="125802"/>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142C80C7-221F-8FBC-6ED5-65F4EB9DD752}"/>
              </a:ext>
            </a:extLst>
          </p:cNvPr>
          <p:cNvSpPr txBox="1"/>
          <p:nvPr/>
        </p:nvSpPr>
        <p:spPr>
          <a:xfrm>
            <a:off x="1831563" y="499698"/>
            <a:ext cx="4894730" cy="739754"/>
          </a:xfrm>
          <a:prstGeom prst="rect">
            <a:avLst/>
          </a:prstGeom>
          <a:noFill/>
        </p:spPr>
        <p:txBody>
          <a:bodyPr wrap="square" rtlCol="0">
            <a:spAutoFit/>
          </a:bodyPr>
          <a:lstStyle/>
          <a:p>
            <a:pPr algn="ctr">
              <a:lnSpc>
                <a:spcPct val="150000"/>
              </a:lnSpc>
            </a:pPr>
            <a:r>
              <a:rPr lang="en-US" sz="3200" b="1"/>
              <a:t>HƯỚNG DẪN VỀ NHÀ</a:t>
            </a:r>
          </a:p>
        </p:txBody>
      </p:sp>
      <p:sp>
        <p:nvSpPr>
          <p:cNvPr id="20" name="TextBox 19">
            <a:extLst>
              <a:ext uri="{FF2B5EF4-FFF2-40B4-BE49-F238E27FC236}">
                <a16:creationId xmlns:a16="http://schemas.microsoft.com/office/drawing/2014/main" id="{2F9ABA75-CFE6-5B94-3AB9-DE55AABBA67C}"/>
              </a:ext>
            </a:extLst>
          </p:cNvPr>
          <p:cNvSpPr txBox="1"/>
          <p:nvPr/>
        </p:nvSpPr>
        <p:spPr>
          <a:xfrm>
            <a:off x="1209193" y="2446585"/>
            <a:ext cx="2279276" cy="872034"/>
          </a:xfrm>
          <a:prstGeom prst="rect">
            <a:avLst/>
          </a:prstGeom>
          <a:noFill/>
        </p:spPr>
        <p:txBody>
          <a:bodyPr wrap="square">
            <a:spAutoFit/>
          </a:bodyPr>
          <a:lstStyle/>
          <a:p>
            <a:pPr marR="0" lvl="0" algn="ctr">
              <a:lnSpc>
                <a:spcPct val="150000"/>
              </a:lnSpc>
              <a:spcBef>
                <a:spcPts val="300"/>
              </a:spcBef>
              <a:spcAft>
                <a:spcPts val="0"/>
              </a:spcAft>
            </a:pPr>
            <a:r>
              <a:rPr lang="en-US" sz="1800">
                <a:solidFill>
                  <a:schemeClr val="tx1"/>
                </a:solidFill>
                <a:effectLst/>
                <a:latin typeface="+mj-lt"/>
                <a:ea typeface="Times New Roman" panose="02020603050405020304" pitchFamily="18" charset="0"/>
                <a:cs typeface="Noto Sans Symbols"/>
              </a:rPr>
              <a:t>1.Ôn tập và ghi nhớ kiến thức vừa học</a:t>
            </a:r>
            <a:r>
              <a:rPr lang="en-US" sz="1400">
                <a:solidFill>
                  <a:schemeClr val="tx1"/>
                </a:solidFill>
                <a:effectLst/>
                <a:latin typeface="Times New Roman" panose="02020603050405020304" pitchFamily="18" charset="0"/>
                <a:ea typeface="Times New Roman" panose="02020603050405020304" pitchFamily="18" charset="0"/>
                <a:cs typeface="Noto Sans Symbols"/>
              </a:rPr>
              <a:t>.</a:t>
            </a:r>
            <a:endParaRPr lang="en-US" sz="1100">
              <a:solidFill>
                <a:schemeClr val="tx1"/>
              </a:solidFill>
              <a:effectLst/>
              <a:latin typeface="Noto Sans Symbols"/>
              <a:ea typeface="Noto Sans Symbols"/>
              <a:cs typeface="Noto Sans Symbols"/>
            </a:endParaRPr>
          </a:p>
        </p:txBody>
      </p:sp>
      <p:grpSp>
        <p:nvGrpSpPr>
          <p:cNvPr id="21" name="Google Shape;2496;p67">
            <a:extLst>
              <a:ext uri="{FF2B5EF4-FFF2-40B4-BE49-F238E27FC236}">
                <a16:creationId xmlns:a16="http://schemas.microsoft.com/office/drawing/2014/main" id="{D8F7128A-E89E-C5EE-85BE-9E7E025E5417}"/>
              </a:ext>
            </a:extLst>
          </p:cNvPr>
          <p:cNvGrpSpPr/>
          <p:nvPr/>
        </p:nvGrpSpPr>
        <p:grpSpPr>
          <a:xfrm>
            <a:off x="5181461" y="1868137"/>
            <a:ext cx="2473719" cy="2180371"/>
            <a:chOff x="5417425" y="757238"/>
            <a:chExt cx="2446525" cy="3629000"/>
          </a:xfrm>
        </p:grpSpPr>
        <p:sp>
          <p:nvSpPr>
            <p:cNvPr id="22" name="Google Shape;2497;p67">
              <a:extLst>
                <a:ext uri="{FF2B5EF4-FFF2-40B4-BE49-F238E27FC236}">
                  <a16:creationId xmlns:a16="http://schemas.microsoft.com/office/drawing/2014/main" id="{746A0331-C0CD-5FEA-4505-6D4E1B7D495D}"/>
                </a:ext>
              </a:extLst>
            </p:cNvPr>
            <p:cNvSpPr/>
            <p:nvPr/>
          </p:nvSpPr>
          <p:spPr>
            <a:xfrm>
              <a:off x="5417425" y="757238"/>
              <a:ext cx="2446525" cy="3629000"/>
            </a:xfrm>
            <a:custGeom>
              <a:avLst/>
              <a:gdLst/>
              <a:ahLst/>
              <a:cxnLst/>
              <a:rect l="l" t="t" r="r" b="b"/>
              <a:pathLst>
                <a:path w="97861" h="145160" extrusionOk="0">
                  <a:moveTo>
                    <a:pt x="5057" y="1"/>
                  </a:moveTo>
                  <a:cubicBezTo>
                    <a:pt x="2252" y="1"/>
                    <a:pt x="1" y="2252"/>
                    <a:pt x="1" y="5057"/>
                  </a:cubicBezTo>
                  <a:lnTo>
                    <a:pt x="1" y="140103"/>
                  </a:lnTo>
                  <a:cubicBezTo>
                    <a:pt x="1" y="142908"/>
                    <a:pt x="2252" y="145159"/>
                    <a:pt x="5057" y="145159"/>
                  </a:cubicBezTo>
                  <a:lnTo>
                    <a:pt x="92804" y="145159"/>
                  </a:lnTo>
                  <a:cubicBezTo>
                    <a:pt x="95610" y="145159"/>
                    <a:pt x="97860" y="142908"/>
                    <a:pt x="97860" y="140103"/>
                  </a:cubicBezTo>
                  <a:lnTo>
                    <a:pt x="97860" y="5057"/>
                  </a:lnTo>
                  <a:cubicBezTo>
                    <a:pt x="97860" y="2252"/>
                    <a:pt x="95610" y="1"/>
                    <a:pt x="928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8;p67">
              <a:extLst>
                <a:ext uri="{FF2B5EF4-FFF2-40B4-BE49-F238E27FC236}">
                  <a16:creationId xmlns:a16="http://schemas.microsoft.com/office/drawing/2014/main" id="{50042257-D7C9-6999-C266-0088E993C5C5}"/>
                </a:ext>
              </a:extLst>
            </p:cNvPr>
            <p:cNvSpPr/>
            <p:nvPr/>
          </p:nvSpPr>
          <p:spPr>
            <a:xfrm>
              <a:off x="6603175" y="842863"/>
              <a:ext cx="62800" cy="63650"/>
            </a:xfrm>
            <a:custGeom>
              <a:avLst/>
              <a:gdLst/>
              <a:ahLst/>
              <a:cxnLst/>
              <a:rect l="l" t="t" r="r" b="b"/>
              <a:pathLst>
                <a:path w="2512" h="2546" extrusionOk="0">
                  <a:moveTo>
                    <a:pt x="1272" y="1"/>
                  </a:moveTo>
                  <a:cubicBezTo>
                    <a:pt x="555" y="1"/>
                    <a:pt x="0" y="588"/>
                    <a:pt x="0" y="1273"/>
                  </a:cubicBezTo>
                  <a:cubicBezTo>
                    <a:pt x="0" y="1958"/>
                    <a:pt x="555" y="2545"/>
                    <a:pt x="1272" y="2545"/>
                  </a:cubicBezTo>
                  <a:cubicBezTo>
                    <a:pt x="1957" y="2545"/>
                    <a:pt x="2512" y="1958"/>
                    <a:pt x="2512" y="1273"/>
                  </a:cubicBezTo>
                  <a:cubicBezTo>
                    <a:pt x="2512" y="588"/>
                    <a:pt x="1957" y="1"/>
                    <a:pt x="12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99;p67">
              <a:extLst>
                <a:ext uri="{FF2B5EF4-FFF2-40B4-BE49-F238E27FC236}">
                  <a16:creationId xmlns:a16="http://schemas.microsoft.com/office/drawing/2014/main" id="{3657A890-80F6-4FA4-AFF6-47802803CB24}"/>
                </a:ext>
              </a:extLst>
            </p:cNvPr>
            <p:cNvSpPr/>
            <p:nvPr/>
          </p:nvSpPr>
          <p:spPr>
            <a:xfrm>
              <a:off x="6413150" y="961113"/>
              <a:ext cx="442850" cy="81575"/>
            </a:xfrm>
            <a:custGeom>
              <a:avLst/>
              <a:gdLst/>
              <a:ahLst/>
              <a:cxnLst/>
              <a:rect l="l" t="t" r="r" b="b"/>
              <a:pathLst>
                <a:path w="17714" h="3263" extrusionOk="0">
                  <a:moveTo>
                    <a:pt x="1273" y="1"/>
                  </a:moveTo>
                  <a:cubicBezTo>
                    <a:pt x="555" y="1"/>
                    <a:pt x="1" y="947"/>
                    <a:pt x="1" y="1632"/>
                  </a:cubicBezTo>
                  <a:cubicBezTo>
                    <a:pt x="1" y="2317"/>
                    <a:pt x="555" y="3263"/>
                    <a:pt x="1273" y="3263"/>
                  </a:cubicBezTo>
                  <a:lnTo>
                    <a:pt x="16441" y="3263"/>
                  </a:lnTo>
                  <a:cubicBezTo>
                    <a:pt x="17159" y="3263"/>
                    <a:pt x="17713" y="2317"/>
                    <a:pt x="17713" y="1632"/>
                  </a:cubicBezTo>
                  <a:cubicBezTo>
                    <a:pt x="17713" y="947"/>
                    <a:pt x="17159" y="1"/>
                    <a:pt x="164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00;p67">
              <a:extLst>
                <a:ext uri="{FF2B5EF4-FFF2-40B4-BE49-F238E27FC236}">
                  <a16:creationId xmlns:a16="http://schemas.microsoft.com/office/drawing/2014/main" id="{FA600847-2B73-15B3-895E-1FF005A989DA}"/>
                </a:ext>
              </a:extLst>
            </p:cNvPr>
            <p:cNvSpPr/>
            <p:nvPr/>
          </p:nvSpPr>
          <p:spPr>
            <a:xfrm>
              <a:off x="6477575" y="3937688"/>
              <a:ext cx="326225" cy="326225"/>
            </a:xfrm>
            <a:custGeom>
              <a:avLst/>
              <a:gdLst/>
              <a:ahLst/>
              <a:cxnLst/>
              <a:rect l="l" t="t" r="r" b="b"/>
              <a:pathLst>
                <a:path w="13049" h="13049" extrusionOk="0">
                  <a:moveTo>
                    <a:pt x="6525" y="0"/>
                  </a:moveTo>
                  <a:cubicBezTo>
                    <a:pt x="2936" y="0"/>
                    <a:pt x="1" y="2936"/>
                    <a:pt x="1" y="6524"/>
                  </a:cubicBezTo>
                  <a:cubicBezTo>
                    <a:pt x="1" y="10112"/>
                    <a:pt x="2936" y="13048"/>
                    <a:pt x="6525" y="13048"/>
                  </a:cubicBezTo>
                  <a:cubicBezTo>
                    <a:pt x="10113" y="13048"/>
                    <a:pt x="13049" y="10112"/>
                    <a:pt x="13049" y="6524"/>
                  </a:cubicBezTo>
                  <a:cubicBezTo>
                    <a:pt x="13049" y="2936"/>
                    <a:pt x="10113" y="0"/>
                    <a:pt x="65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TextBox 27">
            <a:extLst>
              <a:ext uri="{FF2B5EF4-FFF2-40B4-BE49-F238E27FC236}">
                <a16:creationId xmlns:a16="http://schemas.microsoft.com/office/drawing/2014/main" id="{FB8978D2-98B2-81D7-C36B-D121DC3041E5}"/>
              </a:ext>
            </a:extLst>
          </p:cNvPr>
          <p:cNvSpPr txBox="1"/>
          <p:nvPr/>
        </p:nvSpPr>
        <p:spPr>
          <a:xfrm>
            <a:off x="5181461" y="2413916"/>
            <a:ext cx="2557767" cy="872034"/>
          </a:xfrm>
          <a:prstGeom prst="rect">
            <a:avLst/>
          </a:prstGeom>
          <a:noFill/>
        </p:spPr>
        <p:txBody>
          <a:bodyPr wrap="square">
            <a:spAutoFit/>
          </a:bodyPr>
          <a:lstStyle/>
          <a:p>
            <a:pPr marR="0" lvl="0" algn="ctr">
              <a:lnSpc>
                <a:spcPct val="150000"/>
              </a:lnSpc>
              <a:spcBef>
                <a:spcPts val="0"/>
              </a:spcBef>
              <a:spcAft>
                <a:spcPts val="300"/>
              </a:spcAft>
            </a:pPr>
            <a:r>
              <a:rPr lang="en-US" sz="1800">
                <a:solidFill>
                  <a:schemeClr val="tx1"/>
                </a:solidFill>
                <a:effectLst/>
                <a:latin typeface="+mj-lt"/>
                <a:ea typeface="Times New Roman" panose="02020603050405020304" pitchFamily="18" charset="0"/>
                <a:cs typeface="Noto Sans Symbols"/>
              </a:rPr>
              <a:t>2.Tìm hiểu nội dung </a:t>
            </a:r>
            <a:r>
              <a:rPr lang="en-US" sz="1800" b="1">
                <a:solidFill>
                  <a:schemeClr val="tx1"/>
                </a:solidFill>
                <a:effectLst/>
                <a:latin typeface="+mj-lt"/>
                <a:ea typeface="Times New Roman" panose="02020603050405020304" pitchFamily="18" charset="0"/>
                <a:cs typeface="Noto Sans Symbols"/>
              </a:rPr>
              <a:t>bài 25. Hô hấp tế bào </a:t>
            </a:r>
            <a:endParaRPr lang="en-US" sz="1800" b="1">
              <a:solidFill>
                <a:schemeClr val="tx1"/>
              </a:solidFill>
              <a:effectLst/>
              <a:latin typeface="+mj-lt"/>
              <a:ea typeface="Noto Sans Symbols"/>
              <a:cs typeface="Noto Sans Symbol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2496"/>
                                        </p:tgtEl>
                                        <p:attrNameLst>
                                          <p:attrName>style.visibility</p:attrName>
                                        </p:attrNameLst>
                                      </p:cBhvr>
                                      <p:to>
                                        <p:strVal val="visible"/>
                                      </p:to>
                                    </p:set>
                                    <p:animEffect transition="in" filter="barn(inVertical)">
                                      <p:cBhvr>
                                        <p:cTn id="10" dur="500"/>
                                        <p:tgtEl>
                                          <p:spTgt spid="249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73"/>
        <p:cNvGrpSpPr/>
        <p:nvPr/>
      </p:nvGrpSpPr>
      <p:grpSpPr>
        <a:xfrm>
          <a:off x="0" y="0"/>
          <a:ext cx="0" cy="0"/>
          <a:chOff x="0" y="0"/>
          <a:chExt cx="0" cy="0"/>
        </a:xfrm>
      </p:grpSpPr>
      <p:grpSp>
        <p:nvGrpSpPr>
          <p:cNvPr id="3022" name="Google Shape;3022;p71"/>
          <p:cNvGrpSpPr/>
          <p:nvPr/>
        </p:nvGrpSpPr>
        <p:grpSpPr>
          <a:xfrm>
            <a:off x="7925530" y="530900"/>
            <a:ext cx="553860" cy="548702"/>
            <a:chOff x="7713955" y="4182950"/>
            <a:chExt cx="553860" cy="548702"/>
          </a:xfrm>
        </p:grpSpPr>
        <p:sp>
          <p:nvSpPr>
            <p:cNvPr id="3023" name="Google Shape;3023;p71"/>
            <p:cNvSpPr/>
            <p:nvPr/>
          </p:nvSpPr>
          <p:spPr>
            <a:xfrm>
              <a:off x="7713955" y="4182950"/>
              <a:ext cx="553860" cy="548702"/>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w="152400" cap="flat" cmpd="sng">
              <a:solidFill>
                <a:schemeClr val="dk1"/>
              </a:solidFill>
              <a:prstDash val="solid"/>
              <a:round/>
              <a:headEnd type="none" w="sm" len="sm"/>
              <a:tailEnd type="none" w="sm" len="sm"/>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71"/>
            <p:cNvSpPr/>
            <p:nvPr/>
          </p:nvSpPr>
          <p:spPr>
            <a:xfrm>
              <a:off x="7713955" y="4182950"/>
              <a:ext cx="553860" cy="548702"/>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25" name="Google Shape;3025;p71"/>
          <p:cNvSpPr/>
          <p:nvPr/>
        </p:nvSpPr>
        <p:spPr>
          <a:xfrm flipH="1">
            <a:off x="5977401" y="296850"/>
            <a:ext cx="1096816" cy="191552"/>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03C5450E-0F9C-3AC7-0422-1C2CFC10E1E7}"/>
              </a:ext>
            </a:extLst>
          </p:cNvPr>
          <p:cNvSpPr txBox="1"/>
          <p:nvPr/>
        </p:nvSpPr>
        <p:spPr>
          <a:xfrm>
            <a:off x="1636206" y="908950"/>
            <a:ext cx="6098010" cy="1608325"/>
          </a:xfrm>
          <a:prstGeom prst="rect">
            <a:avLst/>
          </a:prstGeom>
          <a:noFill/>
        </p:spPr>
        <p:txBody>
          <a:bodyPr wrap="square">
            <a:spAutoFit/>
          </a:bodyPr>
          <a:lstStyle/>
          <a:p>
            <a:pPr algn="ctr">
              <a:lnSpc>
                <a:spcPct val="150000"/>
              </a:lnSpc>
            </a:pPr>
            <a:r>
              <a:rPr lang="vi-VN" sz="3500" b="1">
                <a:solidFill>
                  <a:schemeClr val="accent6">
                    <a:lumMod val="50000"/>
                  </a:schemeClr>
                </a:solidFill>
                <a:latin typeface="Arial" panose="020B0604020202020204" pitchFamily="34" charset="0"/>
                <a:cs typeface="Arial" panose="020B0604020202020204" pitchFamily="34" charset="0"/>
              </a:rPr>
              <a:t>CẢM ƠN CÁC EM ĐÃ </a:t>
            </a:r>
          </a:p>
          <a:p>
            <a:pPr algn="ctr">
              <a:lnSpc>
                <a:spcPct val="150000"/>
              </a:lnSpc>
            </a:pPr>
            <a:r>
              <a:rPr lang="vi-VN" sz="3500" b="1">
                <a:solidFill>
                  <a:schemeClr val="accent6">
                    <a:lumMod val="50000"/>
                  </a:schemeClr>
                </a:solidFill>
                <a:latin typeface="Arial" panose="020B0604020202020204" pitchFamily="34" charset="0"/>
                <a:cs typeface="Arial" panose="020B0604020202020204" pitchFamily="34" charset="0"/>
              </a:rPr>
              <a:t>LẮNG NGHE BÀI GIẢNG!</a:t>
            </a:r>
            <a:endParaRPr lang="en-US" sz="3500" b="1" dirty="0">
              <a:solidFill>
                <a:schemeClr val="accent6">
                  <a:lumMod val="50000"/>
                </a:schemeClr>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189240A6-F8C2-E50C-29FE-98F1EA05EB67}"/>
              </a:ext>
            </a:extLst>
          </p:cNvPr>
          <p:cNvPicPr>
            <a:picLocks noChangeAspect="1"/>
          </p:cNvPicPr>
          <p:nvPr/>
        </p:nvPicPr>
        <p:blipFill>
          <a:blip r:embed="rId3"/>
          <a:stretch>
            <a:fillRect/>
          </a:stretch>
        </p:blipFill>
        <p:spPr>
          <a:xfrm>
            <a:off x="2000027" y="2378887"/>
            <a:ext cx="5143946" cy="281964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92" name="Google Shape;392;p36"/>
          <p:cNvSpPr/>
          <p:nvPr/>
        </p:nvSpPr>
        <p:spPr>
          <a:xfrm flipH="1">
            <a:off x="4256474" y="1929100"/>
            <a:ext cx="720102" cy="125802"/>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6"/>
          <p:cNvSpPr/>
          <p:nvPr/>
        </p:nvSpPr>
        <p:spPr>
          <a:xfrm>
            <a:off x="2278073" y="3763017"/>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6"/>
          <p:cNvSpPr/>
          <p:nvPr/>
        </p:nvSpPr>
        <p:spPr>
          <a:xfrm>
            <a:off x="5577523" y="539492"/>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6" name="Google Shape;536;p36"/>
          <p:cNvGrpSpPr/>
          <p:nvPr/>
        </p:nvGrpSpPr>
        <p:grpSpPr>
          <a:xfrm>
            <a:off x="8651177" y="4523122"/>
            <a:ext cx="553860" cy="548702"/>
            <a:chOff x="7713955" y="4182950"/>
            <a:chExt cx="553860" cy="548702"/>
          </a:xfrm>
        </p:grpSpPr>
        <p:sp>
          <p:nvSpPr>
            <p:cNvPr id="537" name="Google Shape;537;p36"/>
            <p:cNvSpPr/>
            <p:nvPr/>
          </p:nvSpPr>
          <p:spPr>
            <a:xfrm>
              <a:off x="7713955" y="4182950"/>
              <a:ext cx="553860" cy="548702"/>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w="152400" cap="flat" cmpd="sng">
              <a:solidFill>
                <a:schemeClr val="dk1"/>
              </a:solidFill>
              <a:prstDash val="solid"/>
              <a:round/>
              <a:headEnd type="none" w="sm" len="sm"/>
              <a:tailEnd type="none" w="sm" len="sm"/>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6"/>
            <p:cNvSpPr/>
            <p:nvPr/>
          </p:nvSpPr>
          <p:spPr>
            <a:xfrm>
              <a:off x="7713955" y="4182950"/>
              <a:ext cx="553860" cy="548702"/>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Arrow: Right 5">
            <a:extLst>
              <a:ext uri="{FF2B5EF4-FFF2-40B4-BE49-F238E27FC236}">
                <a16:creationId xmlns:a16="http://schemas.microsoft.com/office/drawing/2014/main" id="{6A41CD36-2C7A-183D-A0BC-F383857CA658}"/>
              </a:ext>
            </a:extLst>
          </p:cNvPr>
          <p:cNvSpPr/>
          <p:nvPr/>
        </p:nvSpPr>
        <p:spPr>
          <a:xfrm>
            <a:off x="99237" y="2197767"/>
            <a:ext cx="1013637" cy="6379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11">
            <a:extLst>
              <a:ext uri="{FF2B5EF4-FFF2-40B4-BE49-F238E27FC236}">
                <a16:creationId xmlns:a16="http://schemas.microsoft.com/office/drawing/2014/main" id="{107D4A03-7767-294B-5AD9-6B68B0F4F61E}"/>
              </a:ext>
            </a:extLst>
          </p:cNvPr>
          <p:cNvSpPr/>
          <p:nvPr/>
        </p:nvSpPr>
        <p:spPr>
          <a:xfrm>
            <a:off x="1112874" y="160828"/>
            <a:ext cx="7700986" cy="2146953"/>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Arial" panose="020B0604020202020204" pitchFamily="34" charset="0"/>
              <a:buChar char="•"/>
            </a:pPr>
            <a:r>
              <a:rPr lang="en-US" sz="1800">
                <a:solidFill>
                  <a:schemeClr val="bg1">
                    <a:lumMod val="10000"/>
                  </a:schemeClr>
                </a:solidFill>
              </a:rPr>
              <a:t> Quang hợp là quá trình tổng hợp các chất hữu cơ từ các chất vô cơ nhờ năng lượng ánh sáng. Trong đó, năng lượng ánh sáng mặt trời được lục lạp ở lá cây hấp thụ, chuyển hóa thành dạng năng lượng hóa học tích trữ trong các hợp chất hữu cơ (glucose, tinh bột), đồng thời giải phóng khí oxygen. </a:t>
            </a:r>
          </a:p>
        </p:txBody>
      </p:sp>
      <p:sp>
        <p:nvSpPr>
          <p:cNvPr id="10" name="Rounded Rectangle 11">
            <a:extLst>
              <a:ext uri="{FF2B5EF4-FFF2-40B4-BE49-F238E27FC236}">
                <a16:creationId xmlns:a16="http://schemas.microsoft.com/office/drawing/2014/main" id="{9DF0E3E7-51A4-A061-31F8-70D9FD528F55}"/>
              </a:ext>
            </a:extLst>
          </p:cNvPr>
          <p:cNvSpPr/>
          <p:nvPr/>
        </p:nvSpPr>
        <p:spPr>
          <a:xfrm>
            <a:off x="1126083" y="2649180"/>
            <a:ext cx="7700986" cy="2146953"/>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Arial" panose="020B0604020202020204" pitchFamily="34" charset="0"/>
              <a:buChar char="•"/>
            </a:pPr>
            <a:endParaRPr lang="en-US" sz="1800">
              <a:solidFill>
                <a:schemeClr val="bg1">
                  <a:lumMod val="10000"/>
                </a:schemeClr>
              </a:solidFill>
            </a:endParaRPr>
          </a:p>
          <a:p>
            <a:pPr marL="285750" indent="-285750" algn="just">
              <a:lnSpc>
                <a:spcPct val="150000"/>
              </a:lnSpc>
              <a:buFont typeface="Arial" panose="020B0604020202020204" pitchFamily="34" charset="0"/>
              <a:buChar char="•"/>
            </a:pPr>
            <a:r>
              <a:rPr lang="en-US" sz="1800">
                <a:solidFill>
                  <a:schemeClr val="bg1">
                    <a:lumMod val="10000"/>
                  </a:schemeClr>
                </a:solidFill>
              </a:rPr>
              <a:t>Phương trình quang hợp:</a:t>
            </a:r>
          </a:p>
          <a:p>
            <a:pPr algn="just">
              <a:lnSpc>
                <a:spcPct val="150000"/>
              </a:lnSpc>
            </a:pPr>
            <a:r>
              <a:rPr lang="en-US" sz="1800">
                <a:solidFill>
                  <a:schemeClr val="bg1">
                    <a:lumMod val="10000"/>
                  </a:schemeClr>
                </a:solidFill>
              </a:rPr>
              <a:t> </a:t>
            </a:r>
          </a:p>
          <a:p>
            <a:pPr algn="just">
              <a:lnSpc>
                <a:spcPct val="150000"/>
              </a:lnSpc>
            </a:pPr>
            <a:endParaRPr lang="en-US" sz="1800">
              <a:solidFill>
                <a:schemeClr val="bg1">
                  <a:lumMod val="10000"/>
                </a:schemeClr>
              </a:solidFill>
            </a:endParaRPr>
          </a:p>
          <a:p>
            <a:pPr marL="285750" indent="-285750" algn="just">
              <a:lnSpc>
                <a:spcPct val="150000"/>
              </a:lnSpc>
              <a:buFont typeface="Arial" panose="020B0604020202020204" pitchFamily="34" charset="0"/>
              <a:buChar char="•"/>
            </a:pPr>
            <a:r>
              <a:rPr lang="en-US" sz="1800">
                <a:solidFill>
                  <a:schemeClr val="bg1">
                    <a:lumMod val="10000"/>
                  </a:schemeClr>
                </a:solidFill>
              </a:rPr>
              <a:t>Một số yếu tố ảnh hưởng đến quá trình quang hợp: ánh sáng, nước, carbon dioxide, nhiệt độ </a:t>
            </a:r>
          </a:p>
          <a:p>
            <a:pPr marL="285750" indent="-285750" algn="just">
              <a:lnSpc>
                <a:spcPct val="150000"/>
              </a:lnSpc>
              <a:buFont typeface="Arial" panose="020B0604020202020204" pitchFamily="34" charset="0"/>
              <a:buChar char="•"/>
            </a:pPr>
            <a:endParaRPr lang="en-US" sz="1800">
              <a:solidFill>
                <a:schemeClr val="bg1">
                  <a:lumMod val="10000"/>
                </a:schemeClr>
              </a:solidFill>
            </a:endParaRPr>
          </a:p>
        </p:txBody>
      </p:sp>
      <p:grpSp>
        <p:nvGrpSpPr>
          <p:cNvPr id="25" name="Group 24">
            <a:extLst>
              <a:ext uri="{FF2B5EF4-FFF2-40B4-BE49-F238E27FC236}">
                <a16:creationId xmlns:a16="http://schemas.microsoft.com/office/drawing/2014/main" id="{AD89CD79-1A19-D85C-827A-1973D2D26FA5}"/>
              </a:ext>
            </a:extLst>
          </p:cNvPr>
          <p:cNvGrpSpPr/>
          <p:nvPr/>
        </p:nvGrpSpPr>
        <p:grpSpPr>
          <a:xfrm>
            <a:off x="1460506" y="2979241"/>
            <a:ext cx="6683186" cy="832623"/>
            <a:chOff x="1391772" y="2235907"/>
            <a:chExt cx="6683186" cy="832623"/>
          </a:xfrm>
        </p:grpSpPr>
        <p:sp>
          <p:nvSpPr>
            <p:cNvPr id="26" name="TextBox 25">
              <a:extLst>
                <a:ext uri="{FF2B5EF4-FFF2-40B4-BE49-F238E27FC236}">
                  <a16:creationId xmlns:a16="http://schemas.microsoft.com/office/drawing/2014/main" id="{E801AFEB-05D4-F0A3-BDD7-EC868459308A}"/>
                </a:ext>
              </a:extLst>
            </p:cNvPr>
            <p:cNvSpPr txBox="1"/>
            <p:nvPr/>
          </p:nvSpPr>
          <p:spPr>
            <a:xfrm>
              <a:off x="1391772" y="2427657"/>
              <a:ext cx="2904564" cy="456535"/>
            </a:xfrm>
            <a:prstGeom prst="rect">
              <a:avLst/>
            </a:prstGeom>
            <a:noFill/>
          </p:spPr>
          <p:txBody>
            <a:bodyPr wrap="square" rtlCol="0">
              <a:spAutoFit/>
            </a:bodyPr>
            <a:lstStyle/>
            <a:p>
              <a:pPr algn="just">
                <a:lnSpc>
                  <a:spcPct val="150000"/>
                </a:lnSpc>
              </a:pPr>
              <a:r>
                <a:rPr lang="en-US" sz="1800"/>
                <a:t>Nước + khí carbon dioxide </a:t>
              </a:r>
            </a:p>
          </p:txBody>
        </p:sp>
        <p:sp>
          <p:nvSpPr>
            <p:cNvPr id="27" name="TextBox 26">
              <a:extLst>
                <a:ext uri="{FF2B5EF4-FFF2-40B4-BE49-F238E27FC236}">
                  <a16:creationId xmlns:a16="http://schemas.microsoft.com/office/drawing/2014/main" id="{C5503994-4B5A-ECAA-F6FF-7BDCE645F280}"/>
                </a:ext>
              </a:extLst>
            </p:cNvPr>
            <p:cNvSpPr txBox="1"/>
            <p:nvPr/>
          </p:nvSpPr>
          <p:spPr>
            <a:xfrm>
              <a:off x="4355670" y="2235907"/>
              <a:ext cx="1304364" cy="456535"/>
            </a:xfrm>
            <a:prstGeom prst="rect">
              <a:avLst/>
            </a:prstGeom>
            <a:noFill/>
          </p:spPr>
          <p:txBody>
            <a:bodyPr wrap="square" rtlCol="0">
              <a:spAutoFit/>
            </a:bodyPr>
            <a:lstStyle/>
            <a:p>
              <a:pPr>
                <a:lnSpc>
                  <a:spcPct val="150000"/>
                </a:lnSpc>
              </a:pPr>
              <a:r>
                <a:rPr lang="en-US" sz="1800"/>
                <a:t>Ánh sáng</a:t>
              </a:r>
            </a:p>
          </p:txBody>
        </p:sp>
        <p:sp>
          <p:nvSpPr>
            <p:cNvPr id="28" name="TextBox 27">
              <a:extLst>
                <a:ext uri="{FF2B5EF4-FFF2-40B4-BE49-F238E27FC236}">
                  <a16:creationId xmlns:a16="http://schemas.microsoft.com/office/drawing/2014/main" id="{F568C565-1919-2D60-E0B8-89A4F43B892D}"/>
                </a:ext>
              </a:extLst>
            </p:cNvPr>
            <p:cNvSpPr txBox="1"/>
            <p:nvPr/>
          </p:nvSpPr>
          <p:spPr>
            <a:xfrm>
              <a:off x="4239038" y="2611995"/>
              <a:ext cx="1566583" cy="456535"/>
            </a:xfrm>
            <a:prstGeom prst="rect">
              <a:avLst/>
            </a:prstGeom>
            <a:noFill/>
          </p:spPr>
          <p:txBody>
            <a:bodyPr wrap="square" rtlCol="0">
              <a:spAutoFit/>
            </a:bodyPr>
            <a:lstStyle/>
            <a:p>
              <a:pPr algn="just">
                <a:lnSpc>
                  <a:spcPct val="150000"/>
                </a:lnSpc>
              </a:pPr>
              <a:r>
                <a:rPr lang="en-US" sz="1800"/>
                <a:t>Chất diệp lục</a:t>
              </a:r>
            </a:p>
          </p:txBody>
        </p:sp>
        <p:sp>
          <p:nvSpPr>
            <p:cNvPr id="29" name="TextBox 28">
              <a:extLst>
                <a:ext uri="{FF2B5EF4-FFF2-40B4-BE49-F238E27FC236}">
                  <a16:creationId xmlns:a16="http://schemas.microsoft.com/office/drawing/2014/main" id="{32B18EE9-D2EE-F1F1-9518-B4DEB10ACD57}"/>
                </a:ext>
              </a:extLst>
            </p:cNvPr>
            <p:cNvSpPr txBox="1"/>
            <p:nvPr/>
          </p:nvSpPr>
          <p:spPr>
            <a:xfrm>
              <a:off x="5647763" y="2427656"/>
              <a:ext cx="2427195" cy="456535"/>
            </a:xfrm>
            <a:prstGeom prst="rect">
              <a:avLst/>
            </a:prstGeom>
            <a:noFill/>
          </p:spPr>
          <p:txBody>
            <a:bodyPr wrap="square" rtlCol="0">
              <a:spAutoFit/>
            </a:bodyPr>
            <a:lstStyle/>
            <a:p>
              <a:pPr algn="just">
                <a:lnSpc>
                  <a:spcPct val="150000"/>
                </a:lnSpc>
              </a:pPr>
              <a:r>
                <a:rPr lang="en-US" sz="1800"/>
                <a:t>Glucose + khí oxygen</a:t>
              </a:r>
            </a:p>
          </p:txBody>
        </p:sp>
      </p:grpSp>
      <p:cxnSp>
        <p:nvCxnSpPr>
          <p:cNvPr id="31" name="Straight Arrow Connector 30">
            <a:extLst>
              <a:ext uri="{FF2B5EF4-FFF2-40B4-BE49-F238E27FC236}">
                <a16:creationId xmlns:a16="http://schemas.microsoft.com/office/drawing/2014/main" id="{BB6998EE-47A0-A035-254A-F24EDD2BC97E}"/>
              </a:ext>
            </a:extLst>
          </p:cNvPr>
          <p:cNvCxnSpPr>
            <a:cxnSpLocks/>
          </p:cNvCxnSpPr>
          <p:nvPr/>
        </p:nvCxnSpPr>
        <p:spPr>
          <a:xfrm>
            <a:off x="4351987" y="3474720"/>
            <a:ext cx="13730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217">
                                          <p:stCondLst>
                                            <p:cond delay="0"/>
                                          </p:stCondLst>
                                        </p:cTn>
                                        <p:tgtEl>
                                          <p:spTgt spid="7"/>
                                        </p:tgtEl>
                                      </p:cBhvr>
                                    </p:animEffect>
                                    <p:anim calcmode="lin" valueType="num">
                                      <p:cBhvr>
                                        <p:cTn id="14" dur="683"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5" dur="249"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6" dur="249" tmFilter="0, 0; 0.125,0.2665; 0.25,0.4; 0.375,0.465; 0.5,0.5;  0.625,0.535; 0.75,0.6; 0.875,0.7335; 1,1">
                                          <p:stCondLst>
                                            <p:cond delay="249"/>
                                          </p:stCondLst>
                                        </p:cTn>
                                        <p:tgtEl>
                                          <p:spTgt spid="7"/>
                                        </p:tgtEl>
                                        <p:attrNameLst>
                                          <p:attrName>ppt_y</p:attrName>
                                        </p:attrNameLst>
                                      </p:cBhvr>
                                      <p:tavLst>
                                        <p:tav tm="0" fmla="#ppt_y-sin(pi*$)/9">
                                          <p:val>
                                            <p:fltVal val="0"/>
                                          </p:val>
                                        </p:tav>
                                        <p:tav tm="100000">
                                          <p:val>
                                            <p:fltVal val="1"/>
                                          </p:val>
                                        </p:tav>
                                      </p:tavLst>
                                    </p:anim>
                                    <p:anim calcmode="lin" valueType="num">
                                      <p:cBhvr>
                                        <p:cTn id="17" dur="124" tmFilter="0, 0; 0.125,0.2665; 0.25,0.4; 0.375,0.465; 0.5,0.5;  0.625,0.535; 0.75,0.6; 0.875,0.7335; 1,1">
                                          <p:stCondLst>
                                            <p:cond delay="497"/>
                                          </p:stCondLst>
                                        </p:cTn>
                                        <p:tgtEl>
                                          <p:spTgt spid="7"/>
                                        </p:tgtEl>
                                        <p:attrNameLst>
                                          <p:attrName>ppt_y</p:attrName>
                                        </p:attrNameLst>
                                      </p:cBhvr>
                                      <p:tavLst>
                                        <p:tav tm="0" fmla="#ppt_y-sin(pi*$)/27">
                                          <p:val>
                                            <p:fltVal val="0"/>
                                          </p:val>
                                        </p:tav>
                                        <p:tav tm="100000">
                                          <p:val>
                                            <p:fltVal val="1"/>
                                          </p:val>
                                        </p:tav>
                                      </p:tavLst>
                                    </p:anim>
                                    <p:anim calcmode="lin" valueType="num">
                                      <p:cBhvr>
                                        <p:cTn id="18" dur="62" tmFilter="0, 0; 0.125,0.2665; 0.25,0.4; 0.375,0.465; 0.5,0.5;  0.625,0.535; 0.75,0.6; 0.875,0.7335; 1,1">
                                          <p:stCondLst>
                                            <p:cond delay="621"/>
                                          </p:stCondLst>
                                        </p:cTn>
                                        <p:tgtEl>
                                          <p:spTgt spid="7"/>
                                        </p:tgtEl>
                                        <p:attrNameLst>
                                          <p:attrName>ppt_y</p:attrName>
                                        </p:attrNameLst>
                                      </p:cBhvr>
                                      <p:tavLst>
                                        <p:tav tm="0" fmla="#ppt_y-sin(pi*$)/81">
                                          <p:val>
                                            <p:fltVal val="0"/>
                                          </p:val>
                                        </p:tav>
                                        <p:tav tm="100000">
                                          <p:val>
                                            <p:fltVal val="1"/>
                                          </p:val>
                                        </p:tav>
                                      </p:tavLst>
                                    </p:anim>
                                    <p:animScale>
                                      <p:cBhvr>
                                        <p:cTn id="19" dur="10">
                                          <p:stCondLst>
                                            <p:cond delay="244"/>
                                          </p:stCondLst>
                                        </p:cTn>
                                        <p:tgtEl>
                                          <p:spTgt spid="7"/>
                                        </p:tgtEl>
                                      </p:cBhvr>
                                      <p:to x="100000" y="60000"/>
                                    </p:animScale>
                                    <p:animScale>
                                      <p:cBhvr>
                                        <p:cTn id="20" dur="62" decel="50000">
                                          <p:stCondLst>
                                            <p:cond delay="254"/>
                                          </p:stCondLst>
                                        </p:cTn>
                                        <p:tgtEl>
                                          <p:spTgt spid="7"/>
                                        </p:tgtEl>
                                      </p:cBhvr>
                                      <p:to x="100000" y="100000"/>
                                    </p:animScale>
                                    <p:animScale>
                                      <p:cBhvr>
                                        <p:cTn id="21" dur="10">
                                          <p:stCondLst>
                                            <p:cond delay="492"/>
                                          </p:stCondLst>
                                        </p:cTn>
                                        <p:tgtEl>
                                          <p:spTgt spid="7"/>
                                        </p:tgtEl>
                                      </p:cBhvr>
                                      <p:to x="100000" y="80000"/>
                                    </p:animScale>
                                    <p:animScale>
                                      <p:cBhvr>
                                        <p:cTn id="22" dur="62" decel="50000">
                                          <p:stCondLst>
                                            <p:cond delay="502"/>
                                          </p:stCondLst>
                                        </p:cTn>
                                        <p:tgtEl>
                                          <p:spTgt spid="7"/>
                                        </p:tgtEl>
                                      </p:cBhvr>
                                      <p:to x="100000" y="100000"/>
                                    </p:animScale>
                                    <p:animScale>
                                      <p:cBhvr>
                                        <p:cTn id="23" dur="10">
                                          <p:stCondLst>
                                            <p:cond delay="616"/>
                                          </p:stCondLst>
                                        </p:cTn>
                                        <p:tgtEl>
                                          <p:spTgt spid="7"/>
                                        </p:tgtEl>
                                      </p:cBhvr>
                                      <p:to x="100000" y="90000"/>
                                    </p:animScale>
                                    <p:animScale>
                                      <p:cBhvr>
                                        <p:cTn id="24" dur="62" decel="50000">
                                          <p:stCondLst>
                                            <p:cond delay="625"/>
                                          </p:stCondLst>
                                        </p:cTn>
                                        <p:tgtEl>
                                          <p:spTgt spid="7"/>
                                        </p:tgtEl>
                                      </p:cBhvr>
                                      <p:to x="100000" y="100000"/>
                                    </p:animScale>
                                    <p:animScale>
                                      <p:cBhvr>
                                        <p:cTn id="25" dur="10">
                                          <p:stCondLst>
                                            <p:cond delay="678"/>
                                          </p:stCondLst>
                                        </p:cTn>
                                        <p:tgtEl>
                                          <p:spTgt spid="7"/>
                                        </p:tgtEl>
                                      </p:cBhvr>
                                      <p:to x="100000" y="95000"/>
                                    </p:animScale>
                                    <p:animScale>
                                      <p:cBhvr>
                                        <p:cTn id="26" dur="62" decel="50000">
                                          <p:stCondLst>
                                            <p:cond delay="688"/>
                                          </p:stCondLst>
                                        </p:cTn>
                                        <p:tgtEl>
                                          <p:spTgt spid="7"/>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217">
                                          <p:stCondLst>
                                            <p:cond delay="0"/>
                                          </p:stCondLst>
                                        </p:cTn>
                                        <p:tgtEl>
                                          <p:spTgt spid="10"/>
                                        </p:tgtEl>
                                      </p:cBhvr>
                                    </p:animEffect>
                                    <p:anim calcmode="lin" valueType="num">
                                      <p:cBhvr>
                                        <p:cTn id="32" dur="683"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3" dur="249"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4" dur="249" tmFilter="0, 0; 0.125,0.2665; 0.25,0.4; 0.375,0.465; 0.5,0.5;  0.625,0.535; 0.75,0.6; 0.875,0.7335; 1,1">
                                          <p:stCondLst>
                                            <p:cond delay="249"/>
                                          </p:stCondLst>
                                        </p:cTn>
                                        <p:tgtEl>
                                          <p:spTgt spid="10"/>
                                        </p:tgtEl>
                                        <p:attrNameLst>
                                          <p:attrName>ppt_y</p:attrName>
                                        </p:attrNameLst>
                                      </p:cBhvr>
                                      <p:tavLst>
                                        <p:tav tm="0" fmla="#ppt_y-sin(pi*$)/9">
                                          <p:val>
                                            <p:fltVal val="0"/>
                                          </p:val>
                                        </p:tav>
                                        <p:tav tm="100000">
                                          <p:val>
                                            <p:fltVal val="1"/>
                                          </p:val>
                                        </p:tav>
                                      </p:tavLst>
                                    </p:anim>
                                    <p:anim calcmode="lin" valueType="num">
                                      <p:cBhvr>
                                        <p:cTn id="35" dur="124" tmFilter="0, 0; 0.125,0.2665; 0.25,0.4; 0.375,0.465; 0.5,0.5;  0.625,0.535; 0.75,0.6; 0.875,0.7335; 1,1">
                                          <p:stCondLst>
                                            <p:cond delay="497"/>
                                          </p:stCondLst>
                                        </p:cTn>
                                        <p:tgtEl>
                                          <p:spTgt spid="10"/>
                                        </p:tgtEl>
                                        <p:attrNameLst>
                                          <p:attrName>ppt_y</p:attrName>
                                        </p:attrNameLst>
                                      </p:cBhvr>
                                      <p:tavLst>
                                        <p:tav tm="0" fmla="#ppt_y-sin(pi*$)/27">
                                          <p:val>
                                            <p:fltVal val="0"/>
                                          </p:val>
                                        </p:tav>
                                        <p:tav tm="100000">
                                          <p:val>
                                            <p:fltVal val="1"/>
                                          </p:val>
                                        </p:tav>
                                      </p:tavLst>
                                    </p:anim>
                                    <p:anim calcmode="lin" valueType="num">
                                      <p:cBhvr>
                                        <p:cTn id="36" dur="62" tmFilter="0, 0; 0.125,0.2665; 0.25,0.4; 0.375,0.465; 0.5,0.5;  0.625,0.535; 0.75,0.6; 0.875,0.7335; 1,1">
                                          <p:stCondLst>
                                            <p:cond delay="621"/>
                                          </p:stCondLst>
                                        </p:cTn>
                                        <p:tgtEl>
                                          <p:spTgt spid="10"/>
                                        </p:tgtEl>
                                        <p:attrNameLst>
                                          <p:attrName>ppt_y</p:attrName>
                                        </p:attrNameLst>
                                      </p:cBhvr>
                                      <p:tavLst>
                                        <p:tav tm="0" fmla="#ppt_y-sin(pi*$)/81">
                                          <p:val>
                                            <p:fltVal val="0"/>
                                          </p:val>
                                        </p:tav>
                                        <p:tav tm="100000">
                                          <p:val>
                                            <p:fltVal val="1"/>
                                          </p:val>
                                        </p:tav>
                                      </p:tavLst>
                                    </p:anim>
                                    <p:animScale>
                                      <p:cBhvr>
                                        <p:cTn id="37" dur="10">
                                          <p:stCondLst>
                                            <p:cond delay="244"/>
                                          </p:stCondLst>
                                        </p:cTn>
                                        <p:tgtEl>
                                          <p:spTgt spid="10"/>
                                        </p:tgtEl>
                                      </p:cBhvr>
                                      <p:to x="100000" y="60000"/>
                                    </p:animScale>
                                    <p:animScale>
                                      <p:cBhvr>
                                        <p:cTn id="38" dur="62" decel="50000">
                                          <p:stCondLst>
                                            <p:cond delay="254"/>
                                          </p:stCondLst>
                                        </p:cTn>
                                        <p:tgtEl>
                                          <p:spTgt spid="10"/>
                                        </p:tgtEl>
                                      </p:cBhvr>
                                      <p:to x="100000" y="100000"/>
                                    </p:animScale>
                                    <p:animScale>
                                      <p:cBhvr>
                                        <p:cTn id="39" dur="10">
                                          <p:stCondLst>
                                            <p:cond delay="492"/>
                                          </p:stCondLst>
                                        </p:cTn>
                                        <p:tgtEl>
                                          <p:spTgt spid="10"/>
                                        </p:tgtEl>
                                      </p:cBhvr>
                                      <p:to x="100000" y="80000"/>
                                    </p:animScale>
                                    <p:animScale>
                                      <p:cBhvr>
                                        <p:cTn id="40" dur="62" decel="50000">
                                          <p:stCondLst>
                                            <p:cond delay="502"/>
                                          </p:stCondLst>
                                        </p:cTn>
                                        <p:tgtEl>
                                          <p:spTgt spid="10"/>
                                        </p:tgtEl>
                                      </p:cBhvr>
                                      <p:to x="100000" y="100000"/>
                                    </p:animScale>
                                    <p:animScale>
                                      <p:cBhvr>
                                        <p:cTn id="41" dur="10">
                                          <p:stCondLst>
                                            <p:cond delay="616"/>
                                          </p:stCondLst>
                                        </p:cTn>
                                        <p:tgtEl>
                                          <p:spTgt spid="10"/>
                                        </p:tgtEl>
                                      </p:cBhvr>
                                      <p:to x="100000" y="90000"/>
                                    </p:animScale>
                                    <p:animScale>
                                      <p:cBhvr>
                                        <p:cTn id="42" dur="62" decel="50000">
                                          <p:stCondLst>
                                            <p:cond delay="625"/>
                                          </p:stCondLst>
                                        </p:cTn>
                                        <p:tgtEl>
                                          <p:spTgt spid="10"/>
                                        </p:tgtEl>
                                      </p:cBhvr>
                                      <p:to x="100000" y="100000"/>
                                    </p:animScale>
                                    <p:animScale>
                                      <p:cBhvr>
                                        <p:cTn id="43" dur="10">
                                          <p:stCondLst>
                                            <p:cond delay="678"/>
                                          </p:stCondLst>
                                        </p:cTn>
                                        <p:tgtEl>
                                          <p:spTgt spid="10"/>
                                        </p:tgtEl>
                                      </p:cBhvr>
                                      <p:to x="100000" y="95000"/>
                                    </p:animScale>
                                    <p:animScale>
                                      <p:cBhvr>
                                        <p:cTn id="44" dur="62" decel="50000">
                                          <p:stCondLst>
                                            <p:cond delay="688"/>
                                          </p:stCondLst>
                                        </p:cTn>
                                        <p:tgtEl>
                                          <p:spTgt spid="10"/>
                                        </p:tgtEl>
                                      </p:cBhvr>
                                      <p:to x="100000" y="100000"/>
                                    </p:animScale>
                                  </p:childTnLst>
                                </p:cTn>
                              </p:par>
                              <p:par>
                                <p:cTn id="45" presetID="26"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217">
                                          <p:stCondLst>
                                            <p:cond delay="0"/>
                                          </p:stCondLst>
                                        </p:cTn>
                                        <p:tgtEl>
                                          <p:spTgt spid="25"/>
                                        </p:tgtEl>
                                      </p:cBhvr>
                                    </p:animEffect>
                                    <p:anim calcmode="lin" valueType="num">
                                      <p:cBhvr>
                                        <p:cTn id="48" dur="683"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9" dur="249"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50" dur="249" tmFilter="0, 0; 0.125,0.2665; 0.25,0.4; 0.375,0.465; 0.5,0.5;  0.625,0.535; 0.75,0.6; 0.875,0.7335; 1,1">
                                          <p:stCondLst>
                                            <p:cond delay="249"/>
                                          </p:stCondLst>
                                        </p:cTn>
                                        <p:tgtEl>
                                          <p:spTgt spid="25"/>
                                        </p:tgtEl>
                                        <p:attrNameLst>
                                          <p:attrName>ppt_y</p:attrName>
                                        </p:attrNameLst>
                                      </p:cBhvr>
                                      <p:tavLst>
                                        <p:tav tm="0" fmla="#ppt_y-sin(pi*$)/9">
                                          <p:val>
                                            <p:fltVal val="0"/>
                                          </p:val>
                                        </p:tav>
                                        <p:tav tm="100000">
                                          <p:val>
                                            <p:fltVal val="1"/>
                                          </p:val>
                                        </p:tav>
                                      </p:tavLst>
                                    </p:anim>
                                    <p:anim calcmode="lin" valueType="num">
                                      <p:cBhvr>
                                        <p:cTn id="51" dur="124" tmFilter="0, 0; 0.125,0.2665; 0.25,0.4; 0.375,0.465; 0.5,0.5;  0.625,0.535; 0.75,0.6; 0.875,0.7335; 1,1">
                                          <p:stCondLst>
                                            <p:cond delay="497"/>
                                          </p:stCondLst>
                                        </p:cTn>
                                        <p:tgtEl>
                                          <p:spTgt spid="25"/>
                                        </p:tgtEl>
                                        <p:attrNameLst>
                                          <p:attrName>ppt_y</p:attrName>
                                        </p:attrNameLst>
                                      </p:cBhvr>
                                      <p:tavLst>
                                        <p:tav tm="0" fmla="#ppt_y-sin(pi*$)/27">
                                          <p:val>
                                            <p:fltVal val="0"/>
                                          </p:val>
                                        </p:tav>
                                        <p:tav tm="100000">
                                          <p:val>
                                            <p:fltVal val="1"/>
                                          </p:val>
                                        </p:tav>
                                      </p:tavLst>
                                    </p:anim>
                                    <p:anim calcmode="lin" valueType="num">
                                      <p:cBhvr>
                                        <p:cTn id="52" dur="62" tmFilter="0, 0; 0.125,0.2665; 0.25,0.4; 0.375,0.465; 0.5,0.5;  0.625,0.535; 0.75,0.6; 0.875,0.7335; 1,1">
                                          <p:stCondLst>
                                            <p:cond delay="621"/>
                                          </p:stCondLst>
                                        </p:cTn>
                                        <p:tgtEl>
                                          <p:spTgt spid="25"/>
                                        </p:tgtEl>
                                        <p:attrNameLst>
                                          <p:attrName>ppt_y</p:attrName>
                                        </p:attrNameLst>
                                      </p:cBhvr>
                                      <p:tavLst>
                                        <p:tav tm="0" fmla="#ppt_y-sin(pi*$)/81">
                                          <p:val>
                                            <p:fltVal val="0"/>
                                          </p:val>
                                        </p:tav>
                                        <p:tav tm="100000">
                                          <p:val>
                                            <p:fltVal val="1"/>
                                          </p:val>
                                        </p:tav>
                                      </p:tavLst>
                                    </p:anim>
                                    <p:animScale>
                                      <p:cBhvr>
                                        <p:cTn id="53" dur="10">
                                          <p:stCondLst>
                                            <p:cond delay="244"/>
                                          </p:stCondLst>
                                        </p:cTn>
                                        <p:tgtEl>
                                          <p:spTgt spid="25"/>
                                        </p:tgtEl>
                                      </p:cBhvr>
                                      <p:to x="100000" y="60000"/>
                                    </p:animScale>
                                    <p:animScale>
                                      <p:cBhvr>
                                        <p:cTn id="54" dur="62" decel="50000">
                                          <p:stCondLst>
                                            <p:cond delay="254"/>
                                          </p:stCondLst>
                                        </p:cTn>
                                        <p:tgtEl>
                                          <p:spTgt spid="25"/>
                                        </p:tgtEl>
                                      </p:cBhvr>
                                      <p:to x="100000" y="100000"/>
                                    </p:animScale>
                                    <p:animScale>
                                      <p:cBhvr>
                                        <p:cTn id="55" dur="10">
                                          <p:stCondLst>
                                            <p:cond delay="492"/>
                                          </p:stCondLst>
                                        </p:cTn>
                                        <p:tgtEl>
                                          <p:spTgt spid="25"/>
                                        </p:tgtEl>
                                      </p:cBhvr>
                                      <p:to x="100000" y="80000"/>
                                    </p:animScale>
                                    <p:animScale>
                                      <p:cBhvr>
                                        <p:cTn id="56" dur="62" decel="50000">
                                          <p:stCondLst>
                                            <p:cond delay="502"/>
                                          </p:stCondLst>
                                        </p:cTn>
                                        <p:tgtEl>
                                          <p:spTgt spid="25"/>
                                        </p:tgtEl>
                                      </p:cBhvr>
                                      <p:to x="100000" y="100000"/>
                                    </p:animScale>
                                    <p:animScale>
                                      <p:cBhvr>
                                        <p:cTn id="57" dur="10">
                                          <p:stCondLst>
                                            <p:cond delay="616"/>
                                          </p:stCondLst>
                                        </p:cTn>
                                        <p:tgtEl>
                                          <p:spTgt spid="25"/>
                                        </p:tgtEl>
                                      </p:cBhvr>
                                      <p:to x="100000" y="90000"/>
                                    </p:animScale>
                                    <p:animScale>
                                      <p:cBhvr>
                                        <p:cTn id="58" dur="62" decel="50000">
                                          <p:stCondLst>
                                            <p:cond delay="625"/>
                                          </p:stCondLst>
                                        </p:cTn>
                                        <p:tgtEl>
                                          <p:spTgt spid="25"/>
                                        </p:tgtEl>
                                      </p:cBhvr>
                                      <p:to x="100000" y="100000"/>
                                    </p:animScale>
                                    <p:animScale>
                                      <p:cBhvr>
                                        <p:cTn id="59" dur="10">
                                          <p:stCondLst>
                                            <p:cond delay="678"/>
                                          </p:stCondLst>
                                        </p:cTn>
                                        <p:tgtEl>
                                          <p:spTgt spid="25"/>
                                        </p:tgtEl>
                                      </p:cBhvr>
                                      <p:to x="100000" y="95000"/>
                                    </p:animScale>
                                    <p:animScale>
                                      <p:cBhvr>
                                        <p:cTn id="60" dur="62" decel="50000">
                                          <p:stCondLst>
                                            <p:cond delay="688"/>
                                          </p:stCondLst>
                                        </p:cTn>
                                        <p:tgtEl>
                                          <p:spTgt spid="25"/>
                                        </p:tgtEl>
                                      </p:cBhvr>
                                      <p:to x="100000" y="100000"/>
                                    </p:animScale>
                                  </p:childTnLst>
                                </p:cTn>
                              </p:par>
                              <p:par>
                                <p:cTn id="61" presetID="26" presetClass="entr" presetSubtype="0"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down)">
                                      <p:cBhvr>
                                        <p:cTn id="63" dur="217">
                                          <p:stCondLst>
                                            <p:cond delay="0"/>
                                          </p:stCondLst>
                                        </p:cTn>
                                        <p:tgtEl>
                                          <p:spTgt spid="31"/>
                                        </p:tgtEl>
                                      </p:cBhvr>
                                    </p:animEffect>
                                    <p:anim calcmode="lin" valueType="num">
                                      <p:cBhvr>
                                        <p:cTn id="64" dur="683"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65" dur="249"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66" dur="249" tmFilter="0, 0; 0.125,0.2665; 0.25,0.4; 0.375,0.465; 0.5,0.5;  0.625,0.535; 0.75,0.6; 0.875,0.7335; 1,1">
                                          <p:stCondLst>
                                            <p:cond delay="249"/>
                                          </p:stCondLst>
                                        </p:cTn>
                                        <p:tgtEl>
                                          <p:spTgt spid="31"/>
                                        </p:tgtEl>
                                        <p:attrNameLst>
                                          <p:attrName>ppt_y</p:attrName>
                                        </p:attrNameLst>
                                      </p:cBhvr>
                                      <p:tavLst>
                                        <p:tav tm="0" fmla="#ppt_y-sin(pi*$)/9">
                                          <p:val>
                                            <p:fltVal val="0"/>
                                          </p:val>
                                        </p:tav>
                                        <p:tav tm="100000">
                                          <p:val>
                                            <p:fltVal val="1"/>
                                          </p:val>
                                        </p:tav>
                                      </p:tavLst>
                                    </p:anim>
                                    <p:anim calcmode="lin" valueType="num">
                                      <p:cBhvr>
                                        <p:cTn id="67" dur="124" tmFilter="0, 0; 0.125,0.2665; 0.25,0.4; 0.375,0.465; 0.5,0.5;  0.625,0.535; 0.75,0.6; 0.875,0.7335; 1,1">
                                          <p:stCondLst>
                                            <p:cond delay="497"/>
                                          </p:stCondLst>
                                        </p:cTn>
                                        <p:tgtEl>
                                          <p:spTgt spid="31"/>
                                        </p:tgtEl>
                                        <p:attrNameLst>
                                          <p:attrName>ppt_y</p:attrName>
                                        </p:attrNameLst>
                                      </p:cBhvr>
                                      <p:tavLst>
                                        <p:tav tm="0" fmla="#ppt_y-sin(pi*$)/27">
                                          <p:val>
                                            <p:fltVal val="0"/>
                                          </p:val>
                                        </p:tav>
                                        <p:tav tm="100000">
                                          <p:val>
                                            <p:fltVal val="1"/>
                                          </p:val>
                                        </p:tav>
                                      </p:tavLst>
                                    </p:anim>
                                    <p:anim calcmode="lin" valueType="num">
                                      <p:cBhvr>
                                        <p:cTn id="68" dur="62" tmFilter="0, 0; 0.125,0.2665; 0.25,0.4; 0.375,0.465; 0.5,0.5;  0.625,0.535; 0.75,0.6; 0.875,0.7335; 1,1">
                                          <p:stCondLst>
                                            <p:cond delay="621"/>
                                          </p:stCondLst>
                                        </p:cTn>
                                        <p:tgtEl>
                                          <p:spTgt spid="31"/>
                                        </p:tgtEl>
                                        <p:attrNameLst>
                                          <p:attrName>ppt_y</p:attrName>
                                        </p:attrNameLst>
                                      </p:cBhvr>
                                      <p:tavLst>
                                        <p:tav tm="0" fmla="#ppt_y-sin(pi*$)/81">
                                          <p:val>
                                            <p:fltVal val="0"/>
                                          </p:val>
                                        </p:tav>
                                        <p:tav tm="100000">
                                          <p:val>
                                            <p:fltVal val="1"/>
                                          </p:val>
                                        </p:tav>
                                      </p:tavLst>
                                    </p:anim>
                                    <p:animScale>
                                      <p:cBhvr>
                                        <p:cTn id="69" dur="10">
                                          <p:stCondLst>
                                            <p:cond delay="244"/>
                                          </p:stCondLst>
                                        </p:cTn>
                                        <p:tgtEl>
                                          <p:spTgt spid="31"/>
                                        </p:tgtEl>
                                      </p:cBhvr>
                                      <p:to x="100000" y="60000"/>
                                    </p:animScale>
                                    <p:animScale>
                                      <p:cBhvr>
                                        <p:cTn id="70" dur="62" decel="50000">
                                          <p:stCondLst>
                                            <p:cond delay="254"/>
                                          </p:stCondLst>
                                        </p:cTn>
                                        <p:tgtEl>
                                          <p:spTgt spid="31"/>
                                        </p:tgtEl>
                                      </p:cBhvr>
                                      <p:to x="100000" y="100000"/>
                                    </p:animScale>
                                    <p:animScale>
                                      <p:cBhvr>
                                        <p:cTn id="71" dur="10">
                                          <p:stCondLst>
                                            <p:cond delay="492"/>
                                          </p:stCondLst>
                                        </p:cTn>
                                        <p:tgtEl>
                                          <p:spTgt spid="31"/>
                                        </p:tgtEl>
                                      </p:cBhvr>
                                      <p:to x="100000" y="80000"/>
                                    </p:animScale>
                                    <p:animScale>
                                      <p:cBhvr>
                                        <p:cTn id="72" dur="62" decel="50000">
                                          <p:stCondLst>
                                            <p:cond delay="502"/>
                                          </p:stCondLst>
                                        </p:cTn>
                                        <p:tgtEl>
                                          <p:spTgt spid="31"/>
                                        </p:tgtEl>
                                      </p:cBhvr>
                                      <p:to x="100000" y="100000"/>
                                    </p:animScale>
                                    <p:animScale>
                                      <p:cBhvr>
                                        <p:cTn id="73" dur="10">
                                          <p:stCondLst>
                                            <p:cond delay="616"/>
                                          </p:stCondLst>
                                        </p:cTn>
                                        <p:tgtEl>
                                          <p:spTgt spid="31"/>
                                        </p:tgtEl>
                                      </p:cBhvr>
                                      <p:to x="100000" y="90000"/>
                                    </p:animScale>
                                    <p:animScale>
                                      <p:cBhvr>
                                        <p:cTn id="74" dur="62" decel="50000">
                                          <p:stCondLst>
                                            <p:cond delay="625"/>
                                          </p:stCondLst>
                                        </p:cTn>
                                        <p:tgtEl>
                                          <p:spTgt spid="31"/>
                                        </p:tgtEl>
                                      </p:cBhvr>
                                      <p:to x="100000" y="100000"/>
                                    </p:animScale>
                                    <p:animScale>
                                      <p:cBhvr>
                                        <p:cTn id="75" dur="10">
                                          <p:stCondLst>
                                            <p:cond delay="678"/>
                                          </p:stCondLst>
                                        </p:cTn>
                                        <p:tgtEl>
                                          <p:spTgt spid="31"/>
                                        </p:tgtEl>
                                      </p:cBhvr>
                                      <p:to x="100000" y="95000"/>
                                    </p:animScale>
                                    <p:animScale>
                                      <p:cBhvr>
                                        <p:cTn id="76" dur="62" decel="50000">
                                          <p:stCondLst>
                                            <p:cond delay="688"/>
                                          </p:stCondLst>
                                        </p:cTn>
                                        <p:tgtEl>
                                          <p:spTgt spid="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grpSp>
        <p:nvGrpSpPr>
          <p:cNvPr id="1044" name="Google Shape;1044;p42"/>
          <p:cNvGrpSpPr/>
          <p:nvPr/>
        </p:nvGrpSpPr>
        <p:grpSpPr>
          <a:xfrm>
            <a:off x="7916166" y="3473800"/>
            <a:ext cx="1200921" cy="919548"/>
            <a:chOff x="5466116" y="957277"/>
            <a:chExt cx="2072446" cy="2124917"/>
          </a:xfrm>
        </p:grpSpPr>
        <p:sp>
          <p:nvSpPr>
            <p:cNvPr id="1045" name="Google Shape;1045;p42"/>
            <p:cNvSpPr/>
            <p:nvPr/>
          </p:nvSpPr>
          <p:spPr>
            <a:xfrm>
              <a:off x="5466139" y="957436"/>
              <a:ext cx="2072400" cy="2124600"/>
            </a:xfrm>
            <a:prstGeom prst="round2SameRect">
              <a:avLst>
                <a:gd name="adj1" fmla="val 50000"/>
                <a:gd name="adj2" fmla="val 0"/>
              </a:avLst>
            </a:prstGeom>
            <a:solidFill>
              <a:schemeClr val="dk1"/>
            </a:solidFill>
            <a:ln w="152400" cap="flat" cmpd="sng">
              <a:solidFill>
                <a:schemeClr val="dk1"/>
              </a:solidFill>
              <a:prstDash val="solid"/>
              <a:round/>
              <a:headEnd type="none" w="sm" len="sm"/>
              <a:tailEnd type="none" w="sm" len="sm"/>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6" name="Google Shape;1046;p42"/>
            <p:cNvGrpSpPr/>
            <p:nvPr/>
          </p:nvGrpSpPr>
          <p:grpSpPr>
            <a:xfrm>
              <a:off x="5466116" y="957277"/>
              <a:ext cx="2072446" cy="2124917"/>
              <a:chOff x="5134225" y="296825"/>
              <a:chExt cx="1179000" cy="1208850"/>
            </a:xfrm>
          </p:grpSpPr>
          <p:sp>
            <p:nvSpPr>
              <p:cNvPr id="1047" name="Google Shape;1047;p42"/>
              <p:cNvSpPr/>
              <p:nvPr/>
            </p:nvSpPr>
            <p:spPr>
              <a:xfrm>
                <a:off x="5134225" y="296825"/>
                <a:ext cx="1179000" cy="1208700"/>
              </a:xfrm>
              <a:prstGeom prst="round2SameRect">
                <a:avLst>
                  <a:gd name="adj1" fmla="val 50000"/>
                  <a:gd name="adj2" fmla="val 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2"/>
              <p:cNvSpPr/>
              <p:nvPr/>
            </p:nvSpPr>
            <p:spPr>
              <a:xfrm>
                <a:off x="5609350" y="339100"/>
                <a:ext cx="266625" cy="266625"/>
              </a:xfrm>
              <a:custGeom>
                <a:avLst/>
                <a:gdLst/>
                <a:ahLst/>
                <a:cxnLst/>
                <a:rect l="l" t="t" r="r" b="b"/>
                <a:pathLst>
                  <a:path w="10665" h="10665" extrusionOk="0">
                    <a:moveTo>
                      <a:pt x="5331" y="1"/>
                    </a:moveTo>
                    <a:cubicBezTo>
                      <a:pt x="2387" y="1"/>
                      <a:pt x="0" y="2387"/>
                      <a:pt x="0" y="5332"/>
                    </a:cubicBezTo>
                    <a:cubicBezTo>
                      <a:pt x="0" y="8276"/>
                      <a:pt x="2387" y="10665"/>
                      <a:pt x="5331" y="10665"/>
                    </a:cubicBezTo>
                    <a:cubicBezTo>
                      <a:pt x="8277" y="10665"/>
                      <a:pt x="10664" y="8276"/>
                      <a:pt x="10664" y="5332"/>
                    </a:cubicBezTo>
                    <a:cubicBezTo>
                      <a:pt x="10664" y="2387"/>
                      <a:pt x="8277" y="1"/>
                      <a:pt x="5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2"/>
              <p:cNvSpPr/>
              <p:nvPr/>
            </p:nvSpPr>
            <p:spPr>
              <a:xfrm>
                <a:off x="6172775" y="882175"/>
                <a:ext cx="115225" cy="170750"/>
              </a:xfrm>
              <a:custGeom>
                <a:avLst/>
                <a:gdLst/>
                <a:ahLst/>
                <a:cxnLst/>
                <a:rect l="l" t="t" r="r" b="b"/>
                <a:pathLst>
                  <a:path w="4609" h="6830" extrusionOk="0">
                    <a:moveTo>
                      <a:pt x="167" y="1"/>
                    </a:moveTo>
                    <a:cubicBezTo>
                      <a:pt x="76" y="1"/>
                      <a:pt x="1" y="76"/>
                      <a:pt x="1" y="167"/>
                    </a:cubicBezTo>
                    <a:lnTo>
                      <a:pt x="1" y="6663"/>
                    </a:lnTo>
                    <a:cubicBezTo>
                      <a:pt x="1" y="6756"/>
                      <a:pt x="76" y="6829"/>
                      <a:pt x="167" y="6829"/>
                    </a:cubicBezTo>
                    <a:lnTo>
                      <a:pt x="4440" y="6829"/>
                    </a:lnTo>
                    <a:cubicBezTo>
                      <a:pt x="4533" y="6829"/>
                      <a:pt x="4608" y="6756"/>
                      <a:pt x="4608" y="6663"/>
                    </a:cubicBezTo>
                    <a:lnTo>
                      <a:pt x="4608" y="167"/>
                    </a:lnTo>
                    <a:cubicBezTo>
                      <a:pt x="4608" y="76"/>
                      <a:pt x="4533" y="1"/>
                      <a:pt x="44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2"/>
              <p:cNvSpPr/>
              <p:nvPr/>
            </p:nvSpPr>
            <p:spPr>
              <a:xfrm>
                <a:off x="6154100" y="1050300"/>
                <a:ext cx="151375" cy="224375"/>
              </a:xfrm>
              <a:custGeom>
                <a:avLst/>
                <a:gdLst/>
                <a:ahLst/>
                <a:cxnLst/>
                <a:rect l="l" t="t" r="r" b="b"/>
                <a:pathLst>
                  <a:path w="6055" h="8975" extrusionOk="0">
                    <a:moveTo>
                      <a:pt x="219" y="1"/>
                    </a:moveTo>
                    <a:cubicBezTo>
                      <a:pt x="97" y="1"/>
                      <a:pt x="0" y="98"/>
                      <a:pt x="0" y="220"/>
                    </a:cubicBezTo>
                    <a:lnTo>
                      <a:pt x="0" y="8756"/>
                    </a:lnTo>
                    <a:cubicBezTo>
                      <a:pt x="0" y="8878"/>
                      <a:pt x="97" y="8975"/>
                      <a:pt x="219" y="8975"/>
                    </a:cubicBezTo>
                    <a:lnTo>
                      <a:pt x="5836" y="8975"/>
                    </a:lnTo>
                    <a:cubicBezTo>
                      <a:pt x="5957" y="8975"/>
                      <a:pt x="6054" y="8878"/>
                      <a:pt x="6054" y="8756"/>
                    </a:cubicBezTo>
                    <a:lnTo>
                      <a:pt x="6054" y="220"/>
                    </a:lnTo>
                    <a:cubicBezTo>
                      <a:pt x="6054" y="98"/>
                      <a:pt x="5957" y="1"/>
                      <a:pt x="58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2"/>
              <p:cNvSpPr/>
              <p:nvPr/>
            </p:nvSpPr>
            <p:spPr>
              <a:xfrm>
                <a:off x="6229950" y="894925"/>
                <a:ext cx="3600" cy="610750"/>
              </a:xfrm>
              <a:custGeom>
                <a:avLst/>
                <a:gdLst/>
                <a:ahLst/>
                <a:cxnLst/>
                <a:rect l="l" t="t" r="r" b="b"/>
                <a:pathLst>
                  <a:path w="144" h="24430" extrusionOk="0">
                    <a:moveTo>
                      <a:pt x="71" y="1"/>
                    </a:moveTo>
                    <a:cubicBezTo>
                      <a:pt x="35" y="1"/>
                      <a:pt x="0" y="25"/>
                      <a:pt x="1" y="72"/>
                    </a:cubicBezTo>
                    <a:lnTo>
                      <a:pt x="1" y="24358"/>
                    </a:lnTo>
                    <a:cubicBezTo>
                      <a:pt x="1" y="24397"/>
                      <a:pt x="32" y="24429"/>
                      <a:pt x="72" y="24429"/>
                    </a:cubicBezTo>
                    <a:cubicBezTo>
                      <a:pt x="111" y="24429"/>
                      <a:pt x="143" y="24397"/>
                      <a:pt x="143" y="24358"/>
                    </a:cubicBezTo>
                    <a:lnTo>
                      <a:pt x="143" y="72"/>
                    </a:lnTo>
                    <a:cubicBezTo>
                      <a:pt x="142" y="25"/>
                      <a:pt x="106" y="1"/>
                      <a:pt x="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2"/>
              <p:cNvSpPr/>
              <p:nvPr/>
            </p:nvSpPr>
            <p:spPr>
              <a:xfrm>
                <a:off x="6185700" y="951100"/>
                <a:ext cx="48350" cy="63475"/>
              </a:xfrm>
              <a:custGeom>
                <a:avLst/>
                <a:gdLst/>
                <a:ahLst/>
                <a:cxnLst/>
                <a:rect l="l" t="t" r="r" b="b"/>
                <a:pathLst>
                  <a:path w="1934" h="2539" extrusionOk="0">
                    <a:moveTo>
                      <a:pt x="101" y="0"/>
                    </a:moveTo>
                    <a:cubicBezTo>
                      <a:pt x="49" y="0"/>
                      <a:pt x="1" y="60"/>
                      <a:pt x="43" y="115"/>
                    </a:cubicBezTo>
                    <a:lnTo>
                      <a:pt x="1784" y="2510"/>
                    </a:lnTo>
                    <a:cubicBezTo>
                      <a:pt x="1798" y="2528"/>
                      <a:pt x="1818" y="2538"/>
                      <a:pt x="1842" y="2538"/>
                    </a:cubicBezTo>
                    <a:cubicBezTo>
                      <a:pt x="1899" y="2538"/>
                      <a:pt x="1933" y="2473"/>
                      <a:pt x="1899" y="2425"/>
                    </a:cubicBezTo>
                    <a:lnTo>
                      <a:pt x="158" y="32"/>
                    </a:lnTo>
                    <a:cubicBezTo>
                      <a:pt x="142" y="9"/>
                      <a:pt x="122" y="0"/>
                      <a:pt x="1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2"/>
              <p:cNvSpPr/>
              <p:nvPr/>
            </p:nvSpPr>
            <p:spPr>
              <a:xfrm>
                <a:off x="6177800" y="982275"/>
                <a:ext cx="34100" cy="3625"/>
              </a:xfrm>
              <a:custGeom>
                <a:avLst/>
                <a:gdLst/>
                <a:ahLst/>
                <a:cxnLst/>
                <a:rect l="l" t="t" r="r" b="b"/>
                <a:pathLst>
                  <a:path w="1364" h="145" extrusionOk="0">
                    <a:moveTo>
                      <a:pt x="89" y="0"/>
                    </a:moveTo>
                    <a:cubicBezTo>
                      <a:pt x="0" y="7"/>
                      <a:pt x="0" y="138"/>
                      <a:pt x="89" y="144"/>
                    </a:cubicBezTo>
                    <a:lnTo>
                      <a:pt x="1275" y="144"/>
                    </a:lnTo>
                    <a:cubicBezTo>
                      <a:pt x="1364" y="138"/>
                      <a:pt x="1364" y="7"/>
                      <a:pt x="12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2"/>
              <p:cNvSpPr/>
              <p:nvPr/>
            </p:nvSpPr>
            <p:spPr>
              <a:xfrm>
                <a:off x="6229825" y="990025"/>
                <a:ext cx="48800" cy="82900"/>
              </a:xfrm>
              <a:custGeom>
                <a:avLst/>
                <a:gdLst/>
                <a:ahLst/>
                <a:cxnLst/>
                <a:rect l="l" t="t" r="r" b="b"/>
                <a:pathLst>
                  <a:path w="1952" h="3316" extrusionOk="0">
                    <a:moveTo>
                      <a:pt x="1853" y="0"/>
                    </a:moveTo>
                    <a:cubicBezTo>
                      <a:pt x="1829" y="0"/>
                      <a:pt x="1806" y="12"/>
                      <a:pt x="1791" y="41"/>
                    </a:cubicBezTo>
                    <a:lnTo>
                      <a:pt x="27" y="3210"/>
                    </a:lnTo>
                    <a:cubicBezTo>
                      <a:pt x="0" y="3257"/>
                      <a:pt x="35" y="3315"/>
                      <a:pt x="89" y="3315"/>
                    </a:cubicBezTo>
                    <a:cubicBezTo>
                      <a:pt x="114" y="3315"/>
                      <a:pt x="138" y="3301"/>
                      <a:pt x="150" y="3279"/>
                    </a:cubicBezTo>
                    <a:lnTo>
                      <a:pt x="1917" y="110"/>
                    </a:lnTo>
                    <a:cubicBezTo>
                      <a:pt x="1951" y="52"/>
                      <a:pt x="1902" y="0"/>
                      <a:pt x="1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2"/>
              <p:cNvSpPr/>
              <p:nvPr/>
            </p:nvSpPr>
            <p:spPr>
              <a:xfrm>
                <a:off x="6251300" y="1021550"/>
                <a:ext cx="29925" cy="13875"/>
              </a:xfrm>
              <a:custGeom>
                <a:avLst/>
                <a:gdLst/>
                <a:ahLst/>
                <a:cxnLst/>
                <a:rect l="l" t="t" r="r" b="b"/>
                <a:pathLst>
                  <a:path w="1197" h="555" extrusionOk="0">
                    <a:moveTo>
                      <a:pt x="1093" y="0"/>
                    </a:moveTo>
                    <a:cubicBezTo>
                      <a:pt x="1084" y="0"/>
                      <a:pt x="1074" y="2"/>
                      <a:pt x="1064" y="6"/>
                    </a:cubicBezTo>
                    <a:lnTo>
                      <a:pt x="73" y="417"/>
                    </a:lnTo>
                    <a:cubicBezTo>
                      <a:pt x="0" y="448"/>
                      <a:pt x="23" y="555"/>
                      <a:pt x="100" y="555"/>
                    </a:cubicBezTo>
                    <a:cubicBezTo>
                      <a:pt x="110" y="555"/>
                      <a:pt x="118" y="553"/>
                      <a:pt x="128" y="549"/>
                    </a:cubicBezTo>
                    <a:lnTo>
                      <a:pt x="1119" y="138"/>
                    </a:lnTo>
                    <a:cubicBezTo>
                      <a:pt x="1196" y="107"/>
                      <a:pt x="1162" y="0"/>
                      <a:pt x="10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2"/>
              <p:cNvSpPr/>
              <p:nvPr/>
            </p:nvSpPr>
            <p:spPr>
              <a:xfrm>
                <a:off x="6176925" y="1083225"/>
                <a:ext cx="57425" cy="66500"/>
              </a:xfrm>
              <a:custGeom>
                <a:avLst/>
                <a:gdLst/>
                <a:ahLst/>
                <a:cxnLst/>
                <a:rect l="l" t="t" r="r" b="b"/>
                <a:pathLst>
                  <a:path w="2297" h="2660" extrusionOk="0">
                    <a:moveTo>
                      <a:pt x="102" y="0"/>
                    </a:moveTo>
                    <a:cubicBezTo>
                      <a:pt x="49" y="0"/>
                      <a:pt x="0" y="64"/>
                      <a:pt x="45" y="118"/>
                    </a:cubicBezTo>
                    <a:lnTo>
                      <a:pt x="2151" y="2633"/>
                    </a:lnTo>
                    <a:cubicBezTo>
                      <a:pt x="2163" y="2649"/>
                      <a:pt x="2183" y="2659"/>
                      <a:pt x="2205" y="2659"/>
                    </a:cubicBezTo>
                    <a:cubicBezTo>
                      <a:pt x="2264" y="2659"/>
                      <a:pt x="2297" y="2588"/>
                      <a:pt x="2260" y="2542"/>
                    </a:cubicBezTo>
                    <a:lnTo>
                      <a:pt x="155" y="27"/>
                    </a:lnTo>
                    <a:cubicBezTo>
                      <a:pt x="139" y="8"/>
                      <a:pt x="120" y="0"/>
                      <a:pt x="1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2"/>
              <p:cNvSpPr/>
              <p:nvPr/>
            </p:nvSpPr>
            <p:spPr>
              <a:xfrm>
                <a:off x="6230275" y="1132275"/>
                <a:ext cx="44050" cy="51275"/>
              </a:xfrm>
              <a:custGeom>
                <a:avLst/>
                <a:gdLst/>
                <a:ahLst/>
                <a:cxnLst/>
                <a:rect l="l" t="t" r="r" b="b"/>
                <a:pathLst>
                  <a:path w="1762" h="2051" extrusionOk="0">
                    <a:moveTo>
                      <a:pt x="1663" y="0"/>
                    </a:moveTo>
                    <a:cubicBezTo>
                      <a:pt x="1645" y="0"/>
                      <a:pt x="1627" y="7"/>
                      <a:pt x="1611" y="24"/>
                    </a:cubicBezTo>
                    <a:lnTo>
                      <a:pt x="39" y="1935"/>
                    </a:lnTo>
                    <a:cubicBezTo>
                      <a:pt x="1" y="1980"/>
                      <a:pt x="35" y="2051"/>
                      <a:pt x="94" y="2051"/>
                    </a:cubicBezTo>
                    <a:cubicBezTo>
                      <a:pt x="116" y="2051"/>
                      <a:pt x="136" y="2041"/>
                      <a:pt x="148" y="2024"/>
                    </a:cubicBezTo>
                    <a:lnTo>
                      <a:pt x="1721" y="114"/>
                    </a:lnTo>
                    <a:cubicBezTo>
                      <a:pt x="1761" y="61"/>
                      <a:pt x="1715" y="0"/>
                      <a:pt x="16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8" name="Google Shape;1058;p42"/>
              <p:cNvGrpSpPr/>
              <p:nvPr/>
            </p:nvGrpSpPr>
            <p:grpSpPr>
              <a:xfrm>
                <a:off x="5323350" y="538625"/>
                <a:ext cx="842725" cy="960400"/>
                <a:chOff x="6379300" y="3178925"/>
                <a:chExt cx="842725" cy="960400"/>
              </a:xfrm>
            </p:grpSpPr>
            <p:sp>
              <p:nvSpPr>
                <p:cNvPr id="1059" name="Google Shape;1059;p42"/>
                <p:cNvSpPr/>
                <p:nvPr/>
              </p:nvSpPr>
              <p:spPr>
                <a:xfrm>
                  <a:off x="6547675" y="3178925"/>
                  <a:ext cx="666200" cy="959500"/>
                </a:xfrm>
                <a:custGeom>
                  <a:avLst/>
                  <a:gdLst/>
                  <a:ahLst/>
                  <a:cxnLst/>
                  <a:rect l="l" t="t" r="r" b="b"/>
                  <a:pathLst>
                    <a:path w="26648" h="38380" extrusionOk="0">
                      <a:moveTo>
                        <a:pt x="0" y="1"/>
                      </a:moveTo>
                      <a:lnTo>
                        <a:pt x="0" y="38379"/>
                      </a:lnTo>
                      <a:lnTo>
                        <a:pt x="26647" y="38379"/>
                      </a:lnTo>
                      <a:lnTo>
                        <a:pt x="266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2"/>
                <p:cNvSpPr/>
                <p:nvPr/>
              </p:nvSpPr>
              <p:spPr>
                <a:xfrm>
                  <a:off x="6506625" y="3953700"/>
                  <a:ext cx="707250" cy="184775"/>
                </a:xfrm>
                <a:custGeom>
                  <a:avLst/>
                  <a:gdLst/>
                  <a:ahLst/>
                  <a:cxnLst/>
                  <a:rect l="l" t="t" r="r" b="b"/>
                  <a:pathLst>
                    <a:path w="28290" h="7391" extrusionOk="0">
                      <a:moveTo>
                        <a:pt x="1" y="1"/>
                      </a:moveTo>
                      <a:lnTo>
                        <a:pt x="1" y="7390"/>
                      </a:lnTo>
                      <a:lnTo>
                        <a:pt x="28289" y="7390"/>
                      </a:lnTo>
                      <a:lnTo>
                        <a:pt x="282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2"/>
                <p:cNvSpPr/>
                <p:nvPr/>
              </p:nvSpPr>
              <p:spPr>
                <a:xfrm>
                  <a:off x="6535975" y="3178925"/>
                  <a:ext cx="677950" cy="95975"/>
                </a:xfrm>
                <a:custGeom>
                  <a:avLst/>
                  <a:gdLst/>
                  <a:ahLst/>
                  <a:cxnLst/>
                  <a:rect l="l" t="t" r="r" b="b"/>
                  <a:pathLst>
                    <a:path w="27118" h="3839" extrusionOk="0">
                      <a:moveTo>
                        <a:pt x="468" y="1"/>
                      </a:moveTo>
                      <a:lnTo>
                        <a:pt x="0" y="3839"/>
                      </a:lnTo>
                      <a:lnTo>
                        <a:pt x="27117" y="3839"/>
                      </a:lnTo>
                      <a:lnTo>
                        <a:pt x="271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2"/>
                <p:cNvSpPr/>
                <p:nvPr/>
              </p:nvSpPr>
              <p:spPr>
                <a:xfrm>
                  <a:off x="6379300" y="3273050"/>
                  <a:ext cx="834625" cy="14975"/>
                </a:xfrm>
                <a:custGeom>
                  <a:avLst/>
                  <a:gdLst/>
                  <a:ahLst/>
                  <a:cxnLst/>
                  <a:rect l="l" t="t" r="r" b="b"/>
                  <a:pathLst>
                    <a:path w="33385" h="599" extrusionOk="0">
                      <a:moveTo>
                        <a:pt x="0" y="1"/>
                      </a:moveTo>
                      <a:lnTo>
                        <a:pt x="0" y="598"/>
                      </a:lnTo>
                      <a:lnTo>
                        <a:pt x="33384" y="598"/>
                      </a:lnTo>
                      <a:lnTo>
                        <a:pt x="333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2"/>
                <p:cNvSpPr/>
                <p:nvPr/>
              </p:nvSpPr>
              <p:spPr>
                <a:xfrm>
                  <a:off x="6379350" y="3178925"/>
                  <a:ext cx="168350" cy="959500"/>
                </a:xfrm>
                <a:custGeom>
                  <a:avLst/>
                  <a:gdLst/>
                  <a:ahLst/>
                  <a:cxnLst/>
                  <a:rect l="l" t="t" r="r" b="b"/>
                  <a:pathLst>
                    <a:path w="6734" h="38380" extrusionOk="0">
                      <a:moveTo>
                        <a:pt x="0" y="1"/>
                      </a:moveTo>
                      <a:lnTo>
                        <a:pt x="0" y="38379"/>
                      </a:lnTo>
                      <a:lnTo>
                        <a:pt x="6733" y="38379"/>
                      </a:lnTo>
                      <a:lnTo>
                        <a:pt x="67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2"/>
                <p:cNvSpPr/>
                <p:nvPr/>
              </p:nvSpPr>
              <p:spPr>
                <a:xfrm>
                  <a:off x="6607450" y="3349075"/>
                  <a:ext cx="204550" cy="244450"/>
                </a:xfrm>
                <a:custGeom>
                  <a:avLst/>
                  <a:gdLst/>
                  <a:ahLst/>
                  <a:cxnLst/>
                  <a:rect l="l" t="t" r="r" b="b"/>
                  <a:pathLst>
                    <a:path w="8182" h="9778" extrusionOk="0">
                      <a:moveTo>
                        <a:pt x="0" y="1"/>
                      </a:moveTo>
                      <a:lnTo>
                        <a:pt x="0" y="9777"/>
                      </a:lnTo>
                      <a:lnTo>
                        <a:pt x="8182" y="9777"/>
                      </a:lnTo>
                      <a:lnTo>
                        <a:pt x="81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2"/>
                <p:cNvSpPr/>
                <p:nvPr/>
              </p:nvSpPr>
              <p:spPr>
                <a:xfrm>
                  <a:off x="6618275" y="3362050"/>
                  <a:ext cx="182850" cy="218500"/>
                </a:xfrm>
                <a:custGeom>
                  <a:avLst/>
                  <a:gdLst/>
                  <a:ahLst/>
                  <a:cxnLst/>
                  <a:rect l="l" t="t" r="r" b="b"/>
                  <a:pathLst>
                    <a:path w="7314" h="8740" extrusionOk="0">
                      <a:moveTo>
                        <a:pt x="1" y="1"/>
                      </a:moveTo>
                      <a:lnTo>
                        <a:pt x="1" y="8740"/>
                      </a:lnTo>
                      <a:lnTo>
                        <a:pt x="7313" y="8740"/>
                      </a:lnTo>
                      <a:lnTo>
                        <a:pt x="731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2"/>
                <p:cNvSpPr/>
                <p:nvPr/>
              </p:nvSpPr>
              <p:spPr>
                <a:xfrm>
                  <a:off x="6618275" y="3368475"/>
                  <a:ext cx="176425" cy="212075"/>
                </a:xfrm>
                <a:custGeom>
                  <a:avLst/>
                  <a:gdLst/>
                  <a:ahLst/>
                  <a:cxnLst/>
                  <a:rect l="l" t="t" r="r" b="b"/>
                  <a:pathLst>
                    <a:path w="7057" h="8483" extrusionOk="0">
                      <a:moveTo>
                        <a:pt x="1" y="1"/>
                      </a:moveTo>
                      <a:lnTo>
                        <a:pt x="1" y="8483"/>
                      </a:lnTo>
                      <a:lnTo>
                        <a:pt x="7056" y="8483"/>
                      </a:lnTo>
                      <a:lnTo>
                        <a:pt x="70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2"/>
                <p:cNvSpPr/>
                <p:nvPr/>
              </p:nvSpPr>
              <p:spPr>
                <a:xfrm>
                  <a:off x="6609475" y="3465200"/>
                  <a:ext cx="199600" cy="13600"/>
                </a:xfrm>
                <a:custGeom>
                  <a:avLst/>
                  <a:gdLst/>
                  <a:ahLst/>
                  <a:cxnLst/>
                  <a:rect l="l" t="t" r="r" b="b"/>
                  <a:pathLst>
                    <a:path w="7984" h="544" extrusionOk="0">
                      <a:moveTo>
                        <a:pt x="0" y="0"/>
                      </a:moveTo>
                      <a:lnTo>
                        <a:pt x="0" y="543"/>
                      </a:lnTo>
                      <a:lnTo>
                        <a:pt x="7983" y="543"/>
                      </a:lnTo>
                      <a:lnTo>
                        <a:pt x="79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2"/>
                <p:cNvSpPr/>
                <p:nvPr/>
              </p:nvSpPr>
              <p:spPr>
                <a:xfrm>
                  <a:off x="6673950" y="3357700"/>
                  <a:ext cx="8175" cy="232175"/>
                </a:xfrm>
                <a:custGeom>
                  <a:avLst/>
                  <a:gdLst/>
                  <a:ahLst/>
                  <a:cxnLst/>
                  <a:rect l="l" t="t" r="r" b="b"/>
                  <a:pathLst>
                    <a:path w="327" h="9287" extrusionOk="0">
                      <a:moveTo>
                        <a:pt x="1" y="0"/>
                      </a:moveTo>
                      <a:lnTo>
                        <a:pt x="1" y="9287"/>
                      </a:lnTo>
                      <a:lnTo>
                        <a:pt x="327" y="9287"/>
                      </a:lnTo>
                      <a:lnTo>
                        <a:pt x="3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2"/>
                <p:cNvSpPr/>
                <p:nvPr/>
              </p:nvSpPr>
              <p:spPr>
                <a:xfrm>
                  <a:off x="6747700" y="3357700"/>
                  <a:ext cx="8175" cy="232175"/>
                </a:xfrm>
                <a:custGeom>
                  <a:avLst/>
                  <a:gdLst/>
                  <a:ahLst/>
                  <a:cxnLst/>
                  <a:rect l="l" t="t" r="r" b="b"/>
                  <a:pathLst>
                    <a:path w="327" h="9287" extrusionOk="0">
                      <a:moveTo>
                        <a:pt x="1" y="0"/>
                      </a:moveTo>
                      <a:lnTo>
                        <a:pt x="1" y="9287"/>
                      </a:lnTo>
                      <a:lnTo>
                        <a:pt x="327" y="9287"/>
                      </a:lnTo>
                      <a:lnTo>
                        <a:pt x="3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2"/>
                <p:cNvSpPr/>
                <p:nvPr/>
              </p:nvSpPr>
              <p:spPr>
                <a:xfrm>
                  <a:off x="6612400" y="3413375"/>
                  <a:ext cx="196025" cy="7250"/>
                </a:xfrm>
                <a:custGeom>
                  <a:avLst/>
                  <a:gdLst/>
                  <a:ahLst/>
                  <a:cxnLst/>
                  <a:rect l="l" t="t" r="r" b="b"/>
                  <a:pathLst>
                    <a:path w="7841" h="290" extrusionOk="0">
                      <a:moveTo>
                        <a:pt x="1" y="0"/>
                      </a:moveTo>
                      <a:lnTo>
                        <a:pt x="1" y="290"/>
                      </a:lnTo>
                      <a:lnTo>
                        <a:pt x="7840" y="290"/>
                      </a:lnTo>
                      <a:lnTo>
                        <a:pt x="784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2"/>
                <p:cNvSpPr/>
                <p:nvPr/>
              </p:nvSpPr>
              <p:spPr>
                <a:xfrm>
                  <a:off x="6612400" y="3522875"/>
                  <a:ext cx="196025" cy="7275"/>
                </a:xfrm>
                <a:custGeom>
                  <a:avLst/>
                  <a:gdLst/>
                  <a:ahLst/>
                  <a:cxnLst/>
                  <a:rect l="l" t="t" r="r" b="b"/>
                  <a:pathLst>
                    <a:path w="7841" h="291" extrusionOk="0">
                      <a:moveTo>
                        <a:pt x="1" y="1"/>
                      </a:moveTo>
                      <a:lnTo>
                        <a:pt x="1" y="291"/>
                      </a:lnTo>
                      <a:lnTo>
                        <a:pt x="7840" y="291"/>
                      </a:lnTo>
                      <a:lnTo>
                        <a:pt x="78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2"/>
                <p:cNvSpPr/>
                <p:nvPr/>
              </p:nvSpPr>
              <p:spPr>
                <a:xfrm>
                  <a:off x="6594525" y="3586700"/>
                  <a:ext cx="228125" cy="19700"/>
                </a:xfrm>
                <a:custGeom>
                  <a:avLst/>
                  <a:gdLst/>
                  <a:ahLst/>
                  <a:cxnLst/>
                  <a:rect l="l" t="t" r="r" b="b"/>
                  <a:pathLst>
                    <a:path w="9125" h="788" extrusionOk="0">
                      <a:moveTo>
                        <a:pt x="0" y="1"/>
                      </a:moveTo>
                      <a:lnTo>
                        <a:pt x="0" y="787"/>
                      </a:lnTo>
                      <a:lnTo>
                        <a:pt x="9125" y="787"/>
                      </a:lnTo>
                      <a:lnTo>
                        <a:pt x="91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2"/>
                <p:cNvSpPr/>
                <p:nvPr/>
              </p:nvSpPr>
              <p:spPr>
                <a:xfrm>
                  <a:off x="6607450" y="3654600"/>
                  <a:ext cx="204550" cy="244375"/>
                </a:xfrm>
                <a:custGeom>
                  <a:avLst/>
                  <a:gdLst/>
                  <a:ahLst/>
                  <a:cxnLst/>
                  <a:rect l="l" t="t" r="r" b="b"/>
                  <a:pathLst>
                    <a:path w="8182" h="9775" extrusionOk="0">
                      <a:moveTo>
                        <a:pt x="0" y="0"/>
                      </a:moveTo>
                      <a:lnTo>
                        <a:pt x="0" y="9775"/>
                      </a:lnTo>
                      <a:lnTo>
                        <a:pt x="8182" y="9775"/>
                      </a:lnTo>
                      <a:lnTo>
                        <a:pt x="81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2"/>
                <p:cNvSpPr/>
                <p:nvPr/>
              </p:nvSpPr>
              <p:spPr>
                <a:xfrm>
                  <a:off x="6618275" y="3667550"/>
                  <a:ext cx="182850" cy="218450"/>
                </a:xfrm>
                <a:custGeom>
                  <a:avLst/>
                  <a:gdLst/>
                  <a:ahLst/>
                  <a:cxnLst/>
                  <a:rect l="l" t="t" r="r" b="b"/>
                  <a:pathLst>
                    <a:path w="7314" h="8738" extrusionOk="0">
                      <a:moveTo>
                        <a:pt x="1" y="1"/>
                      </a:moveTo>
                      <a:lnTo>
                        <a:pt x="1" y="8738"/>
                      </a:lnTo>
                      <a:lnTo>
                        <a:pt x="7313" y="8738"/>
                      </a:lnTo>
                      <a:lnTo>
                        <a:pt x="731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2"/>
                <p:cNvSpPr/>
                <p:nvPr/>
              </p:nvSpPr>
              <p:spPr>
                <a:xfrm>
                  <a:off x="6618275" y="3674000"/>
                  <a:ext cx="176425" cy="212050"/>
                </a:xfrm>
                <a:custGeom>
                  <a:avLst/>
                  <a:gdLst/>
                  <a:ahLst/>
                  <a:cxnLst/>
                  <a:rect l="l" t="t" r="r" b="b"/>
                  <a:pathLst>
                    <a:path w="7057" h="8482" extrusionOk="0">
                      <a:moveTo>
                        <a:pt x="1" y="0"/>
                      </a:moveTo>
                      <a:lnTo>
                        <a:pt x="1" y="8482"/>
                      </a:lnTo>
                      <a:lnTo>
                        <a:pt x="7056" y="8482"/>
                      </a:lnTo>
                      <a:lnTo>
                        <a:pt x="70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2"/>
                <p:cNvSpPr/>
                <p:nvPr/>
              </p:nvSpPr>
              <p:spPr>
                <a:xfrm>
                  <a:off x="6609475" y="3770700"/>
                  <a:ext cx="199600" cy="13600"/>
                </a:xfrm>
                <a:custGeom>
                  <a:avLst/>
                  <a:gdLst/>
                  <a:ahLst/>
                  <a:cxnLst/>
                  <a:rect l="l" t="t" r="r" b="b"/>
                  <a:pathLst>
                    <a:path w="7984" h="544" extrusionOk="0">
                      <a:moveTo>
                        <a:pt x="0" y="0"/>
                      </a:moveTo>
                      <a:lnTo>
                        <a:pt x="0" y="543"/>
                      </a:lnTo>
                      <a:lnTo>
                        <a:pt x="7983" y="543"/>
                      </a:lnTo>
                      <a:lnTo>
                        <a:pt x="79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2"/>
                <p:cNvSpPr/>
                <p:nvPr/>
              </p:nvSpPr>
              <p:spPr>
                <a:xfrm>
                  <a:off x="6673950" y="3663200"/>
                  <a:ext cx="8175" cy="232175"/>
                </a:xfrm>
                <a:custGeom>
                  <a:avLst/>
                  <a:gdLst/>
                  <a:ahLst/>
                  <a:cxnLst/>
                  <a:rect l="l" t="t" r="r" b="b"/>
                  <a:pathLst>
                    <a:path w="327" h="9287" extrusionOk="0">
                      <a:moveTo>
                        <a:pt x="1" y="1"/>
                      </a:moveTo>
                      <a:lnTo>
                        <a:pt x="1" y="9287"/>
                      </a:lnTo>
                      <a:lnTo>
                        <a:pt x="327" y="9287"/>
                      </a:lnTo>
                      <a:lnTo>
                        <a:pt x="3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2"/>
                <p:cNvSpPr/>
                <p:nvPr/>
              </p:nvSpPr>
              <p:spPr>
                <a:xfrm>
                  <a:off x="6747700" y="3663200"/>
                  <a:ext cx="8175" cy="232175"/>
                </a:xfrm>
                <a:custGeom>
                  <a:avLst/>
                  <a:gdLst/>
                  <a:ahLst/>
                  <a:cxnLst/>
                  <a:rect l="l" t="t" r="r" b="b"/>
                  <a:pathLst>
                    <a:path w="327" h="9287" extrusionOk="0">
                      <a:moveTo>
                        <a:pt x="1" y="1"/>
                      </a:moveTo>
                      <a:lnTo>
                        <a:pt x="1" y="9287"/>
                      </a:lnTo>
                      <a:lnTo>
                        <a:pt x="327" y="9287"/>
                      </a:lnTo>
                      <a:lnTo>
                        <a:pt x="3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2"/>
                <p:cNvSpPr/>
                <p:nvPr/>
              </p:nvSpPr>
              <p:spPr>
                <a:xfrm>
                  <a:off x="6612400" y="3718875"/>
                  <a:ext cx="196025" cy="7275"/>
                </a:xfrm>
                <a:custGeom>
                  <a:avLst/>
                  <a:gdLst/>
                  <a:ahLst/>
                  <a:cxnLst/>
                  <a:rect l="l" t="t" r="r" b="b"/>
                  <a:pathLst>
                    <a:path w="7841" h="291" extrusionOk="0">
                      <a:moveTo>
                        <a:pt x="1" y="0"/>
                      </a:moveTo>
                      <a:lnTo>
                        <a:pt x="1" y="290"/>
                      </a:lnTo>
                      <a:lnTo>
                        <a:pt x="7840" y="290"/>
                      </a:lnTo>
                      <a:lnTo>
                        <a:pt x="784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2"/>
                <p:cNvSpPr/>
                <p:nvPr/>
              </p:nvSpPr>
              <p:spPr>
                <a:xfrm>
                  <a:off x="6612400" y="3828400"/>
                  <a:ext cx="196025" cy="7250"/>
                </a:xfrm>
                <a:custGeom>
                  <a:avLst/>
                  <a:gdLst/>
                  <a:ahLst/>
                  <a:cxnLst/>
                  <a:rect l="l" t="t" r="r" b="b"/>
                  <a:pathLst>
                    <a:path w="7841" h="290" extrusionOk="0">
                      <a:moveTo>
                        <a:pt x="1" y="0"/>
                      </a:moveTo>
                      <a:lnTo>
                        <a:pt x="1" y="290"/>
                      </a:lnTo>
                      <a:lnTo>
                        <a:pt x="7840" y="290"/>
                      </a:lnTo>
                      <a:lnTo>
                        <a:pt x="784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2"/>
                <p:cNvSpPr/>
                <p:nvPr/>
              </p:nvSpPr>
              <p:spPr>
                <a:xfrm>
                  <a:off x="6593600" y="3892175"/>
                  <a:ext cx="228150" cy="19725"/>
                </a:xfrm>
                <a:custGeom>
                  <a:avLst/>
                  <a:gdLst/>
                  <a:ahLst/>
                  <a:cxnLst/>
                  <a:rect l="l" t="t" r="r" b="b"/>
                  <a:pathLst>
                    <a:path w="9126" h="789" extrusionOk="0">
                      <a:moveTo>
                        <a:pt x="1" y="0"/>
                      </a:moveTo>
                      <a:lnTo>
                        <a:pt x="1" y="788"/>
                      </a:lnTo>
                      <a:lnTo>
                        <a:pt x="9125" y="788"/>
                      </a:lnTo>
                      <a:lnTo>
                        <a:pt x="9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2"/>
                <p:cNvSpPr/>
                <p:nvPr/>
              </p:nvSpPr>
              <p:spPr>
                <a:xfrm>
                  <a:off x="6949575" y="3349075"/>
                  <a:ext cx="204625" cy="244450"/>
                </a:xfrm>
                <a:custGeom>
                  <a:avLst/>
                  <a:gdLst/>
                  <a:ahLst/>
                  <a:cxnLst/>
                  <a:rect l="l" t="t" r="r" b="b"/>
                  <a:pathLst>
                    <a:path w="8185" h="9778" extrusionOk="0">
                      <a:moveTo>
                        <a:pt x="0" y="1"/>
                      </a:moveTo>
                      <a:lnTo>
                        <a:pt x="0" y="9777"/>
                      </a:lnTo>
                      <a:lnTo>
                        <a:pt x="8184" y="9777"/>
                      </a:lnTo>
                      <a:lnTo>
                        <a:pt x="8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2"/>
                <p:cNvSpPr/>
                <p:nvPr/>
              </p:nvSpPr>
              <p:spPr>
                <a:xfrm>
                  <a:off x="6960450" y="3362050"/>
                  <a:ext cx="182850" cy="218500"/>
                </a:xfrm>
                <a:custGeom>
                  <a:avLst/>
                  <a:gdLst/>
                  <a:ahLst/>
                  <a:cxnLst/>
                  <a:rect l="l" t="t" r="r" b="b"/>
                  <a:pathLst>
                    <a:path w="7314" h="8740" extrusionOk="0">
                      <a:moveTo>
                        <a:pt x="1" y="1"/>
                      </a:moveTo>
                      <a:lnTo>
                        <a:pt x="1" y="8740"/>
                      </a:lnTo>
                      <a:lnTo>
                        <a:pt x="7314" y="8740"/>
                      </a:lnTo>
                      <a:lnTo>
                        <a:pt x="731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2"/>
                <p:cNvSpPr/>
                <p:nvPr/>
              </p:nvSpPr>
              <p:spPr>
                <a:xfrm>
                  <a:off x="6960450" y="3368475"/>
                  <a:ext cx="176425" cy="212075"/>
                </a:xfrm>
                <a:custGeom>
                  <a:avLst/>
                  <a:gdLst/>
                  <a:ahLst/>
                  <a:cxnLst/>
                  <a:rect l="l" t="t" r="r" b="b"/>
                  <a:pathLst>
                    <a:path w="7057" h="8483" extrusionOk="0">
                      <a:moveTo>
                        <a:pt x="1" y="1"/>
                      </a:moveTo>
                      <a:lnTo>
                        <a:pt x="1" y="8483"/>
                      </a:lnTo>
                      <a:lnTo>
                        <a:pt x="7056" y="8483"/>
                      </a:lnTo>
                      <a:lnTo>
                        <a:pt x="70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2"/>
                <p:cNvSpPr/>
                <p:nvPr/>
              </p:nvSpPr>
              <p:spPr>
                <a:xfrm>
                  <a:off x="6951600" y="3465200"/>
                  <a:ext cx="199600" cy="13600"/>
                </a:xfrm>
                <a:custGeom>
                  <a:avLst/>
                  <a:gdLst/>
                  <a:ahLst/>
                  <a:cxnLst/>
                  <a:rect l="l" t="t" r="r" b="b"/>
                  <a:pathLst>
                    <a:path w="7984" h="544" extrusionOk="0">
                      <a:moveTo>
                        <a:pt x="0" y="0"/>
                      </a:moveTo>
                      <a:lnTo>
                        <a:pt x="0" y="543"/>
                      </a:lnTo>
                      <a:lnTo>
                        <a:pt x="7984" y="543"/>
                      </a:lnTo>
                      <a:lnTo>
                        <a:pt x="79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2"/>
                <p:cNvSpPr/>
                <p:nvPr/>
              </p:nvSpPr>
              <p:spPr>
                <a:xfrm>
                  <a:off x="7016125" y="3357700"/>
                  <a:ext cx="8125" cy="232175"/>
                </a:xfrm>
                <a:custGeom>
                  <a:avLst/>
                  <a:gdLst/>
                  <a:ahLst/>
                  <a:cxnLst/>
                  <a:rect l="l" t="t" r="r" b="b"/>
                  <a:pathLst>
                    <a:path w="325" h="9287" extrusionOk="0">
                      <a:moveTo>
                        <a:pt x="1" y="0"/>
                      </a:moveTo>
                      <a:lnTo>
                        <a:pt x="1" y="9287"/>
                      </a:lnTo>
                      <a:lnTo>
                        <a:pt x="325" y="9287"/>
                      </a:lnTo>
                      <a:lnTo>
                        <a:pt x="3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2"/>
                <p:cNvSpPr/>
                <p:nvPr/>
              </p:nvSpPr>
              <p:spPr>
                <a:xfrm>
                  <a:off x="7089875" y="3357700"/>
                  <a:ext cx="8200" cy="232175"/>
                </a:xfrm>
                <a:custGeom>
                  <a:avLst/>
                  <a:gdLst/>
                  <a:ahLst/>
                  <a:cxnLst/>
                  <a:rect l="l" t="t" r="r" b="b"/>
                  <a:pathLst>
                    <a:path w="328" h="9287" extrusionOk="0">
                      <a:moveTo>
                        <a:pt x="1" y="0"/>
                      </a:moveTo>
                      <a:lnTo>
                        <a:pt x="1" y="9287"/>
                      </a:lnTo>
                      <a:lnTo>
                        <a:pt x="327" y="9287"/>
                      </a:lnTo>
                      <a:lnTo>
                        <a:pt x="3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2"/>
                <p:cNvSpPr/>
                <p:nvPr/>
              </p:nvSpPr>
              <p:spPr>
                <a:xfrm>
                  <a:off x="6954575" y="3413375"/>
                  <a:ext cx="195975" cy="7250"/>
                </a:xfrm>
                <a:custGeom>
                  <a:avLst/>
                  <a:gdLst/>
                  <a:ahLst/>
                  <a:cxnLst/>
                  <a:rect l="l" t="t" r="r" b="b"/>
                  <a:pathLst>
                    <a:path w="7839" h="290" extrusionOk="0">
                      <a:moveTo>
                        <a:pt x="1" y="0"/>
                      </a:moveTo>
                      <a:lnTo>
                        <a:pt x="1" y="290"/>
                      </a:lnTo>
                      <a:lnTo>
                        <a:pt x="7838" y="290"/>
                      </a:lnTo>
                      <a:lnTo>
                        <a:pt x="78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2"/>
                <p:cNvSpPr/>
                <p:nvPr/>
              </p:nvSpPr>
              <p:spPr>
                <a:xfrm>
                  <a:off x="6954575" y="3522875"/>
                  <a:ext cx="195975" cy="7275"/>
                </a:xfrm>
                <a:custGeom>
                  <a:avLst/>
                  <a:gdLst/>
                  <a:ahLst/>
                  <a:cxnLst/>
                  <a:rect l="l" t="t" r="r" b="b"/>
                  <a:pathLst>
                    <a:path w="7839" h="291" extrusionOk="0">
                      <a:moveTo>
                        <a:pt x="1" y="1"/>
                      </a:moveTo>
                      <a:lnTo>
                        <a:pt x="1" y="291"/>
                      </a:lnTo>
                      <a:lnTo>
                        <a:pt x="7838" y="291"/>
                      </a:lnTo>
                      <a:lnTo>
                        <a:pt x="78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2"/>
                <p:cNvSpPr/>
                <p:nvPr/>
              </p:nvSpPr>
              <p:spPr>
                <a:xfrm>
                  <a:off x="6936700" y="3586700"/>
                  <a:ext cx="228075" cy="19700"/>
                </a:xfrm>
                <a:custGeom>
                  <a:avLst/>
                  <a:gdLst/>
                  <a:ahLst/>
                  <a:cxnLst/>
                  <a:rect l="l" t="t" r="r" b="b"/>
                  <a:pathLst>
                    <a:path w="9123" h="788" extrusionOk="0">
                      <a:moveTo>
                        <a:pt x="1" y="1"/>
                      </a:moveTo>
                      <a:lnTo>
                        <a:pt x="1" y="787"/>
                      </a:lnTo>
                      <a:lnTo>
                        <a:pt x="9123" y="787"/>
                      </a:lnTo>
                      <a:lnTo>
                        <a:pt x="91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2"/>
                <p:cNvSpPr/>
                <p:nvPr/>
              </p:nvSpPr>
              <p:spPr>
                <a:xfrm>
                  <a:off x="6420075" y="3382575"/>
                  <a:ext cx="66075" cy="224525"/>
                </a:xfrm>
                <a:custGeom>
                  <a:avLst/>
                  <a:gdLst/>
                  <a:ahLst/>
                  <a:cxnLst/>
                  <a:rect l="l" t="t" r="r" b="b"/>
                  <a:pathLst>
                    <a:path w="2643" h="8981" extrusionOk="0">
                      <a:moveTo>
                        <a:pt x="0" y="0"/>
                      </a:moveTo>
                      <a:lnTo>
                        <a:pt x="0" y="8980"/>
                      </a:lnTo>
                      <a:lnTo>
                        <a:pt x="2642" y="8980"/>
                      </a:lnTo>
                      <a:lnTo>
                        <a:pt x="26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2"/>
                <p:cNvSpPr/>
                <p:nvPr/>
              </p:nvSpPr>
              <p:spPr>
                <a:xfrm>
                  <a:off x="6429125" y="3394325"/>
                  <a:ext cx="48000" cy="200100"/>
                </a:xfrm>
                <a:custGeom>
                  <a:avLst/>
                  <a:gdLst/>
                  <a:ahLst/>
                  <a:cxnLst/>
                  <a:rect l="l" t="t" r="r" b="b"/>
                  <a:pathLst>
                    <a:path w="1920" h="8004" extrusionOk="0">
                      <a:moveTo>
                        <a:pt x="1" y="0"/>
                      </a:moveTo>
                      <a:lnTo>
                        <a:pt x="1" y="8004"/>
                      </a:lnTo>
                      <a:lnTo>
                        <a:pt x="1920" y="8004"/>
                      </a:lnTo>
                      <a:lnTo>
                        <a:pt x="19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2"/>
                <p:cNvSpPr/>
                <p:nvPr/>
              </p:nvSpPr>
              <p:spPr>
                <a:xfrm>
                  <a:off x="6420075" y="3669075"/>
                  <a:ext cx="66075" cy="224475"/>
                </a:xfrm>
                <a:custGeom>
                  <a:avLst/>
                  <a:gdLst/>
                  <a:ahLst/>
                  <a:cxnLst/>
                  <a:rect l="l" t="t" r="r" b="b"/>
                  <a:pathLst>
                    <a:path w="2643" h="8979" extrusionOk="0">
                      <a:moveTo>
                        <a:pt x="0" y="1"/>
                      </a:moveTo>
                      <a:lnTo>
                        <a:pt x="0" y="8979"/>
                      </a:lnTo>
                      <a:lnTo>
                        <a:pt x="2642" y="8979"/>
                      </a:lnTo>
                      <a:lnTo>
                        <a:pt x="26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2"/>
                <p:cNvSpPr/>
                <p:nvPr/>
              </p:nvSpPr>
              <p:spPr>
                <a:xfrm>
                  <a:off x="6429125" y="3680825"/>
                  <a:ext cx="48000" cy="200075"/>
                </a:xfrm>
                <a:custGeom>
                  <a:avLst/>
                  <a:gdLst/>
                  <a:ahLst/>
                  <a:cxnLst/>
                  <a:rect l="l" t="t" r="r" b="b"/>
                  <a:pathLst>
                    <a:path w="1920" h="8003" extrusionOk="0">
                      <a:moveTo>
                        <a:pt x="1" y="1"/>
                      </a:moveTo>
                      <a:lnTo>
                        <a:pt x="1" y="8002"/>
                      </a:lnTo>
                      <a:lnTo>
                        <a:pt x="1920" y="8002"/>
                      </a:lnTo>
                      <a:lnTo>
                        <a:pt x="19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2"/>
                <p:cNvSpPr/>
                <p:nvPr/>
              </p:nvSpPr>
              <p:spPr>
                <a:xfrm>
                  <a:off x="6905250" y="3664050"/>
                  <a:ext cx="259325" cy="474825"/>
                </a:xfrm>
                <a:custGeom>
                  <a:avLst/>
                  <a:gdLst/>
                  <a:ahLst/>
                  <a:cxnLst/>
                  <a:rect l="l" t="t" r="r" b="b"/>
                  <a:pathLst>
                    <a:path w="10373" h="18993" extrusionOk="0">
                      <a:moveTo>
                        <a:pt x="0" y="1"/>
                      </a:moveTo>
                      <a:lnTo>
                        <a:pt x="0" y="18993"/>
                      </a:lnTo>
                      <a:lnTo>
                        <a:pt x="10373" y="18993"/>
                      </a:lnTo>
                      <a:lnTo>
                        <a:pt x="103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2"/>
                <p:cNvSpPr/>
                <p:nvPr/>
              </p:nvSpPr>
              <p:spPr>
                <a:xfrm>
                  <a:off x="6917000" y="3680875"/>
                  <a:ext cx="235375" cy="336225"/>
                </a:xfrm>
                <a:custGeom>
                  <a:avLst/>
                  <a:gdLst/>
                  <a:ahLst/>
                  <a:cxnLst/>
                  <a:rect l="l" t="t" r="r" b="b"/>
                  <a:pathLst>
                    <a:path w="9415" h="13449" extrusionOk="0">
                      <a:moveTo>
                        <a:pt x="0" y="1"/>
                      </a:moveTo>
                      <a:lnTo>
                        <a:pt x="0" y="13449"/>
                      </a:lnTo>
                      <a:lnTo>
                        <a:pt x="9414" y="13449"/>
                      </a:lnTo>
                      <a:lnTo>
                        <a:pt x="94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2"/>
                <p:cNvSpPr/>
                <p:nvPr/>
              </p:nvSpPr>
              <p:spPr>
                <a:xfrm>
                  <a:off x="6924700" y="3689025"/>
                  <a:ext cx="219975" cy="321300"/>
                </a:xfrm>
                <a:custGeom>
                  <a:avLst/>
                  <a:gdLst/>
                  <a:ahLst/>
                  <a:cxnLst/>
                  <a:rect l="l" t="t" r="r" b="b"/>
                  <a:pathLst>
                    <a:path w="8799" h="12852" extrusionOk="0">
                      <a:moveTo>
                        <a:pt x="8691" y="106"/>
                      </a:moveTo>
                      <a:lnTo>
                        <a:pt x="8691" y="12744"/>
                      </a:lnTo>
                      <a:lnTo>
                        <a:pt x="106" y="12744"/>
                      </a:lnTo>
                      <a:lnTo>
                        <a:pt x="106" y="106"/>
                      </a:lnTo>
                      <a:close/>
                      <a:moveTo>
                        <a:pt x="52" y="1"/>
                      </a:moveTo>
                      <a:cubicBezTo>
                        <a:pt x="25" y="1"/>
                        <a:pt x="2" y="24"/>
                        <a:pt x="2" y="52"/>
                      </a:cubicBezTo>
                      <a:lnTo>
                        <a:pt x="2" y="12796"/>
                      </a:lnTo>
                      <a:cubicBezTo>
                        <a:pt x="0" y="12827"/>
                        <a:pt x="25" y="12851"/>
                        <a:pt x="55" y="12851"/>
                      </a:cubicBezTo>
                      <a:lnTo>
                        <a:pt x="8746" y="12851"/>
                      </a:lnTo>
                      <a:cubicBezTo>
                        <a:pt x="8774" y="12851"/>
                        <a:pt x="8798" y="12827"/>
                        <a:pt x="8798" y="12796"/>
                      </a:cubicBezTo>
                      <a:lnTo>
                        <a:pt x="8798" y="52"/>
                      </a:lnTo>
                      <a:cubicBezTo>
                        <a:pt x="8798" y="23"/>
                        <a:pt x="8774" y="1"/>
                        <a:pt x="8746" y="1"/>
                      </a:cubicBezTo>
                      <a:lnTo>
                        <a:pt x="55" y="1"/>
                      </a:lnTo>
                      <a:cubicBezTo>
                        <a:pt x="54" y="1"/>
                        <a:pt x="53" y="1"/>
                        <a:pt x="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2"/>
                <p:cNvSpPr/>
                <p:nvPr/>
              </p:nvSpPr>
              <p:spPr>
                <a:xfrm>
                  <a:off x="6941475" y="3706200"/>
                  <a:ext cx="189375" cy="41375"/>
                </a:xfrm>
                <a:custGeom>
                  <a:avLst/>
                  <a:gdLst/>
                  <a:ahLst/>
                  <a:cxnLst/>
                  <a:rect l="l" t="t" r="r" b="b"/>
                  <a:pathLst>
                    <a:path w="7575" h="1655" extrusionOk="0">
                      <a:moveTo>
                        <a:pt x="7469" y="106"/>
                      </a:moveTo>
                      <a:lnTo>
                        <a:pt x="7469" y="1549"/>
                      </a:lnTo>
                      <a:lnTo>
                        <a:pt x="105" y="1549"/>
                      </a:lnTo>
                      <a:lnTo>
                        <a:pt x="105" y="106"/>
                      </a:lnTo>
                      <a:close/>
                      <a:moveTo>
                        <a:pt x="53" y="1"/>
                      </a:moveTo>
                      <a:cubicBezTo>
                        <a:pt x="24" y="1"/>
                        <a:pt x="0" y="25"/>
                        <a:pt x="2" y="53"/>
                      </a:cubicBezTo>
                      <a:lnTo>
                        <a:pt x="2" y="1601"/>
                      </a:lnTo>
                      <a:cubicBezTo>
                        <a:pt x="0" y="1630"/>
                        <a:pt x="24" y="1654"/>
                        <a:pt x="53" y="1654"/>
                      </a:cubicBezTo>
                      <a:lnTo>
                        <a:pt x="7521" y="1654"/>
                      </a:lnTo>
                      <a:cubicBezTo>
                        <a:pt x="7550" y="1654"/>
                        <a:pt x="7574" y="1630"/>
                        <a:pt x="7574" y="1601"/>
                      </a:cubicBezTo>
                      <a:lnTo>
                        <a:pt x="7574" y="53"/>
                      </a:lnTo>
                      <a:cubicBezTo>
                        <a:pt x="7574" y="23"/>
                        <a:pt x="7550" y="1"/>
                        <a:pt x="7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2"/>
                <p:cNvSpPr/>
                <p:nvPr/>
              </p:nvSpPr>
              <p:spPr>
                <a:xfrm>
                  <a:off x="6941475" y="3772725"/>
                  <a:ext cx="189375" cy="41400"/>
                </a:xfrm>
                <a:custGeom>
                  <a:avLst/>
                  <a:gdLst/>
                  <a:ahLst/>
                  <a:cxnLst/>
                  <a:rect l="l" t="t" r="r" b="b"/>
                  <a:pathLst>
                    <a:path w="7575" h="1656" extrusionOk="0">
                      <a:moveTo>
                        <a:pt x="7469" y="108"/>
                      </a:moveTo>
                      <a:lnTo>
                        <a:pt x="7469" y="1548"/>
                      </a:lnTo>
                      <a:lnTo>
                        <a:pt x="105" y="1548"/>
                      </a:lnTo>
                      <a:lnTo>
                        <a:pt x="105" y="108"/>
                      </a:lnTo>
                      <a:close/>
                      <a:moveTo>
                        <a:pt x="53" y="0"/>
                      </a:moveTo>
                      <a:cubicBezTo>
                        <a:pt x="24" y="2"/>
                        <a:pt x="0" y="25"/>
                        <a:pt x="2" y="55"/>
                      </a:cubicBezTo>
                      <a:lnTo>
                        <a:pt x="2" y="1603"/>
                      </a:lnTo>
                      <a:cubicBezTo>
                        <a:pt x="0" y="1631"/>
                        <a:pt x="24" y="1656"/>
                        <a:pt x="53" y="1656"/>
                      </a:cubicBezTo>
                      <a:lnTo>
                        <a:pt x="7521" y="1656"/>
                      </a:lnTo>
                      <a:cubicBezTo>
                        <a:pt x="7550" y="1656"/>
                        <a:pt x="7574" y="1631"/>
                        <a:pt x="7574" y="1603"/>
                      </a:cubicBezTo>
                      <a:lnTo>
                        <a:pt x="7574" y="55"/>
                      </a:lnTo>
                      <a:cubicBezTo>
                        <a:pt x="7574" y="25"/>
                        <a:pt x="7550" y="0"/>
                        <a:pt x="75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2"/>
                <p:cNvSpPr/>
                <p:nvPr/>
              </p:nvSpPr>
              <p:spPr>
                <a:xfrm>
                  <a:off x="6941475" y="3839275"/>
                  <a:ext cx="189375" cy="41325"/>
                </a:xfrm>
                <a:custGeom>
                  <a:avLst/>
                  <a:gdLst/>
                  <a:ahLst/>
                  <a:cxnLst/>
                  <a:rect l="l" t="t" r="r" b="b"/>
                  <a:pathLst>
                    <a:path w="7575" h="1653" extrusionOk="0">
                      <a:moveTo>
                        <a:pt x="7469" y="108"/>
                      </a:moveTo>
                      <a:lnTo>
                        <a:pt x="7469" y="1549"/>
                      </a:lnTo>
                      <a:lnTo>
                        <a:pt x="105" y="1549"/>
                      </a:lnTo>
                      <a:lnTo>
                        <a:pt x="105" y="108"/>
                      </a:lnTo>
                      <a:close/>
                      <a:moveTo>
                        <a:pt x="53" y="1"/>
                      </a:moveTo>
                      <a:cubicBezTo>
                        <a:pt x="22" y="1"/>
                        <a:pt x="0" y="25"/>
                        <a:pt x="2" y="53"/>
                      </a:cubicBezTo>
                      <a:lnTo>
                        <a:pt x="2" y="1601"/>
                      </a:lnTo>
                      <a:cubicBezTo>
                        <a:pt x="2" y="1630"/>
                        <a:pt x="24" y="1652"/>
                        <a:pt x="53" y="1652"/>
                      </a:cubicBezTo>
                      <a:lnTo>
                        <a:pt x="7521" y="1652"/>
                      </a:lnTo>
                      <a:cubicBezTo>
                        <a:pt x="7523" y="1652"/>
                        <a:pt x="7524" y="1652"/>
                        <a:pt x="7525" y="1652"/>
                      </a:cubicBezTo>
                      <a:cubicBezTo>
                        <a:pt x="7552" y="1652"/>
                        <a:pt x="7574" y="1630"/>
                        <a:pt x="7574" y="1601"/>
                      </a:cubicBezTo>
                      <a:lnTo>
                        <a:pt x="7574" y="53"/>
                      </a:lnTo>
                      <a:cubicBezTo>
                        <a:pt x="7574" y="25"/>
                        <a:pt x="7552" y="1"/>
                        <a:pt x="7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2"/>
                <p:cNvSpPr/>
                <p:nvPr/>
              </p:nvSpPr>
              <p:spPr>
                <a:xfrm>
                  <a:off x="6941475" y="3905825"/>
                  <a:ext cx="189375" cy="41325"/>
                </a:xfrm>
                <a:custGeom>
                  <a:avLst/>
                  <a:gdLst/>
                  <a:ahLst/>
                  <a:cxnLst/>
                  <a:rect l="l" t="t" r="r" b="b"/>
                  <a:pathLst>
                    <a:path w="7575" h="1653" extrusionOk="0">
                      <a:moveTo>
                        <a:pt x="7469" y="104"/>
                      </a:moveTo>
                      <a:lnTo>
                        <a:pt x="7469" y="1545"/>
                      </a:lnTo>
                      <a:lnTo>
                        <a:pt x="105" y="1545"/>
                      </a:lnTo>
                      <a:lnTo>
                        <a:pt x="105" y="104"/>
                      </a:lnTo>
                      <a:close/>
                      <a:moveTo>
                        <a:pt x="7525" y="1"/>
                      </a:moveTo>
                      <a:cubicBezTo>
                        <a:pt x="7524" y="1"/>
                        <a:pt x="7523" y="1"/>
                        <a:pt x="7521" y="1"/>
                      </a:cubicBezTo>
                      <a:lnTo>
                        <a:pt x="53" y="1"/>
                      </a:lnTo>
                      <a:cubicBezTo>
                        <a:pt x="24" y="1"/>
                        <a:pt x="2" y="23"/>
                        <a:pt x="2" y="52"/>
                      </a:cubicBezTo>
                      <a:lnTo>
                        <a:pt x="2" y="1600"/>
                      </a:lnTo>
                      <a:cubicBezTo>
                        <a:pt x="0" y="1628"/>
                        <a:pt x="24" y="1652"/>
                        <a:pt x="53" y="1652"/>
                      </a:cubicBezTo>
                      <a:lnTo>
                        <a:pt x="7521" y="1652"/>
                      </a:lnTo>
                      <a:cubicBezTo>
                        <a:pt x="7550" y="1652"/>
                        <a:pt x="7574" y="1628"/>
                        <a:pt x="7574" y="1600"/>
                      </a:cubicBezTo>
                      <a:lnTo>
                        <a:pt x="7574" y="52"/>
                      </a:lnTo>
                      <a:cubicBezTo>
                        <a:pt x="7574" y="23"/>
                        <a:pt x="7552" y="1"/>
                        <a:pt x="7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2"/>
                <p:cNvSpPr/>
                <p:nvPr/>
              </p:nvSpPr>
              <p:spPr>
                <a:xfrm>
                  <a:off x="7112675" y="3831425"/>
                  <a:ext cx="24650" cy="21125"/>
                </a:xfrm>
                <a:custGeom>
                  <a:avLst/>
                  <a:gdLst/>
                  <a:ahLst/>
                  <a:cxnLst/>
                  <a:rect l="l" t="t" r="r" b="b"/>
                  <a:pathLst>
                    <a:path w="986" h="845" extrusionOk="0">
                      <a:moveTo>
                        <a:pt x="564" y="1"/>
                      </a:moveTo>
                      <a:cubicBezTo>
                        <a:pt x="189" y="1"/>
                        <a:pt x="1" y="454"/>
                        <a:pt x="266" y="720"/>
                      </a:cubicBezTo>
                      <a:cubicBezTo>
                        <a:pt x="352" y="806"/>
                        <a:pt x="457" y="844"/>
                        <a:pt x="561" y="844"/>
                      </a:cubicBezTo>
                      <a:cubicBezTo>
                        <a:pt x="778" y="844"/>
                        <a:pt x="985" y="676"/>
                        <a:pt x="985" y="422"/>
                      </a:cubicBezTo>
                      <a:cubicBezTo>
                        <a:pt x="985" y="189"/>
                        <a:pt x="797" y="1"/>
                        <a:pt x="5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2"/>
                <p:cNvSpPr/>
                <p:nvPr/>
              </p:nvSpPr>
              <p:spPr>
                <a:xfrm>
                  <a:off x="6917000" y="4017125"/>
                  <a:ext cx="295100" cy="122200"/>
                </a:xfrm>
                <a:custGeom>
                  <a:avLst/>
                  <a:gdLst/>
                  <a:ahLst/>
                  <a:cxnLst/>
                  <a:rect l="l" t="t" r="r" b="b"/>
                  <a:pathLst>
                    <a:path w="11804" h="4888" extrusionOk="0">
                      <a:moveTo>
                        <a:pt x="0" y="1"/>
                      </a:moveTo>
                      <a:lnTo>
                        <a:pt x="533" y="1196"/>
                      </a:lnTo>
                      <a:lnTo>
                        <a:pt x="582" y="1302"/>
                      </a:lnTo>
                      <a:lnTo>
                        <a:pt x="1133" y="2535"/>
                      </a:lnTo>
                      <a:lnTo>
                        <a:pt x="1184" y="2643"/>
                      </a:lnTo>
                      <a:lnTo>
                        <a:pt x="1733" y="3875"/>
                      </a:lnTo>
                      <a:lnTo>
                        <a:pt x="1781" y="3982"/>
                      </a:lnTo>
                      <a:lnTo>
                        <a:pt x="2187" y="4888"/>
                      </a:lnTo>
                      <a:lnTo>
                        <a:pt x="11803" y="4888"/>
                      </a:lnTo>
                      <a:lnTo>
                        <a:pt x="11361" y="3982"/>
                      </a:lnTo>
                      <a:lnTo>
                        <a:pt x="11309" y="3875"/>
                      </a:lnTo>
                      <a:lnTo>
                        <a:pt x="10705" y="2643"/>
                      </a:lnTo>
                      <a:lnTo>
                        <a:pt x="10652" y="2535"/>
                      </a:lnTo>
                      <a:lnTo>
                        <a:pt x="10050" y="1302"/>
                      </a:lnTo>
                      <a:lnTo>
                        <a:pt x="10022" y="1245"/>
                      </a:lnTo>
                      <a:lnTo>
                        <a:pt x="9998" y="1196"/>
                      </a:lnTo>
                      <a:lnTo>
                        <a:pt x="9994" y="1184"/>
                      </a:lnTo>
                      <a:lnTo>
                        <a:pt x="941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2"/>
                <p:cNvSpPr/>
                <p:nvPr/>
              </p:nvSpPr>
              <p:spPr>
                <a:xfrm>
                  <a:off x="7028350" y="4017125"/>
                  <a:ext cx="193675" cy="122200"/>
                </a:xfrm>
                <a:custGeom>
                  <a:avLst/>
                  <a:gdLst/>
                  <a:ahLst/>
                  <a:cxnLst/>
                  <a:rect l="l" t="t" r="r" b="b"/>
                  <a:pathLst>
                    <a:path w="7747" h="4888" extrusionOk="0">
                      <a:moveTo>
                        <a:pt x="4960" y="1"/>
                      </a:moveTo>
                      <a:lnTo>
                        <a:pt x="0" y="53"/>
                      </a:lnTo>
                      <a:lnTo>
                        <a:pt x="0" y="4888"/>
                      </a:lnTo>
                      <a:lnTo>
                        <a:pt x="7746" y="4888"/>
                      </a:lnTo>
                      <a:lnTo>
                        <a:pt x="7746" y="3895"/>
                      </a:lnTo>
                      <a:lnTo>
                        <a:pt x="7025" y="3895"/>
                      </a:lnTo>
                      <a:lnTo>
                        <a:pt x="7025" y="2578"/>
                      </a:lnTo>
                      <a:lnTo>
                        <a:pt x="6318" y="2578"/>
                      </a:lnTo>
                      <a:lnTo>
                        <a:pt x="6318" y="1245"/>
                      </a:lnTo>
                      <a:lnTo>
                        <a:pt x="5540" y="1245"/>
                      </a:lnTo>
                      <a:lnTo>
                        <a:pt x="554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2"/>
                <p:cNvSpPr/>
                <p:nvPr/>
              </p:nvSpPr>
              <p:spPr>
                <a:xfrm>
                  <a:off x="6917000" y="4017125"/>
                  <a:ext cx="58675" cy="122200"/>
                </a:xfrm>
                <a:custGeom>
                  <a:avLst/>
                  <a:gdLst/>
                  <a:ahLst/>
                  <a:cxnLst/>
                  <a:rect l="l" t="t" r="r" b="b"/>
                  <a:pathLst>
                    <a:path w="2347" h="4888" extrusionOk="0">
                      <a:moveTo>
                        <a:pt x="0" y="1"/>
                      </a:moveTo>
                      <a:lnTo>
                        <a:pt x="0" y="4888"/>
                      </a:lnTo>
                      <a:lnTo>
                        <a:pt x="2347" y="4888"/>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2"/>
                <p:cNvSpPr/>
                <p:nvPr/>
              </p:nvSpPr>
              <p:spPr>
                <a:xfrm>
                  <a:off x="6921500" y="4047025"/>
                  <a:ext cx="264800" cy="2650"/>
                </a:xfrm>
                <a:custGeom>
                  <a:avLst/>
                  <a:gdLst/>
                  <a:ahLst/>
                  <a:cxnLst/>
                  <a:rect l="l" t="t" r="r" b="b"/>
                  <a:pathLst>
                    <a:path w="10592" h="106" extrusionOk="0">
                      <a:moveTo>
                        <a:pt x="1" y="0"/>
                      </a:moveTo>
                      <a:lnTo>
                        <a:pt x="1" y="106"/>
                      </a:lnTo>
                      <a:lnTo>
                        <a:pt x="10592" y="106"/>
                      </a:lnTo>
                      <a:lnTo>
                        <a:pt x="10592" y="49"/>
                      </a:lnTo>
                      <a:lnTo>
                        <a:pt x="9842" y="49"/>
                      </a:lnTo>
                      <a:lnTo>
                        <a:pt x="98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2"/>
                <p:cNvSpPr/>
                <p:nvPr/>
              </p:nvSpPr>
              <p:spPr>
                <a:xfrm>
                  <a:off x="6921500" y="4080500"/>
                  <a:ext cx="282475" cy="2700"/>
                </a:xfrm>
                <a:custGeom>
                  <a:avLst/>
                  <a:gdLst/>
                  <a:ahLst/>
                  <a:cxnLst/>
                  <a:rect l="l" t="t" r="r" b="b"/>
                  <a:pathLst>
                    <a:path w="11299" h="108" extrusionOk="0">
                      <a:moveTo>
                        <a:pt x="1" y="0"/>
                      </a:moveTo>
                      <a:lnTo>
                        <a:pt x="1" y="108"/>
                      </a:lnTo>
                      <a:lnTo>
                        <a:pt x="11299" y="108"/>
                      </a:lnTo>
                      <a:lnTo>
                        <a:pt x="11299" y="43"/>
                      </a:lnTo>
                      <a:lnTo>
                        <a:pt x="10592" y="43"/>
                      </a:lnTo>
                      <a:lnTo>
                        <a:pt x="105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2"/>
                <p:cNvSpPr/>
                <p:nvPr/>
              </p:nvSpPr>
              <p:spPr>
                <a:xfrm>
                  <a:off x="6921500" y="4113975"/>
                  <a:ext cx="300525" cy="2725"/>
                </a:xfrm>
                <a:custGeom>
                  <a:avLst/>
                  <a:gdLst/>
                  <a:ahLst/>
                  <a:cxnLst/>
                  <a:rect l="l" t="t" r="r" b="b"/>
                  <a:pathLst>
                    <a:path w="12021" h="109" extrusionOk="0">
                      <a:moveTo>
                        <a:pt x="1" y="1"/>
                      </a:moveTo>
                      <a:lnTo>
                        <a:pt x="1" y="108"/>
                      </a:lnTo>
                      <a:lnTo>
                        <a:pt x="12020" y="108"/>
                      </a:lnTo>
                      <a:lnTo>
                        <a:pt x="12020" y="21"/>
                      </a:lnTo>
                      <a:lnTo>
                        <a:pt x="11299" y="21"/>
                      </a:lnTo>
                      <a:lnTo>
                        <a:pt x="112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2"/>
                <p:cNvSpPr/>
                <p:nvPr/>
              </p:nvSpPr>
              <p:spPr>
                <a:xfrm>
                  <a:off x="6587075" y="3972350"/>
                  <a:ext cx="5400" cy="166075"/>
                </a:xfrm>
                <a:custGeom>
                  <a:avLst/>
                  <a:gdLst/>
                  <a:ahLst/>
                  <a:cxnLst/>
                  <a:rect l="l" t="t" r="r" b="b"/>
                  <a:pathLst>
                    <a:path w="216" h="6643" extrusionOk="0">
                      <a:moveTo>
                        <a:pt x="108" y="1"/>
                      </a:moveTo>
                      <a:cubicBezTo>
                        <a:pt x="49" y="1"/>
                        <a:pt x="3" y="47"/>
                        <a:pt x="1" y="106"/>
                      </a:cubicBezTo>
                      <a:lnTo>
                        <a:pt x="1" y="6642"/>
                      </a:lnTo>
                      <a:lnTo>
                        <a:pt x="215" y="6642"/>
                      </a:lnTo>
                      <a:lnTo>
                        <a:pt x="215" y="106"/>
                      </a:lnTo>
                      <a:cubicBezTo>
                        <a:pt x="215" y="47"/>
                        <a:pt x="167" y="1"/>
                        <a:pt x="1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2"/>
                <p:cNvSpPr/>
                <p:nvPr/>
              </p:nvSpPr>
              <p:spPr>
                <a:xfrm>
                  <a:off x="6887200" y="3972325"/>
                  <a:ext cx="5300" cy="166150"/>
                </a:xfrm>
                <a:custGeom>
                  <a:avLst/>
                  <a:gdLst/>
                  <a:ahLst/>
                  <a:cxnLst/>
                  <a:rect l="l" t="t" r="r" b="b"/>
                  <a:pathLst>
                    <a:path w="212" h="6646" extrusionOk="0">
                      <a:moveTo>
                        <a:pt x="106" y="1"/>
                      </a:moveTo>
                      <a:cubicBezTo>
                        <a:pt x="54" y="1"/>
                        <a:pt x="1" y="36"/>
                        <a:pt x="1" y="107"/>
                      </a:cubicBezTo>
                      <a:lnTo>
                        <a:pt x="1" y="6645"/>
                      </a:lnTo>
                      <a:lnTo>
                        <a:pt x="212" y="6645"/>
                      </a:lnTo>
                      <a:lnTo>
                        <a:pt x="212" y="107"/>
                      </a:lnTo>
                      <a:cubicBezTo>
                        <a:pt x="212" y="36"/>
                        <a:pt x="159" y="1"/>
                        <a:pt x="1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2"/>
                <p:cNvSpPr/>
                <p:nvPr/>
              </p:nvSpPr>
              <p:spPr>
                <a:xfrm>
                  <a:off x="6535100" y="4005375"/>
                  <a:ext cx="369150" cy="5350"/>
                </a:xfrm>
                <a:custGeom>
                  <a:avLst/>
                  <a:gdLst/>
                  <a:ahLst/>
                  <a:cxnLst/>
                  <a:rect l="l" t="t" r="r" b="b"/>
                  <a:pathLst>
                    <a:path w="14766" h="214" extrusionOk="0">
                      <a:moveTo>
                        <a:pt x="143" y="1"/>
                      </a:moveTo>
                      <a:cubicBezTo>
                        <a:pt x="1" y="1"/>
                        <a:pt x="1" y="213"/>
                        <a:pt x="143" y="213"/>
                      </a:cubicBezTo>
                      <a:lnTo>
                        <a:pt x="14624" y="213"/>
                      </a:lnTo>
                      <a:cubicBezTo>
                        <a:pt x="14766" y="213"/>
                        <a:pt x="14766" y="1"/>
                        <a:pt x="14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2"/>
                <p:cNvSpPr/>
                <p:nvPr/>
              </p:nvSpPr>
              <p:spPr>
                <a:xfrm>
                  <a:off x="6535100" y="4105875"/>
                  <a:ext cx="369150" cy="5350"/>
                </a:xfrm>
                <a:custGeom>
                  <a:avLst/>
                  <a:gdLst/>
                  <a:ahLst/>
                  <a:cxnLst/>
                  <a:rect l="l" t="t" r="r" b="b"/>
                  <a:pathLst>
                    <a:path w="14766" h="214" extrusionOk="0">
                      <a:moveTo>
                        <a:pt x="141" y="1"/>
                      </a:moveTo>
                      <a:cubicBezTo>
                        <a:pt x="1" y="1"/>
                        <a:pt x="1" y="211"/>
                        <a:pt x="143" y="213"/>
                      </a:cubicBezTo>
                      <a:lnTo>
                        <a:pt x="14624" y="213"/>
                      </a:lnTo>
                      <a:cubicBezTo>
                        <a:pt x="14766" y="213"/>
                        <a:pt x="14766" y="1"/>
                        <a:pt x="14624" y="1"/>
                      </a:cubicBezTo>
                      <a:lnTo>
                        <a:pt x="143" y="1"/>
                      </a:lnTo>
                      <a:cubicBezTo>
                        <a:pt x="142" y="1"/>
                        <a:pt x="141" y="1"/>
                        <a:pt x="1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2"/>
                <p:cNvSpPr/>
                <p:nvPr/>
              </p:nvSpPr>
              <p:spPr>
                <a:xfrm>
                  <a:off x="6614625" y="4004825"/>
                  <a:ext cx="5550" cy="103750"/>
                </a:xfrm>
                <a:custGeom>
                  <a:avLst/>
                  <a:gdLst/>
                  <a:ahLst/>
                  <a:cxnLst/>
                  <a:rect l="l" t="t" r="r" b="b"/>
                  <a:pathLst>
                    <a:path w="222" h="4150" extrusionOk="0">
                      <a:moveTo>
                        <a:pt x="111" y="1"/>
                      </a:moveTo>
                      <a:cubicBezTo>
                        <a:pt x="56" y="1"/>
                        <a:pt x="1" y="38"/>
                        <a:pt x="1" y="112"/>
                      </a:cubicBezTo>
                      <a:lnTo>
                        <a:pt x="1" y="4041"/>
                      </a:lnTo>
                      <a:cubicBezTo>
                        <a:pt x="1" y="4099"/>
                        <a:pt x="49" y="4150"/>
                        <a:pt x="110" y="4150"/>
                      </a:cubicBezTo>
                      <a:cubicBezTo>
                        <a:pt x="171" y="4150"/>
                        <a:pt x="222" y="4099"/>
                        <a:pt x="222" y="4041"/>
                      </a:cubicBezTo>
                      <a:lnTo>
                        <a:pt x="222" y="112"/>
                      </a:lnTo>
                      <a:cubicBezTo>
                        <a:pt x="222" y="38"/>
                        <a:pt x="166" y="1"/>
                        <a:pt x="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2"/>
                <p:cNvSpPr/>
                <p:nvPr/>
              </p:nvSpPr>
              <p:spPr>
                <a:xfrm>
                  <a:off x="6650050" y="4004975"/>
                  <a:ext cx="5550" cy="103600"/>
                </a:xfrm>
                <a:custGeom>
                  <a:avLst/>
                  <a:gdLst/>
                  <a:ahLst/>
                  <a:cxnLst/>
                  <a:rect l="l" t="t" r="r" b="b"/>
                  <a:pathLst>
                    <a:path w="222" h="4144" extrusionOk="0">
                      <a:moveTo>
                        <a:pt x="112" y="1"/>
                      </a:moveTo>
                      <a:cubicBezTo>
                        <a:pt x="58" y="1"/>
                        <a:pt x="5" y="36"/>
                        <a:pt x="2" y="106"/>
                      </a:cubicBezTo>
                      <a:lnTo>
                        <a:pt x="2" y="4035"/>
                      </a:lnTo>
                      <a:cubicBezTo>
                        <a:pt x="0" y="4093"/>
                        <a:pt x="51" y="4144"/>
                        <a:pt x="112" y="4144"/>
                      </a:cubicBezTo>
                      <a:cubicBezTo>
                        <a:pt x="172" y="4144"/>
                        <a:pt x="221" y="4093"/>
                        <a:pt x="221" y="4035"/>
                      </a:cubicBezTo>
                      <a:lnTo>
                        <a:pt x="221" y="106"/>
                      </a:lnTo>
                      <a:cubicBezTo>
                        <a:pt x="218" y="36"/>
                        <a:pt x="165" y="1"/>
                        <a:pt x="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2"/>
                <p:cNvSpPr/>
                <p:nvPr/>
              </p:nvSpPr>
              <p:spPr>
                <a:xfrm>
                  <a:off x="6685500" y="4004825"/>
                  <a:ext cx="5500" cy="103750"/>
                </a:xfrm>
                <a:custGeom>
                  <a:avLst/>
                  <a:gdLst/>
                  <a:ahLst/>
                  <a:cxnLst/>
                  <a:rect l="l" t="t" r="r" b="b"/>
                  <a:pathLst>
                    <a:path w="220" h="4150" extrusionOk="0">
                      <a:moveTo>
                        <a:pt x="110" y="1"/>
                      </a:moveTo>
                      <a:cubicBezTo>
                        <a:pt x="55" y="1"/>
                        <a:pt x="1" y="38"/>
                        <a:pt x="1" y="112"/>
                      </a:cubicBezTo>
                      <a:lnTo>
                        <a:pt x="1" y="4041"/>
                      </a:lnTo>
                      <a:cubicBezTo>
                        <a:pt x="1" y="4099"/>
                        <a:pt x="49" y="4150"/>
                        <a:pt x="110" y="4150"/>
                      </a:cubicBezTo>
                      <a:cubicBezTo>
                        <a:pt x="171" y="4150"/>
                        <a:pt x="219" y="4099"/>
                        <a:pt x="219" y="4041"/>
                      </a:cubicBezTo>
                      <a:lnTo>
                        <a:pt x="219" y="112"/>
                      </a:lnTo>
                      <a:cubicBezTo>
                        <a:pt x="219" y="38"/>
                        <a:pt x="165"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2"/>
                <p:cNvSpPr/>
                <p:nvPr/>
              </p:nvSpPr>
              <p:spPr>
                <a:xfrm>
                  <a:off x="6720900" y="4004975"/>
                  <a:ext cx="5550" cy="103600"/>
                </a:xfrm>
                <a:custGeom>
                  <a:avLst/>
                  <a:gdLst/>
                  <a:ahLst/>
                  <a:cxnLst/>
                  <a:rect l="l" t="t" r="r" b="b"/>
                  <a:pathLst>
                    <a:path w="222" h="4144" extrusionOk="0">
                      <a:moveTo>
                        <a:pt x="111" y="1"/>
                      </a:moveTo>
                      <a:cubicBezTo>
                        <a:pt x="58" y="1"/>
                        <a:pt x="5" y="36"/>
                        <a:pt x="1" y="106"/>
                      </a:cubicBezTo>
                      <a:lnTo>
                        <a:pt x="1" y="4035"/>
                      </a:lnTo>
                      <a:cubicBezTo>
                        <a:pt x="1" y="4093"/>
                        <a:pt x="52" y="4144"/>
                        <a:pt x="112" y="4144"/>
                      </a:cubicBezTo>
                      <a:cubicBezTo>
                        <a:pt x="171" y="4144"/>
                        <a:pt x="222" y="4093"/>
                        <a:pt x="222" y="4035"/>
                      </a:cubicBezTo>
                      <a:lnTo>
                        <a:pt x="222" y="106"/>
                      </a:lnTo>
                      <a:cubicBezTo>
                        <a:pt x="218" y="36"/>
                        <a:pt x="164" y="1"/>
                        <a:pt x="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2"/>
                <p:cNvSpPr/>
                <p:nvPr/>
              </p:nvSpPr>
              <p:spPr>
                <a:xfrm>
                  <a:off x="6756375" y="4004975"/>
                  <a:ext cx="5500" cy="103600"/>
                </a:xfrm>
                <a:custGeom>
                  <a:avLst/>
                  <a:gdLst/>
                  <a:ahLst/>
                  <a:cxnLst/>
                  <a:rect l="l" t="t" r="r" b="b"/>
                  <a:pathLst>
                    <a:path w="220" h="4144" extrusionOk="0">
                      <a:moveTo>
                        <a:pt x="110" y="1"/>
                      </a:moveTo>
                      <a:cubicBezTo>
                        <a:pt x="56" y="1"/>
                        <a:pt x="3" y="36"/>
                        <a:pt x="0" y="106"/>
                      </a:cubicBezTo>
                      <a:lnTo>
                        <a:pt x="0" y="4035"/>
                      </a:lnTo>
                      <a:cubicBezTo>
                        <a:pt x="0" y="4093"/>
                        <a:pt x="49" y="4144"/>
                        <a:pt x="110" y="4144"/>
                      </a:cubicBezTo>
                      <a:cubicBezTo>
                        <a:pt x="170" y="4144"/>
                        <a:pt x="219" y="4093"/>
                        <a:pt x="219" y="4035"/>
                      </a:cubicBezTo>
                      <a:lnTo>
                        <a:pt x="219" y="106"/>
                      </a:lnTo>
                      <a:cubicBezTo>
                        <a:pt x="216" y="36"/>
                        <a:pt x="163"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2"/>
                <p:cNvSpPr/>
                <p:nvPr/>
              </p:nvSpPr>
              <p:spPr>
                <a:xfrm>
                  <a:off x="6791775" y="4004825"/>
                  <a:ext cx="5550" cy="103750"/>
                </a:xfrm>
                <a:custGeom>
                  <a:avLst/>
                  <a:gdLst/>
                  <a:ahLst/>
                  <a:cxnLst/>
                  <a:rect l="l" t="t" r="r" b="b"/>
                  <a:pathLst>
                    <a:path w="222" h="4150" extrusionOk="0">
                      <a:moveTo>
                        <a:pt x="111" y="1"/>
                      </a:moveTo>
                      <a:cubicBezTo>
                        <a:pt x="56" y="1"/>
                        <a:pt x="1" y="38"/>
                        <a:pt x="1" y="112"/>
                      </a:cubicBezTo>
                      <a:lnTo>
                        <a:pt x="1" y="4041"/>
                      </a:lnTo>
                      <a:cubicBezTo>
                        <a:pt x="1" y="4099"/>
                        <a:pt x="51" y="4150"/>
                        <a:pt x="112" y="4150"/>
                      </a:cubicBezTo>
                      <a:cubicBezTo>
                        <a:pt x="171" y="4150"/>
                        <a:pt x="221" y="4099"/>
                        <a:pt x="221" y="4041"/>
                      </a:cubicBezTo>
                      <a:lnTo>
                        <a:pt x="221" y="112"/>
                      </a:lnTo>
                      <a:cubicBezTo>
                        <a:pt x="221" y="38"/>
                        <a:pt x="166" y="1"/>
                        <a:pt x="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2"/>
                <p:cNvSpPr/>
                <p:nvPr/>
              </p:nvSpPr>
              <p:spPr>
                <a:xfrm>
                  <a:off x="6827225" y="4004975"/>
                  <a:ext cx="5500" cy="103600"/>
                </a:xfrm>
                <a:custGeom>
                  <a:avLst/>
                  <a:gdLst/>
                  <a:ahLst/>
                  <a:cxnLst/>
                  <a:rect l="l" t="t" r="r" b="b"/>
                  <a:pathLst>
                    <a:path w="220" h="4144" extrusionOk="0">
                      <a:moveTo>
                        <a:pt x="110" y="1"/>
                      </a:moveTo>
                      <a:cubicBezTo>
                        <a:pt x="57" y="1"/>
                        <a:pt x="4" y="36"/>
                        <a:pt x="1" y="106"/>
                      </a:cubicBezTo>
                      <a:lnTo>
                        <a:pt x="1" y="4035"/>
                      </a:lnTo>
                      <a:cubicBezTo>
                        <a:pt x="1" y="4093"/>
                        <a:pt x="50" y="4144"/>
                        <a:pt x="110" y="4144"/>
                      </a:cubicBezTo>
                      <a:cubicBezTo>
                        <a:pt x="171" y="4144"/>
                        <a:pt x="220" y="4093"/>
                        <a:pt x="220" y="4035"/>
                      </a:cubicBezTo>
                      <a:lnTo>
                        <a:pt x="220" y="106"/>
                      </a:lnTo>
                      <a:cubicBezTo>
                        <a:pt x="217" y="36"/>
                        <a:pt x="164"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2"/>
                <p:cNvSpPr/>
                <p:nvPr/>
              </p:nvSpPr>
              <p:spPr>
                <a:xfrm>
                  <a:off x="6862650" y="4004825"/>
                  <a:ext cx="5550" cy="103750"/>
                </a:xfrm>
                <a:custGeom>
                  <a:avLst/>
                  <a:gdLst/>
                  <a:ahLst/>
                  <a:cxnLst/>
                  <a:rect l="l" t="t" r="r" b="b"/>
                  <a:pathLst>
                    <a:path w="222" h="4150" extrusionOk="0">
                      <a:moveTo>
                        <a:pt x="111" y="1"/>
                      </a:moveTo>
                      <a:cubicBezTo>
                        <a:pt x="55" y="1"/>
                        <a:pt x="0" y="38"/>
                        <a:pt x="0" y="112"/>
                      </a:cubicBezTo>
                      <a:lnTo>
                        <a:pt x="0" y="4041"/>
                      </a:lnTo>
                      <a:cubicBezTo>
                        <a:pt x="0" y="4099"/>
                        <a:pt x="49" y="4150"/>
                        <a:pt x="110" y="4150"/>
                      </a:cubicBezTo>
                      <a:cubicBezTo>
                        <a:pt x="170" y="4150"/>
                        <a:pt x="221" y="4099"/>
                        <a:pt x="221" y="4041"/>
                      </a:cubicBezTo>
                      <a:lnTo>
                        <a:pt x="221" y="112"/>
                      </a:lnTo>
                      <a:cubicBezTo>
                        <a:pt x="221" y="38"/>
                        <a:pt x="166" y="1"/>
                        <a:pt x="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1" name="Google Shape;1121;p42"/>
              <p:cNvSpPr/>
              <p:nvPr/>
            </p:nvSpPr>
            <p:spPr>
              <a:xfrm>
                <a:off x="5182675" y="882175"/>
                <a:ext cx="115200" cy="170750"/>
              </a:xfrm>
              <a:custGeom>
                <a:avLst/>
                <a:gdLst/>
                <a:ahLst/>
                <a:cxnLst/>
                <a:rect l="l" t="t" r="r" b="b"/>
                <a:pathLst>
                  <a:path w="4608" h="6830" extrusionOk="0">
                    <a:moveTo>
                      <a:pt x="168" y="1"/>
                    </a:moveTo>
                    <a:cubicBezTo>
                      <a:pt x="75" y="1"/>
                      <a:pt x="0" y="76"/>
                      <a:pt x="0" y="167"/>
                    </a:cubicBezTo>
                    <a:lnTo>
                      <a:pt x="0" y="6663"/>
                    </a:lnTo>
                    <a:cubicBezTo>
                      <a:pt x="0" y="6756"/>
                      <a:pt x="75" y="6829"/>
                      <a:pt x="168" y="6829"/>
                    </a:cubicBezTo>
                    <a:lnTo>
                      <a:pt x="4442" y="6829"/>
                    </a:lnTo>
                    <a:cubicBezTo>
                      <a:pt x="4533" y="6829"/>
                      <a:pt x="4608" y="6756"/>
                      <a:pt x="4608" y="6663"/>
                    </a:cubicBezTo>
                    <a:lnTo>
                      <a:pt x="4608" y="167"/>
                    </a:lnTo>
                    <a:cubicBezTo>
                      <a:pt x="4608" y="76"/>
                      <a:pt x="4533" y="1"/>
                      <a:pt x="44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2"/>
              <p:cNvSpPr/>
              <p:nvPr/>
            </p:nvSpPr>
            <p:spPr>
              <a:xfrm>
                <a:off x="5164025" y="1050300"/>
                <a:ext cx="151375" cy="224375"/>
              </a:xfrm>
              <a:custGeom>
                <a:avLst/>
                <a:gdLst/>
                <a:ahLst/>
                <a:cxnLst/>
                <a:rect l="l" t="t" r="r" b="b"/>
                <a:pathLst>
                  <a:path w="6055" h="8975" extrusionOk="0">
                    <a:moveTo>
                      <a:pt x="219" y="1"/>
                    </a:moveTo>
                    <a:cubicBezTo>
                      <a:pt x="98" y="1"/>
                      <a:pt x="1" y="98"/>
                      <a:pt x="1" y="220"/>
                    </a:cubicBezTo>
                    <a:lnTo>
                      <a:pt x="1" y="8756"/>
                    </a:lnTo>
                    <a:cubicBezTo>
                      <a:pt x="1" y="8878"/>
                      <a:pt x="98" y="8975"/>
                      <a:pt x="219" y="8975"/>
                    </a:cubicBezTo>
                    <a:lnTo>
                      <a:pt x="5834" y="8975"/>
                    </a:lnTo>
                    <a:cubicBezTo>
                      <a:pt x="5956" y="8975"/>
                      <a:pt x="6055" y="8878"/>
                      <a:pt x="6055" y="8756"/>
                    </a:cubicBezTo>
                    <a:lnTo>
                      <a:pt x="6055" y="220"/>
                    </a:lnTo>
                    <a:cubicBezTo>
                      <a:pt x="6055" y="98"/>
                      <a:pt x="5956" y="1"/>
                      <a:pt x="58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2"/>
              <p:cNvSpPr/>
              <p:nvPr/>
            </p:nvSpPr>
            <p:spPr>
              <a:xfrm>
                <a:off x="5239850" y="894925"/>
                <a:ext cx="3575" cy="610750"/>
              </a:xfrm>
              <a:custGeom>
                <a:avLst/>
                <a:gdLst/>
                <a:ahLst/>
                <a:cxnLst/>
                <a:rect l="l" t="t" r="r" b="b"/>
                <a:pathLst>
                  <a:path w="143" h="24430" extrusionOk="0">
                    <a:moveTo>
                      <a:pt x="72" y="1"/>
                    </a:moveTo>
                    <a:cubicBezTo>
                      <a:pt x="36" y="1"/>
                      <a:pt x="1" y="25"/>
                      <a:pt x="1" y="72"/>
                    </a:cubicBezTo>
                    <a:lnTo>
                      <a:pt x="1" y="24358"/>
                    </a:lnTo>
                    <a:cubicBezTo>
                      <a:pt x="1" y="24397"/>
                      <a:pt x="33" y="24429"/>
                      <a:pt x="72" y="24429"/>
                    </a:cubicBezTo>
                    <a:cubicBezTo>
                      <a:pt x="110" y="24429"/>
                      <a:pt x="143" y="24397"/>
                      <a:pt x="143" y="24358"/>
                    </a:cubicBezTo>
                    <a:lnTo>
                      <a:pt x="143" y="72"/>
                    </a:lnTo>
                    <a:cubicBezTo>
                      <a:pt x="143" y="25"/>
                      <a:pt x="107" y="1"/>
                      <a:pt x="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2"/>
              <p:cNvSpPr/>
              <p:nvPr/>
            </p:nvSpPr>
            <p:spPr>
              <a:xfrm>
                <a:off x="5195700" y="951150"/>
                <a:ext cx="48225" cy="63425"/>
              </a:xfrm>
              <a:custGeom>
                <a:avLst/>
                <a:gdLst/>
                <a:ahLst/>
                <a:cxnLst/>
                <a:rect l="l" t="t" r="r" b="b"/>
                <a:pathLst>
                  <a:path w="1929" h="2537" extrusionOk="0">
                    <a:moveTo>
                      <a:pt x="98" y="1"/>
                    </a:moveTo>
                    <a:cubicBezTo>
                      <a:pt x="48" y="1"/>
                      <a:pt x="0" y="57"/>
                      <a:pt x="38" y="113"/>
                    </a:cubicBezTo>
                    <a:lnTo>
                      <a:pt x="1781" y="2508"/>
                    </a:lnTo>
                    <a:cubicBezTo>
                      <a:pt x="1793" y="2526"/>
                      <a:pt x="1815" y="2536"/>
                      <a:pt x="1838" y="2536"/>
                    </a:cubicBezTo>
                    <a:cubicBezTo>
                      <a:pt x="1896" y="2536"/>
                      <a:pt x="1929" y="2471"/>
                      <a:pt x="1894" y="2423"/>
                    </a:cubicBezTo>
                    <a:lnTo>
                      <a:pt x="154" y="30"/>
                    </a:lnTo>
                    <a:cubicBezTo>
                      <a:pt x="138" y="9"/>
                      <a:pt x="118"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2"/>
              <p:cNvSpPr/>
              <p:nvPr/>
            </p:nvSpPr>
            <p:spPr>
              <a:xfrm>
                <a:off x="5187675" y="982275"/>
                <a:ext cx="34125" cy="3625"/>
              </a:xfrm>
              <a:custGeom>
                <a:avLst/>
                <a:gdLst/>
                <a:ahLst/>
                <a:cxnLst/>
                <a:rect l="l" t="t" r="r" b="b"/>
                <a:pathLst>
                  <a:path w="1365" h="145" extrusionOk="0">
                    <a:moveTo>
                      <a:pt x="90" y="0"/>
                    </a:moveTo>
                    <a:cubicBezTo>
                      <a:pt x="1" y="7"/>
                      <a:pt x="1" y="138"/>
                      <a:pt x="90" y="144"/>
                    </a:cubicBezTo>
                    <a:lnTo>
                      <a:pt x="1275" y="144"/>
                    </a:lnTo>
                    <a:cubicBezTo>
                      <a:pt x="1364" y="138"/>
                      <a:pt x="1364" y="7"/>
                      <a:pt x="12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2"/>
              <p:cNvSpPr/>
              <p:nvPr/>
            </p:nvSpPr>
            <p:spPr>
              <a:xfrm>
                <a:off x="5239700" y="990025"/>
                <a:ext cx="48850" cy="82900"/>
              </a:xfrm>
              <a:custGeom>
                <a:avLst/>
                <a:gdLst/>
                <a:ahLst/>
                <a:cxnLst/>
                <a:rect l="l" t="t" r="r" b="b"/>
                <a:pathLst>
                  <a:path w="1954" h="3316" extrusionOk="0">
                    <a:moveTo>
                      <a:pt x="1854" y="0"/>
                    </a:moveTo>
                    <a:cubicBezTo>
                      <a:pt x="1831" y="0"/>
                      <a:pt x="1808" y="12"/>
                      <a:pt x="1794" y="41"/>
                    </a:cubicBezTo>
                    <a:lnTo>
                      <a:pt x="27" y="3210"/>
                    </a:lnTo>
                    <a:cubicBezTo>
                      <a:pt x="1" y="3257"/>
                      <a:pt x="35" y="3315"/>
                      <a:pt x="90" y="3315"/>
                    </a:cubicBezTo>
                    <a:cubicBezTo>
                      <a:pt x="116" y="3315"/>
                      <a:pt x="141" y="3301"/>
                      <a:pt x="153" y="3279"/>
                    </a:cubicBezTo>
                    <a:lnTo>
                      <a:pt x="1918" y="110"/>
                    </a:lnTo>
                    <a:cubicBezTo>
                      <a:pt x="1953" y="52"/>
                      <a:pt x="1903" y="0"/>
                      <a:pt x="1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2"/>
              <p:cNvSpPr/>
              <p:nvPr/>
            </p:nvSpPr>
            <p:spPr>
              <a:xfrm>
                <a:off x="5261225" y="1021550"/>
                <a:ext cx="29925" cy="13875"/>
              </a:xfrm>
              <a:custGeom>
                <a:avLst/>
                <a:gdLst/>
                <a:ahLst/>
                <a:cxnLst/>
                <a:rect l="l" t="t" r="r" b="b"/>
                <a:pathLst>
                  <a:path w="1197" h="555" extrusionOk="0">
                    <a:moveTo>
                      <a:pt x="1093" y="0"/>
                    </a:moveTo>
                    <a:cubicBezTo>
                      <a:pt x="1084" y="0"/>
                      <a:pt x="1075" y="2"/>
                      <a:pt x="1065" y="6"/>
                    </a:cubicBezTo>
                    <a:lnTo>
                      <a:pt x="72" y="417"/>
                    </a:lnTo>
                    <a:cubicBezTo>
                      <a:pt x="1" y="448"/>
                      <a:pt x="21" y="555"/>
                      <a:pt x="100" y="555"/>
                    </a:cubicBezTo>
                    <a:cubicBezTo>
                      <a:pt x="108" y="555"/>
                      <a:pt x="118" y="553"/>
                      <a:pt x="126" y="549"/>
                    </a:cubicBezTo>
                    <a:lnTo>
                      <a:pt x="1117" y="138"/>
                    </a:lnTo>
                    <a:cubicBezTo>
                      <a:pt x="1196" y="107"/>
                      <a:pt x="1162" y="0"/>
                      <a:pt x="10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2"/>
              <p:cNvSpPr/>
              <p:nvPr/>
            </p:nvSpPr>
            <p:spPr>
              <a:xfrm>
                <a:off x="5186850" y="1083225"/>
                <a:ext cx="57450" cy="66500"/>
              </a:xfrm>
              <a:custGeom>
                <a:avLst/>
                <a:gdLst/>
                <a:ahLst/>
                <a:cxnLst/>
                <a:rect l="l" t="t" r="r" b="b"/>
                <a:pathLst>
                  <a:path w="2298" h="2660" extrusionOk="0">
                    <a:moveTo>
                      <a:pt x="102" y="0"/>
                    </a:moveTo>
                    <a:cubicBezTo>
                      <a:pt x="49" y="0"/>
                      <a:pt x="1" y="64"/>
                      <a:pt x="46" y="118"/>
                    </a:cubicBezTo>
                    <a:lnTo>
                      <a:pt x="2149" y="2633"/>
                    </a:lnTo>
                    <a:cubicBezTo>
                      <a:pt x="2163" y="2649"/>
                      <a:pt x="2184" y="2659"/>
                      <a:pt x="2204" y="2659"/>
                    </a:cubicBezTo>
                    <a:cubicBezTo>
                      <a:pt x="2265" y="2659"/>
                      <a:pt x="2297" y="2588"/>
                      <a:pt x="2259" y="2542"/>
                    </a:cubicBezTo>
                    <a:lnTo>
                      <a:pt x="155" y="27"/>
                    </a:lnTo>
                    <a:cubicBezTo>
                      <a:pt x="140" y="8"/>
                      <a:pt x="121" y="0"/>
                      <a:pt x="1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2"/>
              <p:cNvSpPr/>
              <p:nvPr/>
            </p:nvSpPr>
            <p:spPr>
              <a:xfrm>
                <a:off x="5240200" y="1132275"/>
                <a:ext cx="44025" cy="51275"/>
              </a:xfrm>
              <a:custGeom>
                <a:avLst/>
                <a:gdLst/>
                <a:ahLst/>
                <a:cxnLst/>
                <a:rect l="l" t="t" r="r" b="b"/>
                <a:pathLst>
                  <a:path w="1761" h="2051" extrusionOk="0">
                    <a:moveTo>
                      <a:pt x="1663" y="0"/>
                    </a:moveTo>
                    <a:cubicBezTo>
                      <a:pt x="1646" y="0"/>
                      <a:pt x="1627" y="7"/>
                      <a:pt x="1612" y="24"/>
                    </a:cubicBezTo>
                    <a:lnTo>
                      <a:pt x="39" y="1935"/>
                    </a:lnTo>
                    <a:cubicBezTo>
                      <a:pt x="1" y="1980"/>
                      <a:pt x="33" y="2051"/>
                      <a:pt x="94" y="2051"/>
                    </a:cubicBezTo>
                    <a:cubicBezTo>
                      <a:pt x="114" y="2051"/>
                      <a:pt x="135" y="2041"/>
                      <a:pt x="149" y="2024"/>
                    </a:cubicBezTo>
                    <a:lnTo>
                      <a:pt x="1721" y="114"/>
                    </a:lnTo>
                    <a:cubicBezTo>
                      <a:pt x="1760" y="61"/>
                      <a:pt x="1714" y="0"/>
                      <a:pt x="16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30" name="Google Shape;1130;p42"/>
          <p:cNvGrpSpPr/>
          <p:nvPr/>
        </p:nvGrpSpPr>
        <p:grpSpPr>
          <a:xfrm flipH="1">
            <a:off x="7451102" y="4152870"/>
            <a:ext cx="1228172" cy="917954"/>
            <a:chOff x="6005570" y="1862465"/>
            <a:chExt cx="2425200" cy="2746102"/>
          </a:xfrm>
        </p:grpSpPr>
        <p:sp>
          <p:nvSpPr>
            <p:cNvPr id="1131" name="Google Shape;1131;p42"/>
            <p:cNvSpPr/>
            <p:nvPr/>
          </p:nvSpPr>
          <p:spPr>
            <a:xfrm>
              <a:off x="6005570" y="1862566"/>
              <a:ext cx="2425200" cy="2745900"/>
            </a:xfrm>
            <a:prstGeom prst="round2SameRect">
              <a:avLst>
                <a:gd name="adj1" fmla="val 50000"/>
                <a:gd name="adj2" fmla="val 0"/>
              </a:avLst>
            </a:prstGeom>
            <a:solidFill>
              <a:schemeClr val="dk1"/>
            </a:solidFill>
            <a:ln w="152400" cap="flat" cmpd="sng">
              <a:solidFill>
                <a:schemeClr val="dk1"/>
              </a:solidFill>
              <a:prstDash val="solid"/>
              <a:round/>
              <a:headEnd type="none" w="sm" len="sm"/>
              <a:tailEnd type="none" w="sm" len="sm"/>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2" name="Google Shape;1132;p42"/>
            <p:cNvGrpSpPr/>
            <p:nvPr/>
          </p:nvGrpSpPr>
          <p:grpSpPr>
            <a:xfrm>
              <a:off x="6010721" y="1862465"/>
              <a:ext cx="2414897" cy="2746102"/>
              <a:chOff x="5356643" y="693140"/>
              <a:chExt cx="2414897" cy="2746102"/>
            </a:xfrm>
          </p:grpSpPr>
          <p:sp>
            <p:nvSpPr>
              <p:cNvPr id="1133" name="Google Shape;1133;p42"/>
              <p:cNvSpPr/>
              <p:nvPr/>
            </p:nvSpPr>
            <p:spPr>
              <a:xfrm>
                <a:off x="5356643" y="693140"/>
                <a:ext cx="2414897" cy="2746102"/>
              </a:xfrm>
              <a:custGeom>
                <a:avLst/>
                <a:gdLst/>
                <a:ahLst/>
                <a:cxnLst/>
                <a:rect l="l" t="t" r="r" b="b"/>
                <a:pathLst>
                  <a:path w="81064" h="92182" extrusionOk="0">
                    <a:moveTo>
                      <a:pt x="40534" y="0"/>
                    </a:moveTo>
                    <a:cubicBezTo>
                      <a:pt x="18151" y="0"/>
                      <a:pt x="1" y="18147"/>
                      <a:pt x="1" y="40533"/>
                    </a:cubicBezTo>
                    <a:lnTo>
                      <a:pt x="1" y="92182"/>
                    </a:lnTo>
                    <a:lnTo>
                      <a:pt x="81064" y="92182"/>
                    </a:lnTo>
                    <a:lnTo>
                      <a:pt x="81064" y="40533"/>
                    </a:lnTo>
                    <a:cubicBezTo>
                      <a:pt x="81064" y="29341"/>
                      <a:pt x="76528" y="19208"/>
                      <a:pt x="69193" y="11874"/>
                    </a:cubicBezTo>
                    <a:cubicBezTo>
                      <a:pt x="66400" y="9078"/>
                      <a:pt x="63214" y="6706"/>
                      <a:pt x="59736" y="4832"/>
                    </a:cubicBezTo>
                    <a:cubicBezTo>
                      <a:pt x="59672" y="4797"/>
                      <a:pt x="59602" y="4762"/>
                      <a:pt x="59535" y="4727"/>
                    </a:cubicBezTo>
                    <a:cubicBezTo>
                      <a:pt x="53868" y="1705"/>
                      <a:pt x="47401" y="0"/>
                      <a:pt x="40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2"/>
              <p:cNvSpPr/>
              <p:nvPr/>
            </p:nvSpPr>
            <p:spPr>
              <a:xfrm>
                <a:off x="5995460" y="2950954"/>
                <a:ext cx="128425" cy="255628"/>
              </a:xfrm>
              <a:custGeom>
                <a:avLst/>
                <a:gdLst/>
                <a:ahLst/>
                <a:cxnLst/>
                <a:rect l="l" t="t" r="r" b="b"/>
                <a:pathLst>
                  <a:path w="4311" h="8581" extrusionOk="0">
                    <a:moveTo>
                      <a:pt x="1205" y="1"/>
                    </a:moveTo>
                    <a:cubicBezTo>
                      <a:pt x="1138" y="1"/>
                      <a:pt x="1071" y="6"/>
                      <a:pt x="1005" y="19"/>
                    </a:cubicBezTo>
                    <a:cubicBezTo>
                      <a:pt x="419" y="121"/>
                      <a:pt x="0" y="644"/>
                      <a:pt x="32" y="1238"/>
                    </a:cubicBezTo>
                    <a:lnTo>
                      <a:pt x="116" y="2833"/>
                    </a:lnTo>
                    <a:lnTo>
                      <a:pt x="357" y="7463"/>
                    </a:lnTo>
                    <a:cubicBezTo>
                      <a:pt x="390" y="8057"/>
                      <a:pt x="860" y="8535"/>
                      <a:pt x="1456" y="8575"/>
                    </a:cubicBezTo>
                    <a:cubicBezTo>
                      <a:pt x="1483" y="8575"/>
                      <a:pt x="1507" y="8581"/>
                      <a:pt x="1534" y="8581"/>
                    </a:cubicBezTo>
                    <a:cubicBezTo>
                      <a:pt x="2068" y="8578"/>
                      <a:pt x="2535" y="8218"/>
                      <a:pt x="2670" y="7702"/>
                    </a:cubicBezTo>
                    <a:lnTo>
                      <a:pt x="3790" y="3443"/>
                    </a:lnTo>
                    <a:lnTo>
                      <a:pt x="3962" y="2793"/>
                    </a:lnTo>
                    <a:lnTo>
                      <a:pt x="4152" y="2073"/>
                    </a:lnTo>
                    <a:cubicBezTo>
                      <a:pt x="4311" y="1469"/>
                      <a:pt x="3975" y="846"/>
                      <a:pt x="3381" y="652"/>
                    </a:cubicBezTo>
                    <a:lnTo>
                      <a:pt x="1574" y="62"/>
                    </a:lnTo>
                    <a:cubicBezTo>
                      <a:pt x="1455" y="21"/>
                      <a:pt x="1330" y="1"/>
                      <a:pt x="1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2"/>
              <p:cNvSpPr/>
              <p:nvPr/>
            </p:nvSpPr>
            <p:spPr>
              <a:xfrm>
                <a:off x="6275307" y="3124481"/>
                <a:ext cx="5481" cy="8014"/>
              </a:xfrm>
              <a:custGeom>
                <a:avLst/>
                <a:gdLst/>
                <a:ahLst/>
                <a:cxnLst/>
                <a:rect l="l" t="t" r="r" b="b"/>
                <a:pathLst>
                  <a:path w="184" h="269" extrusionOk="0">
                    <a:moveTo>
                      <a:pt x="135" y="0"/>
                    </a:moveTo>
                    <a:lnTo>
                      <a:pt x="1" y="269"/>
                    </a:lnTo>
                    <a:lnTo>
                      <a:pt x="1" y="269"/>
                    </a:lnTo>
                    <a:lnTo>
                      <a:pt x="183" y="258"/>
                    </a:lnTo>
                    <a:lnTo>
                      <a:pt x="135" y="0"/>
                    </a:lnTo>
                    <a:close/>
                  </a:path>
                </a:pathLst>
              </a:custGeom>
              <a:solidFill>
                <a:srgbClr val="5131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2"/>
              <p:cNvSpPr/>
              <p:nvPr/>
            </p:nvSpPr>
            <p:spPr>
              <a:xfrm>
                <a:off x="6280759" y="3122485"/>
                <a:ext cx="148295" cy="309518"/>
              </a:xfrm>
              <a:custGeom>
                <a:avLst/>
                <a:gdLst/>
                <a:ahLst/>
                <a:cxnLst/>
                <a:rect l="l" t="t" r="r" b="b"/>
                <a:pathLst>
                  <a:path w="4978" h="10390" extrusionOk="0">
                    <a:moveTo>
                      <a:pt x="4977" y="0"/>
                    </a:moveTo>
                    <a:lnTo>
                      <a:pt x="2477" y="164"/>
                    </a:lnTo>
                    <a:lnTo>
                      <a:pt x="19" y="322"/>
                    </a:lnTo>
                    <a:lnTo>
                      <a:pt x="0" y="325"/>
                    </a:lnTo>
                    <a:lnTo>
                      <a:pt x="11" y="392"/>
                    </a:lnTo>
                    <a:lnTo>
                      <a:pt x="398" y="2522"/>
                    </a:lnTo>
                    <a:lnTo>
                      <a:pt x="1639" y="9352"/>
                    </a:lnTo>
                    <a:cubicBezTo>
                      <a:pt x="1748" y="9954"/>
                      <a:pt x="2276" y="10390"/>
                      <a:pt x="2884" y="10390"/>
                    </a:cubicBezTo>
                    <a:cubicBezTo>
                      <a:pt x="2902" y="10390"/>
                      <a:pt x="2920" y="10389"/>
                      <a:pt x="2939" y="10388"/>
                    </a:cubicBezTo>
                    <a:cubicBezTo>
                      <a:pt x="3572" y="10359"/>
                      <a:pt x="4085" y="9870"/>
                      <a:pt x="4144" y="9239"/>
                    </a:cubicBezTo>
                    <a:lnTo>
                      <a:pt x="4851" y="1421"/>
                    </a:lnTo>
                    <a:lnTo>
                      <a:pt x="4921" y="604"/>
                    </a:lnTo>
                    <a:lnTo>
                      <a:pt x="49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2"/>
              <p:cNvSpPr/>
              <p:nvPr/>
            </p:nvSpPr>
            <p:spPr>
              <a:xfrm>
                <a:off x="7479270" y="2942762"/>
                <a:ext cx="169714" cy="345534"/>
              </a:xfrm>
              <a:custGeom>
                <a:avLst/>
                <a:gdLst/>
                <a:ahLst/>
                <a:cxnLst/>
                <a:rect l="l" t="t" r="r" b="b"/>
                <a:pathLst>
                  <a:path w="5697" h="11599" extrusionOk="0">
                    <a:moveTo>
                      <a:pt x="5697" y="1"/>
                    </a:moveTo>
                    <a:lnTo>
                      <a:pt x="0" y="471"/>
                    </a:lnTo>
                    <a:lnTo>
                      <a:pt x="49" y="659"/>
                    </a:lnTo>
                    <a:lnTo>
                      <a:pt x="844" y="3664"/>
                    </a:lnTo>
                    <a:lnTo>
                      <a:pt x="2710" y="10695"/>
                    </a:lnTo>
                    <a:cubicBezTo>
                      <a:pt x="2853" y="11231"/>
                      <a:pt x="3338" y="11598"/>
                      <a:pt x="3884" y="11598"/>
                    </a:cubicBezTo>
                    <a:cubicBezTo>
                      <a:pt x="3924" y="11598"/>
                      <a:pt x="3964" y="11597"/>
                      <a:pt x="4005" y="11592"/>
                    </a:cubicBezTo>
                    <a:cubicBezTo>
                      <a:pt x="4598" y="11531"/>
                      <a:pt x="5060" y="11047"/>
                      <a:pt x="5093" y="10454"/>
                    </a:cubicBezTo>
                    <a:lnTo>
                      <a:pt x="5616" y="1419"/>
                    </a:lnTo>
                    <a:lnTo>
                      <a:pt x="5646" y="898"/>
                    </a:lnTo>
                    <a:lnTo>
                      <a:pt x="56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2"/>
              <p:cNvSpPr/>
              <p:nvPr/>
            </p:nvSpPr>
            <p:spPr>
              <a:xfrm>
                <a:off x="7480700" y="2962304"/>
                <a:ext cx="166764" cy="89638"/>
              </a:xfrm>
              <a:custGeom>
                <a:avLst/>
                <a:gdLst/>
                <a:ahLst/>
                <a:cxnLst/>
                <a:rect l="l" t="t" r="r" b="b"/>
                <a:pathLst>
                  <a:path w="5598" h="3009" extrusionOk="0">
                    <a:moveTo>
                      <a:pt x="1" y="0"/>
                    </a:moveTo>
                    <a:lnTo>
                      <a:pt x="798" y="3008"/>
                    </a:lnTo>
                    <a:lnTo>
                      <a:pt x="5568" y="763"/>
                    </a:lnTo>
                    <a:lnTo>
                      <a:pt x="5598" y="24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2"/>
              <p:cNvSpPr/>
              <p:nvPr/>
            </p:nvSpPr>
            <p:spPr>
              <a:xfrm>
                <a:off x="6281087" y="3127341"/>
                <a:ext cx="146269" cy="70275"/>
              </a:xfrm>
              <a:custGeom>
                <a:avLst/>
                <a:gdLst/>
                <a:ahLst/>
                <a:cxnLst/>
                <a:rect l="l" t="t" r="r" b="b"/>
                <a:pathLst>
                  <a:path w="4910" h="2359" extrusionOk="0">
                    <a:moveTo>
                      <a:pt x="2466" y="1"/>
                    </a:moveTo>
                    <a:lnTo>
                      <a:pt x="8" y="157"/>
                    </a:lnTo>
                    <a:lnTo>
                      <a:pt x="0" y="229"/>
                    </a:lnTo>
                    <a:lnTo>
                      <a:pt x="387" y="2359"/>
                    </a:lnTo>
                    <a:lnTo>
                      <a:pt x="4840" y="1255"/>
                    </a:lnTo>
                    <a:lnTo>
                      <a:pt x="4910" y="441"/>
                    </a:lnTo>
                    <a:lnTo>
                      <a:pt x="24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2"/>
              <p:cNvSpPr/>
              <p:nvPr/>
            </p:nvSpPr>
            <p:spPr>
              <a:xfrm>
                <a:off x="5995460" y="2951580"/>
                <a:ext cx="118028" cy="101941"/>
              </a:xfrm>
              <a:custGeom>
                <a:avLst/>
                <a:gdLst/>
                <a:ahLst/>
                <a:cxnLst/>
                <a:rect l="l" t="t" r="r" b="b"/>
                <a:pathLst>
                  <a:path w="3962" h="3422" extrusionOk="0">
                    <a:moveTo>
                      <a:pt x="1005" y="0"/>
                    </a:moveTo>
                    <a:cubicBezTo>
                      <a:pt x="419" y="100"/>
                      <a:pt x="0" y="623"/>
                      <a:pt x="32" y="1217"/>
                    </a:cubicBezTo>
                    <a:lnTo>
                      <a:pt x="116" y="2815"/>
                    </a:lnTo>
                    <a:lnTo>
                      <a:pt x="3790" y="3422"/>
                    </a:lnTo>
                    <a:lnTo>
                      <a:pt x="3962" y="2772"/>
                    </a:lnTo>
                    <a:lnTo>
                      <a:pt x="10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2"/>
              <p:cNvSpPr/>
              <p:nvPr/>
            </p:nvSpPr>
            <p:spPr>
              <a:xfrm>
                <a:off x="5690708" y="1506854"/>
                <a:ext cx="1996705" cy="1651558"/>
              </a:xfrm>
              <a:custGeom>
                <a:avLst/>
                <a:gdLst/>
                <a:ahLst/>
                <a:cxnLst/>
                <a:rect l="l" t="t" r="r" b="b"/>
                <a:pathLst>
                  <a:path w="67026" h="55440" extrusionOk="0">
                    <a:moveTo>
                      <a:pt x="40322" y="0"/>
                    </a:moveTo>
                    <a:cubicBezTo>
                      <a:pt x="38880" y="0"/>
                      <a:pt x="36982" y="201"/>
                      <a:pt x="34630" y="705"/>
                    </a:cubicBezTo>
                    <a:cubicBezTo>
                      <a:pt x="31235" y="1433"/>
                      <a:pt x="25471" y="2002"/>
                      <a:pt x="20115" y="2002"/>
                    </a:cubicBezTo>
                    <a:cubicBezTo>
                      <a:pt x="17246" y="2002"/>
                      <a:pt x="14495" y="1839"/>
                      <a:pt x="12287" y="1449"/>
                    </a:cubicBezTo>
                    <a:cubicBezTo>
                      <a:pt x="9964" y="1039"/>
                      <a:pt x="7891" y="880"/>
                      <a:pt x="6161" y="880"/>
                    </a:cubicBezTo>
                    <a:cubicBezTo>
                      <a:pt x="3180" y="880"/>
                      <a:pt x="1218" y="1352"/>
                      <a:pt x="747" y="1822"/>
                    </a:cubicBezTo>
                    <a:cubicBezTo>
                      <a:pt x="0" y="2566"/>
                      <a:pt x="6333" y="47248"/>
                      <a:pt x="6333" y="47248"/>
                    </a:cubicBezTo>
                    <a:lnTo>
                      <a:pt x="20111" y="55440"/>
                    </a:lnTo>
                    <a:lnTo>
                      <a:pt x="67025" y="49110"/>
                    </a:lnTo>
                    <a:lnTo>
                      <a:pt x="67025" y="39801"/>
                    </a:lnTo>
                    <a:cubicBezTo>
                      <a:pt x="67025" y="37940"/>
                      <a:pt x="65161" y="32354"/>
                      <a:pt x="64047" y="29375"/>
                    </a:cubicBezTo>
                    <a:cubicBezTo>
                      <a:pt x="62929" y="26397"/>
                      <a:pt x="64044" y="21557"/>
                      <a:pt x="62183" y="20440"/>
                    </a:cubicBezTo>
                    <a:cubicBezTo>
                      <a:pt x="60321" y="19322"/>
                      <a:pt x="46544" y="18578"/>
                      <a:pt x="46544" y="18578"/>
                    </a:cubicBezTo>
                    <a:cubicBezTo>
                      <a:pt x="46544" y="18578"/>
                      <a:pt x="44309" y="1449"/>
                      <a:pt x="43565" y="705"/>
                    </a:cubicBezTo>
                    <a:cubicBezTo>
                      <a:pt x="43157" y="297"/>
                      <a:pt x="42076" y="0"/>
                      <a:pt x="403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2"/>
              <p:cNvSpPr/>
              <p:nvPr/>
            </p:nvSpPr>
            <p:spPr>
              <a:xfrm>
                <a:off x="5743258" y="1544390"/>
                <a:ext cx="582722" cy="1616822"/>
              </a:xfrm>
              <a:custGeom>
                <a:avLst/>
                <a:gdLst/>
                <a:ahLst/>
                <a:cxnLst/>
                <a:rect l="l" t="t" r="r" b="b"/>
                <a:pathLst>
                  <a:path w="19561" h="54274" extrusionOk="0">
                    <a:moveTo>
                      <a:pt x="94" y="1"/>
                    </a:moveTo>
                    <a:cubicBezTo>
                      <a:pt x="93" y="1"/>
                      <a:pt x="91" y="1"/>
                      <a:pt x="89" y="1"/>
                    </a:cubicBezTo>
                    <a:cubicBezTo>
                      <a:pt x="38" y="6"/>
                      <a:pt x="1" y="52"/>
                      <a:pt x="6" y="103"/>
                    </a:cubicBezTo>
                    <a:cubicBezTo>
                      <a:pt x="76" y="847"/>
                      <a:pt x="140" y="1559"/>
                      <a:pt x="202" y="2260"/>
                    </a:cubicBezTo>
                    <a:cubicBezTo>
                      <a:pt x="361" y="4008"/>
                      <a:pt x="511" y="5662"/>
                      <a:pt x="718" y="7516"/>
                    </a:cubicBezTo>
                    <a:lnTo>
                      <a:pt x="839" y="8617"/>
                    </a:lnTo>
                    <a:cubicBezTo>
                      <a:pt x="1260" y="12457"/>
                      <a:pt x="1660" y="16086"/>
                      <a:pt x="2501" y="19805"/>
                    </a:cubicBezTo>
                    <a:cubicBezTo>
                      <a:pt x="2603" y="20251"/>
                      <a:pt x="2797" y="20547"/>
                      <a:pt x="3076" y="20684"/>
                    </a:cubicBezTo>
                    <a:cubicBezTo>
                      <a:pt x="3392" y="20838"/>
                      <a:pt x="3793" y="20883"/>
                      <a:pt x="4212" y="20883"/>
                    </a:cubicBezTo>
                    <a:cubicBezTo>
                      <a:pt x="4514" y="20883"/>
                      <a:pt x="4825" y="20859"/>
                      <a:pt x="5120" y="20837"/>
                    </a:cubicBezTo>
                    <a:cubicBezTo>
                      <a:pt x="5364" y="20818"/>
                      <a:pt x="5595" y="20799"/>
                      <a:pt x="5791" y="20799"/>
                    </a:cubicBezTo>
                    <a:cubicBezTo>
                      <a:pt x="6315" y="20796"/>
                      <a:pt x="6992" y="20708"/>
                      <a:pt x="7706" y="20617"/>
                    </a:cubicBezTo>
                    <a:cubicBezTo>
                      <a:pt x="8601" y="20501"/>
                      <a:pt x="9586" y="20374"/>
                      <a:pt x="10509" y="20374"/>
                    </a:cubicBezTo>
                    <a:cubicBezTo>
                      <a:pt x="11811" y="20374"/>
                      <a:pt x="12989" y="20626"/>
                      <a:pt x="13615" y="21519"/>
                    </a:cubicBezTo>
                    <a:cubicBezTo>
                      <a:pt x="13864" y="21873"/>
                      <a:pt x="13999" y="22306"/>
                      <a:pt x="14103" y="22719"/>
                    </a:cubicBezTo>
                    <a:cubicBezTo>
                      <a:pt x="14624" y="24720"/>
                      <a:pt x="14727" y="26842"/>
                      <a:pt x="14826" y="28894"/>
                    </a:cubicBezTo>
                    <a:cubicBezTo>
                      <a:pt x="14952" y="31526"/>
                      <a:pt x="15084" y="34247"/>
                      <a:pt x="16099" y="36747"/>
                    </a:cubicBezTo>
                    <a:cubicBezTo>
                      <a:pt x="16837" y="38565"/>
                      <a:pt x="17729" y="39750"/>
                      <a:pt x="18382" y="40614"/>
                    </a:cubicBezTo>
                    <a:cubicBezTo>
                      <a:pt x="18739" y="41090"/>
                      <a:pt x="19021" y="41463"/>
                      <a:pt x="19115" y="41745"/>
                    </a:cubicBezTo>
                    <a:cubicBezTo>
                      <a:pt x="19322" y="42368"/>
                      <a:pt x="18642" y="50146"/>
                      <a:pt x="18253" y="54172"/>
                    </a:cubicBezTo>
                    <a:cubicBezTo>
                      <a:pt x="18247" y="54223"/>
                      <a:pt x="18285" y="54269"/>
                      <a:pt x="18336" y="54274"/>
                    </a:cubicBezTo>
                    <a:lnTo>
                      <a:pt x="18347" y="54274"/>
                    </a:lnTo>
                    <a:cubicBezTo>
                      <a:pt x="18393" y="54274"/>
                      <a:pt x="18430" y="54236"/>
                      <a:pt x="18435" y="54191"/>
                    </a:cubicBezTo>
                    <a:cubicBezTo>
                      <a:pt x="18484" y="53713"/>
                      <a:pt x="19561" y="42500"/>
                      <a:pt x="19290" y="41686"/>
                    </a:cubicBezTo>
                    <a:cubicBezTo>
                      <a:pt x="19185" y="41374"/>
                      <a:pt x="18908" y="41009"/>
                      <a:pt x="18529" y="40502"/>
                    </a:cubicBezTo>
                    <a:cubicBezTo>
                      <a:pt x="17882" y="39645"/>
                      <a:pt x="16999" y="38471"/>
                      <a:pt x="16271" y="36674"/>
                    </a:cubicBezTo>
                    <a:cubicBezTo>
                      <a:pt x="15266" y="34204"/>
                      <a:pt x="15137" y="31499"/>
                      <a:pt x="15011" y="28883"/>
                    </a:cubicBezTo>
                    <a:cubicBezTo>
                      <a:pt x="14912" y="26821"/>
                      <a:pt x="14810" y="24691"/>
                      <a:pt x="14283" y="22671"/>
                    </a:cubicBezTo>
                    <a:cubicBezTo>
                      <a:pt x="14173" y="22241"/>
                      <a:pt x="14031" y="21790"/>
                      <a:pt x="13765" y="21412"/>
                    </a:cubicBezTo>
                    <a:cubicBezTo>
                      <a:pt x="13095" y="20454"/>
                      <a:pt x="11862" y="20187"/>
                      <a:pt x="10511" y="20187"/>
                    </a:cubicBezTo>
                    <a:cubicBezTo>
                      <a:pt x="9576" y="20187"/>
                      <a:pt x="8584" y="20315"/>
                      <a:pt x="7682" y="20431"/>
                    </a:cubicBezTo>
                    <a:cubicBezTo>
                      <a:pt x="6973" y="20523"/>
                      <a:pt x="6304" y="20608"/>
                      <a:pt x="5788" y="20611"/>
                    </a:cubicBezTo>
                    <a:cubicBezTo>
                      <a:pt x="5587" y="20614"/>
                      <a:pt x="5353" y="20630"/>
                      <a:pt x="5106" y="20649"/>
                    </a:cubicBezTo>
                    <a:cubicBezTo>
                      <a:pt x="4812" y="20672"/>
                      <a:pt x="4501" y="20696"/>
                      <a:pt x="4202" y="20696"/>
                    </a:cubicBezTo>
                    <a:cubicBezTo>
                      <a:pt x="3811" y="20696"/>
                      <a:pt x="3441" y="20655"/>
                      <a:pt x="3159" y="20514"/>
                    </a:cubicBezTo>
                    <a:cubicBezTo>
                      <a:pt x="2874" y="20378"/>
                      <a:pt x="2743" y="20031"/>
                      <a:pt x="2684" y="19762"/>
                    </a:cubicBezTo>
                    <a:cubicBezTo>
                      <a:pt x="1843" y="16054"/>
                      <a:pt x="1443" y="12430"/>
                      <a:pt x="1021" y="8595"/>
                    </a:cubicBezTo>
                    <a:lnTo>
                      <a:pt x="900" y="7494"/>
                    </a:lnTo>
                    <a:cubicBezTo>
                      <a:pt x="696" y="5644"/>
                      <a:pt x="546" y="3992"/>
                      <a:pt x="387" y="2244"/>
                    </a:cubicBezTo>
                    <a:cubicBezTo>
                      <a:pt x="326" y="1543"/>
                      <a:pt x="261" y="831"/>
                      <a:pt x="191" y="84"/>
                    </a:cubicBezTo>
                    <a:cubicBezTo>
                      <a:pt x="184" y="38"/>
                      <a:pt x="143" y="1"/>
                      <a:pt x="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2"/>
              <p:cNvSpPr/>
              <p:nvPr/>
            </p:nvSpPr>
            <p:spPr>
              <a:xfrm>
                <a:off x="5811477" y="2107987"/>
                <a:ext cx="645579" cy="1035947"/>
              </a:xfrm>
              <a:custGeom>
                <a:avLst/>
                <a:gdLst/>
                <a:ahLst/>
                <a:cxnLst/>
                <a:rect l="l" t="t" r="r" b="b"/>
                <a:pathLst>
                  <a:path w="21671" h="34775" extrusionOk="0">
                    <a:moveTo>
                      <a:pt x="132" y="0"/>
                    </a:moveTo>
                    <a:cubicBezTo>
                      <a:pt x="63" y="0"/>
                      <a:pt x="1" y="82"/>
                      <a:pt x="58" y="153"/>
                    </a:cubicBezTo>
                    <a:cubicBezTo>
                      <a:pt x="85" y="187"/>
                      <a:pt x="701" y="927"/>
                      <a:pt x="2439" y="927"/>
                    </a:cubicBezTo>
                    <a:cubicBezTo>
                      <a:pt x="2614" y="927"/>
                      <a:pt x="2801" y="919"/>
                      <a:pt x="2999" y="903"/>
                    </a:cubicBezTo>
                    <a:cubicBezTo>
                      <a:pt x="3211" y="884"/>
                      <a:pt x="3490" y="857"/>
                      <a:pt x="3823" y="822"/>
                    </a:cubicBezTo>
                    <a:cubicBezTo>
                      <a:pt x="4993" y="703"/>
                      <a:pt x="6970" y="503"/>
                      <a:pt x="8987" y="503"/>
                    </a:cubicBezTo>
                    <a:cubicBezTo>
                      <a:pt x="11816" y="503"/>
                      <a:pt x="14724" y="897"/>
                      <a:pt x="15600" y="2463"/>
                    </a:cubicBezTo>
                    <a:cubicBezTo>
                      <a:pt x="16615" y="4287"/>
                      <a:pt x="16758" y="5946"/>
                      <a:pt x="16951" y="8243"/>
                    </a:cubicBezTo>
                    <a:cubicBezTo>
                      <a:pt x="17077" y="9747"/>
                      <a:pt x="17220" y="11449"/>
                      <a:pt x="17644" y="13606"/>
                    </a:cubicBezTo>
                    <a:cubicBezTo>
                      <a:pt x="18420" y="17546"/>
                      <a:pt x="19989" y="20006"/>
                      <a:pt x="20835" y="21327"/>
                    </a:cubicBezTo>
                    <a:cubicBezTo>
                      <a:pt x="21149" y="21822"/>
                      <a:pt x="21375" y="22179"/>
                      <a:pt x="21399" y="22359"/>
                    </a:cubicBezTo>
                    <a:cubicBezTo>
                      <a:pt x="21485" y="23060"/>
                      <a:pt x="21221" y="34563"/>
                      <a:pt x="21219" y="34678"/>
                    </a:cubicBezTo>
                    <a:cubicBezTo>
                      <a:pt x="21216" y="34729"/>
                      <a:pt x="21256" y="34772"/>
                      <a:pt x="21310" y="34775"/>
                    </a:cubicBezTo>
                    <a:lnTo>
                      <a:pt x="21313" y="34775"/>
                    </a:lnTo>
                    <a:cubicBezTo>
                      <a:pt x="21361" y="34772"/>
                      <a:pt x="21401" y="34732"/>
                      <a:pt x="21404" y="34681"/>
                    </a:cubicBezTo>
                    <a:cubicBezTo>
                      <a:pt x="21412" y="34208"/>
                      <a:pt x="21670" y="23049"/>
                      <a:pt x="21581" y="22337"/>
                    </a:cubicBezTo>
                    <a:cubicBezTo>
                      <a:pt x="21555" y="22114"/>
                      <a:pt x="21329" y="21763"/>
                      <a:pt x="20988" y="21228"/>
                    </a:cubicBezTo>
                    <a:cubicBezTo>
                      <a:pt x="20153" y="19917"/>
                      <a:pt x="18595" y="17473"/>
                      <a:pt x="17827" y="13571"/>
                    </a:cubicBezTo>
                    <a:cubicBezTo>
                      <a:pt x="17405" y="11425"/>
                      <a:pt x="17263" y="9725"/>
                      <a:pt x="17137" y="8229"/>
                    </a:cubicBezTo>
                    <a:cubicBezTo>
                      <a:pt x="16949" y="5995"/>
                      <a:pt x="16798" y="4230"/>
                      <a:pt x="15761" y="2374"/>
                    </a:cubicBezTo>
                    <a:cubicBezTo>
                      <a:pt x="14839" y="725"/>
                      <a:pt x="11917" y="309"/>
                      <a:pt x="9039" y="309"/>
                    </a:cubicBezTo>
                    <a:cubicBezTo>
                      <a:pt x="7047" y="309"/>
                      <a:pt x="5077" y="508"/>
                      <a:pt x="3805" y="637"/>
                    </a:cubicBezTo>
                    <a:cubicBezTo>
                      <a:pt x="3474" y="672"/>
                      <a:pt x="3195" y="698"/>
                      <a:pt x="2983" y="717"/>
                    </a:cubicBezTo>
                    <a:cubicBezTo>
                      <a:pt x="2792" y="733"/>
                      <a:pt x="2613" y="740"/>
                      <a:pt x="2446" y="740"/>
                    </a:cubicBezTo>
                    <a:cubicBezTo>
                      <a:pt x="797" y="740"/>
                      <a:pt x="210" y="45"/>
                      <a:pt x="203" y="38"/>
                    </a:cubicBezTo>
                    <a:cubicBezTo>
                      <a:pt x="182" y="11"/>
                      <a:pt x="157" y="0"/>
                      <a:pt x="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2"/>
              <p:cNvSpPr/>
              <p:nvPr/>
            </p:nvSpPr>
            <p:spPr>
              <a:xfrm>
                <a:off x="6335751" y="2456798"/>
                <a:ext cx="1255470" cy="114781"/>
              </a:xfrm>
              <a:custGeom>
                <a:avLst/>
                <a:gdLst/>
                <a:ahLst/>
                <a:cxnLst/>
                <a:rect l="l" t="t" r="r" b="b"/>
                <a:pathLst>
                  <a:path w="42144" h="3853" extrusionOk="0">
                    <a:moveTo>
                      <a:pt x="42044" y="1"/>
                    </a:moveTo>
                    <a:cubicBezTo>
                      <a:pt x="42042" y="1"/>
                      <a:pt x="42041" y="1"/>
                      <a:pt x="42039" y="1"/>
                    </a:cubicBezTo>
                    <a:cubicBezTo>
                      <a:pt x="41687" y="38"/>
                      <a:pt x="6899" y="3664"/>
                      <a:pt x="4694" y="3664"/>
                    </a:cubicBezTo>
                    <a:cubicBezTo>
                      <a:pt x="2521" y="3664"/>
                      <a:pt x="220" y="1827"/>
                      <a:pt x="196" y="1808"/>
                    </a:cubicBezTo>
                    <a:cubicBezTo>
                      <a:pt x="176" y="1793"/>
                      <a:pt x="156" y="1786"/>
                      <a:pt x="137" y="1786"/>
                    </a:cubicBezTo>
                    <a:cubicBezTo>
                      <a:pt x="60" y="1786"/>
                      <a:pt x="1" y="1891"/>
                      <a:pt x="80" y="1953"/>
                    </a:cubicBezTo>
                    <a:cubicBezTo>
                      <a:pt x="174" y="2031"/>
                      <a:pt x="2454" y="3852"/>
                      <a:pt x="4694" y="3852"/>
                    </a:cubicBezTo>
                    <a:cubicBezTo>
                      <a:pt x="6910" y="3852"/>
                      <a:pt x="41709" y="224"/>
                      <a:pt x="42058" y="186"/>
                    </a:cubicBezTo>
                    <a:cubicBezTo>
                      <a:pt x="42109" y="181"/>
                      <a:pt x="42144" y="135"/>
                      <a:pt x="42141" y="84"/>
                    </a:cubicBezTo>
                    <a:cubicBezTo>
                      <a:pt x="42133" y="37"/>
                      <a:pt x="42093" y="1"/>
                      <a:pt x="42044" y="1"/>
                    </a:cubicBezTo>
                    <a:close/>
                  </a:path>
                </a:pathLst>
              </a:custGeom>
              <a:solidFill>
                <a:srgbClr val="1807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2"/>
              <p:cNvSpPr/>
              <p:nvPr/>
            </p:nvSpPr>
            <p:spPr>
              <a:xfrm>
                <a:off x="6985293" y="2057493"/>
                <a:ext cx="95179" cy="263165"/>
              </a:xfrm>
              <a:custGeom>
                <a:avLst/>
                <a:gdLst/>
                <a:ahLst/>
                <a:cxnLst/>
                <a:rect l="l" t="t" r="r" b="b"/>
                <a:pathLst>
                  <a:path w="3195" h="8834" extrusionOk="0">
                    <a:moveTo>
                      <a:pt x="3087" y="1"/>
                    </a:moveTo>
                    <a:cubicBezTo>
                      <a:pt x="3071" y="1"/>
                      <a:pt x="3055" y="5"/>
                      <a:pt x="3041" y="14"/>
                    </a:cubicBezTo>
                    <a:cubicBezTo>
                      <a:pt x="2918" y="86"/>
                      <a:pt x="1" y="1862"/>
                      <a:pt x="337" y="8742"/>
                    </a:cubicBezTo>
                    <a:cubicBezTo>
                      <a:pt x="339" y="8794"/>
                      <a:pt x="380" y="8834"/>
                      <a:pt x="431" y="8834"/>
                    </a:cubicBezTo>
                    <a:lnTo>
                      <a:pt x="433" y="8831"/>
                    </a:lnTo>
                    <a:cubicBezTo>
                      <a:pt x="484" y="8828"/>
                      <a:pt x="525" y="8785"/>
                      <a:pt x="522" y="8734"/>
                    </a:cubicBezTo>
                    <a:cubicBezTo>
                      <a:pt x="194" y="1980"/>
                      <a:pt x="3106" y="191"/>
                      <a:pt x="3135" y="175"/>
                    </a:cubicBezTo>
                    <a:cubicBezTo>
                      <a:pt x="3178" y="148"/>
                      <a:pt x="3194" y="92"/>
                      <a:pt x="3167" y="46"/>
                    </a:cubicBezTo>
                    <a:cubicBezTo>
                      <a:pt x="3149" y="17"/>
                      <a:pt x="3118" y="1"/>
                      <a:pt x="30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2"/>
              <p:cNvSpPr/>
              <p:nvPr/>
            </p:nvSpPr>
            <p:spPr>
              <a:xfrm>
                <a:off x="7352544" y="2079478"/>
                <a:ext cx="151393" cy="329031"/>
              </a:xfrm>
              <a:custGeom>
                <a:avLst/>
                <a:gdLst/>
                <a:ahLst/>
                <a:cxnLst/>
                <a:rect l="l" t="t" r="r" b="b"/>
                <a:pathLst>
                  <a:path w="5082" h="11045" extrusionOk="0">
                    <a:moveTo>
                      <a:pt x="98" y="1"/>
                    </a:moveTo>
                    <a:cubicBezTo>
                      <a:pt x="51" y="1"/>
                      <a:pt x="11" y="37"/>
                      <a:pt x="6" y="84"/>
                    </a:cubicBezTo>
                    <a:cubicBezTo>
                      <a:pt x="0" y="135"/>
                      <a:pt x="38" y="178"/>
                      <a:pt x="89" y="186"/>
                    </a:cubicBezTo>
                    <a:cubicBezTo>
                      <a:pt x="132" y="189"/>
                      <a:pt x="4375" y="670"/>
                      <a:pt x="4630" y="2652"/>
                    </a:cubicBezTo>
                    <a:cubicBezTo>
                      <a:pt x="4896" y="4698"/>
                      <a:pt x="4832" y="10889"/>
                      <a:pt x="4832" y="10951"/>
                    </a:cubicBezTo>
                    <a:cubicBezTo>
                      <a:pt x="4832" y="11002"/>
                      <a:pt x="4872" y="11042"/>
                      <a:pt x="4923" y="11045"/>
                    </a:cubicBezTo>
                    <a:cubicBezTo>
                      <a:pt x="4974" y="11045"/>
                      <a:pt x="5015" y="11004"/>
                      <a:pt x="5017" y="10953"/>
                    </a:cubicBezTo>
                    <a:cubicBezTo>
                      <a:pt x="5017" y="10892"/>
                      <a:pt x="5082" y="4690"/>
                      <a:pt x="4816" y="2630"/>
                    </a:cubicBezTo>
                    <a:cubicBezTo>
                      <a:pt x="4539" y="503"/>
                      <a:pt x="290" y="20"/>
                      <a:pt x="108" y="1"/>
                    </a:cubicBezTo>
                    <a:cubicBezTo>
                      <a:pt x="104" y="1"/>
                      <a:pt x="101"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2"/>
              <p:cNvSpPr/>
              <p:nvPr/>
            </p:nvSpPr>
            <p:spPr>
              <a:xfrm>
                <a:off x="7572156" y="2664494"/>
                <a:ext cx="118624" cy="321047"/>
              </a:xfrm>
              <a:custGeom>
                <a:avLst/>
                <a:gdLst/>
                <a:ahLst/>
                <a:cxnLst/>
                <a:rect l="l" t="t" r="r" b="b"/>
                <a:pathLst>
                  <a:path w="3982" h="10777" extrusionOk="0">
                    <a:moveTo>
                      <a:pt x="3856" y="0"/>
                    </a:moveTo>
                    <a:cubicBezTo>
                      <a:pt x="3851" y="0"/>
                      <a:pt x="3846" y="0"/>
                      <a:pt x="3841" y="1"/>
                    </a:cubicBezTo>
                    <a:lnTo>
                      <a:pt x="89" y="447"/>
                    </a:lnTo>
                    <a:cubicBezTo>
                      <a:pt x="60" y="450"/>
                      <a:pt x="36" y="466"/>
                      <a:pt x="22" y="487"/>
                    </a:cubicBezTo>
                    <a:cubicBezTo>
                      <a:pt x="6" y="511"/>
                      <a:pt x="1" y="538"/>
                      <a:pt x="9" y="565"/>
                    </a:cubicBezTo>
                    <a:cubicBezTo>
                      <a:pt x="17" y="589"/>
                      <a:pt x="677" y="2955"/>
                      <a:pt x="809" y="5593"/>
                    </a:cubicBezTo>
                    <a:cubicBezTo>
                      <a:pt x="943" y="8238"/>
                      <a:pt x="809" y="10653"/>
                      <a:pt x="809" y="10677"/>
                    </a:cubicBezTo>
                    <a:cubicBezTo>
                      <a:pt x="806" y="10728"/>
                      <a:pt x="847" y="10773"/>
                      <a:pt x="898" y="10776"/>
                    </a:cubicBezTo>
                    <a:lnTo>
                      <a:pt x="903" y="10776"/>
                    </a:lnTo>
                    <a:cubicBezTo>
                      <a:pt x="954" y="10776"/>
                      <a:pt x="994" y="10736"/>
                      <a:pt x="997" y="10687"/>
                    </a:cubicBezTo>
                    <a:cubicBezTo>
                      <a:pt x="997" y="10663"/>
                      <a:pt x="1129" y="8241"/>
                      <a:pt x="997" y="5585"/>
                    </a:cubicBezTo>
                    <a:cubicBezTo>
                      <a:pt x="879" y="3237"/>
                      <a:pt x="347" y="1110"/>
                      <a:pt x="218" y="619"/>
                    </a:cubicBezTo>
                    <a:lnTo>
                      <a:pt x="3863" y="186"/>
                    </a:lnTo>
                    <a:cubicBezTo>
                      <a:pt x="3981" y="171"/>
                      <a:pt x="3966" y="0"/>
                      <a:pt x="3856" y="0"/>
                    </a:cubicBezTo>
                    <a:close/>
                  </a:path>
                </a:pathLst>
              </a:custGeom>
              <a:solidFill>
                <a:srgbClr val="1807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2"/>
              <p:cNvSpPr/>
              <p:nvPr/>
            </p:nvSpPr>
            <p:spPr>
              <a:xfrm>
                <a:off x="6311383" y="2312465"/>
                <a:ext cx="1301436" cy="477355"/>
              </a:xfrm>
              <a:custGeom>
                <a:avLst/>
                <a:gdLst/>
                <a:ahLst/>
                <a:cxnLst/>
                <a:rect l="l" t="t" r="r" b="b"/>
                <a:pathLst>
                  <a:path w="43687" h="16024" extrusionOk="0">
                    <a:moveTo>
                      <a:pt x="19488" y="1"/>
                    </a:moveTo>
                    <a:cubicBezTo>
                      <a:pt x="8682" y="1"/>
                      <a:pt x="396" y="2410"/>
                      <a:pt x="304" y="2437"/>
                    </a:cubicBezTo>
                    <a:cubicBezTo>
                      <a:pt x="194" y="2469"/>
                      <a:pt x="229" y="2619"/>
                      <a:pt x="326" y="2619"/>
                    </a:cubicBezTo>
                    <a:cubicBezTo>
                      <a:pt x="335" y="2619"/>
                      <a:pt x="345" y="2617"/>
                      <a:pt x="356" y="2614"/>
                    </a:cubicBezTo>
                    <a:cubicBezTo>
                      <a:pt x="449" y="2588"/>
                      <a:pt x="8712" y="187"/>
                      <a:pt x="19489" y="187"/>
                    </a:cubicBezTo>
                    <a:cubicBezTo>
                      <a:pt x="20755" y="187"/>
                      <a:pt x="22055" y="220"/>
                      <a:pt x="23380" y="294"/>
                    </a:cubicBezTo>
                    <a:cubicBezTo>
                      <a:pt x="36261" y="1016"/>
                      <a:pt x="42774" y="4338"/>
                      <a:pt x="42774" y="4940"/>
                    </a:cubicBezTo>
                    <a:cubicBezTo>
                      <a:pt x="42774" y="5074"/>
                      <a:pt x="42809" y="5383"/>
                      <a:pt x="42854" y="5807"/>
                    </a:cubicBezTo>
                    <a:cubicBezTo>
                      <a:pt x="43045" y="7556"/>
                      <a:pt x="43488" y="11649"/>
                      <a:pt x="42376" y="12275"/>
                    </a:cubicBezTo>
                    <a:cubicBezTo>
                      <a:pt x="40980" y="13059"/>
                      <a:pt x="5155" y="15277"/>
                      <a:pt x="4787" y="15301"/>
                    </a:cubicBezTo>
                    <a:lnTo>
                      <a:pt x="119" y="15839"/>
                    </a:lnTo>
                    <a:cubicBezTo>
                      <a:pt x="0" y="15849"/>
                      <a:pt x="6" y="16024"/>
                      <a:pt x="125" y="16024"/>
                    </a:cubicBezTo>
                    <a:cubicBezTo>
                      <a:pt x="126" y="16024"/>
                      <a:pt x="128" y="16024"/>
                      <a:pt x="130" y="16024"/>
                    </a:cubicBezTo>
                    <a:lnTo>
                      <a:pt x="141" y="16024"/>
                    </a:lnTo>
                    <a:lnTo>
                      <a:pt x="4803" y="15487"/>
                    </a:lnTo>
                    <a:cubicBezTo>
                      <a:pt x="6283" y="15395"/>
                      <a:pt x="41033" y="13241"/>
                      <a:pt x="42468" y="12436"/>
                    </a:cubicBezTo>
                    <a:cubicBezTo>
                      <a:pt x="43687" y="11751"/>
                      <a:pt x="43249" y="7722"/>
                      <a:pt x="43040" y="5789"/>
                    </a:cubicBezTo>
                    <a:cubicBezTo>
                      <a:pt x="42994" y="5383"/>
                      <a:pt x="42962" y="5066"/>
                      <a:pt x="42962" y="4940"/>
                    </a:cubicBezTo>
                    <a:cubicBezTo>
                      <a:pt x="42962" y="4037"/>
                      <a:pt x="35804" y="804"/>
                      <a:pt x="23391" y="108"/>
                    </a:cubicBezTo>
                    <a:cubicBezTo>
                      <a:pt x="22061" y="34"/>
                      <a:pt x="20757" y="1"/>
                      <a:pt x="194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2"/>
              <p:cNvSpPr/>
              <p:nvPr/>
            </p:nvSpPr>
            <p:spPr>
              <a:xfrm>
                <a:off x="6277154" y="1836659"/>
                <a:ext cx="70036" cy="59937"/>
              </a:xfrm>
              <a:custGeom>
                <a:avLst/>
                <a:gdLst/>
                <a:ahLst/>
                <a:cxnLst/>
                <a:rect l="l" t="t" r="r" b="b"/>
                <a:pathLst>
                  <a:path w="2351" h="2012" extrusionOk="0">
                    <a:moveTo>
                      <a:pt x="1346" y="1"/>
                    </a:moveTo>
                    <a:cubicBezTo>
                      <a:pt x="449" y="1"/>
                      <a:pt x="1" y="1083"/>
                      <a:pt x="634" y="1717"/>
                    </a:cubicBezTo>
                    <a:cubicBezTo>
                      <a:pt x="826" y="1909"/>
                      <a:pt x="1083" y="2011"/>
                      <a:pt x="1345" y="2011"/>
                    </a:cubicBezTo>
                    <a:cubicBezTo>
                      <a:pt x="1475" y="2011"/>
                      <a:pt x="1606" y="1986"/>
                      <a:pt x="1730" y="1935"/>
                    </a:cubicBezTo>
                    <a:cubicBezTo>
                      <a:pt x="2106" y="1779"/>
                      <a:pt x="2351" y="1411"/>
                      <a:pt x="2351" y="1005"/>
                    </a:cubicBezTo>
                    <a:cubicBezTo>
                      <a:pt x="2351" y="449"/>
                      <a:pt x="1899" y="1"/>
                      <a:pt x="13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2"/>
              <p:cNvSpPr/>
              <p:nvPr/>
            </p:nvSpPr>
            <p:spPr>
              <a:xfrm>
                <a:off x="6654624" y="1804665"/>
                <a:ext cx="59967" cy="59967"/>
              </a:xfrm>
              <a:custGeom>
                <a:avLst/>
                <a:gdLst/>
                <a:ahLst/>
                <a:cxnLst/>
                <a:rect l="l" t="t" r="r" b="b"/>
                <a:pathLst>
                  <a:path w="2013" h="2013" extrusionOk="0">
                    <a:moveTo>
                      <a:pt x="1008" y="1"/>
                    </a:moveTo>
                    <a:cubicBezTo>
                      <a:pt x="452" y="1"/>
                      <a:pt x="1" y="452"/>
                      <a:pt x="1" y="1008"/>
                    </a:cubicBezTo>
                    <a:cubicBezTo>
                      <a:pt x="1" y="1564"/>
                      <a:pt x="452" y="2012"/>
                      <a:pt x="1008" y="2012"/>
                    </a:cubicBezTo>
                    <a:cubicBezTo>
                      <a:pt x="1561" y="2012"/>
                      <a:pt x="2012" y="1564"/>
                      <a:pt x="2012" y="1008"/>
                    </a:cubicBezTo>
                    <a:cubicBezTo>
                      <a:pt x="2012" y="452"/>
                      <a:pt x="156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2"/>
              <p:cNvSpPr/>
              <p:nvPr/>
            </p:nvSpPr>
            <p:spPr>
              <a:xfrm>
                <a:off x="6506865" y="1952453"/>
                <a:ext cx="59937" cy="59937"/>
              </a:xfrm>
              <a:custGeom>
                <a:avLst/>
                <a:gdLst/>
                <a:ahLst/>
                <a:cxnLst/>
                <a:rect l="l" t="t" r="r" b="b"/>
                <a:pathLst>
                  <a:path w="2012" h="2012" extrusionOk="0">
                    <a:moveTo>
                      <a:pt x="1007" y="0"/>
                    </a:moveTo>
                    <a:cubicBezTo>
                      <a:pt x="451" y="0"/>
                      <a:pt x="0" y="451"/>
                      <a:pt x="0" y="1005"/>
                    </a:cubicBezTo>
                    <a:cubicBezTo>
                      <a:pt x="0" y="1561"/>
                      <a:pt x="451" y="2012"/>
                      <a:pt x="1007" y="2012"/>
                    </a:cubicBezTo>
                    <a:cubicBezTo>
                      <a:pt x="1563" y="2012"/>
                      <a:pt x="2012" y="1561"/>
                      <a:pt x="2012" y="1005"/>
                    </a:cubicBezTo>
                    <a:cubicBezTo>
                      <a:pt x="2012" y="451"/>
                      <a:pt x="1563" y="0"/>
                      <a:pt x="1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2"/>
              <p:cNvSpPr/>
              <p:nvPr/>
            </p:nvSpPr>
            <p:spPr>
              <a:xfrm>
                <a:off x="6679111" y="2105186"/>
                <a:ext cx="62440" cy="60057"/>
              </a:xfrm>
              <a:custGeom>
                <a:avLst/>
                <a:gdLst/>
                <a:ahLst/>
                <a:cxnLst/>
                <a:rect l="l" t="t" r="r" b="b"/>
                <a:pathLst>
                  <a:path w="2096" h="2016" extrusionOk="0">
                    <a:moveTo>
                      <a:pt x="1088" y="0"/>
                    </a:moveTo>
                    <a:cubicBezTo>
                      <a:pt x="680" y="0"/>
                      <a:pt x="312" y="247"/>
                      <a:pt x="156" y="623"/>
                    </a:cubicBezTo>
                    <a:cubicBezTo>
                      <a:pt x="1" y="999"/>
                      <a:pt x="87" y="1432"/>
                      <a:pt x="377" y="1722"/>
                    </a:cubicBezTo>
                    <a:cubicBezTo>
                      <a:pt x="568" y="1913"/>
                      <a:pt x="825" y="2015"/>
                      <a:pt x="1086" y="2015"/>
                    </a:cubicBezTo>
                    <a:cubicBezTo>
                      <a:pt x="1217" y="2015"/>
                      <a:pt x="1349" y="1989"/>
                      <a:pt x="1475" y="1937"/>
                    </a:cubicBezTo>
                    <a:cubicBezTo>
                      <a:pt x="1851" y="1781"/>
                      <a:pt x="2095" y="1413"/>
                      <a:pt x="2095" y="1007"/>
                    </a:cubicBezTo>
                    <a:cubicBezTo>
                      <a:pt x="2093" y="451"/>
                      <a:pt x="1644" y="0"/>
                      <a:pt x="1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2"/>
              <p:cNvSpPr/>
              <p:nvPr/>
            </p:nvSpPr>
            <p:spPr>
              <a:xfrm>
                <a:off x="6417018" y="2138134"/>
                <a:ext cx="59937" cy="59967"/>
              </a:xfrm>
              <a:custGeom>
                <a:avLst/>
                <a:gdLst/>
                <a:ahLst/>
                <a:cxnLst/>
                <a:rect l="l" t="t" r="r" b="b"/>
                <a:pathLst>
                  <a:path w="2012" h="2013" extrusionOk="0">
                    <a:moveTo>
                      <a:pt x="1007" y="1"/>
                    </a:moveTo>
                    <a:cubicBezTo>
                      <a:pt x="451" y="1"/>
                      <a:pt x="0" y="449"/>
                      <a:pt x="0" y="1005"/>
                    </a:cubicBezTo>
                    <a:cubicBezTo>
                      <a:pt x="0" y="1561"/>
                      <a:pt x="451" y="2012"/>
                      <a:pt x="1007" y="2012"/>
                    </a:cubicBezTo>
                    <a:cubicBezTo>
                      <a:pt x="1563" y="2012"/>
                      <a:pt x="2012" y="1561"/>
                      <a:pt x="2012" y="1005"/>
                    </a:cubicBezTo>
                    <a:cubicBezTo>
                      <a:pt x="2012" y="449"/>
                      <a:pt x="1563" y="1"/>
                      <a:pt x="1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2"/>
              <p:cNvSpPr/>
              <p:nvPr/>
            </p:nvSpPr>
            <p:spPr>
              <a:xfrm>
                <a:off x="6795917" y="1952453"/>
                <a:ext cx="62440" cy="60057"/>
              </a:xfrm>
              <a:custGeom>
                <a:avLst/>
                <a:gdLst/>
                <a:ahLst/>
                <a:cxnLst/>
                <a:rect l="l" t="t" r="r" b="b"/>
                <a:pathLst>
                  <a:path w="2096" h="2016" extrusionOk="0">
                    <a:moveTo>
                      <a:pt x="1088" y="0"/>
                    </a:moveTo>
                    <a:cubicBezTo>
                      <a:pt x="680" y="0"/>
                      <a:pt x="312" y="247"/>
                      <a:pt x="156" y="623"/>
                    </a:cubicBezTo>
                    <a:cubicBezTo>
                      <a:pt x="1" y="999"/>
                      <a:pt x="87" y="1432"/>
                      <a:pt x="377" y="1722"/>
                    </a:cubicBezTo>
                    <a:cubicBezTo>
                      <a:pt x="568" y="1913"/>
                      <a:pt x="825" y="2015"/>
                      <a:pt x="1086" y="2015"/>
                    </a:cubicBezTo>
                    <a:cubicBezTo>
                      <a:pt x="1217" y="2015"/>
                      <a:pt x="1350" y="1989"/>
                      <a:pt x="1475" y="1937"/>
                    </a:cubicBezTo>
                    <a:cubicBezTo>
                      <a:pt x="1851" y="1781"/>
                      <a:pt x="2096" y="1413"/>
                      <a:pt x="2096" y="1005"/>
                    </a:cubicBezTo>
                    <a:cubicBezTo>
                      <a:pt x="2093" y="451"/>
                      <a:pt x="1642" y="0"/>
                      <a:pt x="1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2"/>
              <p:cNvSpPr/>
              <p:nvPr/>
            </p:nvSpPr>
            <p:spPr>
              <a:xfrm>
                <a:off x="6193296" y="2004377"/>
                <a:ext cx="70036" cy="59908"/>
              </a:xfrm>
              <a:custGeom>
                <a:avLst/>
                <a:gdLst/>
                <a:ahLst/>
                <a:cxnLst/>
                <a:rect l="l" t="t" r="r" b="b"/>
                <a:pathLst>
                  <a:path w="2351" h="2011" extrusionOk="0">
                    <a:moveTo>
                      <a:pt x="1344" y="0"/>
                    </a:moveTo>
                    <a:cubicBezTo>
                      <a:pt x="449" y="0"/>
                      <a:pt x="1" y="1083"/>
                      <a:pt x="635" y="1716"/>
                    </a:cubicBezTo>
                    <a:cubicBezTo>
                      <a:pt x="827" y="1908"/>
                      <a:pt x="1084" y="2011"/>
                      <a:pt x="1345" y="2011"/>
                    </a:cubicBezTo>
                    <a:cubicBezTo>
                      <a:pt x="1475" y="2011"/>
                      <a:pt x="1606" y="1986"/>
                      <a:pt x="1730" y="1934"/>
                    </a:cubicBezTo>
                    <a:cubicBezTo>
                      <a:pt x="2106" y="1778"/>
                      <a:pt x="2351" y="1413"/>
                      <a:pt x="2351" y="1005"/>
                    </a:cubicBezTo>
                    <a:cubicBezTo>
                      <a:pt x="2348" y="451"/>
                      <a:pt x="1900" y="0"/>
                      <a:pt x="13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2"/>
              <p:cNvSpPr/>
              <p:nvPr/>
            </p:nvSpPr>
            <p:spPr>
              <a:xfrm>
                <a:off x="7160368" y="1382302"/>
                <a:ext cx="396386" cy="478249"/>
              </a:xfrm>
              <a:custGeom>
                <a:avLst/>
                <a:gdLst/>
                <a:ahLst/>
                <a:cxnLst/>
                <a:rect l="l" t="t" r="r" b="b"/>
                <a:pathLst>
                  <a:path w="13306" h="16054" extrusionOk="0">
                    <a:moveTo>
                      <a:pt x="0" y="1"/>
                    </a:moveTo>
                    <a:lnTo>
                      <a:pt x="0" y="16053"/>
                    </a:lnTo>
                    <a:lnTo>
                      <a:pt x="13305" y="16053"/>
                    </a:lnTo>
                    <a:lnTo>
                      <a:pt x="133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2"/>
              <p:cNvSpPr/>
              <p:nvPr/>
            </p:nvSpPr>
            <p:spPr>
              <a:xfrm>
                <a:off x="7185869" y="1412807"/>
                <a:ext cx="348781" cy="420784"/>
              </a:xfrm>
              <a:custGeom>
                <a:avLst/>
                <a:gdLst/>
                <a:ahLst/>
                <a:cxnLst/>
                <a:rect l="l" t="t" r="r" b="b"/>
                <a:pathLst>
                  <a:path w="11708" h="14125" extrusionOk="0">
                    <a:moveTo>
                      <a:pt x="1" y="0"/>
                    </a:moveTo>
                    <a:lnTo>
                      <a:pt x="1" y="14124"/>
                    </a:lnTo>
                    <a:lnTo>
                      <a:pt x="11708" y="14124"/>
                    </a:lnTo>
                    <a:lnTo>
                      <a:pt x="11708" y="0"/>
                    </a:lnTo>
                    <a:close/>
                  </a:path>
                </a:pathLst>
              </a:custGeom>
              <a:solidFill>
                <a:srgbClr val="EFDF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2"/>
              <p:cNvSpPr/>
              <p:nvPr/>
            </p:nvSpPr>
            <p:spPr>
              <a:xfrm>
                <a:off x="7185958" y="1412807"/>
                <a:ext cx="195184" cy="247555"/>
              </a:xfrm>
              <a:custGeom>
                <a:avLst/>
                <a:gdLst/>
                <a:ahLst/>
                <a:cxnLst/>
                <a:rect l="l" t="t" r="r" b="b"/>
                <a:pathLst>
                  <a:path w="6552" h="8310" extrusionOk="0">
                    <a:moveTo>
                      <a:pt x="1" y="0"/>
                    </a:moveTo>
                    <a:lnTo>
                      <a:pt x="1" y="8310"/>
                    </a:lnTo>
                    <a:lnTo>
                      <a:pt x="65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2"/>
              <p:cNvSpPr/>
              <p:nvPr/>
            </p:nvSpPr>
            <p:spPr>
              <a:xfrm>
                <a:off x="7185958" y="1412807"/>
                <a:ext cx="348781" cy="279788"/>
              </a:xfrm>
              <a:custGeom>
                <a:avLst/>
                <a:gdLst/>
                <a:ahLst/>
                <a:cxnLst/>
                <a:rect l="l" t="t" r="r" b="b"/>
                <a:pathLst>
                  <a:path w="11708" h="9392" extrusionOk="0">
                    <a:moveTo>
                      <a:pt x="6551" y="0"/>
                    </a:moveTo>
                    <a:lnTo>
                      <a:pt x="1" y="8310"/>
                    </a:lnTo>
                    <a:lnTo>
                      <a:pt x="1" y="9392"/>
                    </a:lnTo>
                    <a:lnTo>
                      <a:pt x="11708" y="1343"/>
                    </a:lnTo>
                    <a:lnTo>
                      <a:pt x="117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2"/>
              <p:cNvSpPr/>
              <p:nvPr/>
            </p:nvSpPr>
            <p:spPr>
              <a:xfrm>
                <a:off x="7185958" y="1449747"/>
                <a:ext cx="348781" cy="283571"/>
              </a:xfrm>
              <a:custGeom>
                <a:avLst/>
                <a:gdLst/>
                <a:ahLst/>
                <a:cxnLst/>
                <a:rect l="l" t="t" r="r" b="b"/>
                <a:pathLst>
                  <a:path w="11708" h="9519" extrusionOk="0">
                    <a:moveTo>
                      <a:pt x="11708" y="1"/>
                    </a:moveTo>
                    <a:lnTo>
                      <a:pt x="1" y="7628"/>
                    </a:lnTo>
                    <a:lnTo>
                      <a:pt x="1" y="9519"/>
                    </a:lnTo>
                    <a:lnTo>
                      <a:pt x="11708" y="6003"/>
                    </a:lnTo>
                    <a:lnTo>
                      <a:pt x="117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2"/>
              <p:cNvSpPr/>
              <p:nvPr/>
            </p:nvSpPr>
            <p:spPr>
              <a:xfrm>
                <a:off x="7185958" y="1613532"/>
                <a:ext cx="348781" cy="166913"/>
              </a:xfrm>
              <a:custGeom>
                <a:avLst/>
                <a:gdLst/>
                <a:ahLst/>
                <a:cxnLst/>
                <a:rect l="l" t="t" r="r" b="b"/>
                <a:pathLst>
                  <a:path w="11708" h="5603" extrusionOk="0">
                    <a:moveTo>
                      <a:pt x="11708" y="0"/>
                    </a:moveTo>
                    <a:lnTo>
                      <a:pt x="1" y="3731"/>
                    </a:lnTo>
                    <a:lnTo>
                      <a:pt x="1" y="4335"/>
                    </a:lnTo>
                    <a:lnTo>
                      <a:pt x="11708" y="5603"/>
                    </a:lnTo>
                    <a:lnTo>
                      <a:pt x="117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2"/>
              <p:cNvSpPr/>
              <p:nvPr/>
            </p:nvSpPr>
            <p:spPr>
              <a:xfrm>
                <a:off x="7185958" y="1742255"/>
                <a:ext cx="348781" cy="91336"/>
              </a:xfrm>
              <a:custGeom>
                <a:avLst/>
                <a:gdLst/>
                <a:ahLst/>
                <a:cxnLst/>
                <a:rect l="l" t="t" r="r" b="b"/>
                <a:pathLst>
                  <a:path w="11708" h="3066" extrusionOk="0">
                    <a:moveTo>
                      <a:pt x="1" y="1"/>
                    </a:moveTo>
                    <a:lnTo>
                      <a:pt x="1" y="3065"/>
                    </a:lnTo>
                    <a:lnTo>
                      <a:pt x="11708" y="3065"/>
                    </a:lnTo>
                    <a:lnTo>
                      <a:pt x="11708" y="1164"/>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3" name="Google Shape;1163;p42"/>
              <p:cNvGrpSpPr/>
              <p:nvPr/>
            </p:nvGrpSpPr>
            <p:grpSpPr>
              <a:xfrm>
                <a:off x="5881424" y="1009808"/>
                <a:ext cx="415273" cy="415243"/>
                <a:chOff x="681850" y="620500"/>
                <a:chExt cx="348500" cy="348475"/>
              </a:xfrm>
            </p:grpSpPr>
            <p:sp>
              <p:nvSpPr>
                <p:cNvPr id="1164" name="Google Shape;1164;p42"/>
                <p:cNvSpPr/>
                <p:nvPr/>
              </p:nvSpPr>
              <p:spPr>
                <a:xfrm>
                  <a:off x="681850" y="620500"/>
                  <a:ext cx="348500" cy="348475"/>
                </a:xfrm>
                <a:custGeom>
                  <a:avLst/>
                  <a:gdLst/>
                  <a:ahLst/>
                  <a:cxnLst/>
                  <a:rect l="l" t="t" r="r" b="b"/>
                  <a:pathLst>
                    <a:path w="13940" h="13939" extrusionOk="0">
                      <a:moveTo>
                        <a:pt x="1" y="0"/>
                      </a:moveTo>
                      <a:lnTo>
                        <a:pt x="1" y="13939"/>
                      </a:lnTo>
                      <a:lnTo>
                        <a:pt x="13940" y="13939"/>
                      </a:lnTo>
                      <a:lnTo>
                        <a:pt x="139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2"/>
                <p:cNvSpPr/>
                <p:nvPr/>
              </p:nvSpPr>
              <p:spPr>
                <a:xfrm>
                  <a:off x="706225" y="644850"/>
                  <a:ext cx="299750" cy="299750"/>
                </a:xfrm>
                <a:custGeom>
                  <a:avLst/>
                  <a:gdLst/>
                  <a:ahLst/>
                  <a:cxnLst/>
                  <a:rect l="l" t="t" r="r" b="b"/>
                  <a:pathLst>
                    <a:path w="11990" h="11990" extrusionOk="0">
                      <a:moveTo>
                        <a:pt x="1" y="1"/>
                      </a:moveTo>
                      <a:lnTo>
                        <a:pt x="1" y="11990"/>
                      </a:lnTo>
                      <a:lnTo>
                        <a:pt x="11990" y="11990"/>
                      </a:lnTo>
                      <a:lnTo>
                        <a:pt x="119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2"/>
                <p:cNvSpPr/>
                <p:nvPr/>
              </p:nvSpPr>
              <p:spPr>
                <a:xfrm>
                  <a:off x="748125" y="680250"/>
                  <a:ext cx="148225" cy="142550"/>
                </a:xfrm>
                <a:custGeom>
                  <a:avLst/>
                  <a:gdLst/>
                  <a:ahLst/>
                  <a:cxnLst/>
                  <a:rect l="l" t="t" r="r" b="b"/>
                  <a:pathLst>
                    <a:path w="5929" h="5702" extrusionOk="0">
                      <a:moveTo>
                        <a:pt x="3069" y="0"/>
                      </a:moveTo>
                      <a:cubicBezTo>
                        <a:pt x="1920" y="0"/>
                        <a:pt x="883" y="695"/>
                        <a:pt x="441" y="1759"/>
                      </a:cubicBezTo>
                      <a:cubicBezTo>
                        <a:pt x="1" y="2823"/>
                        <a:pt x="245" y="4050"/>
                        <a:pt x="1062" y="4867"/>
                      </a:cubicBezTo>
                      <a:cubicBezTo>
                        <a:pt x="1606" y="5411"/>
                        <a:pt x="2336" y="5701"/>
                        <a:pt x="3078" y="5701"/>
                      </a:cubicBezTo>
                      <a:cubicBezTo>
                        <a:pt x="3445" y="5701"/>
                        <a:pt x="3814" y="5630"/>
                        <a:pt x="4166" y="5485"/>
                      </a:cubicBezTo>
                      <a:cubicBezTo>
                        <a:pt x="5233" y="5041"/>
                        <a:pt x="5928" y="4002"/>
                        <a:pt x="5928" y="2850"/>
                      </a:cubicBezTo>
                      <a:cubicBezTo>
                        <a:pt x="5928" y="1278"/>
                        <a:pt x="4652" y="0"/>
                        <a:pt x="3081" y="0"/>
                      </a:cubicBezTo>
                      <a:cubicBezTo>
                        <a:pt x="3079" y="0"/>
                        <a:pt x="3078" y="0"/>
                        <a:pt x="3076" y="0"/>
                      </a:cubicBezTo>
                      <a:cubicBezTo>
                        <a:pt x="3074" y="0"/>
                        <a:pt x="3071" y="0"/>
                        <a:pt x="3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2"/>
                <p:cNvSpPr/>
                <p:nvPr/>
              </p:nvSpPr>
              <p:spPr>
                <a:xfrm>
                  <a:off x="758475" y="722050"/>
                  <a:ext cx="230250" cy="188525"/>
                </a:xfrm>
                <a:custGeom>
                  <a:avLst/>
                  <a:gdLst/>
                  <a:ahLst/>
                  <a:cxnLst/>
                  <a:rect l="l" t="t" r="r" b="b"/>
                  <a:pathLst>
                    <a:path w="9210" h="7541" extrusionOk="0">
                      <a:moveTo>
                        <a:pt x="7123" y="203"/>
                      </a:moveTo>
                      <a:cubicBezTo>
                        <a:pt x="7319" y="203"/>
                        <a:pt x="7512" y="233"/>
                        <a:pt x="7698" y="286"/>
                      </a:cubicBezTo>
                      <a:cubicBezTo>
                        <a:pt x="8114" y="407"/>
                        <a:pt x="8423" y="678"/>
                        <a:pt x="8613" y="1097"/>
                      </a:cubicBezTo>
                      <a:cubicBezTo>
                        <a:pt x="9000" y="1949"/>
                        <a:pt x="8828" y="3230"/>
                        <a:pt x="8468" y="4001"/>
                      </a:cubicBezTo>
                      <a:cubicBezTo>
                        <a:pt x="7504" y="6070"/>
                        <a:pt x="5439" y="7338"/>
                        <a:pt x="3236" y="7338"/>
                      </a:cubicBezTo>
                      <a:cubicBezTo>
                        <a:pt x="2789" y="7338"/>
                        <a:pt x="2336" y="7286"/>
                        <a:pt x="1886" y="7178"/>
                      </a:cubicBezTo>
                      <a:cubicBezTo>
                        <a:pt x="1617" y="7113"/>
                        <a:pt x="1273" y="7011"/>
                        <a:pt x="999" y="6799"/>
                      </a:cubicBezTo>
                      <a:cubicBezTo>
                        <a:pt x="239" y="6206"/>
                        <a:pt x="301" y="5035"/>
                        <a:pt x="1123" y="4527"/>
                      </a:cubicBezTo>
                      <a:cubicBezTo>
                        <a:pt x="1394" y="4358"/>
                        <a:pt x="1708" y="4288"/>
                        <a:pt x="2041" y="4215"/>
                      </a:cubicBezTo>
                      <a:cubicBezTo>
                        <a:pt x="2291" y="4159"/>
                        <a:pt x="2552" y="4103"/>
                        <a:pt x="2793" y="4001"/>
                      </a:cubicBezTo>
                      <a:cubicBezTo>
                        <a:pt x="3543" y="3678"/>
                        <a:pt x="3978" y="2999"/>
                        <a:pt x="4405" y="2330"/>
                      </a:cubicBezTo>
                      <a:cubicBezTo>
                        <a:pt x="5055" y="1312"/>
                        <a:pt x="5933" y="203"/>
                        <a:pt x="7123" y="203"/>
                      </a:cubicBezTo>
                      <a:close/>
                      <a:moveTo>
                        <a:pt x="7116" y="0"/>
                      </a:moveTo>
                      <a:cubicBezTo>
                        <a:pt x="5838" y="0"/>
                        <a:pt x="4913" y="1158"/>
                        <a:pt x="4225" y="2233"/>
                      </a:cubicBezTo>
                      <a:cubicBezTo>
                        <a:pt x="3822" y="2865"/>
                        <a:pt x="3403" y="3520"/>
                        <a:pt x="2710" y="3815"/>
                      </a:cubicBezTo>
                      <a:cubicBezTo>
                        <a:pt x="2487" y="3909"/>
                        <a:pt x="2238" y="3966"/>
                        <a:pt x="1996" y="4017"/>
                      </a:cubicBezTo>
                      <a:cubicBezTo>
                        <a:pt x="1663" y="4089"/>
                        <a:pt x="1316" y="4167"/>
                        <a:pt x="1013" y="4352"/>
                      </a:cubicBezTo>
                      <a:cubicBezTo>
                        <a:pt x="73" y="4935"/>
                        <a:pt x="0" y="6278"/>
                        <a:pt x="873" y="6960"/>
                      </a:cubicBezTo>
                      <a:cubicBezTo>
                        <a:pt x="1177" y="7197"/>
                        <a:pt x="1547" y="7307"/>
                        <a:pt x="1837" y="7377"/>
                      </a:cubicBezTo>
                      <a:cubicBezTo>
                        <a:pt x="2291" y="7484"/>
                        <a:pt x="2759" y="7540"/>
                        <a:pt x="3229" y="7540"/>
                      </a:cubicBezTo>
                      <a:cubicBezTo>
                        <a:pt x="3231" y="7540"/>
                        <a:pt x="3233" y="7540"/>
                        <a:pt x="3236" y="7540"/>
                      </a:cubicBezTo>
                      <a:cubicBezTo>
                        <a:pt x="5559" y="7540"/>
                        <a:pt x="7669" y="6195"/>
                        <a:pt x="8651" y="4089"/>
                      </a:cubicBezTo>
                      <a:cubicBezTo>
                        <a:pt x="9030" y="3275"/>
                        <a:pt x="9210" y="1922"/>
                        <a:pt x="8796" y="1017"/>
                      </a:cubicBezTo>
                      <a:cubicBezTo>
                        <a:pt x="8579" y="541"/>
                        <a:pt x="8229" y="230"/>
                        <a:pt x="7751" y="93"/>
                      </a:cubicBezTo>
                      <a:cubicBezTo>
                        <a:pt x="7530" y="30"/>
                        <a:pt x="7318" y="0"/>
                        <a:pt x="7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8" name="Google Shape;1168;p42"/>
              <p:cNvSpPr/>
              <p:nvPr/>
            </p:nvSpPr>
            <p:spPr>
              <a:xfrm>
                <a:off x="6508623" y="1009808"/>
                <a:ext cx="415183" cy="415243"/>
              </a:xfrm>
              <a:custGeom>
                <a:avLst/>
                <a:gdLst/>
                <a:ahLst/>
                <a:cxnLst/>
                <a:rect l="l" t="t" r="r" b="b"/>
                <a:pathLst>
                  <a:path w="13937" h="13939" extrusionOk="0">
                    <a:moveTo>
                      <a:pt x="0" y="0"/>
                    </a:moveTo>
                    <a:lnTo>
                      <a:pt x="0" y="13939"/>
                    </a:lnTo>
                    <a:lnTo>
                      <a:pt x="13937" y="13939"/>
                    </a:lnTo>
                    <a:lnTo>
                      <a:pt x="139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2"/>
              <p:cNvSpPr/>
              <p:nvPr/>
            </p:nvSpPr>
            <p:spPr>
              <a:xfrm>
                <a:off x="6537579" y="1038824"/>
                <a:ext cx="357182" cy="357182"/>
              </a:xfrm>
              <a:custGeom>
                <a:avLst/>
                <a:gdLst/>
                <a:ahLst/>
                <a:cxnLst/>
                <a:rect l="l" t="t" r="r" b="b"/>
                <a:pathLst>
                  <a:path w="11990" h="11990" extrusionOk="0">
                    <a:moveTo>
                      <a:pt x="1" y="1"/>
                    </a:moveTo>
                    <a:lnTo>
                      <a:pt x="1" y="11990"/>
                    </a:lnTo>
                    <a:lnTo>
                      <a:pt x="11990" y="11990"/>
                    </a:lnTo>
                    <a:lnTo>
                      <a:pt x="119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2"/>
              <p:cNvSpPr/>
              <p:nvPr/>
            </p:nvSpPr>
            <p:spPr>
              <a:xfrm>
                <a:off x="6703926" y="1146812"/>
                <a:ext cx="174271" cy="210139"/>
              </a:xfrm>
              <a:custGeom>
                <a:avLst/>
                <a:gdLst/>
                <a:ahLst/>
                <a:cxnLst/>
                <a:rect l="l" t="t" r="r" b="b"/>
                <a:pathLst>
                  <a:path w="5850" h="7054" extrusionOk="0">
                    <a:moveTo>
                      <a:pt x="3370" y="0"/>
                    </a:moveTo>
                    <a:cubicBezTo>
                      <a:pt x="2658" y="0"/>
                      <a:pt x="1909" y="344"/>
                      <a:pt x="1356" y="858"/>
                    </a:cubicBezTo>
                    <a:cubicBezTo>
                      <a:pt x="642" y="1522"/>
                      <a:pt x="0" y="2588"/>
                      <a:pt x="314" y="3592"/>
                    </a:cubicBezTo>
                    <a:cubicBezTo>
                      <a:pt x="500" y="4194"/>
                      <a:pt x="1021" y="4731"/>
                      <a:pt x="908" y="5349"/>
                    </a:cubicBezTo>
                    <a:cubicBezTo>
                      <a:pt x="865" y="5583"/>
                      <a:pt x="731" y="5806"/>
                      <a:pt x="771" y="6039"/>
                    </a:cubicBezTo>
                    <a:cubicBezTo>
                      <a:pt x="803" y="6233"/>
                      <a:pt x="948" y="6386"/>
                      <a:pt x="1101" y="6509"/>
                    </a:cubicBezTo>
                    <a:cubicBezTo>
                      <a:pt x="1565" y="6878"/>
                      <a:pt x="2115" y="7054"/>
                      <a:pt x="2658" y="7054"/>
                    </a:cubicBezTo>
                    <a:cubicBezTo>
                      <a:pt x="3508" y="7054"/>
                      <a:pt x="4344" y="6623"/>
                      <a:pt x="4816" y="5827"/>
                    </a:cubicBezTo>
                    <a:cubicBezTo>
                      <a:pt x="5592" y="4511"/>
                      <a:pt x="5850" y="2177"/>
                      <a:pt x="4955" y="848"/>
                    </a:cubicBezTo>
                    <a:cubicBezTo>
                      <a:pt x="4550" y="247"/>
                      <a:pt x="3974" y="0"/>
                      <a:pt x="33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2"/>
              <p:cNvSpPr/>
              <p:nvPr/>
            </p:nvSpPr>
            <p:spPr>
              <a:xfrm>
                <a:off x="6588311" y="1067780"/>
                <a:ext cx="244367" cy="168462"/>
              </a:xfrm>
              <a:custGeom>
                <a:avLst/>
                <a:gdLst/>
                <a:ahLst/>
                <a:cxnLst/>
                <a:rect l="l" t="t" r="r" b="b"/>
                <a:pathLst>
                  <a:path w="8203" h="5655" extrusionOk="0">
                    <a:moveTo>
                      <a:pt x="3634" y="203"/>
                    </a:moveTo>
                    <a:cubicBezTo>
                      <a:pt x="3720" y="203"/>
                      <a:pt x="3806" y="205"/>
                      <a:pt x="3892" y="216"/>
                    </a:cubicBezTo>
                    <a:cubicBezTo>
                      <a:pt x="6266" y="479"/>
                      <a:pt x="7606" y="1145"/>
                      <a:pt x="7872" y="2195"/>
                    </a:cubicBezTo>
                    <a:cubicBezTo>
                      <a:pt x="7990" y="2671"/>
                      <a:pt x="7853" y="3221"/>
                      <a:pt x="7515" y="3632"/>
                    </a:cubicBezTo>
                    <a:cubicBezTo>
                      <a:pt x="7198" y="4014"/>
                      <a:pt x="6723" y="4277"/>
                      <a:pt x="6177" y="4374"/>
                    </a:cubicBezTo>
                    <a:cubicBezTo>
                      <a:pt x="5896" y="4424"/>
                      <a:pt x="5598" y="4427"/>
                      <a:pt x="5307" y="4427"/>
                    </a:cubicBezTo>
                    <a:cubicBezTo>
                      <a:pt x="5254" y="4427"/>
                      <a:pt x="5201" y="4427"/>
                      <a:pt x="5149" y="4427"/>
                    </a:cubicBezTo>
                    <a:cubicBezTo>
                      <a:pt x="5067" y="4426"/>
                      <a:pt x="4985" y="4426"/>
                      <a:pt x="4902" y="4426"/>
                    </a:cubicBezTo>
                    <a:cubicBezTo>
                      <a:pt x="4459" y="4426"/>
                      <a:pt x="4011" y="4450"/>
                      <a:pt x="3596" y="4629"/>
                    </a:cubicBezTo>
                    <a:cubicBezTo>
                      <a:pt x="3368" y="4725"/>
                      <a:pt x="3159" y="4865"/>
                      <a:pt x="2952" y="4999"/>
                    </a:cubicBezTo>
                    <a:cubicBezTo>
                      <a:pt x="2603" y="5232"/>
                      <a:pt x="2273" y="5450"/>
                      <a:pt x="1899" y="5450"/>
                    </a:cubicBezTo>
                    <a:cubicBezTo>
                      <a:pt x="1876" y="5450"/>
                      <a:pt x="1853" y="5450"/>
                      <a:pt x="1829" y="5448"/>
                    </a:cubicBezTo>
                    <a:cubicBezTo>
                      <a:pt x="1510" y="5426"/>
                      <a:pt x="1241" y="5233"/>
                      <a:pt x="1075" y="5077"/>
                    </a:cubicBezTo>
                    <a:cubicBezTo>
                      <a:pt x="451" y="4502"/>
                      <a:pt x="215" y="3541"/>
                      <a:pt x="470" y="2628"/>
                    </a:cubicBezTo>
                    <a:cubicBezTo>
                      <a:pt x="838" y="1296"/>
                      <a:pt x="2299" y="203"/>
                      <a:pt x="3634" y="203"/>
                    </a:cubicBezTo>
                    <a:close/>
                    <a:moveTo>
                      <a:pt x="3643" y="0"/>
                    </a:moveTo>
                    <a:cubicBezTo>
                      <a:pt x="2220" y="0"/>
                      <a:pt x="666" y="1160"/>
                      <a:pt x="274" y="2574"/>
                    </a:cubicBezTo>
                    <a:cubicBezTo>
                      <a:pt x="0" y="3560"/>
                      <a:pt x="261" y="4602"/>
                      <a:pt x="935" y="5228"/>
                    </a:cubicBezTo>
                    <a:cubicBezTo>
                      <a:pt x="1128" y="5405"/>
                      <a:pt x="1437" y="5622"/>
                      <a:pt x="1813" y="5649"/>
                    </a:cubicBezTo>
                    <a:cubicBezTo>
                      <a:pt x="1840" y="5655"/>
                      <a:pt x="1870" y="5655"/>
                      <a:pt x="1896" y="5655"/>
                    </a:cubicBezTo>
                    <a:cubicBezTo>
                      <a:pt x="2334" y="5655"/>
                      <a:pt x="2702" y="5410"/>
                      <a:pt x="3062" y="5171"/>
                    </a:cubicBezTo>
                    <a:cubicBezTo>
                      <a:pt x="3261" y="5042"/>
                      <a:pt x="3465" y="4908"/>
                      <a:pt x="3674" y="4817"/>
                    </a:cubicBezTo>
                    <a:cubicBezTo>
                      <a:pt x="4069" y="4648"/>
                      <a:pt x="4497" y="4631"/>
                      <a:pt x="4945" y="4631"/>
                    </a:cubicBezTo>
                    <a:cubicBezTo>
                      <a:pt x="5012" y="4631"/>
                      <a:pt x="5079" y="4631"/>
                      <a:pt x="5146" y="4631"/>
                    </a:cubicBezTo>
                    <a:cubicBezTo>
                      <a:pt x="5198" y="4631"/>
                      <a:pt x="5251" y="4631"/>
                      <a:pt x="5303" y="4631"/>
                    </a:cubicBezTo>
                    <a:cubicBezTo>
                      <a:pt x="5605" y="4631"/>
                      <a:pt x="5912" y="4628"/>
                      <a:pt x="6210" y="4575"/>
                    </a:cubicBezTo>
                    <a:cubicBezTo>
                      <a:pt x="6803" y="4470"/>
                      <a:pt x="7322" y="4183"/>
                      <a:pt x="7668" y="3764"/>
                    </a:cubicBezTo>
                    <a:cubicBezTo>
                      <a:pt x="8049" y="3305"/>
                      <a:pt x="8202" y="2684"/>
                      <a:pt x="8068" y="2147"/>
                    </a:cubicBezTo>
                    <a:cubicBezTo>
                      <a:pt x="7778" y="1006"/>
                      <a:pt x="6382" y="289"/>
                      <a:pt x="3913" y="15"/>
                    </a:cubicBezTo>
                    <a:cubicBezTo>
                      <a:pt x="3824" y="5"/>
                      <a:pt x="3734" y="0"/>
                      <a:pt x="36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2"/>
              <p:cNvSpPr/>
              <p:nvPr/>
            </p:nvSpPr>
            <p:spPr>
              <a:xfrm>
                <a:off x="6617416" y="1268207"/>
                <a:ext cx="84276" cy="84276"/>
              </a:xfrm>
              <a:custGeom>
                <a:avLst/>
                <a:gdLst/>
                <a:ahLst/>
                <a:cxnLst/>
                <a:rect l="l" t="t" r="r" b="b"/>
                <a:pathLst>
                  <a:path w="2829" h="2829" extrusionOk="0">
                    <a:moveTo>
                      <a:pt x="1416" y="1"/>
                    </a:moveTo>
                    <a:cubicBezTo>
                      <a:pt x="635" y="1"/>
                      <a:pt x="1" y="635"/>
                      <a:pt x="1" y="1414"/>
                    </a:cubicBezTo>
                    <a:cubicBezTo>
                      <a:pt x="1" y="2195"/>
                      <a:pt x="635" y="2829"/>
                      <a:pt x="1416" y="2829"/>
                    </a:cubicBezTo>
                    <a:cubicBezTo>
                      <a:pt x="2195" y="2829"/>
                      <a:pt x="2829" y="2195"/>
                      <a:pt x="2829" y="1414"/>
                    </a:cubicBezTo>
                    <a:cubicBezTo>
                      <a:pt x="2829" y="635"/>
                      <a:pt x="2195" y="1"/>
                      <a:pt x="14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3" name="Google Shape;1173;p42"/>
              <p:cNvGrpSpPr/>
              <p:nvPr/>
            </p:nvGrpSpPr>
            <p:grpSpPr>
              <a:xfrm>
                <a:off x="5380532" y="2002828"/>
                <a:ext cx="860991" cy="1350738"/>
                <a:chOff x="197550" y="1453850"/>
                <a:chExt cx="722550" cy="1133550"/>
              </a:xfrm>
            </p:grpSpPr>
            <p:sp>
              <p:nvSpPr>
                <p:cNvPr id="1174" name="Google Shape;1174;p42"/>
                <p:cNvSpPr/>
                <p:nvPr/>
              </p:nvSpPr>
              <p:spPr>
                <a:xfrm>
                  <a:off x="212000" y="1453850"/>
                  <a:ext cx="404200" cy="349575"/>
                </a:xfrm>
                <a:custGeom>
                  <a:avLst/>
                  <a:gdLst/>
                  <a:ahLst/>
                  <a:cxnLst/>
                  <a:rect l="l" t="t" r="r" b="b"/>
                  <a:pathLst>
                    <a:path w="16168" h="13983" extrusionOk="0">
                      <a:moveTo>
                        <a:pt x="9464" y="1"/>
                      </a:moveTo>
                      <a:cubicBezTo>
                        <a:pt x="9118" y="1"/>
                        <a:pt x="8741" y="38"/>
                        <a:pt x="8331" y="117"/>
                      </a:cubicBezTo>
                      <a:cubicBezTo>
                        <a:pt x="0" y="1712"/>
                        <a:pt x="11471" y="13983"/>
                        <a:pt x="11471" y="13983"/>
                      </a:cubicBezTo>
                      <a:cubicBezTo>
                        <a:pt x="11471" y="13983"/>
                        <a:pt x="16167" y="1"/>
                        <a:pt x="9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2"/>
                <p:cNvSpPr/>
                <p:nvPr/>
              </p:nvSpPr>
              <p:spPr>
                <a:xfrm>
                  <a:off x="366025" y="1970400"/>
                  <a:ext cx="393875" cy="617000"/>
                </a:xfrm>
                <a:custGeom>
                  <a:avLst/>
                  <a:gdLst/>
                  <a:ahLst/>
                  <a:cxnLst/>
                  <a:rect l="l" t="t" r="r" b="b"/>
                  <a:pathLst>
                    <a:path w="15755" h="24680" extrusionOk="0">
                      <a:moveTo>
                        <a:pt x="5224" y="0"/>
                      </a:moveTo>
                      <a:lnTo>
                        <a:pt x="5224" y="3366"/>
                      </a:lnTo>
                      <a:cubicBezTo>
                        <a:pt x="5224" y="3366"/>
                        <a:pt x="0" y="7647"/>
                        <a:pt x="89" y="12868"/>
                      </a:cubicBezTo>
                      <a:cubicBezTo>
                        <a:pt x="175" y="18089"/>
                        <a:pt x="4539" y="24679"/>
                        <a:pt x="4539" y="24679"/>
                      </a:cubicBezTo>
                      <a:lnTo>
                        <a:pt x="11216" y="24679"/>
                      </a:lnTo>
                      <a:cubicBezTo>
                        <a:pt x="11216" y="24679"/>
                        <a:pt x="15583" y="18089"/>
                        <a:pt x="15669" y="12868"/>
                      </a:cubicBezTo>
                      <a:cubicBezTo>
                        <a:pt x="15755" y="7644"/>
                        <a:pt x="10531" y="3366"/>
                        <a:pt x="10531" y="3366"/>
                      </a:cubicBezTo>
                      <a:lnTo>
                        <a:pt x="105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2"/>
                <p:cNvSpPr/>
                <p:nvPr/>
              </p:nvSpPr>
              <p:spPr>
                <a:xfrm>
                  <a:off x="501725" y="1970400"/>
                  <a:ext cx="121350" cy="24575"/>
                </a:xfrm>
                <a:custGeom>
                  <a:avLst/>
                  <a:gdLst/>
                  <a:ahLst/>
                  <a:cxnLst/>
                  <a:rect l="l" t="t" r="r" b="b"/>
                  <a:pathLst>
                    <a:path w="4854" h="983" extrusionOk="0">
                      <a:moveTo>
                        <a:pt x="0" y="0"/>
                      </a:moveTo>
                      <a:cubicBezTo>
                        <a:pt x="331" y="361"/>
                        <a:pt x="1060" y="982"/>
                        <a:pt x="2199" y="982"/>
                      </a:cubicBezTo>
                      <a:cubicBezTo>
                        <a:pt x="2290" y="982"/>
                        <a:pt x="2383" y="978"/>
                        <a:pt x="2479" y="970"/>
                      </a:cubicBezTo>
                      <a:cubicBezTo>
                        <a:pt x="3712" y="860"/>
                        <a:pt x="4485" y="328"/>
                        <a:pt x="4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2"/>
                <p:cNvSpPr/>
                <p:nvPr/>
              </p:nvSpPr>
              <p:spPr>
                <a:xfrm>
                  <a:off x="446325" y="1537925"/>
                  <a:ext cx="94225" cy="446800"/>
                </a:xfrm>
                <a:custGeom>
                  <a:avLst/>
                  <a:gdLst/>
                  <a:ahLst/>
                  <a:cxnLst/>
                  <a:rect l="l" t="t" r="r" b="b"/>
                  <a:pathLst>
                    <a:path w="3769" h="17872" extrusionOk="0">
                      <a:moveTo>
                        <a:pt x="129" y="1"/>
                      </a:moveTo>
                      <a:cubicBezTo>
                        <a:pt x="121" y="1"/>
                        <a:pt x="113" y="2"/>
                        <a:pt x="105" y="3"/>
                      </a:cubicBezTo>
                      <a:cubicBezTo>
                        <a:pt x="41" y="17"/>
                        <a:pt x="0" y="79"/>
                        <a:pt x="14" y="143"/>
                      </a:cubicBezTo>
                      <a:lnTo>
                        <a:pt x="3521" y="17777"/>
                      </a:lnTo>
                      <a:cubicBezTo>
                        <a:pt x="3532" y="17831"/>
                        <a:pt x="3583" y="17871"/>
                        <a:pt x="3640" y="17871"/>
                      </a:cubicBezTo>
                      <a:lnTo>
                        <a:pt x="3664" y="17871"/>
                      </a:lnTo>
                      <a:cubicBezTo>
                        <a:pt x="3726" y="17858"/>
                        <a:pt x="3768" y="17796"/>
                        <a:pt x="3755" y="17732"/>
                      </a:cubicBezTo>
                      <a:lnTo>
                        <a:pt x="245" y="97"/>
                      </a:lnTo>
                      <a:cubicBezTo>
                        <a:pt x="233" y="41"/>
                        <a:pt x="184" y="1"/>
                        <a:pt x="1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2"/>
                <p:cNvSpPr/>
                <p:nvPr/>
              </p:nvSpPr>
              <p:spPr>
                <a:xfrm>
                  <a:off x="547150" y="1496625"/>
                  <a:ext cx="372950" cy="338225"/>
                </a:xfrm>
                <a:custGeom>
                  <a:avLst/>
                  <a:gdLst/>
                  <a:ahLst/>
                  <a:cxnLst/>
                  <a:rect l="l" t="t" r="r" b="b"/>
                  <a:pathLst>
                    <a:path w="14918" h="13529" extrusionOk="0">
                      <a:moveTo>
                        <a:pt x="5270" y="1"/>
                      </a:moveTo>
                      <a:cubicBezTo>
                        <a:pt x="1" y="1"/>
                        <a:pt x="1513" y="13529"/>
                        <a:pt x="1513" y="13529"/>
                      </a:cubicBezTo>
                      <a:cubicBezTo>
                        <a:pt x="1513" y="13529"/>
                        <a:pt x="14918" y="4234"/>
                        <a:pt x="7282" y="535"/>
                      </a:cubicBezTo>
                      <a:cubicBezTo>
                        <a:pt x="6521" y="167"/>
                        <a:pt x="5854" y="1"/>
                        <a:pt x="52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2"/>
                <p:cNvSpPr/>
                <p:nvPr/>
              </p:nvSpPr>
              <p:spPr>
                <a:xfrm>
                  <a:off x="567650" y="1614050"/>
                  <a:ext cx="82050" cy="370075"/>
                </a:xfrm>
                <a:custGeom>
                  <a:avLst/>
                  <a:gdLst/>
                  <a:ahLst/>
                  <a:cxnLst/>
                  <a:rect l="l" t="t" r="r" b="b"/>
                  <a:pathLst>
                    <a:path w="3282" h="14803" extrusionOk="0">
                      <a:moveTo>
                        <a:pt x="3129" y="1"/>
                      </a:moveTo>
                      <a:cubicBezTo>
                        <a:pt x="3087" y="1"/>
                        <a:pt x="3046" y="22"/>
                        <a:pt x="3025" y="74"/>
                      </a:cubicBezTo>
                      <a:cubicBezTo>
                        <a:pt x="1214" y="4433"/>
                        <a:pt x="226" y="9211"/>
                        <a:pt x="3" y="14679"/>
                      </a:cubicBezTo>
                      <a:cubicBezTo>
                        <a:pt x="1" y="14743"/>
                        <a:pt x="49" y="14797"/>
                        <a:pt x="116" y="14802"/>
                      </a:cubicBezTo>
                      <a:lnTo>
                        <a:pt x="121" y="14802"/>
                      </a:lnTo>
                      <a:cubicBezTo>
                        <a:pt x="186" y="14800"/>
                        <a:pt x="237" y="14749"/>
                        <a:pt x="240" y="14687"/>
                      </a:cubicBezTo>
                      <a:cubicBezTo>
                        <a:pt x="460" y="9245"/>
                        <a:pt x="1443" y="4497"/>
                        <a:pt x="3242" y="165"/>
                      </a:cubicBezTo>
                      <a:cubicBezTo>
                        <a:pt x="3282" y="72"/>
                        <a:pt x="3205" y="1"/>
                        <a:pt x="31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2"/>
                <p:cNvSpPr/>
                <p:nvPr/>
              </p:nvSpPr>
              <p:spPr>
                <a:xfrm>
                  <a:off x="633575" y="1719100"/>
                  <a:ext cx="271975" cy="226150"/>
                </a:xfrm>
                <a:custGeom>
                  <a:avLst/>
                  <a:gdLst/>
                  <a:ahLst/>
                  <a:cxnLst/>
                  <a:rect l="l" t="t" r="r" b="b"/>
                  <a:pathLst>
                    <a:path w="10879" h="9046" extrusionOk="0">
                      <a:moveTo>
                        <a:pt x="4274" y="0"/>
                      </a:moveTo>
                      <a:cubicBezTo>
                        <a:pt x="898" y="0"/>
                        <a:pt x="1" y="9045"/>
                        <a:pt x="1" y="9045"/>
                      </a:cubicBezTo>
                      <a:cubicBezTo>
                        <a:pt x="1" y="9045"/>
                        <a:pt x="10878" y="4493"/>
                        <a:pt x="6038" y="728"/>
                      </a:cubicBezTo>
                      <a:cubicBezTo>
                        <a:pt x="5386" y="220"/>
                        <a:pt x="4800" y="0"/>
                        <a:pt x="4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2"/>
                <p:cNvSpPr/>
                <p:nvPr/>
              </p:nvSpPr>
              <p:spPr>
                <a:xfrm>
                  <a:off x="591750" y="1848150"/>
                  <a:ext cx="127500" cy="138725"/>
                </a:xfrm>
                <a:custGeom>
                  <a:avLst/>
                  <a:gdLst/>
                  <a:ahLst/>
                  <a:cxnLst/>
                  <a:rect l="l" t="t" r="r" b="b"/>
                  <a:pathLst>
                    <a:path w="5100" h="5549" extrusionOk="0">
                      <a:moveTo>
                        <a:pt x="4926" y="0"/>
                      </a:moveTo>
                      <a:cubicBezTo>
                        <a:pt x="4900" y="0"/>
                        <a:pt x="4874" y="10"/>
                        <a:pt x="4848" y="32"/>
                      </a:cubicBezTo>
                      <a:cubicBezTo>
                        <a:pt x="3404" y="1308"/>
                        <a:pt x="76" y="5312"/>
                        <a:pt x="41" y="5352"/>
                      </a:cubicBezTo>
                      <a:cubicBezTo>
                        <a:pt x="1" y="5403"/>
                        <a:pt x="6" y="5479"/>
                        <a:pt x="57" y="5521"/>
                      </a:cubicBezTo>
                      <a:cubicBezTo>
                        <a:pt x="79" y="5538"/>
                        <a:pt x="105" y="5548"/>
                        <a:pt x="132" y="5548"/>
                      </a:cubicBezTo>
                      <a:cubicBezTo>
                        <a:pt x="167" y="5548"/>
                        <a:pt x="202" y="5532"/>
                        <a:pt x="224" y="5505"/>
                      </a:cubicBezTo>
                      <a:cubicBezTo>
                        <a:pt x="259" y="5465"/>
                        <a:pt x="3573" y="1474"/>
                        <a:pt x="5004" y="212"/>
                      </a:cubicBezTo>
                      <a:cubicBezTo>
                        <a:pt x="5099" y="129"/>
                        <a:pt x="5021" y="0"/>
                        <a:pt x="49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2"/>
                <p:cNvSpPr/>
                <p:nvPr/>
              </p:nvSpPr>
              <p:spPr>
                <a:xfrm>
                  <a:off x="197550" y="1736125"/>
                  <a:ext cx="292900" cy="205950"/>
                </a:xfrm>
                <a:custGeom>
                  <a:avLst/>
                  <a:gdLst/>
                  <a:ahLst/>
                  <a:cxnLst/>
                  <a:rect l="l" t="t" r="r" b="b"/>
                  <a:pathLst>
                    <a:path w="11716" h="8238" extrusionOk="0">
                      <a:moveTo>
                        <a:pt x="6459" y="0"/>
                      </a:moveTo>
                      <a:cubicBezTo>
                        <a:pt x="5857" y="0"/>
                        <a:pt x="5209" y="269"/>
                        <a:pt x="4518" y="903"/>
                      </a:cubicBezTo>
                      <a:cubicBezTo>
                        <a:pt x="1" y="5053"/>
                        <a:pt x="11716" y="8238"/>
                        <a:pt x="11716" y="8238"/>
                      </a:cubicBezTo>
                      <a:cubicBezTo>
                        <a:pt x="11716" y="8238"/>
                        <a:pt x="9793" y="0"/>
                        <a:pt x="64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2"/>
                <p:cNvSpPr/>
                <p:nvPr/>
              </p:nvSpPr>
              <p:spPr>
                <a:xfrm>
                  <a:off x="407450" y="1843400"/>
                  <a:ext cx="118725" cy="146025"/>
                </a:xfrm>
                <a:custGeom>
                  <a:avLst/>
                  <a:gdLst/>
                  <a:ahLst/>
                  <a:cxnLst/>
                  <a:rect l="l" t="t" r="r" b="b"/>
                  <a:pathLst>
                    <a:path w="4749" h="5841" extrusionOk="0">
                      <a:moveTo>
                        <a:pt x="158" y="0"/>
                      </a:moveTo>
                      <a:cubicBezTo>
                        <a:pt x="77" y="0"/>
                        <a:pt x="1" y="84"/>
                        <a:pt x="51" y="176"/>
                      </a:cubicBezTo>
                      <a:cubicBezTo>
                        <a:pt x="1072" y="1815"/>
                        <a:pt x="4469" y="5760"/>
                        <a:pt x="4502" y="5800"/>
                      </a:cubicBezTo>
                      <a:cubicBezTo>
                        <a:pt x="4526" y="5827"/>
                        <a:pt x="4558" y="5840"/>
                        <a:pt x="4593" y="5840"/>
                      </a:cubicBezTo>
                      <a:cubicBezTo>
                        <a:pt x="4692" y="5840"/>
                        <a:pt x="4749" y="5722"/>
                        <a:pt x="4682" y="5644"/>
                      </a:cubicBezTo>
                      <a:cubicBezTo>
                        <a:pt x="4647" y="5604"/>
                        <a:pt x="1260" y="1672"/>
                        <a:pt x="253" y="53"/>
                      </a:cubicBezTo>
                      <a:cubicBezTo>
                        <a:pt x="227" y="16"/>
                        <a:pt x="192" y="0"/>
                        <a:pt x="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4" name="Google Shape;1184;p42"/>
              <p:cNvSpPr/>
              <p:nvPr/>
            </p:nvSpPr>
            <p:spPr>
              <a:xfrm>
                <a:off x="7127808" y="1092714"/>
                <a:ext cx="166824" cy="165186"/>
              </a:xfrm>
              <a:custGeom>
                <a:avLst/>
                <a:gdLst/>
                <a:ahLst/>
                <a:cxnLst/>
                <a:rect l="l" t="t" r="r" b="b"/>
                <a:pathLst>
                  <a:path w="5600" h="5545" extrusionOk="0">
                    <a:moveTo>
                      <a:pt x="2800" y="0"/>
                    </a:moveTo>
                    <a:cubicBezTo>
                      <a:pt x="2748" y="0"/>
                      <a:pt x="2695" y="28"/>
                      <a:pt x="2670" y="83"/>
                    </a:cubicBezTo>
                    <a:lnTo>
                      <a:pt x="2186" y="1125"/>
                    </a:lnTo>
                    <a:cubicBezTo>
                      <a:pt x="1974" y="1581"/>
                      <a:pt x="1606" y="1947"/>
                      <a:pt x="1152" y="2159"/>
                    </a:cubicBezTo>
                    <a:lnTo>
                      <a:pt x="110" y="2642"/>
                    </a:lnTo>
                    <a:cubicBezTo>
                      <a:pt x="0" y="2693"/>
                      <a:pt x="0" y="2852"/>
                      <a:pt x="110" y="2903"/>
                    </a:cubicBezTo>
                    <a:lnTo>
                      <a:pt x="1152" y="3389"/>
                    </a:lnTo>
                    <a:cubicBezTo>
                      <a:pt x="1606" y="3601"/>
                      <a:pt x="1974" y="3966"/>
                      <a:pt x="2186" y="4423"/>
                    </a:cubicBezTo>
                    <a:lnTo>
                      <a:pt x="2670" y="5462"/>
                    </a:lnTo>
                    <a:cubicBezTo>
                      <a:pt x="2695" y="5517"/>
                      <a:pt x="2748" y="5545"/>
                      <a:pt x="2800" y="5545"/>
                    </a:cubicBezTo>
                    <a:cubicBezTo>
                      <a:pt x="2852" y="5545"/>
                      <a:pt x="2905" y="5517"/>
                      <a:pt x="2930" y="5462"/>
                    </a:cubicBezTo>
                    <a:lnTo>
                      <a:pt x="3414" y="4423"/>
                    </a:lnTo>
                    <a:cubicBezTo>
                      <a:pt x="3626" y="3966"/>
                      <a:pt x="3994" y="3601"/>
                      <a:pt x="4448" y="3389"/>
                    </a:cubicBezTo>
                    <a:lnTo>
                      <a:pt x="5490" y="2903"/>
                    </a:lnTo>
                    <a:cubicBezTo>
                      <a:pt x="5600" y="2852"/>
                      <a:pt x="5600" y="2696"/>
                      <a:pt x="5490" y="2642"/>
                    </a:cubicBezTo>
                    <a:lnTo>
                      <a:pt x="4448" y="2159"/>
                    </a:lnTo>
                    <a:cubicBezTo>
                      <a:pt x="3994" y="1947"/>
                      <a:pt x="3626" y="1581"/>
                      <a:pt x="3414" y="1125"/>
                    </a:cubicBezTo>
                    <a:lnTo>
                      <a:pt x="2930" y="83"/>
                    </a:lnTo>
                    <a:cubicBezTo>
                      <a:pt x="2905" y="28"/>
                      <a:pt x="2852" y="0"/>
                      <a:pt x="28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2"/>
              <p:cNvSpPr/>
              <p:nvPr/>
            </p:nvSpPr>
            <p:spPr>
              <a:xfrm>
                <a:off x="7532237" y="1951917"/>
                <a:ext cx="166854" cy="165186"/>
              </a:xfrm>
              <a:custGeom>
                <a:avLst/>
                <a:gdLst/>
                <a:ahLst/>
                <a:cxnLst/>
                <a:rect l="l" t="t" r="r" b="b"/>
                <a:pathLst>
                  <a:path w="5601" h="5545" extrusionOk="0">
                    <a:moveTo>
                      <a:pt x="2800" y="0"/>
                    </a:moveTo>
                    <a:cubicBezTo>
                      <a:pt x="2748" y="0"/>
                      <a:pt x="2696" y="28"/>
                      <a:pt x="2670" y="83"/>
                    </a:cubicBezTo>
                    <a:lnTo>
                      <a:pt x="2187" y="1122"/>
                    </a:lnTo>
                    <a:cubicBezTo>
                      <a:pt x="1974" y="1579"/>
                      <a:pt x="1609" y="1944"/>
                      <a:pt x="1153" y="2156"/>
                    </a:cubicBezTo>
                    <a:lnTo>
                      <a:pt x="111" y="2642"/>
                    </a:lnTo>
                    <a:cubicBezTo>
                      <a:pt x="0" y="2693"/>
                      <a:pt x="0" y="2849"/>
                      <a:pt x="111" y="2903"/>
                    </a:cubicBezTo>
                    <a:lnTo>
                      <a:pt x="1153" y="3386"/>
                    </a:lnTo>
                    <a:cubicBezTo>
                      <a:pt x="1609" y="3598"/>
                      <a:pt x="1974" y="3963"/>
                      <a:pt x="2187" y="4420"/>
                    </a:cubicBezTo>
                    <a:lnTo>
                      <a:pt x="2670" y="5462"/>
                    </a:lnTo>
                    <a:cubicBezTo>
                      <a:pt x="2696" y="5517"/>
                      <a:pt x="2748" y="5545"/>
                      <a:pt x="2800" y="5545"/>
                    </a:cubicBezTo>
                    <a:cubicBezTo>
                      <a:pt x="2853" y="5545"/>
                      <a:pt x="2905" y="5517"/>
                      <a:pt x="2931" y="5462"/>
                    </a:cubicBezTo>
                    <a:lnTo>
                      <a:pt x="3417" y="4420"/>
                    </a:lnTo>
                    <a:cubicBezTo>
                      <a:pt x="3629" y="3963"/>
                      <a:pt x="3994" y="3598"/>
                      <a:pt x="4451" y="3386"/>
                    </a:cubicBezTo>
                    <a:lnTo>
                      <a:pt x="5490" y="2903"/>
                    </a:lnTo>
                    <a:cubicBezTo>
                      <a:pt x="5600" y="2849"/>
                      <a:pt x="5600" y="2693"/>
                      <a:pt x="5490" y="2642"/>
                    </a:cubicBezTo>
                    <a:lnTo>
                      <a:pt x="4451" y="2156"/>
                    </a:lnTo>
                    <a:cubicBezTo>
                      <a:pt x="3994" y="1944"/>
                      <a:pt x="3629" y="1579"/>
                      <a:pt x="3417" y="1122"/>
                    </a:cubicBezTo>
                    <a:lnTo>
                      <a:pt x="2931" y="83"/>
                    </a:lnTo>
                    <a:cubicBezTo>
                      <a:pt x="2905" y="28"/>
                      <a:pt x="2853" y="0"/>
                      <a:pt x="28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2"/>
              <p:cNvSpPr/>
              <p:nvPr/>
            </p:nvSpPr>
            <p:spPr>
              <a:xfrm>
                <a:off x="7154827" y="3127132"/>
                <a:ext cx="166854" cy="165186"/>
              </a:xfrm>
              <a:custGeom>
                <a:avLst/>
                <a:gdLst/>
                <a:ahLst/>
                <a:cxnLst/>
                <a:rect l="l" t="t" r="r" b="b"/>
                <a:pathLst>
                  <a:path w="5601" h="5545" extrusionOk="0">
                    <a:moveTo>
                      <a:pt x="2800" y="0"/>
                    </a:moveTo>
                    <a:cubicBezTo>
                      <a:pt x="2748" y="0"/>
                      <a:pt x="2696" y="28"/>
                      <a:pt x="2670" y="83"/>
                    </a:cubicBezTo>
                    <a:lnTo>
                      <a:pt x="2184" y="1122"/>
                    </a:lnTo>
                    <a:cubicBezTo>
                      <a:pt x="1972" y="1579"/>
                      <a:pt x="1607" y="1944"/>
                      <a:pt x="1150" y="2156"/>
                    </a:cubicBezTo>
                    <a:lnTo>
                      <a:pt x="111" y="2643"/>
                    </a:lnTo>
                    <a:cubicBezTo>
                      <a:pt x="1" y="2694"/>
                      <a:pt x="1" y="2849"/>
                      <a:pt x="111" y="2900"/>
                    </a:cubicBezTo>
                    <a:lnTo>
                      <a:pt x="1150" y="3386"/>
                    </a:lnTo>
                    <a:cubicBezTo>
                      <a:pt x="1607" y="3599"/>
                      <a:pt x="1972" y="3964"/>
                      <a:pt x="2184" y="4420"/>
                    </a:cubicBezTo>
                    <a:lnTo>
                      <a:pt x="2670" y="5460"/>
                    </a:lnTo>
                    <a:cubicBezTo>
                      <a:pt x="2696" y="5516"/>
                      <a:pt x="2748" y="5544"/>
                      <a:pt x="2800" y="5544"/>
                    </a:cubicBezTo>
                    <a:cubicBezTo>
                      <a:pt x="2852" y="5544"/>
                      <a:pt x="2904" y="5516"/>
                      <a:pt x="2931" y="5460"/>
                    </a:cubicBezTo>
                    <a:lnTo>
                      <a:pt x="3414" y="4420"/>
                    </a:lnTo>
                    <a:cubicBezTo>
                      <a:pt x="3627" y="3964"/>
                      <a:pt x="3992" y="3599"/>
                      <a:pt x="4448" y="3386"/>
                    </a:cubicBezTo>
                    <a:lnTo>
                      <a:pt x="5490" y="2900"/>
                    </a:lnTo>
                    <a:cubicBezTo>
                      <a:pt x="5601" y="2849"/>
                      <a:pt x="5601" y="2694"/>
                      <a:pt x="5490" y="2643"/>
                    </a:cubicBezTo>
                    <a:lnTo>
                      <a:pt x="4448" y="2156"/>
                    </a:lnTo>
                    <a:cubicBezTo>
                      <a:pt x="3992" y="1944"/>
                      <a:pt x="3627" y="1579"/>
                      <a:pt x="3414" y="1122"/>
                    </a:cubicBezTo>
                    <a:lnTo>
                      <a:pt x="2931" y="83"/>
                    </a:lnTo>
                    <a:cubicBezTo>
                      <a:pt x="2904" y="28"/>
                      <a:pt x="2852" y="0"/>
                      <a:pt x="28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2"/>
              <p:cNvSpPr/>
              <p:nvPr/>
            </p:nvSpPr>
            <p:spPr>
              <a:xfrm>
                <a:off x="6202501" y="3092248"/>
                <a:ext cx="166854" cy="165215"/>
              </a:xfrm>
              <a:custGeom>
                <a:avLst/>
                <a:gdLst/>
                <a:ahLst/>
                <a:cxnLst/>
                <a:rect l="l" t="t" r="r" b="b"/>
                <a:pathLst>
                  <a:path w="5601" h="5546" extrusionOk="0">
                    <a:moveTo>
                      <a:pt x="2801" y="1"/>
                    </a:moveTo>
                    <a:cubicBezTo>
                      <a:pt x="2748" y="1"/>
                      <a:pt x="2696" y="28"/>
                      <a:pt x="2670" y="83"/>
                    </a:cubicBezTo>
                    <a:lnTo>
                      <a:pt x="2187" y="1125"/>
                    </a:lnTo>
                    <a:cubicBezTo>
                      <a:pt x="1975" y="1579"/>
                      <a:pt x="1607" y="1947"/>
                      <a:pt x="1153" y="2159"/>
                    </a:cubicBezTo>
                    <a:lnTo>
                      <a:pt x="111" y="2643"/>
                    </a:lnTo>
                    <a:cubicBezTo>
                      <a:pt x="1" y="2694"/>
                      <a:pt x="1" y="2852"/>
                      <a:pt x="111" y="2903"/>
                    </a:cubicBezTo>
                    <a:lnTo>
                      <a:pt x="1153" y="3387"/>
                    </a:lnTo>
                    <a:cubicBezTo>
                      <a:pt x="1607" y="3599"/>
                      <a:pt x="1975" y="3967"/>
                      <a:pt x="2187" y="4421"/>
                    </a:cubicBezTo>
                    <a:lnTo>
                      <a:pt x="2670" y="5463"/>
                    </a:lnTo>
                    <a:cubicBezTo>
                      <a:pt x="2696" y="5518"/>
                      <a:pt x="2748" y="5545"/>
                      <a:pt x="2801" y="5545"/>
                    </a:cubicBezTo>
                    <a:cubicBezTo>
                      <a:pt x="2853" y="5545"/>
                      <a:pt x="2905" y="5518"/>
                      <a:pt x="2931" y="5463"/>
                    </a:cubicBezTo>
                    <a:lnTo>
                      <a:pt x="3414" y="4421"/>
                    </a:lnTo>
                    <a:cubicBezTo>
                      <a:pt x="3626" y="3967"/>
                      <a:pt x="3994" y="3599"/>
                      <a:pt x="4448" y="3387"/>
                    </a:cubicBezTo>
                    <a:lnTo>
                      <a:pt x="5490" y="2903"/>
                    </a:lnTo>
                    <a:cubicBezTo>
                      <a:pt x="5600" y="2852"/>
                      <a:pt x="5600" y="2694"/>
                      <a:pt x="5490" y="2643"/>
                    </a:cubicBezTo>
                    <a:lnTo>
                      <a:pt x="4448" y="2159"/>
                    </a:lnTo>
                    <a:cubicBezTo>
                      <a:pt x="3994" y="1947"/>
                      <a:pt x="3626" y="1579"/>
                      <a:pt x="3414" y="1125"/>
                    </a:cubicBezTo>
                    <a:lnTo>
                      <a:pt x="2931" y="83"/>
                    </a:lnTo>
                    <a:cubicBezTo>
                      <a:pt x="2905" y="28"/>
                      <a:pt x="2853" y="1"/>
                      <a:pt x="28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2"/>
              <p:cNvSpPr/>
              <p:nvPr/>
            </p:nvSpPr>
            <p:spPr>
              <a:xfrm>
                <a:off x="5493171" y="1647314"/>
                <a:ext cx="166824" cy="165215"/>
              </a:xfrm>
              <a:custGeom>
                <a:avLst/>
                <a:gdLst/>
                <a:ahLst/>
                <a:cxnLst/>
                <a:rect l="l" t="t" r="r" b="b"/>
                <a:pathLst>
                  <a:path w="5600" h="5546" extrusionOk="0">
                    <a:moveTo>
                      <a:pt x="2800" y="1"/>
                    </a:moveTo>
                    <a:cubicBezTo>
                      <a:pt x="2748" y="1"/>
                      <a:pt x="2695" y="28"/>
                      <a:pt x="2670" y="83"/>
                    </a:cubicBezTo>
                    <a:lnTo>
                      <a:pt x="2186" y="1125"/>
                    </a:lnTo>
                    <a:cubicBezTo>
                      <a:pt x="1974" y="1579"/>
                      <a:pt x="1606" y="1947"/>
                      <a:pt x="1152" y="2159"/>
                    </a:cubicBezTo>
                    <a:lnTo>
                      <a:pt x="110" y="2643"/>
                    </a:lnTo>
                    <a:cubicBezTo>
                      <a:pt x="0" y="2694"/>
                      <a:pt x="0" y="2852"/>
                      <a:pt x="110" y="2903"/>
                    </a:cubicBezTo>
                    <a:lnTo>
                      <a:pt x="1152" y="3389"/>
                    </a:lnTo>
                    <a:cubicBezTo>
                      <a:pt x="1606" y="3601"/>
                      <a:pt x="1974" y="3967"/>
                      <a:pt x="2186" y="4423"/>
                    </a:cubicBezTo>
                    <a:lnTo>
                      <a:pt x="2670" y="5463"/>
                    </a:lnTo>
                    <a:cubicBezTo>
                      <a:pt x="2695" y="5518"/>
                      <a:pt x="2748" y="5545"/>
                      <a:pt x="2800" y="5545"/>
                    </a:cubicBezTo>
                    <a:cubicBezTo>
                      <a:pt x="2852" y="5545"/>
                      <a:pt x="2905" y="5518"/>
                      <a:pt x="2930" y="5463"/>
                    </a:cubicBezTo>
                    <a:lnTo>
                      <a:pt x="3414" y="4423"/>
                    </a:lnTo>
                    <a:cubicBezTo>
                      <a:pt x="3626" y="3967"/>
                      <a:pt x="3994" y="3601"/>
                      <a:pt x="4450" y="3389"/>
                    </a:cubicBezTo>
                    <a:lnTo>
                      <a:pt x="5490" y="2900"/>
                    </a:lnTo>
                    <a:cubicBezTo>
                      <a:pt x="5600" y="2849"/>
                      <a:pt x="5600" y="2694"/>
                      <a:pt x="5490" y="2643"/>
                    </a:cubicBezTo>
                    <a:lnTo>
                      <a:pt x="4450" y="2156"/>
                    </a:lnTo>
                    <a:cubicBezTo>
                      <a:pt x="3994" y="1944"/>
                      <a:pt x="3629" y="1579"/>
                      <a:pt x="3414" y="1125"/>
                    </a:cubicBezTo>
                    <a:lnTo>
                      <a:pt x="2930" y="83"/>
                    </a:lnTo>
                    <a:cubicBezTo>
                      <a:pt x="2905" y="28"/>
                      <a:pt x="2852" y="1"/>
                      <a:pt x="28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9" name="Google Shape;1189;p42"/>
          <p:cNvGrpSpPr/>
          <p:nvPr/>
        </p:nvGrpSpPr>
        <p:grpSpPr>
          <a:xfrm>
            <a:off x="5993005" y="4304521"/>
            <a:ext cx="482689" cy="478194"/>
            <a:chOff x="7713955" y="4182950"/>
            <a:chExt cx="553860" cy="548702"/>
          </a:xfrm>
        </p:grpSpPr>
        <p:sp>
          <p:nvSpPr>
            <p:cNvPr id="1190" name="Google Shape;1190;p42"/>
            <p:cNvSpPr/>
            <p:nvPr/>
          </p:nvSpPr>
          <p:spPr>
            <a:xfrm>
              <a:off x="7713955" y="4182950"/>
              <a:ext cx="553860" cy="548702"/>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w="152400" cap="flat" cmpd="sng">
              <a:solidFill>
                <a:schemeClr val="dk1"/>
              </a:solidFill>
              <a:prstDash val="solid"/>
              <a:round/>
              <a:headEnd type="none" w="sm" len="sm"/>
              <a:tailEnd type="none" w="sm" len="sm"/>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2"/>
            <p:cNvSpPr/>
            <p:nvPr/>
          </p:nvSpPr>
          <p:spPr>
            <a:xfrm>
              <a:off x="7713955" y="4182950"/>
              <a:ext cx="553860" cy="548702"/>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2" name="Google Shape;1192;p42"/>
          <p:cNvSpPr/>
          <p:nvPr/>
        </p:nvSpPr>
        <p:spPr>
          <a:xfrm>
            <a:off x="5374911" y="1252454"/>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2"/>
          <p:cNvSpPr/>
          <p:nvPr/>
        </p:nvSpPr>
        <p:spPr>
          <a:xfrm>
            <a:off x="4057399" y="609500"/>
            <a:ext cx="720102" cy="125802"/>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2"/>
          <p:cNvSpPr/>
          <p:nvPr/>
        </p:nvSpPr>
        <p:spPr>
          <a:xfrm>
            <a:off x="1917536" y="589129"/>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C6B5E10A-7878-6D39-146F-9C6B0B0A060F}"/>
              </a:ext>
            </a:extLst>
          </p:cNvPr>
          <p:cNvSpPr txBox="1"/>
          <p:nvPr/>
        </p:nvSpPr>
        <p:spPr>
          <a:xfrm>
            <a:off x="614290" y="1226027"/>
            <a:ext cx="7984409" cy="2465290"/>
          </a:xfrm>
          <a:prstGeom prst="rect">
            <a:avLst/>
          </a:prstGeom>
          <a:noFill/>
        </p:spPr>
        <p:txBody>
          <a:bodyPr wrap="square" rtlCol="0">
            <a:spAutoFit/>
          </a:bodyPr>
          <a:lstStyle/>
          <a:p>
            <a:pPr marL="0" marR="0" algn="ctr">
              <a:lnSpc>
                <a:spcPct val="150000"/>
              </a:lnSpc>
              <a:spcBef>
                <a:spcPts val="600"/>
              </a:spcBef>
              <a:spcAft>
                <a:spcPts val="600"/>
              </a:spcAft>
            </a:pPr>
            <a:r>
              <a:rPr lang="en-US" sz="3400" b="1">
                <a:solidFill>
                  <a:schemeClr val="accent6">
                    <a:lumMod val="50000"/>
                  </a:schemeClr>
                </a:solidFill>
                <a:effectLst/>
                <a:latin typeface="+mj-lt"/>
                <a:cs typeface="Calibri" panose="020F0502020204030204" pitchFamily="34" charset="0"/>
              </a:rPr>
              <a:t>BÀI 24. THỰC HÀNH CHỨNG MINH QUANG HỢP Ở CÂY XANH </a:t>
            </a:r>
          </a:p>
          <a:p>
            <a:pPr marL="0" marR="90170" algn="ctr">
              <a:lnSpc>
                <a:spcPct val="150000"/>
              </a:lnSpc>
              <a:spcBef>
                <a:spcPts val="300"/>
              </a:spcBef>
              <a:spcAft>
                <a:spcPts val="300"/>
              </a:spcAft>
            </a:pPr>
            <a:r>
              <a:rPr lang="en-US" sz="3400" b="1">
                <a:solidFill>
                  <a:schemeClr val="accent6">
                    <a:lumMod val="50000"/>
                  </a:schemeClr>
                </a:solidFill>
                <a:effectLst/>
                <a:latin typeface="+mj-lt"/>
                <a:ea typeface="Times New Roman" panose="02020603050405020304" pitchFamily="18" charset="0"/>
              </a:rPr>
              <a:t>(2 TIẾT)</a:t>
            </a:r>
            <a:endParaRPr lang="en-US" sz="3400">
              <a:solidFill>
                <a:schemeClr val="accent6">
                  <a:lumMod val="50000"/>
                </a:schemeClr>
              </a:solidFill>
              <a:effectLst/>
              <a:latin typeface="+mj-lt"/>
              <a:ea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sp>
        <p:nvSpPr>
          <p:cNvPr id="1230" name="Google Shape;1230;p44"/>
          <p:cNvSpPr/>
          <p:nvPr/>
        </p:nvSpPr>
        <p:spPr>
          <a:xfrm>
            <a:off x="4874797" y="1479154"/>
            <a:ext cx="907800" cy="907800"/>
          </a:xfrm>
          <a:prstGeom prst="ellipse">
            <a:avLst/>
          </a:prstGeom>
          <a:solidFill>
            <a:schemeClr val="dk1"/>
          </a:soli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2500" b="1"/>
              <a:t>2</a:t>
            </a:r>
            <a:endParaRPr sz="2500" b="1"/>
          </a:p>
        </p:txBody>
      </p:sp>
      <p:sp>
        <p:nvSpPr>
          <p:cNvPr id="1231" name="Google Shape;1231;p44"/>
          <p:cNvSpPr/>
          <p:nvPr/>
        </p:nvSpPr>
        <p:spPr>
          <a:xfrm>
            <a:off x="846561" y="1530325"/>
            <a:ext cx="907800" cy="907800"/>
          </a:xfrm>
          <a:prstGeom prst="ellipse">
            <a:avLst/>
          </a:prstGeom>
          <a:solidFill>
            <a:schemeClr val="dk1"/>
          </a:soli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4"/>
          <p:cNvSpPr txBox="1">
            <a:spLocks noGrp="1"/>
          </p:cNvSpPr>
          <p:nvPr>
            <p:ph type="title"/>
          </p:nvPr>
        </p:nvSpPr>
        <p:spPr>
          <a:xfrm>
            <a:off x="1043439" y="1833325"/>
            <a:ext cx="501145" cy="3018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a:latin typeface="+mj-lt"/>
              </a:rPr>
              <a:t>1</a:t>
            </a:r>
            <a:endParaRPr>
              <a:latin typeface="+mj-lt"/>
            </a:endParaRPr>
          </a:p>
        </p:txBody>
      </p:sp>
      <p:sp>
        <p:nvSpPr>
          <p:cNvPr id="1235" name="Google Shape;1235;p44"/>
          <p:cNvSpPr txBox="1">
            <a:spLocks noGrp="1"/>
          </p:cNvSpPr>
          <p:nvPr>
            <p:ph type="subTitle" idx="3"/>
          </p:nvPr>
        </p:nvSpPr>
        <p:spPr>
          <a:xfrm>
            <a:off x="1907640" y="1716652"/>
            <a:ext cx="1260387" cy="535145"/>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n-US" sz="2000">
                <a:latin typeface="+mj-lt"/>
              </a:rPr>
              <a:t>Chuẩn bị</a:t>
            </a:r>
            <a:endParaRPr sz="2000">
              <a:latin typeface="+mj-lt"/>
            </a:endParaRPr>
          </a:p>
        </p:txBody>
      </p:sp>
      <p:sp>
        <p:nvSpPr>
          <p:cNvPr id="1236" name="Google Shape;1236;p44"/>
          <p:cNvSpPr txBox="1">
            <a:spLocks noGrp="1"/>
          </p:cNvSpPr>
          <p:nvPr>
            <p:ph type="title" idx="4"/>
          </p:nvPr>
        </p:nvSpPr>
        <p:spPr>
          <a:xfrm>
            <a:off x="590164" y="430448"/>
            <a:ext cx="7717500" cy="4782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3200" b="1">
                <a:latin typeface="+mj-lt"/>
              </a:rPr>
              <a:t>NỘI DUNG BÀI HỌC</a:t>
            </a:r>
            <a:endParaRPr sz="3200" b="1">
              <a:latin typeface="+mj-lt"/>
            </a:endParaRPr>
          </a:p>
        </p:txBody>
      </p:sp>
      <p:sp>
        <p:nvSpPr>
          <p:cNvPr id="1237" name="Google Shape;1237;p44"/>
          <p:cNvSpPr/>
          <p:nvPr/>
        </p:nvSpPr>
        <p:spPr>
          <a:xfrm>
            <a:off x="7259423" y="1292329"/>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4"/>
          <p:cNvSpPr/>
          <p:nvPr/>
        </p:nvSpPr>
        <p:spPr>
          <a:xfrm>
            <a:off x="1397023" y="3858554"/>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4"/>
          <p:cNvSpPr/>
          <p:nvPr/>
        </p:nvSpPr>
        <p:spPr>
          <a:xfrm flipH="1">
            <a:off x="5215124" y="891900"/>
            <a:ext cx="720102" cy="125802"/>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4"/>
          <p:cNvSpPr/>
          <p:nvPr/>
        </p:nvSpPr>
        <p:spPr>
          <a:xfrm>
            <a:off x="8065085" y="280197"/>
            <a:ext cx="1727911" cy="301796"/>
          </a:xfrm>
          <a:custGeom>
            <a:avLst/>
            <a:gdLst/>
            <a:ahLst/>
            <a:cxnLst/>
            <a:rect l="l" t="t" r="r" b="b"/>
            <a:pathLst>
              <a:path w="20229" h="3516" extrusionOk="0">
                <a:moveTo>
                  <a:pt x="15807" y="0"/>
                </a:moveTo>
                <a:cubicBezTo>
                  <a:pt x="14675" y="0"/>
                  <a:pt x="13560" y="460"/>
                  <a:pt x="12504" y="912"/>
                </a:cubicBezTo>
                <a:cubicBezTo>
                  <a:pt x="11329" y="1412"/>
                  <a:pt x="10156" y="1913"/>
                  <a:pt x="8980" y="2415"/>
                </a:cubicBezTo>
                <a:cubicBezTo>
                  <a:pt x="8607" y="2574"/>
                  <a:pt x="8204" y="2735"/>
                  <a:pt x="7809" y="2735"/>
                </a:cubicBezTo>
                <a:cubicBezTo>
                  <a:pt x="7675" y="2735"/>
                  <a:pt x="7541" y="2716"/>
                  <a:pt x="7410" y="2673"/>
                </a:cubicBezTo>
                <a:cubicBezTo>
                  <a:pt x="6845" y="2488"/>
                  <a:pt x="6515" y="1897"/>
                  <a:pt x="6002" y="1593"/>
                </a:cubicBezTo>
                <a:cubicBezTo>
                  <a:pt x="5682" y="1405"/>
                  <a:pt x="5313" y="1342"/>
                  <a:pt x="4941" y="1342"/>
                </a:cubicBezTo>
                <a:cubicBezTo>
                  <a:pt x="4777" y="1342"/>
                  <a:pt x="4613" y="1355"/>
                  <a:pt x="4452" y="1374"/>
                </a:cubicBezTo>
                <a:cubicBezTo>
                  <a:pt x="2796" y="1576"/>
                  <a:pt x="1315" y="2462"/>
                  <a:pt x="0" y="3516"/>
                </a:cubicBezTo>
                <a:lnTo>
                  <a:pt x="20228" y="3516"/>
                </a:lnTo>
                <a:cubicBezTo>
                  <a:pt x="20165" y="3362"/>
                  <a:pt x="20096" y="3210"/>
                  <a:pt x="20036" y="3084"/>
                </a:cubicBezTo>
                <a:cubicBezTo>
                  <a:pt x="19308" y="1611"/>
                  <a:pt x="18023" y="290"/>
                  <a:pt x="16400" y="45"/>
                </a:cubicBezTo>
                <a:cubicBezTo>
                  <a:pt x="16202" y="14"/>
                  <a:pt x="16005" y="0"/>
                  <a:pt x="1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C2F66EF3-4893-8297-7D0B-03CBCF7EE373}"/>
              </a:ext>
            </a:extLst>
          </p:cNvPr>
          <p:cNvSpPr txBox="1"/>
          <p:nvPr/>
        </p:nvSpPr>
        <p:spPr>
          <a:xfrm>
            <a:off x="5896381" y="1638129"/>
            <a:ext cx="2608521" cy="496996"/>
          </a:xfrm>
          <a:prstGeom prst="rect">
            <a:avLst/>
          </a:prstGeom>
          <a:noFill/>
        </p:spPr>
        <p:txBody>
          <a:bodyPr wrap="square" rtlCol="0">
            <a:spAutoFit/>
          </a:bodyPr>
          <a:lstStyle/>
          <a:p>
            <a:pPr algn="just">
              <a:lnSpc>
                <a:spcPct val="150000"/>
              </a:lnSpc>
            </a:pPr>
            <a:r>
              <a:rPr lang="en-US" sz="2000"/>
              <a:t>Các bước tiến hành</a:t>
            </a:r>
          </a:p>
        </p:txBody>
      </p:sp>
      <p:pic>
        <p:nvPicPr>
          <p:cNvPr id="3" name="Picture 2">
            <a:extLst>
              <a:ext uri="{FF2B5EF4-FFF2-40B4-BE49-F238E27FC236}">
                <a16:creationId xmlns:a16="http://schemas.microsoft.com/office/drawing/2014/main" id="{37CF0923-E8B3-56EB-1A2D-8A69611821BB}"/>
              </a:ext>
            </a:extLst>
          </p:cNvPr>
          <p:cNvPicPr>
            <a:picLocks noChangeAspect="1"/>
          </p:cNvPicPr>
          <p:nvPr/>
        </p:nvPicPr>
        <p:blipFill>
          <a:blip r:embed="rId3"/>
          <a:stretch>
            <a:fillRect/>
          </a:stretch>
        </p:blipFill>
        <p:spPr>
          <a:xfrm rot="20939740">
            <a:off x="2196671" y="1965209"/>
            <a:ext cx="4237087" cy="297967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32"/>
                                        </p:tgtEl>
                                        <p:attrNameLst>
                                          <p:attrName>style.visibility</p:attrName>
                                        </p:attrNameLst>
                                      </p:cBhvr>
                                      <p:to>
                                        <p:strVal val="visible"/>
                                      </p:to>
                                    </p:set>
                                    <p:animEffect transition="in" filter="circle(in)">
                                      <p:cBhvr>
                                        <p:cTn id="7" dur="750"/>
                                        <p:tgtEl>
                                          <p:spTgt spid="123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31"/>
                                        </p:tgtEl>
                                        <p:attrNameLst>
                                          <p:attrName>style.visibility</p:attrName>
                                        </p:attrNameLst>
                                      </p:cBhvr>
                                      <p:to>
                                        <p:strVal val="visible"/>
                                      </p:to>
                                    </p:set>
                                    <p:animEffect transition="in" filter="circle(in)">
                                      <p:cBhvr>
                                        <p:cTn id="10" dur="750"/>
                                        <p:tgtEl>
                                          <p:spTgt spid="123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35">
                                            <p:txEl>
                                              <p:pRg st="0" end="0"/>
                                            </p:txEl>
                                          </p:spTgt>
                                        </p:tgtEl>
                                        <p:attrNameLst>
                                          <p:attrName>style.visibility</p:attrName>
                                        </p:attrNameLst>
                                      </p:cBhvr>
                                      <p:to>
                                        <p:strVal val="visible"/>
                                      </p:to>
                                    </p:set>
                                    <p:animEffect transition="in" filter="randombar(horizontal)">
                                      <p:cBhvr>
                                        <p:cTn id="15" dur="500"/>
                                        <p:tgtEl>
                                          <p:spTgt spid="123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230"/>
                                        </p:tgtEl>
                                        <p:attrNameLst>
                                          <p:attrName>style.visibility</p:attrName>
                                        </p:attrNameLst>
                                      </p:cBhvr>
                                      <p:to>
                                        <p:strVal val="visible"/>
                                      </p:to>
                                    </p:set>
                                    <p:animEffect transition="in" filter="circle(in)">
                                      <p:cBhvr>
                                        <p:cTn id="20" dur="750"/>
                                        <p:tgtEl>
                                          <p:spTgt spid="123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 grpId="0" animBg="1"/>
      <p:bldP spid="1231" grpId="0" animBg="1"/>
      <p:bldP spid="1232" grpId="0"/>
      <p:bldP spid="1235" grpId="0" build="p"/>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grpSp>
        <p:nvGrpSpPr>
          <p:cNvPr id="657" name="Google Shape;657;p39"/>
          <p:cNvGrpSpPr/>
          <p:nvPr/>
        </p:nvGrpSpPr>
        <p:grpSpPr>
          <a:xfrm>
            <a:off x="8196259" y="3727442"/>
            <a:ext cx="1439913" cy="1416058"/>
            <a:chOff x="2099400" y="1125714"/>
            <a:chExt cx="2559587" cy="2125013"/>
          </a:xfrm>
        </p:grpSpPr>
        <p:sp>
          <p:nvSpPr>
            <p:cNvPr id="658" name="Google Shape;658;p39"/>
            <p:cNvSpPr/>
            <p:nvPr/>
          </p:nvSpPr>
          <p:spPr>
            <a:xfrm>
              <a:off x="2099431" y="1125714"/>
              <a:ext cx="2559519" cy="2124965"/>
            </a:xfrm>
            <a:custGeom>
              <a:avLst/>
              <a:gdLst/>
              <a:ahLst/>
              <a:cxnLst/>
              <a:rect l="l" t="t" r="r" b="b"/>
              <a:pathLst>
                <a:path w="112063" h="93037" extrusionOk="0">
                  <a:moveTo>
                    <a:pt x="56031" y="0"/>
                  </a:moveTo>
                  <a:cubicBezTo>
                    <a:pt x="25085" y="0"/>
                    <a:pt x="0" y="25085"/>
                    <a:pt x="0" y="56026"/>
                  </a:cubicBezTo>
                  <a:lnTo>
                    <a:pt x="0" y="93036"/>
                  </a:lnTo>
                  <a:lnTo>
                    <a:pt x="112062" y="93036"/>
                  </a:lnTo>
                  <a:lnTo>
                    <a:pt x="112062" y="56026"/>
                  </a:lnTo>
                  <a:cubicBezTo>
                    <a:pt x="112062" y="44164"/>
                    <a:pt x="108375" y="33163"/>
                    <a:pt x="102083" y="24106"/>
                  </a:cubicBezTo>
                  <a:cubicBezTo>
                    <a:pt x="101862" y="23788"/>
                    <a:pt x="100959" y="23683"/>
                    <a:pt x="100731" y="23368"/>
                  </a:cubicBezTo>
                  <a:cubicBezTo>
                    <a:pt x="100520" y="23079"/>
                    <a:pt x="100985" y="22577"/>
                    <a:pt x="100770" y="22294"/>
                  </a:cubicBezTo>
                  <a:cubicBezTo>
                    <a:pt x="99202" y="20216"/>
                    <a:pt x="97493" y="18252"/>
                    <a:pt x="95654" y="16411"/>
                  </a:cubicBezTo>
                  <a:cubicBezTo>
                    <a:pt x="85509" y="6271"/>
                    <a:pt x="71502" y="0"/>
                    <a:pt x="56031" y="0"/>
                  </a:cubicBezTo>
                  <a:close/>
                </a:path>
              </a:pathLst>
            </a:custGeom>
            <a:solidFill>
              <a:schemeClr val="dk1"/>
            </a:solidFill>
            <a:ln w="152400" cap="flat" cmpd="sng">
              <a:solidFill>
                <a:schemeClr val="dk1"/>
              </a:solidFill>
              <a:prstDash val="solid"/>
              <a:round/>
              <a:headEnd type="none" w="sm" len="sm"/>
              <a:tailEnd type="none" w="sm" len="sm"/>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9" name="Google Shape;659;p39"/>
            <p:cNvGrpSpPr/>
            <p:nvPr/>
          </p:nvGrpSpPr>
          <p:grpSpPr>
            <a:xfrm>
              <a:off x="2099400" y="1125762"/>
              <a:ext cx="2559587" cy="2124965"/>
              <a:chOff x="2099400" y="1125762"/>
              <a:chExt cx="2559587" cy="2124965"/>
            </a:xfrm>
          </p:grpSpPr>
          <p:sp>
            <p:nvSpPr>
              <p:cNvPr id="660" name="Google Shape;660;p39"/>
              <p:cNvSpPr/>
              <p:nvPr/>
            </p:nvSpPr>
            <p:spPr>
              <a:xfrm>
                <a:off x="2099400" y="1125762"/>
                <a:ext cx="2559587" cy="2124965"/>
              </a:xfrm>
              <a:custGeom>
                <a:avLst/>
                <a:gdLst/>
                <a:ahLst/>
                <a:cxnLst/>
                <a:rect l="l" t="t" r="r" b="b"/>
                <a:pathLst>
                  <a:path w="112066" h="93037" extrusionOk="0">
                    <a:moveTo>
                      <a:pt x="56034" y="0"/>
                    </a:moveTo>
                    <a:cubicBezTo>
                      <a:pt x="33788" y="0"/>
                      <a:pt x="14575" y="12960"/>
                      <a:pt x="5526" y="31734"/>
                    </a:cubicBezTo>
                    <a:cubicBezTo>
                      <a:pt x="5444" y="31902"/>
                      <a:pt x="6032" y="32170"/>
                      <a:pt x="5954" y="32338"/>
                    </a:cubicBezTo>
                    <a:cubicBezTo>
                      <a:pt x="5867" y="32525"/>
                      <a:pt x="5116" y="32611"/>
                      <a:pt x="5032" y="32801"/>
                    </a:cubicBezTo>
                    <a:cubicBezTo>
                      <a:pt x="1796" y="39875"/>
                      <a:pt x="0" y="47743"/>
                      <a:pt x="0" y="56029"/>
                    </a:cubicBezTo>
                    <a:lnTo>
                      <a:pt x="0" y="93036"/>
                    </a:lnTo>
                    <a:lnTo>
                      <a:pt x="112065" y="93036"/>
                    </a:lnTo>
                    <a:lnTo>
                      <a:pt x="112065" y="56029"/>
                    </a:lnTo>
                    <a:cubicBezTo>
                      <a:pt x="112065" y="44166"/>
                      <a:pt x="108378" y="33163"/>
                      <a:pt x="102081" y="24105"/>
                    </a:cubicBezTo>
                    <a:cubicBezTo>
                      <a:pt x="101660" y="23493"/>
                      <a:pt x="101222" y="22884"/>
                      <a:pt x="100767" y="22293"/>
                    </a:cubicBezTo>
                    <a:cubicBezTo>
                      <a:pt x="99202" y="20216"/>
                      <a:pt x="97493" y="18252"/>
                      <a:pt x="95652" y="16413"/>
                    </a:cubicBezTo>
                    <a:cubicBezTo>
                      <a:pt x="85512" y="6271"/>
                      <a:pt x="71505" y="0"/>
                      <a:pt x="560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9"/>
              <p:cNvSpPr/>
              <p:nvPr/>
            </p:nvSpPr>
            <p:spPr>
              <a:xfrm>
                <a:off x="3172854" y="1276342"/>
                <a:ext cx="675630" cy="128521"/>
              </a:xfrm>
              <a:custGeom>
                <a:avLst/>
                <a:gdLst/>
                <a:ahLst/>
                <a:cxnLst/>
                <a:rect l="l" t="t" r="r" b="b"/>
                <a:pathLst>
                  <a:path w="29581" h="5627" extrusionOk="0">
                    <a:moveTo>
                      <a:pt x="20349" y="1"/>
                    </a:moveTo>
                    <a:cubicBezTo>
                      <a:pt x="18713" y="1"/>
                      <a:pt x="17067" y="305"/>
                      <a:pt x="15513" y="818"/>
                    </a:cubicBezTo>
                    <a:cubicBezTo>
                      <a:pt x="12915" y="1669"/>
                      <a:pt x="10531" y="3066"/>
                      <a:pt x="8257" y="4581"/>
                    </a:cubicBezTo>
                    <a:cubicBezTo>
                      <a:pt x="7957" y="4776"/>
                      <a:pt x="7655" y="4978"/>
                      <a:pt x="7301" y="5017"/>
                    </a:cubicBezTo>
                    <a:cubicBezTo>
                      <a:pt x="7255" y="5022"/>
                      <a:pt x="7210" y="5025"/>
                      <a:pt x="7165" y="5025"/>
                    </a:cubicBezTo>
                    <a:cubicBezTo>
                      <a:pt x="6890" y="5025"/>
                      <a:pt x="6621" y="4936"/>
                      <a:pt x="6350" y="4854"/>
                    </a:cubicBezTo>
                    <a:cubicBezTo>
                      <a:pt x="5504" y="4599"/>
                      <a:pt x="4616" y="4436"/>
                      <a:pt x="3735" y="4436"/>
                    </a:cubicBezTo>
                    <a:cubicBezTo>
                      <a:pt x="3237" y="4436"/>
                      <a:pt x="2741" y="4488"/>
                      <a:pt x="2256" y="4605"/>
                    </a:cubicBezTo>
                    <a:cubicBezTo>
                      <a:pt x="1444" y="4799"/>
                      <a:pt x="699" y="5167"/>
                      <a:pt x="0" y="5626"/>
                    </a:cubicBezTo>
                    <a:lnTo>
                      <a:pt x="29581" y="5626"/>
                    </a:lnTo>
                    <a:lnTo>
                      <a:pt x="29576" y="5600"/>
                    </a:lnTo>
                    <a:cubicBezTo>
                      <a:pt x="28583" y="3053"/>
                      <a:pt x="26204" y="1186"/>
                      <a:pt x="23577" y="435"/>
                    </a:cubicBezTo>
                    <a:cubicBezTo>
                      <a:pt x="22526" y="136"/>
                      <a:pt x="21440" y="1"/>
                      <a:pt x="20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9"/>
              <p:cNvSpPr/>
              <p:nvPr/>
            </p:nvSpPr>
            <p:spPr>
              <a:xfrm>
                <a:off x="2214305" y="1746401"/>
                <a:ext cx="570155" cy="128521"/>
              </a:xfrm>
              <a:custGeom>
                <a:avLst/>
                <a:gdLst/>
                <a:ahLst/>
                <a:cxnLst/>
                <a:rect l="l" t="t" r="r" b="b"/>
                <a:pathLst>
                  <a:path w="24963" h="5627" extrusionOk="0">
                    <a:moveTo>
                      <a:pt x="15731" y="1"/>
                    </a:moveTo>
                    <a:cubicBezTo>
                      <a:pt x="14096" y="1"/>
                      <a:pt x="12450" y="305"/>
                      <a:pt x="10894" y="818"/>
                    </a:cubicBezTo>
                    <a:cubicBezTo>
                      <a:pt x="8297" y="1669"/>
                      <a:pt x="5915" y="3069"/>
                      <a:pt x="3641" y="4581"/>
                    </a:cubicBezTo>
                    <a:cubicBezTo>
                      <a:pt x="3341" y="4776"/>
                      <a:pt x="3039" y="4978"/>
                      <a:pt x="2685" y="5017"/>
                    </a:cubicBezTo>
                    <a:cubicBezTo>
                      <a:pt x="2639" y="5022"/>
                      <a:pt x="2594" y="5025"/>
                      <a:pt x="2549" y="5025"/>
                    </a:cubicBezTo>
                    <a:cubicBezTo>
                      <a:pt x="2271" y="5025"/>
                      <a:pt x="2003" y="4936"/>
                      <a:pt x="1734" y="4854"/>
                    </a:cubicBezTo>
                    <a:cubicBezTo>
                      <a:pt x="1327" y="4731"/>
                      <a:pt x="912" y="4634"/>
                      <a:pt x="495" y="4560"/>
                    </a:cubicBezTo>
                    <a:cubicBezTo>
                      <a:pt x="324" y="4915"/>
                      <a:pt x="161" y="5267"/>
                      <a:pt x="1" y="5627"/>
                    </a:cubicBezTo>
                    <a:lnTo>
                      <a:pt x="24962" y="5627"/>
                    </a:lnTo>
                    <a:lnTo>
                      <a:pt x="24957" y="5600"/>
                    </a:lnTo>
                    <a:cubicBezTo>
                      <a:pt x="23967" y="3053"/>
                      <a:pt x="21588" y="1186"/>
                      <a:pt x="18962" y="435"/>
                    </a:cubicBezTo>
                    <a:cubicBezTo>
                      <a:pt x="17909" y="136"/>
                      <a:pt x="16823" y="1"/>
                      <a:pt x="157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9"/>
              <p:cNvSpPr/>
              <p:nvPr/>
            </p:nvSpPr>
            <p:spPr>
              <a:xfrm>
                <a:off x="3699097" y="1601370"/>
                <a:ext cx="675539" cy="128452"/>
              </a:xfrm>
              <a:custGeom>
                <a:avLst/>
                <a:gdLst/>
                <a:ahLst/>
                <a:cxnLst/>
                <a:rect l="l" t="t" r="r" b="b"/>
                <a:pathLst>
                  <a:path w="29577" h="5624" extrusionOk="0">
                    <a:moveTo>
                      <a:pt x="20355" y="0"/>
                    </a:moveTo>
                    <a:cubicBezTo>
                      <a:pt x="18719" y="0"/>
                      <a:pt x="17070" y="306"/>
                      <a:pt x="15511" y="818"/>
                    </a:cubicBezTo>
                    <a:cubicBezTo>
                      <a:pt x="12916" y="1669"/>
                      <a:pt x="10532" y="3066"/>
                      <a:pt x="8257" y="4579"/>
                    </a:cubicBezTo>
                    <a:cubicBezTo>
                      <a:pt x="7958" y="4773"/>
                      <a:pt x="7656" y="4978"/>
                      <a:pt x="7301" y="5017"/>
                    </a:cubicBezTo>
                    <a:cubicBezTo>
                      <a:pt x="7259" y="5022"/>
                      <a:pt x="7216" y="5024"/>
                      <a:pt x="7174" y="5024"/>
                    </a:cubicBezTo>
                    <a:cubicBezTo>
                      <a:pt x="6895" y="5024"/>
                      <a:pt x="6622" y="4934"/>
                      <a:pt x="6351" y="4852"/>
                    </a:cubicBezTo>
                    <a:cubicBezTo>
                      <a:pt x="5505" y="4598"/>
                      <a:pt x="4617" y="4435"/>
                      <a:pt x="3735" y="4435"/>
                    </a:cubicBezTo>
                    <a:cubicBezTo>
                      <a:pt x="3236" y="4435"/>
                      <a:pt x="2740" y="4487"/>
                      <a:pt x="2254" y="4605"/>
                    </a:cubicBezTo>
                    <a:cubicBezTo>
                      <a:pt x="1445" y="4799"/>
                      <a:pt x="697" y="5167"/>
                      <a:pt x="1" y="5624"/>
                    </a:cubicBezTo>
                    <a:lnTo>
                      <a:pt x="29576" y="5624"/>
                    </a:lnTo>
                    <a:lnTo>
                      <a:pt x="29574" y="5600"/>
                    </a:lnTo>
                    <a:cubicBezTo>
                      <a:pt x="28584" y="3050"/>
                      <a:pt x="26207" y="1180"/>
                      <a:pt x="23578" y="435"/>
                    </a:cubicBezTo>
                    <a:cubicBezTo>
                      <a:pt x="22529" y="136"/>
                      <a:pt x="21445" y="0"/>
                      <a:pt x="203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9"/>
              <p:cNvSpPr/>
              <p:nvPr/>
            </p:nvSpPr>
            <p:spPr>
              <a:xfrm>
                <a:off x="4010947" y="1795962"/>
                <a:ext cx="573855" cy="563554"/>
              </a:xfrm>
              <a:custGeom>
                <a:avLst/>
                <a:gdLst/>
                <a:ahLst/>
                <a:cxnLst/>
                <a:rect l="l" t="t" r="r" b="b"/>
                <a:pathLst>
                  <a:path w="25125" h="24674" extrusionOk="0">
                    <a:moveTo>
                      <a:pt x="4900" y="1"/>
                    </a:moveTo>
                    <a:lnTo>
                      <a:pt x="0" y="5726"/>
                    </a:lnTo>
                    <a:lnTo>
                      <a:pt x="18535" y="24673"/>
                    </a:lnTo>
                    <a:lnTo>
                      <a:pt x="25124" y="24673"/>
                    </a:lnTo>
                    <a:lnTo>
                      <a:pt x="49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9"/>
              <p:cNvSpPr/>
              <p:nvPr/>
            </p:nvSpPr>
            <p:spPr>
              <a:xfrm>
                <a:off x="2308244" y="1811927"/>
                <a:ext cx="2192868" cy="1340594"/>
              </a:xfrm>
              <a:custGeom>
                <a:avLst/>
                <a:gdLst/>
                <a:ahLst/>
                <a:cxnLst/>
                <a:rect l="l" t="t" r="r" b="b"/>
                <a:pathLst>
                  <a:path w="96010" h="58695" extrusionOk="0">
                    <a:moveTo>
                      <a:pt x="78585" y="0"/>
                    </a:moveTo>
                    <a:lnTo>
                      <a:pt x="59062" y="22123"/>
                    </a:lnTo>
                    <a:lnTo>
                      <a:pt x="0" y="22123"/>
                    </a:lnTo>
                    <a:lnTo>
                      <a:pt x="0" y="58694"/>
                    </a:lnTo>
                    <a:lnTo>
                      <a:pt x="96009" y="58694"/>
                    </a:lnTo>
                    <a:lnTo>
                      <a:pt x="96009" y="22123"/>
                    </a:lnTo>
                    <a:lnTo>
                      <a:pt x="785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9"/>
              <p:cNvSpPr/>
              <p:nvPr/>
            </p:nvSpPr>
            <p:spPr>
              <a:xfrm>
                <a:off x="3657187" y="1811927"/>
                <a:ext cx="843892" cy="1340594"/>
              </a:xfrm>
              <a:custGeom>
                <a:avLst/>
                <a:gdLst/>
                <a:ahLst/>
                <a:cxnLst/>
                <a:rect l="l" t="t" r="r" b="b"/>
                <a:pathLst>
                  <a:path w="36948" h="58695" extrusionOk="0">
                    <a:moveTo>
                      <a:pt x="19523" y="0"/>
                    </a:moveTo>
                    <a:lnTo>
                      <a:pt x="0" y="22123"/>
                    </a:lnTo>
                    <a:lnTo>
                      <a:pt x="0" y="58694"/>
                    </a:lnTo>
                    <a:lnTo>
                      <a:pt x="36947" y="58694"/>
                    </a:lnTo>
                    <a:lnTo>
                      <a:pt x="36947" y="22123"/>
                    </a:lnTo>
                    <a:lnTo>
                      <a:pt x="195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9"/>
              <p:cNvSpPr/>
              <p:nvPr/>
            </p:nvSpPr>
            <p:spPr>
              <a:xfrm>
                <a:off x="2200031" y="1795962"/>
                <a:ext cx="1922900" cy="540988"/>
              </a:xfrm>
              <a:custGeom>
                <a:avLst/>
                <a:gdLst/>
                <a:ahLst/>
                <a:cxnLst/>
                <a:rect l="l" t="t" r="r" b="b"/>
                <a:pathLst>
                  <a:path w="84190" h="23686" extrusionOk="0">
                    <a:moveTo>
                      <a:pt x="19277" y="1"/>
                    </a:moveTo>
                    <a:lnTo>
                      <a:pt x="1" y="23686"/>
                    </a:lnTo>
                    <a:lnTo>
                      <a:pt x="63506" y="23686"/>
                    </a:lnTo>
                    <a:lnTo>
                      <a:pt x="841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9"/>
              <p:cNvSpPr/>
              <p:nvPr/>
            </p:nvSpPr>
            <p:spPr>
              <a:xfrm>
                <a:off x="3406935" y="1885333"/>
                <a:ext cx="244639" cy="297285"/>
              </a:xfrm>
              <a:custGeom>
                <a:avLst/>
                <a:gdLst/>
                <a:ahLst/>
                <a:cxnLst/>
                <a:rect l="l" t="t" r="r" b="b"/>
                <a:pathLst>
                  <a:path w="10711" h="13016" extrusionOk="0">
                    <a:moveTo>
                      <a:pt x="1" y="0"/>
                    </a:moveTo>
                    <a:lnTo>
                      <a:pt x="1" y="13016"/>
                    </a:lnTo>
                    <a:lnTo>
                      <a:pt x="107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9"/>
              <p:cNvSpPr/>
              <p:nvPr/>
            </p:nvSpPr>
            <p:spPr>
              <a:xfrm>
                <a:off x="2635556" y="1674616"/>
                <a:ext cx="771421" cy="508007"/>
              </a:xfrm>
              <a:custGeom>
                <a:avLst/>
                <a:gdLst/>
                <a:ahLst/>
                <a:cxnLst/>
                <a:rect l="l" t="t" r="r" b="b"/>
                <a:pathLst>
                  <a:path w="33775" h="22242" extrusionOk="0">
                    <a:moveTo>
                      <a:pt x="16889" y="1"/>
                    </a:moveTo>
                    <a:lnTo>
                      <a:pt x="0" y="9226"/>
                    </a:lnTo>
                    <a:lnTo>
                      <a:pt x="0" y="22242"/>
                    </a:lnTo>
                    <a:lnTo>
                      <a:pt x="33775" y="22242"/>
                    </a:lnTo>
                    <a:lnTo>
                      <a:pt x="33775" y="9226"/>
                    </a:lnTo>
                    <a:lnTo>
                      <a:pt x="168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9"/>
              <p:cNvSpPr/>
              <p:nvPr/>
            </p:nvSpPr>
            <p:spPr>
              <a:xfrm>
                <a:off x="3021268" y="1674616"/>
                <a:ext cx="630315" cy="210745"/>
              </a:xfrm>
              <a:custGeom>
                <a:avLst/>
                <a:gdLst/>
                <a:ahLst/>
                <a:cxnLst/>
                <a:rect l="l" t="t" r="r" b="b"/>
                <a:pathLst>
                  <a:path w="27597" h="9227" extrusionOk="0">
                    <a:moveTo>
                      <a:pt x="1" y="1"/>
                    </a:moveTo>
                    <a:lnTo>
                      <a:pt x="16887" y="9226"/>
                    </a:lnTo>
                    <a:lnTo>
                      <a:pt x="27596" y="9226"/>
                    </a:lnTo>
                    <a:lnTo>
                      <a:pt x="12399" y="19"/>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9"/>
              <p:cNvSpPr/>
              <p:nvPr/>
            </p:nvSpPr>
            <p:spPr>
              <a:xfrm>
                <a:off x="2752928" y="1855710"/>
                <a:ext cx="168148" cy="268119"/>
              </a:xfrm>
              <a:custGeom>
                <a:avLst/>
                <a:gdLst/>
                <a:ahLst/>
                <a:cxnLst/>
                <a:rect l="l" t="t" r="r" b="b"/>
                <a:pathLst>
                  <a:path w="7362" h="11739" extrusionOk="0">
                    <a:moveTo>
                      <a:pt x="1" y="0"/>
                    </a:moveTo>
                    <a:lnTo>
                      <a:pt x="1" y="11739"/>
                    </a:lnTo>
                    <a:lnTo>
                      <a:pt x="7362" y="11739"/>
                    </a:lnTo>
                    <a:lnTo>
                      <a:pt x="73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9"/>
              <p:cNvSpPr/>
              <p:nvPr/>
            </p:nvSpPr>
            <p:spPr>
              <a:xfrm>
                <a:off x="2763777" y="1869323"/>
                <a:ext cx="146496" cy="240071"/>
              </a:xfrm>
              <a:custGeom>
                <a:avLst/>
                <a:gdLst/>
                <a:ahLst/>
                <a:cxnLst/>
                <a:rect l="l" t="t" r="r" b="b"/>
                <a:pathLst>
                  <a:path w="6414" h="10511" extrusionOk="0">
                    <a:moveTo>
                      <a:pt x="1" y="0"/>
                    </a:moveTo>
                    <a:lnTo>
                      <a:pt x="1" y="10510"/>
                    </a:lnTo>
                    <a:lnTo>
                      <a:pt x="476" y="10510"/>
                    </a:lnTo>
                    <a:lnTo>
                      <a:pt x="3263" y="7107"/>
                    </a:lnTo>
                    <a:lnTo>
                      <a:pt x="6414" y="441"/>
                    </a:lnTo>
                    <a:lnTo>
                      <a:pt x="64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9"/>
              <p:cNvSpPr/>
              <p:nvPr/>
            </p:nvSpPr>
            <p:spPr>
              <a:xfrm>
                <a:off x="2774283" y="1879874"/>
                <a:ext cx="135989" cy="229519"/>
              </a:xfrm>
              <a:custGeom>
                <a:avLst/>
                <a:gdLst/>
                <a:ahLst/>
                <a:cxnLst/>
                <a:rect l="l" t="t" r="r" b="b"/>
                <a:pathLst>
                  <a:path w="5954" h="10049" extrusionOk="0">
                    <a:moveTo>
                      <a:pt x="0" y="0"/>
                    </a:moveTo>
                    <a:lnTo>
                      <a:pt x="0" y="10048"/>
                    </a:lnTo>
                    <a:lnTo>
                      <a:pt x="5954" y="10048"/>
                    </a:lnTo>
                    <a:lnTo>
                      <a:pt x="59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9"/>
              <p:cNvSpPr/>
              <p:nvPr/>
            </p:nvSpPr>
            <p:spPr>
              <a:xfrm>
                <a:off x="2754915" y="1973333"/>
                <a:ext cx="161365" cy="10803"/>
              </a:xfrm>
              <a:custGeom>
                <a:avLst/>
                <a:gdLst/>
                <a:ahLst/>
                <a:cxnLst/>
                <a:rect l="l" t="t" r="r" b="b"/>
                <a:pathLst>
                  <a:path w="7065" h="473" extrusionOk="0">
                    <a:moveTo>
                      <a:pt x="0" y="0"/>
                    </a:moveTo>
                    <a:lnTo>
                      <a:pt x="0" y="473"/>
                    </a:lnTo>
                    <a:lnTo>
                      <a:pt x="7064" y="473"/>
                    </a:lnTo>
                    <a:lnTo>
                      <a:pt x="7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9"/>
              <p:cNvSpPr/>
              <p:nvPr/>
            </p:nvSpPr>
            <p:spPr>
              <a:xfrm>
                <a:off x="3107099" y="1855710"/>
                <a:ext cx="168217" cy="268119"/>
              </a:xfrm>
              <a:custGeom>
                <a:avLst/>
                <a:gdLst/>
                <a:ahLst/>
                <a:cxnLst/>
                <a:rect l="l" t="t" r="r" b="b"/>
                <a:pathLst>
                  <a:path w="7365" h="11739" extrusionOk="0">
                    <a:moveTo>
                      <a:pt x="1" y="0"/>
                    </a:moveTo>
                    <a:lnTo>
                      <a:pt x="1" y="11739"/>
                    </a:lnTo>
                    <a:lnTo>
                      <a:pt x="7365" y="11739"/>
                    </a:lnTo>
                    <a:lnTo>
                      <a:pt x="73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9"/>
              <p:cNvSpPr/>
              <p:nvPr/>
            </p:nvSpPr>
            <p:spPr>
              <a:xfrm>
                <a:off x="3117971" y="1869323"/>
                <a:ext cx="146496" cy="240071"/>
              </a:xfrm>
              <a:custGeom>
                <a:avLst/>
                <a:gdLst/>
                <a:ahLst/>
                <a:cxnLst/>
                <a:rect l="l" t="t" r="r" b="b"/>
                <a:pathLst>
                  <a:path w="6414" h="10511" extrusionOk="0">
                    <a:moveTo>
                      <a:pt x="0" y="0"/>
                    </a:moveTo>
                    <a:lnTo>
                      <a:pt x="0" y="10510"/>
                    </a:lnTo>
                    <a:lnTo>
                      <a:pt x="470" y="10510"/>
                    </a:lnTo>
                    <a:lnTo>
                      <a:pt x="3637" y="7532"/>
                    </a:lnTo>
                    <a:lnTo>
                      <a:pt x="6413" y="470"/>
                    </a:lnTo>
                    <a:lnTo>
                      <a:pt x="641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9"/>
              <p:cNvSpPr/>
              <p:nvPr/>
            </p:nvSpPr>
            <p:spPr>
              <a:xfrm>
                <a:off x="3128454" y="1879874"/>
                <a:ext cx="136012" cy="229519"/>
              </a:xfrm>
              <a:custGeom>
                <a:avLst/>
                <a:gdLst/>
                <a:ahLst/>
                <a:cxnLst/>
                <a:rect l="l" t="t" r="r" b="b"/>
                <a:pathLst>
                  <a:path w="5955" h="10049" extrusionOk="0">
                    <a:moveTo>
                      <a:pt x="1" y="0"/>
                    </a:moveTo>
                    <a:lnTo>
                      <a:pt x="1" y="10048"/>
                    </a:lnTo>
                    <a:lnTo>
                      <a:pt x="5954" y="10048"/>
                    </a:lnTo>
                    <a:lnTo>
                      <a:pt x="59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9"/>
              <p:cNvSpPr/>
              <p:nvPr/>
            </p:nvSpPr>
            <p:spPr>
              <a:xfrm>
                <a:off x="3109086" y="1973333"/>
                <a:ext cx="161365" cy="10803"/>
              </a:xfrm>
              <a:custGeom>
                <a:avLst/>
                <a:gdLst/>
                <a:ahLst/>
                <a:cxnLst/>
                <a:rect l="l" t="t" r="r" b="b"/>
                <a:pathLst>
                  <a:path w="7065" h="473" extrusionOk="0">
                    <a:moveTo>
                      <a:pt x="0" y="0"/>
                    </a:moveTo>
                    <a:lnTo>
                      <a:pt x="0" y="473"/>
                    </a:lnTo>
                    <a:lnTo>
                      <a:pt x="7065" y="473"/>
                    </a:lnTo>
                    <a:lnTo>
                      <a:pt x="70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9"/>
              <p:cNvSpPr/>
              <p:nvPr/>
            </p:nvSpPr>
            <p:spPr>
              <a:xfrm>
                <a:off x="2465082" y="2465272"/>
                <a:ext cx="225682" cy="359844"/>
              </a:xfrm>
              <a:custGeom>
                <a:avLst/>
                <a:gdLst/>
                <a:ahLst/>
                <a:cxnLst/>
                <a:rect l="l" t="t" r="r" b="b"/>
                <a:pathLst>
                  <a:path w="9881" h="15755" extrusionOk="0">
                    <a:moveTo>
                      <a:pt x="1" y="1"/>
                    </a:moveTo>
                    <a:lnTo>
                      <a:pt x="1" y="15755"/>
                    </a:lnTo>
                    <a:lnTo>
                      <a:pt x="9880" y="15755"/>
                    </a:lnTo>
                    <a:lnTo>
                      <a:pt x="98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9"/>
              <p:cNvSpPr/>
              <p:nvPr/>
            </p:nvSpPr>
            <p:spPr>
              <a:xfrm>
                <a:off x="2479654" y="2483567"/>
                <a:ext cx="196584" cy="322181"/>
              </a:xfrm>
              <a:custGeom>
                <a:avLst/>
                <a:gdLst/>
                <a:ahLst/>
                <a:cxnLst/>
                <a:rect l="l" t="t" r="r" b="b"/>
                <a:pathLst>
                  <a:path w="8607" h="14106" extrusionOk="0">
                    <a:moveTo>
                      <a:pt x="1" y="1"/>
                    </a:moveTo>
                    <a:lnTo>
                      <a:pt x="1" y="14106"/>
                    </a:lnTo>
                    <a:lnTo>
                      <a:pt x="558" y="14106"/>
                    </a:lnTo>
                    <a:lnTo>
                      <a:pt x="4749" y="8609"/>
                    </a:lnTo>
                    <a:lnTo>
                      <a:pt x="8607" y="623"/>
                    </a:lnTo>
                    <a:lnTo>
                      <a:pt x="8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9"/>
              <p:cNvSpPr/>
              <p:nvPr/>
            </p:nvSpPr>
            <p:spPr>
              <a:xfrm>
                <a:off x="2493700" y="2497773"/>
                <a:ext cx="182537" cy="307975"/>
              </a:xfrm>
              <a:custGeom>
                <a:avLst/>
                <a:gdLst/>
                <a:ahLst/>
                <a:cxnLst/>
                <a:rect l="l" t="t" r="r" b="b"/>
                <a:pathLst>
                  <a:path w="7992" h="13484" extrusionOk="0">
                    <a:moveTo>
                      <a:pt x="0" y="1"/>
                    </a:moveTo>
                    <a:lnTo>
                      <a:pt x="0" y="13484"/>
                    </a:lnTo>
                    <a:lnTo>
                      <a:pt x="7992" y="13484"/>
                    </a:lnTo>
                    <a:lnTo>
                      <a:pt x="79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9"/>
              <p:cNvSpPr/>
              <p:nvPr/>
            </p:nvSpPr>
            <p:spPr>
              <a:xfrm>
                <a:off x="2467777" y="2623138"/>
                <a:ext cx="216569" cy="14549"/>
              </a:xfrm>
              <a:custGeom>
                <a:avLst/>
                <a:gdLst/>
                <a:ahLst/>
                <a:cxnLst/>
                <a:rect l="l" t="t" r="r" b="b"/>
                <a:pathLst>
                  <a:path w="9482" h="637" extrusionOk="0">
                    <a:moveTo>
                      <a:pt x="1" y="1"/>
                    </a:moveTo>
                    <a:lnTo>
                      <a:pt x="1" y="636"/>
                    </a:lnTo>
                    <a:lnTo>
                      <a:pt x="9481" y="636"/>
                    </a:lnTo>
                    <a:lnTo>
                      <a:pt x="94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9"/>
              <p:cNvSpPr/>
              <p:nvPr/>
            </p:nvSpPr>
            <p:spPr>
              <a:xfrm>
                <a:off x="3252426" y="2465272"/>
                <a:ext cx="225751" cy="359844"/>
              </a:xfrm>
              <a:custGeom>
                <a:avLst/>
                <a:gdLst/>
                <a:ahLst/>
                <a:cxnLst/>
                <a:rect l="l" t="t" r="r" b="b"/>
                <a:pathLst>
                  <a:path w="9884" h="15755" extrusionOk="0">
                    <a:moveTo>
                      <a:pt x="1" y="1"/>
                    </a:moveTo>
                    <a:lnTo>
                      <a:pt x="1" y="15755"/>
                    </a:lnTo>
                    <a:lnTo>
                      <a:pt x="9883" y="15755"/>
                    </a:lnTo>
                    <a:lnTo>
                      <a:pt x="98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9"/>
              <p:cNvSpPr/>
              <p:nvPr/>
            </p:nvSpPr>
            <p:spPr>
              <a:xfrm>
                <a:off x="3267021" y="2483567"/>
                <a:ext cx="196630" cy="322181"/>
              </a:xfrm>
              <a:custGeom>
                <a:avLst/>
                <a:gdLst/>
                <a:ahLst/>
                <a:cxnLst/>
                <a:rect l="l" t="t" r="r" b="b"/>
                <a:pathLst>
                  <a:path w="8609" h="14106" extrusionOk="0">
                    <a:moveTo>
                      <a:pt x="0" y="1"/>
                    </a:moveTo>
                    <a:lnTo>
                      <a:pt x="0" y="14106"/>
                    </a:lnTo>
                    <a:lnTo>
                      <a:pt x="567" y="14106"/>
                    </a:lnTo>
                    <a:lnTo>
                      <a:pt x="4790" y="9696"/>
                    </a:lnTo>
                    <a:lnTo>
                      <a:pt x="8609" y="612"/>
                    </a:lnTo>
                    <a:lnTo>
                      <a:pt x="86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9"/>
              <p:cNvSpPr/>
              <p:nvPr/>
            </p:nvSpPr>
            <p:spPr>
              <a:xfrm>
                <a:off x="3281113" y="2497773"/>
                <a:ext cx="182537" cy="307975"/>
              </a:xfrm>
              <a:custGeom>
                <a:avLst/>
                <a:gdLst/>
                <a:ahLst/>
                <a:cxnLst/>
                <a:rect l="l" t="t" r="r" b="b"/>
                <a:pathLst>
                  <a:path w="7992" h="13484" extrusionOk="0">
                    <a:moveTo>
                      <a:pt x="0" y="1"/>
                    </a:moveTo>
                    <a:lnTo>
                      <a:pt x="0" y="13484"/>
                    </a:lnTo>
                    <a:lnTo>
                      <a:pt x="7992" y="13484"/>
                    </a:lnTo>
                    <a:lnTo>
                      <a:pt x="79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9"/>
              <p:cNvSpPr/>
              <p:nvPr/>
            </p:nvSpPr>
            <p:spPr>
              <a:xfrm>
                <a:off x="3255144" y="2623138"/>
                <a:ext cx="216546" cy="14549"/>
              </a:xfrm>
              <a:custGeom>
                <a:avLst/>
                <a:gdLst/>
                <a:ahLst/>
                <a:cxnLst/>
                <a:rect l="l" t="t" r="r" b="b"/>
                <a:pathLst>
                  <a:path w="9481" h="637" extrusionOk="0">
                    <a:moveTo>
                      <a:pt x="0" y="1"/>
                    </a:moveTo>
                    <a:lnTo>
                      <a:pt x="0" y="636"/>
                    </a:lnTo>
                    <a:lnTo>
                      <a:pt x="9480" y="636"/>
                    </a:lnTo>
                    <a:lnTo>
                      <a:pt x="94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9"/>
              <p:cNvSpPr/>
              <p:nvPr/>
            </p:nvSpPr>
            <p:spPr>
              <a:xfrm>
                <a:off x="2779010" y="2436129"/>
                <a:ext cx="379601" cy="681591"/>
              </a:xfrm>
              <a:custGeom>
                <a:avLst/>
                <a:gdLst/>
                <a:ahLst/>
                <a:cxnLst/>
                <a:rect l="l" t="t" r="r" b="b"/>
                <a:pathLst>
                  <a:path w="16620" h="29842" extrusionOk="0">
                    <a:moveTo>
                      <a:pt x="1" y="0"/>
                    </a:moveTo>
                    <a:lnTo>
                      <a:pt x="1" y="29841"/>
                    </a:lnTo>
                    <a:lnTo>
                      <a:pt x="16619" y="29841"/>
                    </a:lnTo>
                    <a:lnTo>
                      <a:pt x="166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9"/>
              <p:cNvSpPr/>
              <p:nvPr/>
            </p:nvSpPr>
            <p:spPr>
              <a:xfrm>
                <a:off x="2789402" y="2456707"/>
                <a:ext cx="358816" cy="640479"/>
              </a:xfrm>
              <a:custGeom>
                <a:avLst/>
                <a:gdLst/>
                <a:ahLst/>
                <a:cxnLst/>
                <a:rect l="l" t="t" r="r" b="b"/>
                <a:pathLst>
                  <a:path w="15710" h="28042" extrusionOk="0">
                    <a:moveTo>
                      <a:pt x="15497" y="210"/>
                    </a:moveTo>
                    <a:lnTo>
                      <a:pt x="15497" y="27829"/>
                    </a:lnTo>
                    <a:lnTo>
                      <a:pt x="210" y="27829"/>
                    </a:lnTo>
                    <a:lnTo>
                      <a:pt x="210" y="210"/>
                    </a:lnTo>
                    <a:close/>
                    <a:moveTo>
                      <a:pt x="0" y="0"/>
                    </a:moveTo>
                    <a:lnTo>
                      <a:pt x="0" y="28042"/>
                    </a:lnTo>
                    <a:lnTo>
                      <a:pt x="15710" y="28042"/>
                    </a:lnTo>
                    <a:lnTo>
                      <a:pt x="15710" y="0"/>
                    </a:lnTo>
                    <a:close/>
                  </a:path>
                </a:pathLst>
              </a:custGeom>
              <a:solidFill>
                <a:srgbClr val="FFFFFF">
                  <a:alpha val="5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9"/>
              <p:cNvSpPr/>
              <p:nvPr/>
            </p:nvSpPr>
            <p:spPr>
              <a:xfrm>
                <a:off x="2827773" y="2490281"/>
                <a:ext cx="55638" cy="575431"/>
              </a:xfrm>
              <a:custGeom>
                <a:avLst/>
                <a:gdLst/>
                <a:ahLst/>
                <a:cxnLst/>
                <a:rect l="l" t="t" r="r" b="b"/>
                <a:pathLst>
                  <a:path w="2436" h="25194" extrusionOk="0">
                    <a:moveTo>
                      <a:pt x="2223" y="213"/>
                    </a:moveTo>
                    <a:lnTo>
                      <a:pt x="2223" y="24981"/>
                    </a:lnTo>
                    <a:lnTo>
                      <a:pt x="211" y="24981"/>
                    </a:lnTo>
                    <a:lnTo>
                      <a:pt x="211" y="213"/>
                    </a:lnTo>
                    <a:close/>
                    <a:moveTo>
                      <a:pt x="106" y="1"/>
                    </a:moveTo>
                    <a:cubicBezTo>
                      <a:pt x="48" y="1"/>
                      <a:pt x="1" y="48"/>
                      <a:pt x="1" y="106"/>
                    </a:cubicBezTo>
                    <a:lnTo>
                      <a:pt x="1" y="25086"/>
                    </a:lnTo>
                    <a:cubicBezTo>
                      <a:pt x="1" y="25143"/>
                      <a:pt x="48" y="25193"/>
                      <a:pt x="106" y="25193"/>
                    </a:cubicBezTo>
                    <a:lnTo>
                      <a:pt x="2328" y="25193"/>
                    </a:lnTo>
                    <a:cubicBezTo>
                      <a:pt x="2385" y="25193"/>
                      <a:pt x="2435" y="25143"/>
                      <a:pt x="2433" y="25086"/>
                    </a:cubicBezTo>
                    <a:lnTo>
                      <a:pt x="2433" y="106"/>
                    </a:lnTo>
                    <a:cubicBezTo>
                      <a:pt x="2433" y="48"/>
                      <a:pt x="2385" y="1"/>
                      <a:pt x="2328" y="1"/>
                    </a:cubicBezTo>
                    <a:close/>
                  </a:path>
                </a:pathLst>
              </a:custGeom>
              <a:solidFill>
                <a:srgbClr val="FFFFFF">
                  <a:alpha val="5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9"/>
              <p:cNvSpPr/>
              <p:nvPr/>
            </p:nvSpPr>
            <p:spPr>
              <a:xfrm>
                <a:off x="3057926" y="2490281"/>
                <a:ext cx="55615" cy="575431"/>
              </a:xfrm>
              <a:custGeom>
                <a:avLst/>
                <a:gdLst/>
                <a:ahLst/>
                <a:cxnLst/>
                <a:rect l="l" t="t" r="r" b="b"/>
                <a:pathLst>
                  <a:path w="2435" h="25194" extrusionOk="0">
                    <a:moveTo>
                      <a:pt x="2222" y="213"/>
                    </a:moveTo>
                    <a:lnTo>
                      <a:pt x="2222" y="24981"/>
                    </a:lnTo>
                    <a:lnTo>
                      <a:pt x="213" y="24981"/>
                    </a:lnTo>
                    <a:lnTo>
                      <a:pt x="213" y="213"/>
                    </a:lnTo>
                    <a:close/>
                    <a:moveTo>
                      <a:pt x="108" y="1"/>
                    </a:moveTo>
                    <a:cubicBezTo>
                      <a:pt x="48" y="1"/>
                      <a:pt x="0" y="48"/>
                      <a:pt x="0" y="106"/>
                    </a:cubicBezTo>
                    <a:lnTo>
                      <a:pt x="0" y="25086"/>
                    </a:lnTo>
                    <a:cubicBezTo>
                      <a:pt x="0" y="25143"/>
                      <a:pt x="48" y="25193"/>
                      <a:pt x="108" y="25193"/>
                    </a:cubicBezTo>
                    <a:lnTo>
                      <a:pt x="2330" y="25193"/>
                    </a:lnTo>
                    <a:cubicBezTo>
                      <a:pt x="2388" y="25193"/>
                      <a:pt x="2435" y="25143"/>
                      <a:pt x="2435" y="25086"/>
                    </a:cubicBezTo>
                    <a:lnTo>
                      <a:pt x="2435" y="106"/>
                    </a:lnTo>
                    <a:cubicBezTo>
                      <a:pt x="2435" y="48"/>
                      <a:pt x="2388" y="1"/>
                      <a:pt x="2330" y="1"/>
                    </a:cubicBezTo>
                    <a:close/>
                  </a:path>
                </a:pathLst>
              </a:custGeom>
              <a:solidFill>
                <a:srgbClr val="FFFFFF">
                  <a:alpha val="5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9"/>
              <p:cNvSpPr/>
              <p:nvPr/>
            </p:nvSpPr>
            <p:spPr>
              <a:xfrm>
                <a:off x="2900768" y="2490281"/>
                <a:ext cx="138525" cy="572896"/>
              </a:xfrm>
              <a:custGeom>
                <a:avLst/>
                <a:gdLst/>
                <a:ahLst/>
                <a:cxnLst/>
                <a:rect l="l" t="t" r="r" b="b"/>
                <a:pathLst>
                  <a:path w="6065" h="25083" extrusionOk="0">
                    <a:moveTo>
                      <a:pt x="5009" y="213"/>
                    </a:moveTo>
                    <a:cubicBezTo>
                      <a:pt x="5061" y="655"/>
                      <a:pt x="5411" y="1007"/>
                      <a:pt x="5855" y="1056"/>
                    </a:cubicBezTo>
                    <a:lnTo>
                      <a:pt x="5855" y="24027"/>
                    </a:lnTo>
                    <a:cubicBezTo>
                      <a:pt x="5411" y="24080"/>
                      <a:pt x="5061" y="24429"/>
                      <a:pt x="5009" y="24873"/>
                    </a:cubicBezTo>
                    <a:lnTo>
                      <a:pt x="1057" y="24873"/>
                    </a:lnTo>
                    <a:cubicBezTo>
                      <a:pt x="1007" y="24429"/>
                      <a:pt x="657" y="24080"/>
                      <a:pt x="214" y="24027"/>
                    </a:cubicBezTo>
                    <a:lnTo>
                      <a:pt x="214" y="1056"/>
                    </a:lnTo>
                    <a:cubicBezTo>
                      <a:pt x="657" y="1007"/>
                      <a:pt x="1007" y="655"/>
                      <a:pt x="1057" y="213"/>
                    </a:cubicBezTo>
                    <a:close/>
                    <a:moveTo>
                      <a:pt x="957" y="1"/>
                    </a:moveTo>
                    <a:cubicBezTo>
                      <a:pt x="899" y="1"/>
                      <a:pt x="852" y="48"/>
                      <a:pt x="852" y="106"/>
                    </a:cubicBezTo>
                    <a:cubicBezTo>
                      <a:pt x="849" y="515"/>
                      <a:pt x="518" y="849"/>
                      <a:pt x="109" y="849"/>
                    </a:cubicBezTo>
                    <a:cubicBezTo>
                      <a:pt x="48" y="849"/>
                      <a:pt x="1" y="896"/>
                      <a:pt x="1" y="954"/>
                    </a:cubicBezTo>
                    <a:lnTo>
                      <a:pt x="1" y="24130"/>
                    </a:lnTo>
                    <a:cubicBezTo>
                      <a:pt x="1" y="24187"/>
                      <a:pt x="48" y="24235"/>
                      <a:pt x="109" y="24235"/>
                    </a:cubicBezTo>
                    <a:cubicBezTo>
                      <a:pt x="518" y="24235"/>
                      <a:pt x="849" y="24568"/>
                      <a:pt x="852" y="24978"/>
                    </a:cubicBezTo>
                    <a:cubicBezTo>
                      <a:pt x="852" y="25036"/>
                      <a:pt x="899" y="25083"/>
                      <a:pt x="957" y="25083"/>
                    </a:cubicBezTo>
                    <a:lnTo>
                      <a:pt x="5111" y="25083"/>
                    </a:lnTo>
                    <a:cubicBezTo>
                      <a:pt x="5169" y="25083"/>
                      <a:pt x="5216" y="25036"/>
                      <a:pt x="5216" y="24978"/>
                    </a:cubicBezTo>
                    <a:cubicBezTo>
                      <a:pt x="5216" y="24568"/>
                      <a:pt x="5550" y="24235"/>
                      <a:pt x="5960" y="24235"/>
                    </a:cubicBezTo>
                    <a:cubicBezTo>
                      <a:pt x="6017" y="24235"/>
                      <a:pt x="6065" y="24187"/>
                      <a:pt x="6065" y="24130"/>
                    </a:cubicBezTo>
                    <a:lnTo>
                      <a:pt x="6065" y="954"/>
                    </a:lnTo>
                    <a:cubicBezTo>
                      <a:pt x="6065" y="896"/>
                      <a:pt x="6017" y="849"/>
                      <a:pt x="5960" y="849"/>
                    </a:cubicBezTo>
                    <a:cubicBezTo>
                      <a:pt x="5550" y="849"/>
                      <a:pt x="5216" y="515"/>
                      <a:pt x="5216" y="106"/>
                    </a:cubicBezTo>
                    <a:cubicBezTo>
                      <a:pt x="5216" y="48"/>
                      <a:pt x="5169" y="1"/>
                      <a:pt x="5111" y="1"/>
                    </a:cubicBezTo>
                    <a:close/>
                  </a:path>
                </a:pathLst>
              </a:custGeom>
              <a:solidFill>
                <a:srgbClr val="FFFFFF">
                  <a:alpha val="5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9"/>
              <p:cNvSpPr/>
              <p:nvPr/>
            </p:nvSpPr>
            <p:spPr>
              <a:xfrm>
                <a:off x="3090426" y="2746403"/>
                <a:ext cx="49220" cy="42094"/>
              </a:xfrm>
              <a:custGeom>
                <a:avLst/>
                <a:gdLst/>
                <a:ahLst/>
                <a:cxnLst/>
                <a:rect l="l" t="t" r="r" b="b"/>
                <a:pathLst>
                  <a:path w="2155" h="1843" extrusionOk="0">
                    <a:moveTo>
                      <a:pt x="1232" y="0"/>
                    </a:moveTo>
                    <a:cubicBezTo>
                      <a:pt x="410" y="0"/>
                      <a:pt x="1" y="993"/>
                      <a:pt x="581" y="1573"/>
                    </a:cubicBezTo>
                    <a:cubicBezTo>
                      <a:pt x="757" y="1749"/>
                      <a:pt x="993" y="1843"/>
                      <a:pt x="1233" y="1843"/>
                    </a:cubicBezTo>
                    <a:cubicBezTo>
                      <a:pt x="1351" y="1843"/>
                      <a:pt x="1471" y="1820"/>
                      <a:pt x="1584" y="1773"/>
                    </a:cubicBezTo>
                    <a:cubicBezTo>
                      <a:pt x="1928" y="1631"/>
                      <a:pt x="2152" y="1295"/>
                      <a:pt x="2154" y="922"/>
                    </a:cubicBezTo>
                    <a:cubicBezTo>
                      <a:pt x="2154" y="413"/>
                      <a:pt x="1739" y="0"/>
                      <a:pt x="12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9"/>
              <p:cNvSpPr/>
              <p:nvPr/>
            </p:nvSpPr>
            <p:spPr>
              <a:xfrm>
                <a:off x="3813660" y="2292949"/>
                <a:ext cx="179248" cy="359844"/>
              </a:xfrm>
              <a:custGeom>
                <a:avLst/>
                <a:gdLst/>
                <a:ahLst/>
                <a:cxnLst/>
                <a:rect l="l" t="t" r="r" b="b"/>
                <a:pathLst>
                  <a:path w="7848" h="15755" extrusionOk="0">
                    <a:moveTo>
                      <a:pt x="1" y="1"/>
                    </a:moveTo>
                    <a:lnTo>
                      <a:pt x="1" y="15755"/>
                    </a:lnTo>
                    <a:lnTo>
                      <a:pt x="7848" y="15755"/>
                    </a:lnTo>
                    <a:lnTo>
                      <a:pt x="78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9"/>
              <p:cNvSpPr/>
              <p:nvPr/>
            </p:nvSpPr>
            <p:spPr>
              <a:xfrm>
                <a:off x="3825240" y="2311243"/>
                <a:ext cx="156089" cy="322181"/>
              </a:xfrm>
              <a:custGeom>
                <a:avLst/>
                <a:gdLst/>
                <a:ahLst/>
                <a:cxnLst/>
                <a:rect l="l" t="t" r="r" b="b"/>
                <a:pathLst>
                  <a:path w="6834" h="14106" extrusionOk="0">
                    <a:moveTo>
                      <a:pt x="1" y="1"/>
                    </a:moveTo>
                    <a:lnTo>
                      <a:pt x="1" y="610"/>
                    </a:lnTo>
                    <a:lnTo>
                      <a:pt x="3031" y="9696"/>
                    </a:lnTo>
                    <a:lnTo>
                      <a:pt x="6385" y="14106"/>
                    </a:lnTo>
                    <a:lnTo>
                      <a:pt x="6834" y="14106"/>
                    </a:lnTo>
                    <a:lnTo>
                      <a:pt x="68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9"/>
              <p:cNvSpPr/>
              <p:nvPr/>
            </p:nvSpPr>
            <p:spPr>
              <a:xfrm>
                <a:off x="3825240" y="2325403"/>
                <a:ext cx="144943" cy="308020"/>
              </a:xfrm>
              <a:custGeom>
                <a:avLst/>
                <a:gdLst/>
                <a:ahLst/>
                <a:cxnLst/>
                <a:rect l="l" t="t" r="r" b="b"/>
                <a:pathLst>
                  <a:path w="6346" h="13486" extrusionOk="0">
                    <a:moveTo>
                      <a:pt x="1" y="0"/>
                    </a:moveTo>
                    <a:lnTo>
                      <a:pt x="1" y="13486"/>
                    </a:lnTo>
                    <a:lnTo>
                      <a:pt x="6345" y="13486"/>
                    </a:lnTo>
                    <a:lnTo>
                      <a:pt x="634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9"/>
              <p:cNvSpPr/>
              <p:nvPr/>
            </p:nvSpPr>
            <p:spPr>
              <a:xfrm>
                <a:off x="3818822" y="2450769"/>
                <a:ext cx="171917" cy="14595"/>
              </a:xfrm>
              <a:custGeom>
                <a:avLst/>
                <a:gdLst/>
                <a:ahLst/>
                <a:cxnLst/>
                <a:rect l="l" t="t" r="r" b="b"/>
                <a:pathLst>
                  <a:path w="7527" h="639" extrusionOk="0">
                    <a:moveTo>
                      <a:pt x="1" y="0"/>
                    </a:moveTo>
                    <a:lnTo>
                      <a:pt x="1" y="638"/>
                    </a:lnTo>
                    <a:lnTo>
                      <a:pt x="7527" y="638"/>
                    </a:lnTo>
                    <a:lnTo>
                      <a:pt x="75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9"/>
              <p:cNvSpPr/>
              <p:nvPr/>
            </p:nvSpPr>
            <p:spPr>
              <a:xfrm>
                <a:off x="4232672" y="2292949"/>
                <a:ext cx="179248" cy="359844"/>
              </a:xfrm>
              <a:custGeom>
                <a:avLst/>
                <a:gdLst/>
                <a:ahLst/>
                <a:cxnLst/>
                <a:rect l="l" t="t" r="r" b="b"/>
                <a:pathLst>
                  <a:path w="7848" h="15755" extrusionOk="0">
                    <a:moveTo>
                      <a:pt x="1" y="1"/>
                    </a:moveTo>
                    <a:lnTo>
                      <a:pt x="1" y="15755"/>
                    </a:lnTo>
                    <a:lnTo>
                      <a:pt x="7848" y="15755"/>
                    </a:lnTo>
                    <a:lnTo>
                      <a:pt x="78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9"/>
              <p:cNvSpPr/>
              <p:nvPr/>
            </p:nvSpPr>
            <p:spPr>
              <a:xfrm>
                <a:off x="4244252" y="2311243"/>
                <a:ext cx="156089" cy="322181"/>
              </a:xfrm>
              <a:custGeom>
                <a:avLst/>
                <a:gdLst/>
                <a:ahLst/>
                <a:cxnLst/>
                <a:rect l="l" t="t" r="r" b="b"/>
                <a:pathLst>
                  <a:path w="6834" h="14106" extrusionOk="0">
                    <a:moveTo>
                      <a:pt x="1" y="1"/>
                    </a:moveTo>
                    <a:lnTo>
                      <a:pt x="1" y="610"/>
                    </a:lnTo>
                    <a:lnTo>
                      <a:pt x="3031" y="9696"/>
                    </a:lnTo>
                    <a:lnTo>
                      <a:pt x="6385" y="14106"/>
                    </a:lnTo>
                    <a:lnTo>
                      <a:pt x="6834" y="14106"/>
                    </a:lnTo>
                    <a:lnTo>
                      <a:pt x="68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9"/>
              <p:cNvSpPr/>
              <p:nvPr/>
            </p:nvSpPr>
            <p:spPr>
              <a:xfrm>
                <a:off x="4244252" y="2325403"/>
                <a:ext cx="144943" cy="308020"/>
              </a:xfrm>
              <a:custGeom>
                <a:avLst/>
                <a:gdLst/>
                <a:ahLst/>
                <a:cxnLst/>
                <a:rect l="l" t="t" r="r" b="b"/>
                <a:pathLst>
                  <a:path w="6346" h="13486" extrusionOk="0">
                    <a:moveTo>
                      <a:pt x="1" y="0"/>
                    </a:moveTo>
                    <a:lnTo>
                      <a:pt x="1" y="13486"/>
                    </a:lnTo>
                    <a:lnTo>
                      <a:pt x="6345" y="13486"/>
                    </a:lnTo>
                    <a:lnTo>
                      <a:pt x="634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9"/>
              <p:cNvSpPr/>
              <p:nvPr/>
            </p:nvSpPr>
            <p:spPr>
              <a:xfrm>
                <a:off x="4237834" y="2450769"/>
                <a:ext cx="171940" cy="14595"/>
              </a:xfrm>
              <a:custGeom>
                <a:avLst/>
                <a:gdLst/>
                <a:ahLst/>
                <a:cxnLst/>
                <a:rect l="l" t="t" r="r" b="b"/>
                <a:pathLst>
                  <a:path w="7528" h="639" extrusionOk="0">
                    <a:moveTo>
                      <a:pt x="1" y="0"/>
                    </a:moveTo>
                    <a:lnTo>
                      <a:pt x="1" y="638"/>
                    </a:lnTo>
                    <a:lnTo>
                      <a:pt x="7527" y="638"/>
                    </a:lnTo>
                    <a:lnTo>
                      <a:pt x="75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9"/>
              <p:cNvSpPr/>
              <p:nvPr/>
            </p:nvSpPr>
            <p:spPr>
              <a:xfrm>
                <a:off x="3813660" y="2696910"/>
                <a:ext cx="179248" cy="359844"/>
              </a:xfrm>
              <a:custGeom>
                <a:avLst/>
                <a:gdLst/>
                <a:ahLst/>
                <a:cxnLst/>
                <a:rect l="l" t="t" r="r" b="b"/>
                <a:pathLst>
                  <a:path w="7848" h="15755" extrusionOk="0">
                    <a:moveTo>
                      <a:pt x="1" y="1"/>
                    </a:moveTo>
                    <a:lnTo>
                      <a:pt x="1" y="15755"/>
                    </a:lnTo>
                    <a:lnTo>
                      <a:pt x="7848" y="15755"/>
                    </a:lnTo>
                    <a:lnTo>
                      <a:pt x="78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9"/>
              <p:cNvSpPr/>
              <p:nvPr/>
            </p:nvSpPr>
            <p:spPr>
              <a:xfrm>
                <a:off x="3825240" y="2715204"/>
                <a:ext cx="156089" cy="322181"/>
              </a:xfrm>
              <a:custGeom>
                <a:avLst/>
                <a:gdLst/>
                <a:ahLst/>
                <a:cxnLst/>
                <a:rect l="l" t="t" r="r" b="b"/>
                <a:pathLst>
                  <a:path w="6834" h="14106" extrusionOk="0">
                    <a:moveTo>
                      <a:pt x="1" y="1"/>
                    </a:moveTo>
                    <a:lnTo>
                      <a:pt x="1" y="610"/>
                    </a:lnTo>
                    <a:lnTo>
                      <a:pt x="3031" y="9696"/>
                    </a:lnTo>
                    <a:lnTo>
                      <a:pt x="6385" y="14106"/>
                    </a:lnTo>
                    <a:lnTo>
                      <a:pt x="6834" y="14106"/>
                    </a:lnTo>
                    <a:lnTo>
                      <a:pt x="68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9"/>
              <p:cNvSpPr/>
              <p:nvPr/>
            </p:nvSpPr>
            <p:spPr>
              <a:xfrm>
                <a:off x="3825240" y="2729365"/>
                <a:ext cx="144943" cy="308020"/>
              </a:xfrm>
              <a:custGeom>
                <a:avLst/>
                <a:gdLst/>
                <a:ahLst/>
                <a:cxnLst/>
                <a:rect l="l" t="t" r="r" b="b"/>
                <a:pathLst>
                  <a:path w="6346" h="13486" extrusionOk="0">
                    <a:moveTo>
                      <a:pt x="1" y="0"/>
                    </a:moveTo>
                    <a:lnTo>
                      <a:pt x="1" y="13486"/>
                    </a:lnTo>
                    <a:lnTo>
                      <a:pt x="6345" y="13486"/>
                    </a:lnTo>
                    <a:lnTo>
                      <a:pt x="634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9"/>
              <p:cNvSpPr/>
              <p:nvPr/>
            </p:nvSpPr>
            <p:spPr>
              <a:xfrm>
                <a:off x="3818822" y="2854730"/>
                <a:ext cx="171917" cy="14595"/>
              </a:xfrm>
              <a:custGeom>
                <a:avLst/>
                <a:gdLst/>
                <a:ahLst/>
                <a:cxnLst/>
                <a:rect l="l" t="t" r="r" b="b"/>
                <a:pathLst>
                  <a:path w="7527" h="639" extrusionOk="0">
                    <a:moveTo>
                      <a:pt x="1" y="0"/>
                    </a:moveTo>
                    <a:lnTo>
                      <a:pt x="1" y="638"/>
                    </a:lnTo>
                    <a:lnTo>
                      <a:pt x="7527" y="638"/>
                    </a:lnTo>
                    <a:lnTo>
                      <a:pt x="75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9"/>
              <p:cNvSpPr/>
              <p:nvPr/>
            </p:nvSpPr>
            <p:spPr>
              <a:xfrm>
                <a:off x="4232672" y="2696910"/>
                <a:ext cx="179248" cy="359844"/>
              </a:xfrm>
              <a:custGeom>
                <a:avLst/>
                <a:gdLst/>
                <a:ahLst/>
                <a:cxnLst/>
                <a:rect l="l" t="t" r="r" b="b"/>
                <a:pathLst>
                  <a:path w="7848" h="15755" extrusionOk="0">
                    <a:moveTo>
                      <a:pt x="1" y="1"/>
                    </a:moveTo>
                    <a:lnTo>
                      <a:pt x="1" y="15755"/>
                    </a:lnTo>
                    <a:lnTo>
                      <a:pt x="7848" y="15755"/>
                    </a:lnTo>
                    <a:lnTo>
                      <a:pt x="78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9"/>
              <p:cNvSpPr/>
              <p:nvPr/>
            </p:nvSpPr>
            <p:spPr>
              <a:xfrm>
                <a:off x="4244252" y="2715204"/>
                <a:ext cx="156089" cy="322181"/>
              </a:xfrm>
              <a:custGeom>
                <a:avLst/>
                <a:gdLst/>
                <a:ahLst/>
                <a:cxnLst/>
                <a:rect l="l" t="t" r="r" b="b"/>
                <a:pathLst>
                  <a:path w="6834" h="14106" extrusionOk="0">
                    <a:moveTo>
                      <a:pt x="1" y="1"/>
                    </a:moveTo>
                    <a:lnTo>
                      <a:pt x="1" y="610"/>
                    </a:lnTo>
                    <a:lnTo>
                      <a:pt x="3031" y="9696"/>
                    </a:lnTo>
                    <a:lnTo>
                      <a:pt x="6385" y="14106"/>
                    </a:lnTo>
                    <a:lnTo>
                      <a:pt x="6834" y="14106"/>
                    </a:lnTo>
                    <a:lnTo>
                      <a:pt x="68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9"/>
              <p:cNvSpPr/>
              <p:nvPr/>
            </p:nvSpPr>
            <p:spPr>
              <a:xfrm>
                <a:off x="4244252" y="2729365"/>
                <a:ext cx="144943" cy="308020"/>
              </a:xfrm>
              <a:custGeom>
                <a:avLst/>
                <a:gdLst/>
                <a:ahLst/>
                <a:cxnLst/>
                <a:rect l="l" t="t" r="r" b="b"/>
                <a:pathLst>
                  <a:path w="6346" h="13486" extrusionOk="0">
                    <a:moveTo>
                      <a:pt x="1" y="0"/>
                    </a:moveTo>
                    <a:lnTo>
                      <a:pt x="1" y="13486"/>
                    </a:lnTo>
                    <a:lnTo>
                      <a:pt x="6345" y="13486"/>
                    </a:lnTo>
                    <a:lnTo>
                      <a:pt x="634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9"/>
              <p:cNvSpPr/>
              <p:nvPr/>
            </p:nvSpPr>
            <p:spPr>
              <a:xfrm>
                <a:off x="4237834" y="2854730"/>
                <a:ext cx="171940" cy="14595"/>
              </a:xfrm>
              <a:custGeom>
                <a:avLst/>
                <a:gdLst/>
                <a:ahLst/>
                <a:cxnLst/>
                <a:rect l="l" t="t" r="r" b="b"/>
                <a:pathLst>
                  <a:path w="7528" h="639" extrusionOk="0">
                    <a:moveTo>
                      <a:pt x="1" y="0"/>
                    </a:moveTo>
                    <a:lnTo>
                      <a:pt x="1" y="638"/>
                    </a:lnTo>
                    <a:lnTo>
                      <a:pt x="7527" y="638"/>
                    </a:lnTo>
                    <a:lnTo>
                      <a:pt x="75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9"/>
              <p:cNvSpPr/>
              <p:nvPr/>
            </p:nvSpPr>
            <p:spPr>
              <a:xfrm>
                <a:off x="2263022" y="3121449"/>
                <a:ext cx="2274795" cy="62102"/>
              </a:xfrm>
              <a:custGeom>
                <a:avLst/>
                <a:gdLst/>
                <a:ahLst/>
                <a:cxnLst/>
                <a:rect l="l" t="t" r="r" b="b"/>
                <a:pathLst>
                  <a:path w="99597" h="2719" extrusionOk="0">
                    <a:moveTo>
                      <a:pt x="0" y="1"/>
                    </a:moveTo>
                    <a:lnTo>
                      <a:pt x="0" y="2719"/>
                    </a:lnTo>
                    <a:lnTo>
                      <a:pt x="99596" y="2719"/>
                    </a:lnTo>
                    <a:lnTo>
                      <a:pt x="995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9"/>
              <p:cNvSpPr/>
              <p:nvPr/>
            </p:nvSpPr>
            <p:spPr>
              <a:xfrm>
                <a:off x="2267750" y="1929961"/>
                <a:ext cx="240185" cy="701553"/>
              </a:xfrm>
              <a:custGeom>
                <a:avLst/>
                <a:gdLst/>
                <a:ahLst/>
                <a:cxnLst/>
                <a:rect l="l" t="t" r="r" b="b"/>
                <a:pathLst>
                  <a:path w="10516" h="30716" extrusionOk="0">
                    <a:moveTo>
                      <a:pt x="329" y="0"/>
                    </a:moveTo>
                    <a:cubicBezTo>
                      <a:pt x="148" y="0"/>
                      <a:pt x="1" y="145"/>
                      <a:pt x="1" y="326"/>
                    </a:cubicBezTo>
                    <a:lnTo>
                      <a:pt x="1" y="30390"/>
                    </a:lnTo>
                    <a:cubicBezTo>
                      <a:pt x="1" y="30571"/>
                      <a:pt x="148" y="30716"/>
                      <a:pt x="329" y="30716"/>
                    </a:cubicBezTo>
                    <a:lnTo>
                      <a:pt x="10190" y="30716"/>
                    </a:lnTo>
                    <a:cubicBezTo>
                      <a:pt x="10371" y="30716"/>
                      <a:pt x="10516" y="30571"/>
                      <a:pt x="10516" y="30390"/>
                    </a:cubicBezTo>
                    <a:lnTo>
                      <a:pt x="10516" y="326"/>
                    </a:lnTo>
                    <a:cubicBezTo>
                      <a:pt x="10516" y="145"/>
                      <a:pt x="10371" y="0"/>
                      <a:pt x="10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9"/>
              <p:cNvSpPr/>
              <p:nvPr/>
            </p:nvSpPr>
            <p:spPr>
              <a:xfrm>
                <a:off x="2386994" y="1956501"/>
                <a:ext cx="7400" cy="1187908"/>
              </a:xfrm>
              <a:custGeom>
                <a:avLst/>
                <a:gdLst/>
                <a:ahLst/>
                <a:cxnLst/>
                <a:rect l="l" t="t" r="r" b="b"/>
                <a:pathLst>
                  <a:path w="324" h="52010" extrusionOk="0">
                    <a:moveTo>
                      <a:pt x="162" y="0"/>
                    </a:moveTo>
                    <a:cubicBezTo>
                      <a:pt x="81" y="0"/>
                      <a:pt x="0" y="54"/>
                      <a:pt x="0" y="162"/>
                    </a:cubicBezTo>
                    <a:lnTo>
                      <a:pt x="0" y="51847"/>
                    </a:lnTo>
                    <a:cubicBezTo>
                      <a:pt x="0" y="51936"/>
                      <a:pt x="71" y="52010"/>
                      <a:pt x="161" y="52010"/>
                    </a:cubicBezTo>
                    <a:cubicBezTo>
                      <a:pt x="253" y="52010"/>
                      <a:pt x="323" y="51936"/>
                      <a:pt x="323" y="51847"/>
                    </a:cubicBezTo>
                    <a:lnTo>
                      <a:pt x="323" y="162"/>
                    </a:lnTo>
                    <a:cubicBezTo>
                      <a:pt x="323" y="54"/>
                      <a:pt x="243"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9"/>
              <p:cNvSpPr/>
              <p:nvPr/>
            </p:nvSpPr>
            <p:spPr>
              <a:xfrm>
                <a:off x="2294860" y="2073690"/>
                <a:ext cx="100610" cy="132312"/>
              </a:xfrm>
              <a:custGeom>
                <a:avLst/>
                <a:gdLst/>
                <a:ahLst/>
                <a:cxnLst/>
                <a:rect l="l" t="t" r="r" b="b"/>
                <a:pathLst>
                  <a:path w="4405" h="5793" extrusionOk="0">
                    <a:moveTo>
                      <a:pt x="227" y="1"/>
                    </a:moveTo>
                    <a:cubicBezTo>
                      <a:pt x="110" y="1"/>
                      <a:pt x="0" y="136"/>
                      <a:pt x="93" y="262"/>
                    </a:cubicBezTo>
                    <a:lnTo>
                      <a:pt x="4063" y="5725"/>
                    </a:lnTo>
                    <a:cubicBezTo>
                      <a:pt x="4095" y="5767"/>
                      <a:pt x="4145" y="5790"/>
                      <a:pt x="4195" y="5790"/>
                    </a:cubicBezTo>
                    <a:lnTo>
                      <a:pt x="4195" y="5793"/>
                    </a:lnTo>
                    <a:cubicBezTo>
                      <a:pt x="4329" y="5793"/>
                      <a:pt x="4405" y="5643"/>
                      <a:pt x="4326" y="5535"/>
                    </a:cubicBezTo>
                    <a:lnTo>
                      <a:pt x="355" y="70"/>
                    </a:lnTo>
                    <a:cubicBezTo>
                      <a:pt x="319" y="21"/>
                      <a:pt x="273"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9"/>
              <p:cNvSpPr/>
              <p:nvPr/>
            </p:nvSpPr>
            <p:spPr>
              <a:xfrm>
                <a:off x="2279032" y="2138691"/>
                <a:ext cx="70370" cy="7400"/>
              </a:xfrm>
              <a:custGeom>
                <a:avLst/>
                <a:gdLst/>
                <a:ahLst/>
                <a:cxnLst/>
                <a:rect l="l" t="t" r="r" b="b"/>
                <a:pathLst>
                  <a:path w="3081" h="324" extrusionOk="0">
                    <a:moveTo>
                      <a:pt x="162" y="0"/>
                    </a:moveTo>
                    <a:cubicBezTo>
                      <a:pt x="72" y="0"/>
                      <a:pt x="0" y="72"/>
                      <a:pt x="0" y="160"/>
                    </a:cubicBezTo>
                    <a:cubicBezTo>
                      <a:pt x="0" y="252"/>
                      <a:pt x="72" y="324"/>
                      <a:pt x="162" y="324"/>
                    </a:cubicBezTo>
                    <a:cubicBezTo>
                      <a:pt x="165" y="324"/>
                      <a:pt x="168" y="323"/>
                      <a:pt x="171" y="323"/>
                    </a:cubicBezTo>
                    <a:lnTo>
                      <a:pt x="2873" y="323"/>
                    </a:lnTo>
                    <a:cubicBezTo>
                      <a:pt x="3081" y="315"/>
                      <a:pt x="3081" y="8"/>
                      <a:pt x="2873" y="0"/>
                    </a:cubicBezTo>
                    <a:lnTo>
                      <a:pt x="171" y="0"/>
                    </a:lnTo>
                    <a:cubicBezTo>
                      <a:pt x="168" y="0"/>
                      <a:pt x="16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9"/>
              <p:cNvSpPr/>
              <p:nvPr/>
            </p:nvSpPr>
            <p:spPr>
              <a:xfrm>
                <a:off x="2386926" y="2155272"/>
                <a:ext cx="101136" cy="151795"/>
              </a:xfrm>
              <a:custGeom>
                <a:avLst/>
                <a:gdLst/>
                <a:ahLst/>
                <a:cxnLst/>
                <a:rect l="l" t="t" r="r" b="b"/>
                <a:pathLst>
                  <a:path w="4428" h="6646" extrusionOk="0">
                    <a:moveTo>
                      <a:pt x="4219" y="0"/>
                    </a:moveTo>
                    <a:cubicBezTo>
                      <a:pt x="4174" y="0"/>
                      <a:pt x="4128" y="21"/>
                      <a:pt x="4095" y="73"/>
                    </a:cubicBezTo>
                    <a:lnTo>
                      <a:pt x="67" y="6415"/>
                    </a:lnTo>
                    <a:cubicBezTo>
                      <a:pt x="1" y="6515"/>
                      <a:pt x="74" y="6646"/>
                      <a:pt x="195" y="6646"/>
                    </a:cubicBezTo>
                    <a:cubicBezTo>
                      <a:pt x="245" y="6646"/>
                      <a:pt x="295" y="6622"/>
                      <a:pt x="321" y="6578"/>
                    </a:cubicBezTo>
                    <a:lnTo>
                      <a:pt x="4352" y="235"/>
                    </a:lnTo>
                    <a:cubicBezTo>
                      <a:pt x="4428" y="116"/>
                      <a:pt x="4325" y="0"/>
                      <a:pt x="4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9"/>
              <p:cNvSpPr/>
              <p:nvPr/>
            </p:nvSpPr>
            <p:spPr>
              <a:xfrm>
                <a:off x="2423583" y="2220548"/>
                <a:ext cx="70233" cy="29418"/>
              </a:xfrm>
              <a:custGeom>
                <a:avLst/>
                <a:gdLst/>
                <a:ahLst/>
                <a:cxnLst/>
                <a:rect l="l" t="t" r="r" b="b"/>
                <a:pathLst>
                  <a:path w="3075" h="1288" extrusionOk="0">
                    <a:moveTo>
                      <a:pt x="2843" y="0"/>
                    </a:moveTo>
                    <a:cubicBezTo>
                      <a:pt x="2824" y="0"/>
                      <a:pt x="2803" y="4"/>
                      <a:pt x="2781" y="11"/>
                    </a:cubicBezTo>
                    <a:lnTo>
                      <a:pt x="171" y="973"/>
                    </a:lnTo>
                    <a:cubicBezTo>
                      <a:pt x="0" y="1036"/>
                      <a:pt x="45" y="1288"/>
                      <a:pt x="229" y="1288"/>
                    </a:cubicBezTo>
                    <a:cubicBezTo>
                      <a:pt x="247" y="1288"/>
                      <a:pt x="266" y="1283"/>
                      <a:pt x="284" y="1277"/>
                    </a:cubicBezTo>
                    <a:lnTo>
                      <a:pt x="2894" y="316"/>
                    </a:lnTo>
                    <a:cubicBezTo>
                      <a:pt x="3075" y="248"/>
                      <a:pt x="3004"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9"/>
              <p:cNvSpPr/>
              <p:nvPr/>
            </p:nvSpPr>
            <p:spPr>
              <a:xfrm>
                <a:off x="2276497" y="2349157"/>
                <a:ext cx="118974" cy="138570"/>
              </a:xfrm>
              <a:custGeom>
                <a:avLst/>
                <a:gdLst/>
                <a:ahLst/>
                <a:cxnLst/>
                <a:rect l="l" t="t" r="r" b="b"/>
                <a:pathLst>
                  <a:path w="5209" h="6067" extrusionOk="0">
                    <a:moveTo>
                      <a:pt x="229" y="0"/>
                    </a:moveTo>
                    <a:cubicBezTo>
                      <a:pt x="109" y="0"/>
                      <a:pt x="0" y="146"/>
                      <a:pt x="104" y="268"/>
                    </a:cubicBezTo>
                    <a:lnTo>
                      <a:pt x="4904" y="6009"/>
                    </a:lnTo>
                    <a:cubicBezTo>
                      <a:pt x="4936" y="6046"/>
                      <a:pt x="4980" y="6067"/>
                      <a:pt x="5030" y="6067"/>
                    </a:cubicBezTo>
                    <a:cubicBezTo>
                      <a:pt x="5067" y="6067"/>
                      <a:pt x="5104" y="6051"/>
                      <a:pt x="5133" y="6027"/>
                    </a:cubicBezTo>
                    <a:cubicBezTo>
                      <a:pt x="5201" y="5970"/>
                      <a:pt x="5209" y="5867"/>
                      <a:pt x="5151" y="5799"/>
                    </a:cubicBezTo>
                    <a:lnTo>
                      <a:pt x="350" y="61"/>
                    </a:lnTo>
                    <a:cubicBezTo>
                      <a:pt x="314" y="18"/>
                      <a:pt x="271"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9"/>
              <p:cNvSpPr/>
              <p:nvPr/>
            </p:nvSpPr>
            <p:spPr>
              <a:xfrm>
                <a:off x="2387702" y="2451249"/>
                <a:ext cx="92000" cy="107074"/>
              </a:xfrm>
              <a:custGeom>
                <a:avLst/>
                <a:gdLst/>
                <a:ahLst/>
                <a:cxnLst/>
                <a:rect l="l" t="t" r="r" b="b"/>
                <a:pathLst>
                  <a:path w="4028" h="4688" extrusionOk="0">
                    <a:moveTo>
                      <a:pt x="3799" y="1"/>
                    </a:moveTo>
                    <a:cubicBezTo>
                      <a:pt x="3757" y="1"/>
                      <a:pt x="3713" y="19"/>
                      <a:pt x="3678" y="63"/>
                    </a:cubicBezTo>
                    <a:lnTo>
                      <a:pt x="88" y="4422"/>
                    </a:lnTo>
                    <a:cubicBezTo>
                      <a:pt x="1" y="4528"/>
                      <a:pt x="77" y="4688"/>
                      <a:pt x="214" y="4688"/>
                    </a:cubicBezTo>
                    <a:cubicBezTo>
                      <a:pt x="261" y="4688"/>
                      <a:pt x="308" y="4667"/>
                      <a:pt x="340" y="4627"/>
                    </a:cubicBezTo>
                    <a:lnTo>
                      <a:pt x="3927" y="268"/>
                    </a:lnTo>
                    <a:cubicBezTo>
                      <a:pt x="4028" y="146"/>
                      <a:pt x="3918" y="1"/>
                      <a:pt x="37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9"/>
              <p:cNvSpPr/>
              <p:nvPr/>
            </p:nvSpPr>
            <p:spPr>
              <a:xfrm>
                <a:off x="4271362" y="1929961"/>
                <a:ext cx="240140" cy="701553"/>
              </a:xfrm>
              <a:custGeom>
                <a:avLst/>
                <a:gdLst/>
                <a:ahLst/>
                <a:cxnLst/>
                <a:rect l="l" t="t" r="r" b="b"/>
                <a:pathLst>
                  <a:path w="10514" h="30716" extrusionOk="0">
                    <a:moveTo>
                      <a:pt x="326" y="0"/>
                    </a:moveTo>
                    <a:cubicBezTo>
                      <a:pt x="145" y="0"/>
                      <a:pt x="1" y="145"/>
                      <a:pt x="1" y="326"/>
                    </a:cubicBezTo>
                    <a:lnTo>
                      <a:pt x="1" y="30390"/>
                    </a:lnTo>
                    <a:cubicBezTo>
                      <a:pt x="1" y="30571"/>
                      <a:pt x="145" y="30716"/>
                      <a:pt x="326" y="30716"/>
                    </a:cubicBezTo>
                    <a:lnTo>
                      <a:pt x="10187" y="30716"/>
                    </a:lnTo>
                    <a:cubicBezTo>
                      <a:pt x="10369" y="30716"/>
                      <a:pt x="10513" y="30571"/>
                      <a:pt x="10513" y="30390"/>
                    </a:cubicBezTo>
                    <a:lnTo>
                      <a:pt x="10513" y="326"/>
                    </a:lnTo>
                    <a:cubicBezTo>
                      <a:pt x="10513" y="145"/>
                      <a:pt x="10369" y="0"/>
                      <a:pt x="10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9"/>
              <p:cNvSpPr/>
              <p:nvPr/>
            </p:nvSpPr>
            <p:spPr>
              <a:xfrm>
                <a:off x="4390539" y="1956501"/>
                <a:ext cx="7469" cy="1202960"/>
              </a:xfrm>
              <a:custGeom>
                <a:avLst/>
                <a:gdLst/>
                <a:ahLst/>
                <a:cxnLst/>
                <a:rect l="l" t="t" r="r" b="b"/>
                <a:pathLst>
                  <a:path w="327" h="52669" extrusionOk="0">
                    <a:moveTo>
                      <a:pt x="164" y="0"/>
                    </a:moveTo>
                    <a:cubicBezTo>
                      <a:pt x="82" y="0"/>
                      <a:pt x="1" y="54"/>
                      <a:pt x="1" y="162"/>
                    </a:cubicBezTo>
                    <a:lnTo>
                      <a:pt x="1" y="52506"/>
                    </a:lnTo>
                    <a:cubicBezTo>
                      <a:pt x="1" y="52595"/>
                      <a:pt x="74" y="52669"/>
                      <a:pt x="164" y="52669"/>
                    </a:cubicBezTo>
                    <a:cubicBezTo>
                      <a:pt x="253" y="52669"/>
                      <a:pt x="326" y="52595"/>
                      <a:pt x="326" y="52506"/>
                    </a:cubicBezTo>
                    <a:lnTo>
                      <a:pt x="326" y="162"/>
                    </a:lnTo>
                    <a:cubicBezTo>
                      <a:pt x="326" y="54"/>
                      <a:pt x="245" y="0"/>
                      <a:pt x="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9"/>
              <p:cNvSpPr/>
              <p:nvPr/>
            </p:nvSpPr>
            <p:spPr>
              <a:xfrm>
                <a:off x="4298404" y="2073690"/>
                <a:ext cx="100679" cy="132312"/>
              </a:xfrm>
              <a:custGeom>
                <a:avLst/>
                <a:gdLst/>
                <a:ahLst/>
                <a:cxnLst/>
                <a:rect l="l" t="t" r="r" b="b"/>
                <a:pathLst>
                  <a:path w="4408" h="5793" extrusionOk="0">
                    <a:moveTo>
                      <a:pt x="227" y="1"/>
                    </a:moveTo>
                    <a:cubicBezTo>
                      <a:pt x="110" y="1"/>
                      <a:pt x="0" y="136"/>
                      <a:pt x="93" y="262"/>
                    </a:cubicBezTo>
                    <a:lnTo>
                      <a:pt x="4066" y="5725"/>
                    </a:lnTo>
                    <a:cubicBezTo>
                      <a:pt x="4098" y="5767"/>
                      <a:pt x="4145" y="5790"/>
                      <a:pt x="4198" y="5790"/>
                    </a:cubicBezTo>
                    <a:lnTo>
                      <a:pt x="4198" y="5793"/>
                    </a:lnTo>
                    <a:cubicBezTo>
                      <a:pt x="4332" y="5793"/>
                      <a:pt x="4408" y="5643"/>
                      <a:pt x="4329" y="5535"/>
                    </a:cubicBezTo>
                    <a:lnTo>
                      <a:pt x="356" y="70"/>
                    </a:lnTo>
                    <a:cubicBezTo>
                      <a:pt x="320" y="21"/>
                      <a:pt x="273"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9"/>
              <p:cNvSpPr/>
              <p:nvPr/>
            </p:nvSpPr>
            <p:spPr>
              <a:xfrm>
                <a:off x="4282577" y="2138691"/>
                <a:ext cx="69548" cy="7400"/>
              </a:xfrm>
              <a:custGeom>
                <a:avLst/>
                <a:gdLst/>
                <a:ahLst/>
                <a:cxnLst/>
                <a:rect l="l" t="t" r="r" b="b"/>
                <a:pathLst>
                  <a:path w="3045" h="324" extrusionOk="0">
                    <a:moveTo>
                      <a:pt x="162" y="0"/>
                    </a:moveTo>
                    <a:cubicBezTo>
                      <a:pt x="74" y="0"/>
                      <a:pt x="1" y="72"/>
                      <a:pt x="1" y="160"/>
                    </a:cubicBezTo>
                    <a:cubicBezTo>
                      <a:pt x="1" y="252"/>
                      <a:pt x="74" y="324"/>
                      <a:pt x="162" y="324"/>
                    </a:cubicBezTo>
                    <a:cubicBezTo>
                      <a:pt x="165" y="324"/>
                      <a:pt x="168" y="323"/>
                      <a:pt x="171" y="323"/>
                    </a:cubicBezTo>
                    <a:lnTo>
                      <a:pt x="2876" y="323"/>
                    </a:lnTo>
                    <a:cubicBezTo>
                      <a:pt x="2879" y="323"/>
                      <a:pt x="2883" y="324"/>
                      <a:pt x="2886" y="324"/>
                    </a:cubicBezTo>
                    <a:cubicBezTo>
                      <a:pt x="2973" y="324"/>
                      <a:pt x="3044" y="252"/>
                      <a:pt x="3044" y="160"/>
                    </a:cubicBezTo>
                    <a:cubicBezTo>
                      <a:pt x="3044" y="72"/>
                      <a:pt x="2973" y="0"/>
                      <a:pt x="2886" y="0"/>
                    </a:cubicBezTo>
                    <a:cubicBezTo>
                      <a:pt x="2883" y="0"/>
                      <a:pt x="2879" y="0"/>
                      <a:pt x="2876" y="0"/>
                    </a:cubicBezTo>
                    <a:lnTo>
                      <a:pt x="171" y="0"/>
                    </a:lnTo>
                    <a:cubicBezTo>
                      <a:pt x="168" y="0"/>
                      <a:pt x="16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9"/>
              <p:cNvSpPr/>
              <p:nvPr/>
            </p:nvSpPr>
            <p:spPr>
              <a:xfrm>
                <a:off x="4390493" y="2155272"/>
                <a:ext cx="101136" cy="151795"/>
              </a:xfrm>
              <a:custGeom>
                <a:avLst/>
                <a:gdLst/>
                <a:ahLst/>
                <a:cxnLst/>
                <a:rect l="l" t="t" r="r" b="b"/>
                <a:pathLst>
                  <a:path w="4428" h="6646" extrusionOk="0">
                    <a:moveTo>
                      <a:pt x="4219" y="0"/>
                    </a:moveTo>
                    <a:cubicBezTo>
                      <a:pt x="4173" y="0"/>
                      <a:pt x="4127" y="21"/>
                      <a:pt x="4094" y="73"/>
                    </a:cubicBezTo>
                    <a:lnTo>
                      <a:pt x="66" y="6415"/>
                    </a:lnTo>
                    <a:cubicBezTo>
                      <a:pt x="0" y="6515"/>
                      <a:pt x="74" y="6646"/>
                      <a:pt x="192" y="6646"/>
                    </a:cubicBezTo>
                    <a:cubicBezTo>
                      <a:pt x="244" y="6646"/>
                      <a:pt x="292" y="6620"/>
                      <a:pt x="321" y="6578"/>
                    </a:cubicBezTo>
                    <a:lnTo>
                      <a:pt x="4352" y="235"/>
                    </a:lnTo>
                    <a:cubicBezTo>
                      <a:pt x="4427" y="116"/>
                      <a:pt x="4325" y="0"/>
                      <a:pt x="4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9"/>
              <p:cNvSpPr/>
              <p:nvPr/>
            </p:nvSpPr>
            <p:spPr>
              <a:xfrm>
                <a:off x="4426282" y="2220570"/>
                <a:ext cx="69982" cy="31930"/>
              </a:xfrm>
              <a:custGeom>
                <a:avLst/>
                <a:gdLst/>
                <a:ahLst/>
                <a:cxnLst/>
                <a:rect l="l" t="t" r="r" b="b"/>
                <a:pathLst>
                  <a:path w="3064" h="1398" extrusionOk="0">
                    <a:moveTo>
                      <a:pt x="2877" y="1"/>
                    </a:moveTo>
                    <a:cubicBezTo>
                      <a:pt x="2857" y="1"/>
                      <a:pt x="2836" y="5"/>
                      <a:pt x="2816" y="13"/>
                    </a:cubicBezTo>
                    <a:lnTo>
                      <a:pt x="166" y="1085"/>
                    </a:lnTo>
                    <a:cubicBezTo>
                      <a:pt x="1" y="1153"/>
                      <a:pt x="51" y="1397"/>
                      <a:pt x="229" y="1397"/>
                    </a:cubicBezTo>
                    <a:cubicBezTo>
                      <a:pt x="250" y="1397"/>
                      <a:pt x="271" y="1394"/>
                      <a:pt x="290" y="1387"/>
                    </a:cubicBezTo>
                    <a:lnTo>
                      <a:pt x="2937" y="315"/>
                    </a:lnTo>
                    <a:cubicBezTo>
                      <a:pt x="3021" y="281"/>
                      <a:pt x="3063" y="186"/>
                      <a:pt x="3029" y="102"/>
                    </a:cubicBezTo>
                    <a:cubicBezTo>
                      <a:pt x="3003" y="39"/>
                      <a:pt x="2941" y="1"/>
                      <a:pt x="28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9"/>
              <p:cNvSpPr/>
              <p:nvPr/>
            </p:nvSpPr>
            <p:spPr>
              <a:xfrm>
                <a:off x="4279882" y="2349042"/>
                <a:ext cx="119202" cy="138684"/>
              </a:xfrm>
              <a:custGeom>
                <a:avLst/>
                <a:gdLst/>
                <a:ahLst/>
                <a:cxnLst/>
                <a:rect l="l" t="t" r="r" b="b"/>
                <a:pathLst>
                  <a:path w="5219" h="6072" extrusionOk="0">
                    <a:moveTo>
                      <a:pt x="234" y="1"/>
                    </a:moveTo>
                    <a:cubicBezTo>
                      <a:pt x="113" y="1"/>
                      <a:pt x="0" y="151"/>
                      <a:pt x="111" y="273"/>
                    </a:cubicBezTo>
                    <a:lnTo>
                      <a:pt x="4911" y="6014"/>
                    </a:lnTo>
                    <a:cubicBezTo>
                      <a:pt x="4943" y="6051"/>
                      <a:pt x="4988" y="6072"/>
                      <a:pt x="5035" y="6072"/>
                    </a:cubicBezTo>
                    <a:cubicBezTo>
                      <a:pt x="5074" y="6072"/>
                      <a:pt x="5111" y="6056"/>
                      <a:pt x="5140" y="6032"/>
                    </a:cubicBezTo>
                    <a:cubicBezTo>
                      <a:pt x="5208" y="5975"/>
                      <a:pt x="5219" y="5872"/>
                      <a:pt x="5161" y="5804"/>
                    </a:cubicBezTo>
                    <a:lnTo>
                      <a:pt x="358" y="66"/>
                    </a:lnTo>
                    <a:cubicBezTo>
                      <a:pt x="322" y="20"/>
                      <a:pt x="278"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9"/>
              <p:cNvSpPr/>
              <p:nvPr/>
            </p:nvSpPr>
            <p:spPr>
              <a:xfrm>
                <a:off x="4391270" y="2451180"/>
                <a:ext cx="92159" cy="107142"/>
              </a:xfrm>
              <a:custGeom>
                <a:avLst/>
                <a:gdLst/>
                <a:ahLst/>
                <a:cxnLst/>
                <a:rect l="l" t="t" r="r" b="b"/>
                <a:pathLst>
                  <a:path w="4035" h="4691" extrusionOk="0">
                    <a:moveTo>
                      <a:pt x="3802" y="0"/>
                    </a:moveTo>
                    <a:cubicBezTo>
                      <a:pt x="3758" y="0"/>
                      <a:pt x="3713" y="19"/>
                      <a:pt x="3677" y="66"/>
                    </a:cubicBezTo>
                    <a:lnTo>
                      <a:pt x="90" y="4425"/>
                    </a:lnTo>
                    <a:cubicBezTo>
                      <a:pt x="0" y="4531"/>
                      <a:pt x="76" y="4691"/>
                      <a:pt x="216" y="4691"/>
                    </a:cubicBezTo>
                    <a:cubicBezTo>
                      <a:pt x="263" y="4691"/>
                      <a:pt x="308" y="4670"/>
                      <a:pt x="339" y="4630"/>
                    </a:cubicBezTo>
                    <a:lnTo>
                      <a:pt x="3926" y="271"/>
                    </a:lnTo>
                    <a:cubicBezTo>
                      <a:pt x="4034" y="148"/>
                      <a:pt x="3923" y="0"/>
                      <a:pt x="38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9"/>
              <p:cNvSpPr/>
              <p:nvPr/>
            </p:nvSpPr>
            <p:spPr>
              <a:xfrm>
                <a:off x="2136948" y="3047610"/>
                <a:ext cx="779278" cy="150219"/>
              </a:xfrm>
              <a:custGeom>
                <a:avLst/>
                <a:gdLst/>
                <a:ahLst/>
                <a:cxnLst/>
                <a:rect l="l" t="t" r="r" b="b"/>
                <a:pathLst>
                  <a:path w="34119" h="6577" extrusionOk="0">
                    <a:moveTo>
                      <a:pt x="13664" y="1"/>
                    </a:moveTo>
                    <a:cubicBezTo>
                      <a:pt x="12260" y="1"/>
                      <a:pt x="10843" y="388"/>
                      <a:pt x="9565" y="993"/>
                    </a:cubicBezTo>
                    <a:cubicBezTo>
                      <a:pt x="8097" y="1687"/>
                      <a:pt x="6689" y="2761"/>
                      <a:pt x="6172" y="4302"/>
                    </a:cubicBezTo>
                    <a:cubicBezTo>
                      <a:pt x="5727" y="4182"/>
                      <a:pt x="5271" y="4124"/>
                      <a:pt x="4815" y="4124"/>
                    </a:cubicBezTo>
                    <a:cubicBezTo>
                      <a:pt x="2957" y="4124"/>
                      <a:pt x="1099" y="5075"/>
                      <a:pt x="0" y="6577"/>
                    </a:cubicBezTo>
                    <a:lnTo>
                      <a:pt x="34119" y="6577"/>
                    </a:lnTo>
                    <a:cubicBezTo>
                      <a:pt x="32774" y="4996"/>
                      <a:pt x="30862" y="3895"/>
                      <a:pt x="28809" y="3546"/>
                    </a:cubicBezTo>
                    <a:cubicBezTo>
                      <a:pt x="28331" y="3465"/>
                      <a:pt x="27846" y="3426"/>
                      <a:pt x="27362" y="3426"/>
                    </a:cubicBezTo>
                    <a:cubicBezTo>
                      <a:pt x="25435" y="3426"/>
                      <a:pt x="23505" y="4052"/>
                      <a:pt x="21965" y="5208"/>
                    </a:cubicBezTo>
                    <a:cubicBezTo>
                      <a:pt x="20983" y="3924"/>
                      <a:pt x="19825" y="2782"/>
                      <a:pt x="18522" y="1821"/>
                    </a:cubicBezTo>
                    <a:cubicBezTo>
                      <a:pt x="17627" y="1154"/>
                      <a:pt x="16652" y="571"/>
                      <a:pt x="15581" y="263"/>
                    </a:cubicBezTo>
                    <a:cubicBezTo>
                      <a:pt x="14955" y="83"/>
                      <a:pt x="14311" y="1"/>
                      <a:pt x="136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9"/>
              <p:cNvSpPr/>
              <p:nvPr/>
            </p:nvSpPr>
            <p:spPr>
              <a:xfrm>
                <a:off x="3812221" y="3047610"/>
                <a:ext cx="779232" cy="150219"/>
              </a:xfrm>
              <a:custGeom>
                <a:avLst/>
                <a:gdLst/>
                <a:ahLst/>
                <a:cxnLst/>
                <a:rect l="l" t="t" r="r" b="b"/>
                <a:pathLst>
                  <a:path w="34117" h="6577" extrusionOk="0">
                    <a:moveTo>
                      <a:pt x="20453" y="1"/>
                    </a:moveTo>
                    <a:cubicBezTo>
                      <a:pt x="19806" y="1"/>
                      <a:pt x="19162" y="83"/>
                      <a:pt x="18536" y="263"/>
                    </a:cubicBezTo>
                    <a:cubicBezTo>
                      <a:pt x="17467" y="571"/>
                      <a:pt x="16490" y="1154"/>
                      <a:pt x="15595" y="1821"/>
                    </a:cubicBezTo>
                    <a:cubicBezTo>
                      <a:pt x="14295" y="2782"/>
                      <a:pt x="13134" y="3924"/>
                      <a:pt x="12152" y="5208"/>
                    </a:cubicBezTo>
                    <a:cubicBezTo>
                      <a:pt x="10614" y="4052"/>
                      <a:pt x="8683" y="3426"/>
                      <a:pt x="6757" y="3426"/>
                    </a:cubicBezTo>
                    <a:cubicBezTo>
                      <a:pt x="6272" y="3426"/>
                      <a:pt x="5788" y="3465"/>
                      <a:pt x="5311" y="3546"/>
                    </a:cubicBezTo>
                    <a:cubicBezTo>
                      <a:pt x="3254" y="3895"/>
                      <a:pt x="1345" y="4996"/>
                      <a:pt x="1" y="6577"/>
                    </a:cubicBezTo>
                    <a:lnTo>
                      <a:pt x="34117" y="6577"/>
                    </a:lnTo>
                    <a:cubicBezTo>
                      <a:pt x="33018" y="5075"/>
                      <a:pt x="31160" y="4124"/>
                      <a:pt x="29302" y="4124"/>
                    </a:cubicBezTo>
                    <a:cubicBezTo>
                      <a:pt x="28846" y="4124"/>
                      <a:pt x="28390" y="4182"/>
                      <a:pt x="27945" y="4302"/>
                    </a:cubicBezTo>
                    <a:cubicBezTo>
                      <a:pt x="27428" y="2761"/>
                      <a:pt x="26020" y="1687"/>
                      <a:pt x="24552" y="993"/>
                    </a:cubicBezTo>
                    <a:cubicBezTo>
                      <a:pt x="23276" y="388"/>
                      <a:pt x="21858" y="1"/>
                      <a:pt x="204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0" name="Google Shape;730;p39"/>
          <p:cNvGrpSpPr/>
          <p:nvPr/>
        </p:nvGrpSpPr>
        <p:grpSpPr>
          <a:xfrm>
            <a:off x="-111525" y="904151"/>
            <a:ext cx="553860" cy="548702"/>
            <a:chOff x="7713955" y="4182950"/>
            <a:chExt cx="553860" cy="548702"/>
          </a:xfrm>
        </p:grpSpPr>
        <p:sp>
          <p:nvSpPr>
            <p:cNvPr id="731" name="Google Shape;731;p39"/>
            <p:cNvSpPr/>
            <p:nvPr/>
          </p:nvSpPr>
          <p:spPr>
            <a:xfrm>
              <a:off x="7713955" y="4182950"/>
              <a:ext cx="553860" cy="548702"/>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w="152400" cap="flat" cmpd="sng">
              <a:solidFill>
                <a:schemeClr val="dk1"/>
              </a:solidFill>
              <a:prstDash val="solid"/>
              <a:round/>
              <a:headEnd type="none" w="sm" len="sm"/>
              <a:tailEnd type="none" w="sm" len="sm"/>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9"/>
            <p:cNvSpPr/>
            <p:nvPr/>
          </p:nvSpPr>
          <p:spPr>
            <a:xfrm>
              <a:off x="7713955" y="4182950"/>
              <a:ext cx="553860" cy="548702"/>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2" name="Google Shape;812;p39"/>
          <p:cNvSpPr/>
          <p:nvPr/>
        </p:nvSpPr>
        <p:spPr>
          <a:xfrm>
            <a:off x="4809511" y="3685204"/>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9"/>
          <p:cNvSpPr/>
          <p:nvPr/>
        </p:nvSpPr>
        <p:spPr>
          <a:xfrm>
            <a:off x="2856498" y="612579"/>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9"/>
          <p:cNvSpPr/>
          <p:nvPr/>
        </p:nvSpPr>
        <p:spPr>
          <a:xfrm>
            <a:off x="6756411" y="4174704"/>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Speech Bubble: Rectangle with Corners Rounded 5">
            <a:extLst>
              <a:ext uri="{FF2B5EF4-FFF2-40B4-BE49-F238E27FC236}">
                <a16:creationId xmlns:a16="http://schemas.microsoft.com/office/drawing/2014/main" id="{29665DD7-D343-55E6-9EFF-25DEA20608C5}"/>
              </a:ext>
            </a:extLst>
          </p:cNvPr>
          <p:cNvSpPr/>
          <p:nvPr/>
        </p:nvSpPr>
        <p:spPr>
          <a:xfrm>
            <a:off x="271417" y="960485"/>
            <a:ext cx="4788548" cy="2141865"/>
          </a:xfrm>
          <a:prstGeom prst="wedgeRoundRectCallou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90170" indent="-285750" algn="just">
              <a:lnSpc>
                <a:spcPct val="150000"/>
              </a:lnSpc>
              <a:spcBef>
                <a:spcPts val="300"/>
              </a:spcBef>
              <a:spcAft>
                <a:spcPts val="300"/>
              </a:spcAft>
              <a:buFont typeface="Arial" panose="020B0604020202020204" pitchFamily="34" charset="0"/>
              <a:buChar char="•"/>
            </a:pPr>
            <a:r>
              <a:rPr lang="en-US" sz="1800">
                <a:solidFill>
                  <a:srgbClr val="000000"/>
                </a:solidFill>
                <a:effectLst/>
                <a:latin typeface="+mj-lt"/>
                <a:ea typeface="Times New Roman" panose="02020603050405020304" pitchFamily="18" charset="0"/>
              </a:rPr>
              <a:t> Tác dụng của việc dùng băng giấy đen che phủ một phần lá ở cả hai mặt? </a:t>
            </a:r>
            <a:endParaRPr lang="en-US" sz="1800">
              <a:latin typeface="+mj-lt"/>
              <a:ea typeface="Times New Roman" panose="02020603050405020304" pitchFamily="18" charset="0"/>
            </a:endParaRPr>
          </a:p>
          <a:p>
            <a:pPr marL="285750" marR="90170" indent="-285750" algn="just">
              <a:lnSpc>
                <a:spcPct val="150000"/>
              </a:lnSpc>
              <a:spcBef>
                <a:spcPts val="300"/>
              </a:spcBef>
              <a:spcAft>
                <a:spcPts val="300"/>
              </a:spcAft>
              <a:buFont typeface="Arial" panose="020B0604020202020204" pitchFamily="34" charset="0"/>
              <a:buChar char="•"/>
            </a:pPr>
            <a:r>
              <a:rPr lang="en-US" sz="1800">
                <a:solidFill>
                  <a:srgbClr val="000000"/>
                </a:solidFill>
                <a:effectLst/>
                <a:latin typeface="+mj-lt"/>
                <a:ea typeface="Times New Roman" panose="02020603050405020304" pitchFamily="18" charset="0"/>
              </a:rPr>
              <a:t>Phần nào của lá thí nghiệm đã tạo ra tinh bột? Vì sao?</a:t>
            </a:r>
            <a:endParaRPr lang="en-US" sz="1800">
              <a:effectLst/>
              <a:latin typeface="+mj-lt"/>
              <a:ea typeface="Calibri" panose="020F0502020204030204" pitchFamily="34" charset="0"/>
            </a:endParaRPr>
          </a:p>
        </p:txBody>
      </p:sp>
      <p:pic>
        <p:nvPicPr>
          <p:cNvPr id="8" name="Picture 7">
            <a:extLst>
              <a:ext uri="{FF2B5EF4-FFF2-40B4-BE49-F238E27FC236}">
                <a16:creationId xmlns:a16="http://schemas.microsoft.com/office/drawing/2014/main" id="{4CF22B78-A320-9084-4B16-B8D2BF6DDC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3498" y="3223976"/>
            <a:ext cx="2114166" cy="2114166"/>
          </a:xfrm>
          <a:prstGeom prst="rect">
            <a:avLst/>
          </a:prstGeom>
        </p:spPr>
      </p:pic>
      <p:sp>
        <p:nvSpPr>
          <p:cNvPr id="9" name="TextBox 8">
            <a:extLst>
              <a:ext uri="{FF2B5EF4-FFF2-40B4-BE49-F238E27FC236}">
                <a16:creationId xmlns:a16="http://schemas.microsoft.com/office/drawing/2014/main" id="{7C8EADB5-DF27-48DD-7701-9385D27DE5F9}"/>
              </a:ext>
            </a:extLst>
          </p:cNvPr>
          <p:cNvSpPr txBox="1"/>
          <p:nvPr/>
        </p:nvSpPr>
        <p:spPr>
          <a:xfrm>
            <a:off x="2930278" y="2071"/>
            <a:ext cx="2514600" cy="658835"/>
          </a:xfrm>
          <a:prstGeom prst="rect">
            <a:avLst/>
          </a:prstGeom>
          <a:noFill/>
        </p:spPr>
        <p:txBody>
          <a:bodyPr wrap="square" rtlCol="0">
            <a:spAutoFit/>
          </a:bodyPr>
          <a:lstStyle/>
          <a:p>
            <a:pPr algn="ctr">
              <a:lnSpc>
                <a:spcPct val="150000"/>
              </a:lnSpc>
            </a:pPr>
            <a:r>
              <a:rPr lang="en-US" sz="2800" b="1"/>
              <a:t>1.Chuẩn bị</a:t>
            </a:r>
          </a:p>
        </p:txBody>
      </p:sp>
      <p:pic>
        <p:nvPicPr>
          <p:cNvPr id="2" name="image6.png" descr="Text, letter&#10;&#10;Description automatically generated">
            <a:extLst>
              <a:ext uri="{FF2B5EF4-FFF2-40B4-BE49-F238E27FC236}">
                <a16:creationId xmlns:a16="http://schemas.microsoft.com/office/drawing/2014/main" id="{2A9438EF-AB67-D65B-6403-54503D5C3B28}"/>
              </a:ext>
            </a:extLst>
          </p:cNvPr>
          <p:cNvPicPr/>
          <p:nvPr/>
        </p:nvPicPr>
        <p:blipFill>
          <a:blip r:embed="rId4"/>
          <a:srcRect/>
          <a:stretch>
            <a:fillRect/>
          </a:stretch>
        </p:blipFill>
        <p:spPr>
          <a:xfrm>
            <a:off x="5227415" y="722065"/>
            <a:ext cx="3554041" cy="4203908"/>
          </a:xfrm>
          <a:prstGeom prst="rect">
            <a:avLst/>
          </a:prstGeo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barn(inVertical)">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72" name="Google Shape;1272;p45"/>
          <p:cNvSpPr/>
          <p:nvPr/>
        </p:nvSpPr>
        <p:spPr>
          <a:xfrm>
            <a:off x="240235" y="304973"/>
            <a:ext cx="907800" cy="907800"/>
          </a:xfrm>
          <a:prstGeom prst="ellipse">
            <a:avLst/>
          </a:prstGeom>
          <a:solidFill>
            <a:schemeClr val="dk1"/>
          </a:soli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5"/>
          <p:cNvSpPr/>
          <p:nvPr/>
        </p:nvSpPr>
        <p:spPr>
          <a:xfrm>
            <a:off x="214515" y="2739807"/>
            <a:ext cx="907800" cy="907800"/>
          </a:xfrm>
          <a:prstGeom prst="ellipse">
            <a:avLst/>
          </a:prstGeom>
          <a:solidFill>
            <a:schemeClr val="dk1"/>
          </a:soli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5"/>
          <p:cNvSpPr/>
          <p:nvPr/>
        </p:nvSpPr>
        <p:spPr>
          <a:xfrm>
            <a:off x="258393" y="1494116"/>
            <a:ext cx="907800" cy="907800"/>
          </a:xfrm>
          <a:prstGeom prst="ellipse">
            <a:avLst/>
          </a:prstGeom>
          <a:solidFill>
            <a:schemeClr val="dk1"/>
          </a:soli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5" name="Google Shape;1275;p45"/>
          <p:cNvGrpSpPr/>
          <p:nvPr/>
        </p:nvGrpSpPr>
        <p:grpSpPr>
          <a:xfrm>
            <a:off x="451108" y="559536"/>
            <a:ext cx="474041" cy="444514"/>
            <a:chOff x="3017166" y="3216013"/>
            <a:chExt cx="394376" cy="369812"/>
          </a:xfrm>
        </p:grpSpPr>
        <p:sp>
          <p:nvSpPr>
            <p:cNvPr id="1276" name="Google Shape;1276;p45"/>
            <p:cNvSpPr/>
            <p:nvPr/>
          </p:nvSpPr>
          <p:spPr>
            <a:xfrm>
              <a:off x="3017166" y="3216013"/>
              <a:ext cx="394376" cy="369812"/>
            </a:xfrm>
            <a:custGeom>
              <a:avLst/>
              <a:gdLst/>
              <a:ahLst/>
              <a:cxnLst/>
              <a:rect l="l" t="t" r="r" b="b"/>
              <a:pathLst>
                <a:path w="15011" h="14076" extrusionOk="0">
                  <a:moveTo>
                    <a:pt x="7502" y="0"/>
                  </a:moveTo>
                  <a:cubicBezTo>
                    <a:pt x="7359" y="0"/>
                    <a:pt x="7217" y="78"/>
                    <a:pt x="7151" y="234"/>
                  </a:cubicBezTo>
                  <a:lnTo>
                    <a:pt x="5251" y="4646"/>
                  </a:lnTo>
                  <a:lnTo>
                    <a:pt x="472" y="5089"/>
                  </a:lnTo>
                  <a:cubicBezTo>
                    <a:pt x="132" y="5117"/>
                    <a:pt x="0" y="5533"/>
                    <a:pt x="250" y="5755"/>
                  </a:cubicBezTo>
                  <a:lnTo>
                    <a:pt x="3864" y="8925"/>
                  </a:lnTo>
                  <a:lnTo>
                    <a:pt x="2802" y="13607"/>
                  </a:lnTo>
                  <a:cubicBezTo>
                    <a:pt x="2748" y="13863"/>
                    <a:pt x="2953" y="14075"/>
                    <a:pt x="3185" y="14075"/>
                  </a:cubicBezTo>
                  <a:cubicBezTo>
                    <a:pt x="3249" y="14075"/>
                    <a:pt x="3315" y="14059"/>
                    <a:pt x="3378" y="14023"/>
                  </a:cubicBezTo>
                  <a:lnTo>
                    <a:pt x="7505" y="11568"/>
                  </a:lnTo>
                  <a:lnTo>
                    <a:pt x="11632" y="14023"/>
                  </a:lnTo>
                  <a:cubicBezTo>
                    <a:pt x="11695" y="14059"/>
                    <a:pt x="11761" y="14075"/>
                    <a:pt x="11825" y="14075"/>
                  </a:cubicBezTo>
                  <a:cubicBezTo>
                    <a:pt x="12056" y="14075"/>
                    <a:pt x="12261" y="13863"/>
                    <a:pt x="12201" y="13607"/>
                  </a:cubicBezTo>
                  <a:lnTo>
                    <a:pt x="11147" y="8925"/>
                  </a:lnTo>
                  <a:lnTo>
                    <a:pt x="14753" y="5755"/>
                  </a:lnTo>
                  <a:cubicBezTo>
                    <a:pt x="15010" y="5533"/>
                    <a:pt x="14871" y="5117"/>
                    <a:pt x="14538" y="5089"/>
                  </a:cubicBezTo>
                  <a:lnTo>
                    <a:pt x="9752" y="4646"/>
                  </a:lnTo>
                  <a:lnTo>
                    <a:pt x="7852" y="234"/>
                  </a:lnTo>
                  <a:cubicBezTo>
                    <a:pt x="7786" y="78"/>
                    <a:pt x="7644" y="0"/>
                    <a:pt x="75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5"/>
            <p:cNvSpPr/>
            <p:nvPr/>
          </p:nvSpPr>
          <p:spPr>
            <a:xfrm>
              <a:off x="3017166" y="3216013"/>
              <a:ext cx="231093" cy="369812"/>
            </a:xfrm>
            <a:custGeom>
              <a:avLst/>
              <a:gdLst/>
              <a:ahLst/>
              <a:cxnLst/>
              <a:rect l="l" t="t" r="r" b="b"/>
              <a:pathLst>
                <a:path w="8796" h="14076" extrusionOk="0">
                  <a:moveTo>
                    <a:pt x="7502" y="0"/>
                  </a:moveTo>
                  <a:cubicBezTo>
                    <a:pt x="7359" y="0"/>
                    <a:pt x="7217" y="78"/>
                    <a:pt x="7151" y="234"/>
                  </a:cubicBezTo>
                  <a:lnTo>
                    <a:pt x="5251" y="4646"/>
                  </a:lnTo>
                  <a:lnTo>
                    <a:pt x="472" y="5089"/>
                  </a:lnTo>
                  <a:cubicBezTo>
                    <a:pt x="132" y="5117"/>
                    <a:pt x="0" y="5533"/>
                    <a:pt x="250" y="5755"/>
                  </a:cubicBezTo>
                  <a:lnTo>
                    <a:pt x="3864" y="8925"/>
                  </a:lnTo>
                  <a:lnTo>
                    <a:pt x="2802" y="13607"/>
                  </a:lnTo>
                  <a:cubicBezTo>
                    <a:pt x="2748" y="13863"/>
                    <a:pt x="2953" y="14075"/>
                    <a:pt x="3185" y="14075"/>
                  </a:cubicBezTo>
                  <a:cubicBezTo>
                    <a:pt x="3249" y="14075"/>
                    <a:pt x="3315" y="14059"/>
                    <a:pt x="3378" y="14023"/>
                  </a:cubicBezTo>
                  <a:lnTo>
                    <a:pt x="4294" y="13475"/>
                  </a:lnTo>
                  <a:cubicBezTo>
                    <a:pt x="4425" y="8225"/>
                    <a:pt x="6867" y="4528"/>
                    <a:pt x="8795" y="2412"/>
                  </a:cubicBezTo>
                  <a:lnTo>
                    <a:pt x="7859" y="234"/>
                  </a:lnTo>
                  <a:cubicBezTo>
                    <a:pt x="7789" y="78"/>
                    <a:pt x="7646" y="0"/>
                    <a:pt x="7502" y="0"/>
                  </a:cubicBezTo>
                  <a:close/>
                </a:path>
              </a:pathLst>
            </a:custGeom>
            <a:solidFill>
              <a:srgbClr val="160002">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8" name="Google Shape;1278;p45"/>
          <p:cNvGrpSpPr/>
          <p:nvPr/>
        </p:nvGrpSpPr>
        <p:grpSpPr>
          <a:xfrm>
            <a:off x="494914" y="1799352"/>
            <a:ext cx="430235" cy="411896"/>
            <a:chOff x="3943638" y="3815072"/>
            <a:chExt cx="357933" cy="342676"/>
          </a:xfrm>
        </p:grpSpPr>
        <p:sp>
          <p:nvSpPr>
            <p:cNvPr id="1279" name="Google Shape;1279;p45"/>
            <p:cNvSpPr/>
            <p:nvPr/>
          </p:nvSpPr>
          <p:spPr>
            <a:xfrm>
              <a:off x="4136918" y="3996389"/>
              <a:ext cx="87215" cy="87514"/>
            </a:xfrm>
            <a:custGeom>
              <a:avLst/>
              <a:gdLst/>
              <a:ahLst/>
              <a:cxnLst/>
              <a:rect l="l" t="t" r="r" b="b"/>
              <a:pathLst>
                <a:path w="5825" h="5845" extrusionOk="0">
                  <a:moveTo>
                    <a:pt x="1073" y="0"/>
                  </a:moveTo>
                  <a:lnTo>
                    <a:pt x="1" y="1072"/>
                  </a:lnTo>
                  <a:lnTo>
                    <a:pt x="4752" y="5845"/>
                  </a:lnTo>
                  <a:lnTo>
                    <a:pt x="5824" y="4752"/>
                  </a:lnTo>
                  <a:lnTo>
                    <a:pt x="10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5"/>
            <p:cNvSpPr/>
            <p:nvPr/>
          </p:nvSpPr>
          <p:spPr>
            <a:xfrm>
              <a:off x="4173750" y="4034240"/>
              <a:ext cx="127820" cy="123508"/>
            </a:xfrm>
            <a:custGeom>
              <a:avLst/>
              <a:gdLst/>
              <a:ahLst/>
              <a:cxnLst/>
              <a:rect l="l" t="t" r="r" b="b"/>
              <a:pathLst>
                <a:path w="8537" h="8249" extrusionOk="0">
                  <a:moveTo>
                    <a:pt x="1790" y="0"/>
                  </a:moveTo>
                  <a:cubicBezTo>
                    <a:pt x="1628" y="0"/>
                    <a:pt x="1467" y="63"/>
                    <a:pt x="1346" y="184"/>
                  </a:cubicBezTo>
                  <a:lnTo>
                    <a:pt x="253" y="1299"/>
                  </a:lnTo>
                  <a:cubicBezTo>
                    <a:pt x="0" y="1530"/>
                    <a:pt x="0" y="1908"/>
                    <a:pt x="211" y="2161"/>
                  </a:cubicBezTo>
                  <a:lnTo>
                    <a:pt x="4983" y="7606"/>
                  </a:lnTo>
                  <a:cubicBezTo>
                    <a:pt x="5355" y="8032"/>
                    <a:pt x="5874" y="8248"/>
                    <a:pt x="6396" y="8248"/>
                  </a:cubicBezTo>
                  <a:cubicBezTo>
                    <a:pt x="6879" y="8248"/>
                    <a:pt x="7364" y="8064"/>
                    <a:pt x="7737" y="7690"/>
                  </a:cubicBezTo>
                  <a:lnTo>
                    <a:pt x="7758" y="7690"/>
                  </a:lnTo>
                  <a:cubicBezTo>
                    <a:pt x="8536" y="6912"/>
                    <a:pt x="8494" y="5651"/>
                    <a:pt x="7653" y="4936"/>
                  </a:cubicBezTo>
                  <a:lnTo>
                    <a:pt x="2208" y="163"/>
                  </a:lnTo>
                  <a:cubicBezTo>
                    <a:pt x="2087" y="53"/>
                    <a:pt x="1938" y="0"/>
                    <a:pt x="17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5"/>
            <p:cNvSpPr/>
            <p:nvPr/>
          </p:nvSpPr>
          <p:spPr>
            <a:xfrm>
              <a:off x="4173750" y="4042969"/>
              <a:ext cx="122460" cy="114779"/>
            </a:xfrm>
            <a:custGeom>
              <a:avLst/>
              <a:gdLst/>
              <a:ahLst/>
              <a:cxnLst/>
              <a:rect l="l" t="t" r="r" b="b"/>
              <a:pathLst>
                <a:path w="8179" h="7666" extrusionOk="0">
                  <a:moveTo>
                    <a:pt x="967" y="1"/>
                  </a:moveTo>
                  <a:lnTo>
                    <a:pt x="253" y="716"/>
                  </a:lnTo>
                  <a:cubicBezTo>
                    <a:pt x="0" y="947"/>
                    <a:pt x="0" y="1325"/>
                    <a:pt x="211" y="1578"/>
                  </a:cubicBezTo>
                  <a:lnTo>
                    <a:pt x="4983" y="7023"/>
                  </a:lnTo>
                  <a:cubicBezTo>
                    <a:pt x="5366" y="7449"/>
                    <a:pt x="5884" y="7665"/>
                    <a:pt x="6404" y="7665"/>
                  </a:cubicBezTo>
                  <a:cubicBezTo>
                    <a:pt x="6883" y="7665"/>
                    <a:pt x="7364" y="7481"/>
                    <a:pt x="7737" y="7107"/>
                  </a:cubicBezTo>
                  <a:cubicBezTo>
                    <a:pt x="7927" y="6918"/>
                    <a:pt x="8095" y="6666"/>
                    <a:pt x="8179" y="6413"/>
                  </a:cubicBezTo>
                  <a:lnTo>
                    <a:pt x="8179" y="6413"/>
                  </a:lnTo>
                  <a:cubicBezTo>
                    <a:pt x="7964" y="6493"/>
                    <a:pt x="7742" y="6532"/>
                    <a:pt x="7523" y="6532"/>
                  </a:cubicBezTo>
                  <a:cubicBezTo>
                    <a:pt x="6991" y="6532"/>
                    <a:pt x="6476" y="6304"/>
                    <a:pt x="6118" y="5888"/>
                  </a:cubicBezTo>
                  <a:lnTo>
                    <a:pt x="967" y="1"/>
                  </a:lnTo>
                  <a:close/>
                </a:path>
              </a:pathLst>
            </a:custGeom>
            <a:solidFill>
              <a:srgbClr val="160002">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5"/>
            <p:cNvSpPr/>
            <p:nvPr/>
          </p:nvSpPr>
          <p:spPr>
            <a:xfrm>
              <a:off x="3943638" y="3815072"/>
              <a:ext cx="268846" cy="245235"/>
            </a:xfrm>
            <a:custGeom>
              <a:avLst/>
              <a:gdLst/>
              <a:ahLst/>
              <a:cxnLst/>
              <a:rect l="l" t="t" r="r" b="b"/>
              <a:pathLst>
                <a:path w="17956" h="16379" extrusionOk="0">
                  <a:moveTo>
                    <a:pt x="8978" y="0"/>
                  </a:moveTo>
                  <a:cubicBezTo>
                    <a:pt x="6886" y="0"/>
                    <a:pt x="4794" y="799"/>
                    <a:pt x="3196" y="2397"/>
                  </a:cubicBezTo>
                  <a:cubicBezTo>
                    <a:pt x="1" y="5593"/>
                    <a:pt x="1" y="10786"/>
                    <a:pt x="3196" y="13981"/>
                  </a:cubicBezTo>
                  <a:cubicBezTo>
                    <a:pt x="4794" y="15579"/>
                    <a:pt x="6886" y="16378"/>
                    <a:pt x="8978" y="16378"/>
                  </a:cubicBezTo>
                  <a:cubicBezTo>
                    <a:pt x="11070" y="16378"/>
                    <a:pt x="13162" y="15579"/>
                    <a:pt x="14760" y="13981"/>
                  </a:cubicBezTo>
                  <a:cubicBezTo>
                    <a:pt x="17955" y="10786"/>
                    <a:pt x="17955" y="5593"/>
                    <a:pt x="14760" y="2397"/>
                  </a:cubicBezTo>
                  <a:cubicBezTo>
                    <a:pt x="13162" y="799"/>
                    <a:pt x="11070" y="0"/>
                    <a:pt x="89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5"/>
            <p:cNvSpPr/>
            <p:nvPr/>
          </p:nvSpPr>
          <p:spPr>
            <a:xfrm>
              <a:off x="3974795" y="3843715"/>
              <a:ext cx="206516" cy="187860"/>
            </a:xfrm>
            <a:custGeom>
              <a:avLst/>
              <a:gdLst/>
              <a:ahLst/>
              <a:cxnLst/>
              <a:rect l="l" t="t" r="r" b="b"/>
              <a:pathLst>
                <a:path w="13793" h="12547" extrusionOk="0">
                  <a:moveTo>
                    <a:pt x="6897" y="0"/>
                  </a:moveTo>
                  <a:cubicBezTo>
                    <a:pt x="5294" y="0"/>
                    <a:pt x="3691" y="610"/>
                    <a:pt x="2461" y="1829"/>
                  </a:cubicBezTo>
                  <a:cubicBezTo>
                    <a:pt x="1" y="4289"/>
                    <a:pt x="1" y="8263"/>
                    <a:pt x="2461" y="10702"/>
                  </a:cubicBezTo>
                  <a:cubicBezTo>
                    <a:pt x="3691" y="11932"/>
                    <a:pt x="5294" y="12547"/>
                    <a:pt x="6897" y="12547"/>
                  </a:cubicBezTo>
                  <a:cubicBezTo>
                    <a:pt x="8500" y="12547"/>
                    <a:pt x="10103" y="11932"/>
                    <a:pt x="11333" y="10702"/>
                  </a:cubicBezTo>
                  <a:cubicBezTo>
                    <a:pt x="13793" y="8263"/>
                    <a:pt x="13793" y="4289"/>
                    <a:pt x="11333" y="1829"/>
                  </a:cubicBezTo>
                  <a:cubicBezTo>
                    <a:pt x="10103" y="610"/>
                    <a:pt x="8500" y="0"/>
                    <a:pt x="68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5"/>
            <p:cNvSpPr/>
            <p:nvPr/>
          </p:nvSpPr>
          <p:spPr>
            <a:xfrm>
              <a:off x="3973538" y="3863538"/>
              <a:ext cx="178817" cy="167857"/>
            </a:xfrm>
            <a:custGeom>
              <a:avLst/>
              <a:gdLst/>
              <a:ahLst/>
              <a:cxnLst/>
              <a:rect l="l" t="t" r="r" b="b"/>
              <a:pathLst>
                <a:path w="11943" h="11211" extrusionOk="0">
                  <a:moveTo>
                    <a:pt x="3134" y="1"/>
                  </a:moveTo>
                  <a:cubicBezTo>
                    <a:pt x="2923" y="148"/>
                    <a:pt x="2734" y="337"/>
                    <a:pt x="2545" y="527"/>
                  </a:cubicBezTo>
                  <a:cubicBezTo>
                    <a:pt x="1" y="3070"/>
                    <a:pt x="148" y="7254"/>
                    <a:pt x="2860" y="9651"/>
                  </a:cubicBezTo>
                  <a:cubicBezTo>
                    <a:pt x="4056" y="10699"/>
                    <a:pt x="5530" y="11211"/>
                    <a:pt x="6995" y="11211"/>
                  </a:cubicBezTo>
                  <a:cubicBezTo>
                    <a:pt x="8853" y="11211"/>
                    <a:pt x="10697" y="10388"/>
                    <a:pt x="11943" y="8789"/>
                  </a:cubicBezTo>
                  <a:lnTo>
                    <a:pt x="11943" y="8789"/>
                  </a:lnTo>
                  <a:cubicBezTo>
                    <a:pt x="10805" y="9668"/>
                    <a:pt x="9455" y="10100"/>
                    <a:pt x="8111" y="10100"/>
                  </a:cubicBezTo>
                  <a:cubicBezTo>
                    <a:pt x="6499" y="10100"/>
                    <a:pt x="4896" y="9479"/>
                    <a:pt x="3680" y="8263"/>
                  </a:cubicBezTo>
                  <a:cubicBezTo>
                    <a:pt x="1452" y="6035"/>
                    <a:pt x="1220" y="2482"/>
                    <a:pt x="3134" y="1"/>
                  </a:cubicBezTo>
                  <a:close/>
                </a:path>
              </a:pathLst>
            </a:custGeom>
            <a:solidFill>
              <a:srgbClr val="160002">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5"/>
            <p:cNvSpPr/>
            <p:nvPr/>
          </p:nvSpPr>
          <p:spPr>
            <a:xfrm>
              <a:off x="4028008" y="3869842"/>
              <a:ext cx="102202" cy="29017"/>
            </a:xfrm>
            <a:custGeom>
              <a:avLst/>
              <a:gdLst/>
              <a:ahLst/>
              <a:cxnLst/>
              <a:rect l="l" t="t" r="r" b="b"/>
              <a:pathLst>
                <a:path w="6826" h="1938" extrusionOk="0">
                  <a:moveTo>
                    <a:pt x="3332" y="0"/>
                  </a:moveTo>
                  <a:cubicBezTo>
                    <a:pt x="2171" y="0"/>
                    <a:pt x="1009" y="442"/>
                    <a:pt x="126" y="1325"/>
                  </a:cubicBezTo>
                  <a:cubicBezTo>
                    <a:pt x="0" y="1451"/>
                    <a:pt x="0" y="1661"/>
                    <a:pt x="126" y="1808"/>
                  </a:cubicBezTo>
                  <a:cubicBezTo>
                    <a:pt x="189" y="1872"/>
                    <a:pt x="273" y="1903"/>
                    <a:pt x="360" y="1903"/>
                  </a:cubicBezTo>
                  <a:cubicBezTo>
                    <a:pt x="447" y="1903"/>
                    <a:pt x="536" y="1872"/>
                    <a:pt x="610" y="1808"/>
                  </a:cubicBezTo>
                  <a:cubicBezTo>
                    <a:pt x="1356" y="1052"/>
                    <a:pt x="2344" y="673"/>
                    <a:pt x="3332" y="673"/>
                  </a:cubicBezTo>
                  <a:cubicBezTo>
                    <a:pt x="4321" y="673"/>
                    <a:pt x="5309" y="1052"/>
                    <a:pt x="6055" y="1808"/>
                  </a:cubicBezTo>
                  <a:cubicBezTo>
                    <a:pt x="6131" y="1900"/>
                    <a:pt x="6220" y="1937"/>
                    <a:pt x="6307" y="1937"/>
                  </a:cubicBezTo>
                  <a:cubicBezTo>
                    <a:pt x="6580" y="1937"/>
                    <a:pt x="6826" y="1564"/>
                    <a:pt x="6539" y="1325"/>
                  </a:cubicBezTo>
                  <a:cubicBezTo>
                    <a:pt x="5656" y="442"/>
                    <a:pt x="4494" y="0"/>
                    <a:pt x="33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5"/>
            <p:cNvSpPr/>
            <p:nvPr/>
          </p:nvSpPr>
          <p:spPr>
            <a:xfrm>
              <a:off x="4173750" y="4034240"/>
              <a:ext cx="51640" cy="50936"/>
            </a:xfrm>
            <a:custGeom>
              <a:avLst/>
              <a:gdLst/>
              <a:ahLst/>
              <a:cxnLst/>
              <a:rect l="l" t="t" r="r" b="b"/>
              <a:pathLst>
                <a:path w="3449" h="3402" extrusionOk="0">
                  <a:moveTo>
                    <a:pt x="1790" y="0"/>
                  </a:moveTo>
                  <a:cubicBezTo>
                    <a:pt x="1628" y="0"/>
                    <a:pt x="1467" y="63"/>
                    <a:pt x="1346" y="184"/>
                  </a:cubicBezTo>
                  <a:lnTo>
                    <a:pt x="253" y="1299"/>
                  </a:lnTo>
                  <a:cubicBezTo>
                    <a:pt x="0" y="1530"/>
                    <a:pt x="0" y="1908"/>
                    <a:pt x="211" y="2140"/>
                  </a:cubicBezTo>
                  <a:lnTo>
                    <a:pt x="1304" y="3401"/>
                  </a:lnTo>
                  <a:lnTo>
                    <a:pt x="3448" y="1257"/>
                  </a:lnTo>
                  <a:lnTo>
                    <a:pt x="2208" y="163"/>
                  </a:lnTo>
                  <a:cubicBezTo>
                    <a:pt x="2087" y="53"/>
                    <a:pt x="1938" y="0"/>
                    <a:pt x="17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5"/>
            <p:cNvSpPr/>
            <p:nvPr/>
          </p:nvSpPr>
          <p:spPr>
            <a:xfrm>
              <a:off x="4173750" y="4042969"/>
              <a:ext cx="36533" cy="42207"/>
            </a:xfrm>
            <a:custGeom>
              <a:avLst/>
              <a:gdLst/>
              <a:ahLst/>
              <a:cxnLst/>
              <a:rect l="l" t="t" r="r" b="b"/>
              <a:pathLst>
                <a:path w="2440" h="2819" extrusionOk="0">
                  <a:moveTo>
                    <a:pt x="967" y="1"/>
                  </a:moveTo>
                  <a:lnTo>
                    <a:pt x="253" y="716"/>
                  </a:lnTo>
                  <a:cubicBezTo>
                    <a:pt x="0" y="947"/>
                    <a:pt x="0" y="1325"/>
                    <a:pt x="211" y="1578"/>
                  </a:cubicBezTo>
                  <a:lnTo>
                    <a:pt x="1304" y="2818"/>
                  </a:lnTo>
                  <a:lnTo>
                    <a:pt x="2439" y="1662"/>
                  </a:lnTo>
                  <a:lnTo>
                    <a:pt x="967" y="1"/>
                  </a:lnTo>
                  <a:close/>
                </a:path>
              </a:pathLst>
            </a:custGeom>
            <a:solidFill>
              <a:srgbClr val="160002">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45"/>
          <p:cNvGrpSpPr/>
          <p:nvPr/>
        </p:nvGrpSpPr>
        <p:grpSpPr>
          <a:xfrm>
            <a:off x="532229" y="2971022"/>
            <a:ext cx="311797" cy="445370"/>
            <a:chOff x="1341612" y="3340055"/>
            <a:chExt cx="259399" cy="370524"/>
          </a:xfrm>
        </p:grpSpPr>
        <p:sp>
          <p:nvSpPr>
            <p:cNvPr id="1289" name="Google Shape;1289;p45"/>
            <p:cNvSpPr/>
            <p:nvPr/>
          </p:nvSpPr>
          <p:spPr>
            <a:xfrm>
              <a:off x="1383954" y="3340055"/>
              <a:ext cx="43615" cy="35664"/>
            </a:xfrm>
            <a:custGeom>
              <a:avLst/>
              <a:gdLst/>
              <a:ahLst/>
              <a:cxnLst/>
              <a:rect l="l" t="t" r="r" b="b"/>
              <a:pathLst>
                <a:path w="2913" h="2382" extrusionOk="0">
                  <a:moveTo>
                    <a:pt x="999" y="0"/>
                  </a:moveTo>
                  <a:cubicBezTo>
                    <a:pt x="452" y="0"/>
                    <a:pt x="11" y="442"/>
                    <a:pt x="11" y="989"/>
                  </a:cubicBezTo>
                  <a:lnTo>
                    <a:pt x="11" y="2019"/>
                  </a:lnTo>
                  <a:cubicBezTo>
                    <a:pt x="0" y="2260"/>
                    <a:pt x="179" y="2381"/>
                    <a:pt x="360" y="2381"/>
                  </a:cubicBezTo>
                  <a:cubicBezTo>
                    <a:pt x="542" y="2381"/>
                    <a:pt x="726" y="2260"/>
                    <a:pt x="726" y="2019"/>
                  </a:cubicBezTo>
                  <a:lnTo>
                    <a:pt x="726" y="989"/>
                  </a:lnTo>
                  <a:cubicBezTo>
                    <a:pt x="726" y="841"/>
                    <a:pt x="852" y="736"/>
                    <a:pt x="999" y="736"/>
                  </a:cubicBezTo>
                  <a:lnTo>
                    <a:pt x="1924" y="736"/>
                  </a:lnTo>
                  <a:cubicBezTo>
                    <a:pt x="2071" y="736"/>
                    <a:pt x="2197" y="841"/>
                    <a:pt x="2197" y="989"/>
                  </a:cubicBezTo>
                  <a:lnTo>
                    <a:pt x="2197" y="2019"/>
                  </a:lnTo>
                  <a:cubicBezTo>
                    <a:pt x="2197" y="2260"/>
                    <a:pt x="2376" y="2381"/>
                    <a:pt x="2555" y="2381"/>
                  </a:cubicBezTo>
                  <a:cubicBezTo>
                    <a:pt x="2733" y="2381"/>
                    <a:pt x="2912" y="2260"/>
                    <a:pt x="2912" y="2019"/>
                  </a:cubicBezTo>
                  <a:lnTo>
                    <a:pt x="2912" y="989"/>
                  </a:lnTo>
                  <a:cubicBezTo>
                    <a:pt x="2912" y="442"/>
                    <a:pt x="2471" y="0"/>
                    <a:pt x="19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5"/>
            <p:cNvSpPr/>
            <p:nvPr/>
          </p:nvSpPr>
          <p:spPr>
            <a:xfrm>
              <a:off x="1363966" y="3403329"/>
              <a:ext cx="237045" cy="307251"/>
            </a:xfrm>
            <a:custGeom>
              <a:avLst/>
              <a:gdLst/>
              <a:ahLst/>
              <a:cxnLst/>
              <a:rect l="l" t="t" r="r" b="b"/>
              <a:pathLst>
                <a:path w="15832" h="20521" extrusionOk="0">
                  <a:moveTo>
                    <a:pt x="736" y="0"/>
                  </a:moveTo>
                  <a:cubicBezTo>
                    <a:pt x="337" y="0"/>
                    <a:pt x="0" y="337"/>
                    <a:pt x="0" y="757"/>
                  </a:cubicBezTo>
                  <a:lnTo>
                    <a:pt x="0" y="19763"/>
                  </a:lnTo>
                  <a:cubicBezTo>
                    <a:pt x="0" y="20184"/>
                    <a:pt x="337" y="20520"/>
                    <a:pt x="736" y="20520"/>
                  </a:cubicBezTo>
                  <a:lnTo>
                    <a:pt x="15075" y="20520"/>
                  </a:lnTo>
                  <a:cubicBezTo>
                    <a:pt x="15495" y="20520"/>
                    <a:pt x="15832" y="20184"/>
                    <a:pt x="15832" y="19763"/>
                  </a:cubicBezTo>
                  <a:lnTo>
                    <a:pt x="15832" y="757"/>
                  </a:lnTo>
                  <a:cubicBezTo>
                    <a:pt x="15832" y="337"/>
                    <a:pt x="15495" y="0"/>
                    <a:pt x="150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5"/>
            <p:cNvSpPr/>
            <p:nvPr/>
          </p:nvSpPr>
          <p:spPr>
            <a:xfrm>
              <a:off x="1341612" y="3371841"/>
              <a:ext cx="237045" cy="306936"/>
            </a:xfrm>
            <a:custGeom>
              <a:avLst/>
              <a:gdLst/>
              <a:ahLst/>
              <a:cxnLst/>
              <a:rect l="l" t="t" r="r" b="b"/>
              <a:pathLst>
                <a:path w="15832" h="20500" extrusionOk="0">
                  <a:moveTo>
                    <a:pt x="736" y="1"/>
                  </a:moveTo>
                  <a:cubicBezTo>
                    <a:pt x="337" y="1"/>
                    <a:pt x="1" y="337"/>
                    <a:pt x="1" y="737"/>
                  </a:cubicBezTo>
                  <a:lnTo>
                    <a:pt x="1" y="19764"/>
                  </a:lnTo>
                  <a:cubicBezTo>
                    <a:pt x="1" y="20163"/>
                    <a:pt x="337" y="20500"/>
                    <a:pt x="736" y="20500"/>
                  </a:cubicBezTo>
                  <a:lnTo>
                    <a:pt x="15075" y="20500"/>
                  </a:lnTo>
                  <a:cubicBezTo>
                    <a:pt x="15495" y="20500"/>
                    <a:pt x="15832" y="20163"/>
                    <a:pt x="15832" y="19743"/>
                  </a:cubicBezTo>
                  <a:lnTo>
                    <a:pt x="15832" y="737"/>
                  </a:lnTo>
                  <a:cubicBezTo>
                    <a:pt x="15832" y="337"/>
                    <a:pt x="15495" y="1"/>
                    <a:pt x="150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5"/>
            <p:cNvSpPr/>
            <p:nvPr/>
          </p:nvSpPr>
          <p:spPr>
            <a:xfrm>
              <a:off x="1556303" y="3371841"/>
              <a:ext cx="22354" cy="306936"/>
            </a:xfrm>
            <a:custGeom>
              <a:avLst/>
              <a:gdLst/>
              <a:ahLst/>
              <a:cxnLst/>
              <a:rect l="l" t="t" r="r" b="b"/>
              <a:pathLst>
                <a:path w="1493" h="20500" extrusionOk="0">
                  <a:moveTo>
                    <a:pt x="0" y="1"/>
                  </a:moveTo>
                  <a:lnTo>
                    <a:pt x="0" y="20500"/>
                  </a:lnTo>
                  <a:lnTo>
                    <a:pt x="736" y="20500"/>
                  </a:lnTo>
                  <a:cubicBezTo>
                    <a:pt x="1156" y="20500"/>
                    <a:pt x="1493" y="20163"/>
                    <a:pt x="1493" y="19743"/>
                  </a:cubicBezTo>
                  <a:lnTo>
                    <a:pt x="1493" y="737"/>
                  </a:lnTo>
                  <a:cubicBezTo>
                    <a:pt x="1493" y="337"/>
                    <a:pt x="1156" y="1"/>
                    <a:pt x="736" y="1"/>
                  </a:cubicBezTo>
                  <a:close/>
                </a:path>
              </a:pathLst>
            </a:custGeom>
            <a:solidFill>
              <a:srgbClr val="160002">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5"/>
            <p:cNvSpPr/>
            <p:nvPr/>
          </p:nvSpPr>
          <p:spPr>
            <a:xfrm>
              <a:off x="1379387" y="3455583"/>
              <a:ext cx="44708" cy="44708"/>
            </a:xfrm>
            <a:custGeom>
              <a:avLst/>
              <a:gdLst/>
              <a:ahLst/>
              <a:cxnLst/>
              <a:rect l="l" t="t" r="r" b="b"/>
              <a:pathLst>
                <a:path w="2986" h="2986" extrusionOk="0">
                  <a:moveTo>
                    <a:pt x="190" y="0"/>
                  </a:moveTo>
                  <a:cubicBezTo>
                    <a:pt x="85" y="0"/>
                    <a:pt x="0" y="84"/>
                    <a:pt x="0" y="190"/>
                  </a:cubicBezTo>
                  <a:lnTo>
                    <a:pt x="0" y="2797"/>
                  </a:lnTo>
                  <a:cubicBezTo>
                    <a:pt x="0" y="2902"/>
                    <a:pt x="85" y="2986"/>
                    <a:pt x="190" y="2986"/>
                  </a:cubicBezTo>
                  <a:lnTo>
                    <a:pt x="2797" y="2986"/>
                  </a:lnTo>
                  <a:cubicBezTo>
                    <a:pt x="2902" y="2986"/>
                    <a:pt x="2986" y="2902"/>
                    <a:pt x="2986" y="2797"/>
                  </a:cubicBezTo>
                  <a:lnTo>
                    <a:pt x="2986" y="190"/>
                  </a:lnTo>
                  <a:cubicBezTo>
                    <a:pt x="2986" y="84"/>
                    <a:pt x="2902" y="0"/>
                    <a:pt x="2797" y="0"/>
                  </a:cubicBezTo>
                  <a:close/>
                </a:path>
              </a:pathLst>
            </a:custGeom>
            <a:solidFill>
              <a:srgbClr val="160002">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5"/>
            <p:cNvSpPr/>
            <p:nvPr/>
          </p:nvSpPr>
          <p:spPr>
            <a:xfrm>
              <a:off x="1379387" y="3527975"/>
              <a:ext cx="44708" cy="44723"/>
            </a:xfrm>
            <a:custGeom>
              <a:avLst/>
              <a:gdLst/>
              <a:ahLst/>
              <a:cxnLst/>
              <a:rect l="l" t="t" r="r" b="b"/>
              <a:pathLst>
                <a:path w="2986" h="2987" extrusionOk="0">
                  <a:moveTo>
                    <a:pt x="190" y="1"/>
                  </a:moveTo>
                  <a:cubicBezTo>
                    <a:pt x="85" y="1"/>
                    <a:pt x="0" y="85"/>
                    <a:pt x="0" y="190"/>
                  </a:cubicBezTo>
                  <a:lnTo>
                    <a:pt x="0" y="2776"/>
                  </a:lnTo>
                  <a:cubicBezTo>
                    <a:pt x="0" y="2881"/>
                    <a:pt x="85" y="2986"/>
                    <a:pt x="190" y="2986"/>
                  </a:cubicBezTo>
                  <a:lnTo>
                    <a:pt x="2797" y="2986"/>
                  </a:lnTo>
                  <a:cubicBezTo>
                    <a:pt x="2902" y="2986"/>
                    <a:pt x="2986" y="2881"/>
                    <a:pt x="2986" y="2776"/>
                  </a:cubicBezTo>
                  <a:lnTo>
                    <a:pt x="2986" y="190"/>
                  </a:lnTo>
                  <a:cubicBezTo>
                    <a:pt x="2986" y="85"/>
                    <a:pt x="2902" y="1"/>
                    <a:pt x="2797" y="1"/>
                  </a:cubicBezTo>
                  <a:close/>
                </a:path>
              </a:pathLst>
            </a:custGeom>
            <a:solidFill>
              <a:srgbClr val="160002">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5"/>
            <p:cNvSpPr/>
            <p:nvPr/>
          </p:nvSpPr>
          <p:spPr>
            <a:xfrm>
              <a:off x="1379387" y="3600067"/>
              <a:ext cx="44708" cy="44708"/>
            </a:xfrm>
            <a:custGeom>
              <a:avLst/>
              <a:gdLst/>
              <a:ahLst/>
              <a:cxnLst/>
              <a:rect l="l" t="t" r="r" b="b"/>
              <a:pathLst>
                <a:path w="2986" h="2986" extrusionOk="0">
                  <a:moveTo>
                    <a:pt x="190" y="1"/>
                  </a:moveTo>
                  <a:cubicBezTo>
                    <a:pt x="85" y="1"/>
                    <a:pt x="0" y="85"/>
                    <a:pt x="0" y="211"/>
                  </a:cubicBezTo>
                  <a:lnTo>
                    <a:pt x="0" y="2797"/>
                  </a:lnTo>
                  <a:cubicBezTo>
                    <a:pt x="0" y="2902"/>
                    <a:pt x="85" y="2986"/>
                    <a:pt x="190" y="2986"/>
                  </a:cubicBezTo>
                  <a:lnTo>
                    <a:pt x="2797" y="2986"/>
                  </a:lnTo>
                  <a:cubicBezTo>
                    <a:pt x="2902" y="2986"/>
                    <a:pt x="2986" y="2902"/>
                    <a:pt x="2986" y="2797"/>
                  </a:cubicBezTo>
                  <a:lnTo>
                    <a:pt x="2986" y="211"/>
                  </a:lnTo>
                  <a:cubicBezTo>
                    <a:pt x="2986" y="85"/>
                    <a:pt x="2902" y="1"/>
                    <a:pt x="2797" y="1"/>
                  </a:cubicBezTo>
                  <a:close/>
                </a:path>
              </a:pathLst>
            </a:custGeom>
            <a:solidFill>
              <a:srgbClr val="160002">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5"/>
            <p:cNvSpPr/>
            <p:nvPr/>
          </p:nvSpPr>
          <p:spPr>
            <a:xfrm>
              <a:off x="1444233" y="3459041"/>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5"/>
            <p:cNvSpPr/>
            <p:nvPr/>
          </p:nvSpPr>
          <p:spPr>
            <a:xfrm>
              <a:off x="1444233" y="3482967"/>
              <a:ext cx="103894" cy="10720"/>
            </a:xfrm>
            <a:custGeom>
              <a:avLst/>
              <a:gdLst/>
              <a:ahLst/>
              <a:cxnLst/>
              <a:rect l="l" t="t" r="r" b="b"/>
              <a:pathLst>
                <a:path w="6939" h="716" extrusionOk="0">
                  <a:moveTo>
                    <a:pt x="484" y="0"/>
                  </a:moveTo>
                  <a:cubicBezTo>
                    <a:pt x="0" y="0"/>
                    <a:pt x="0" y="715"/>
                    <a:pt x="484" y="715"/>
                  </a:cubicBezTo>
                  <a:lnTo>
                    <a:pt x="6455" y="715"/>
                  </a:lnTo>
                  <a:cubicBezTo>
                    <a:pt x="6939" y="715"/>
                    <a:pt x="6939" y="0"/>
                    <a:pt x="6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5"/>
            <p:cNvSpPr/>
            <p:nvPr/>
          </p:nvSpPr>
          <p:spPr>
            <a:xfrm>
              <a:off x="1444233" y="3531433"/>
              <a:ext cx="103894" cy="10735"/>
            </a:xfrm>
            <a:custGeom>
              <a:avLst/>
              <a:gdLst/>
              <a:ahLst/>
              <a:cxnLst/>
              <a:rect l="l" t="t" r="r" b="b"/>
              <a:pathLst>
                <a:path w="6939" h="717"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5"/>
            <p:cNvSpPr/>
            <p:nvPr/>
          </p:nvSpPr>
          <p:spPr>
            <a:xfrm>
              <a:off x="1444233" y="3555359"/>
              <a:ext cx="103894" cy="10720"/>
            </a:xfrm>
            <a:custGeom>
              <a:avLst/>
              <a:gdLst/>
              <a:ahLst/>
              <a:cxnLst/>
              <a:rect l="l" t="t" r="r" b="b"/>
              <a:pathLst>
                <a:path w="6939" h="716"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5"/>
            <p:cNvSpPr/>
            <p:nvPr/>
          </p:nvSpPr>
          <p:spPr>
            <a:xfrm>
              <a:off x="1444233" y="3603526"/>
              <a:ext cx="103894" cy="11035"/>
            </a:xfrm>
            <a:custGeom>
              <a:avLst/>
              <a:gdLst/>
              <a:ahLst/>
              <a:cxnLst/>
              <a:rect l="l" t="t" r="r" b="b"/>
              <a:pathLst>
                <a:path w="6939" h="737" extrusionOk="0">
                  <a:moveTo>
                    <a:pt x="484" y="1"/>
                  </a:moveTo>
                  <a:cubicBezTo>
                    <a:pt x="0" y="1"/>
                    <a:pt x="0" y="737"/>
                    <a:pt x="484" y="737"/>
                  </a:cubicBezTo>
                  <a:lnTo>
                    <a:pt x="6455" y="737"/>
                  </a:lnTo>
                  <a:cubicBezTo>
                    <a:pt x="6939" y="737"/>
                    <a:pt x="6939" y="1"/>
                    <a:pt x="6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5"/>
            <p:cNvSpPr/>
            <p:nvPr/>
          </p:nvSpPr>
          <p:spPr>
            <a:xfrm>
              <a:off x="1444233" y="3627452"/>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5"/>
            <p:cNvSpPr/>
            <p:nvPr/>
          </p:nvSpPr>
          <p:spPr>
            <a:xfrm>
              <a:off x="1390183" y="3448845"/>
              <a:ext cx="55413" cy="37087"/>
            </a:xfrm>
            <a:custGeom>
              <a:avLst/>
              <a:gdLst/>
              <a:ahLst/>
              <a:cxnLst/>
              <a:rect l="l" t="t" r="r" b="b"/>
              <a:pathLst>
                <a:path w="3701" h="2477" extrusionOk="0">
                  <a:moveTo>
                    <a:pt x="3156" y="0"/>
                  </a:moveTo>
                  <a:cubicBezTo>
                    <a:pt x="3077" y="0"/>
                    <a:pt x="2995" y="28"/>
                    <a:pt x="2917" y="93"/>
                  </a:cubicBezTo>
                  <a:lnTo>
                    <a:pt x="1130" y="1607"/>
                  </a:lnTo>
                  <a:lnTo>
                    <a:pt x="772" y="1228"/>
                  </a:lnTo>
                  <a:cubicBezTo>
                    <a:pt x="722" y="1155"/>
                    <a:pt x="653" y="1124"/>
                    <a:pt x="580" y="1124"/>
                  </a:cubicBezTo>
                  <a:cubicBezTo>
                    <a:pt x="319" y="1124"/>
                    <a:pt x="0" y="1515"/>
                    <a:pt x="247" y="1712"/>
                  </a:cubicBezTo>
                  <a:lnTo>
                    <a:pt x="856" y="2364"/>
                  </a:lnTo>
                  <a:cubicBezTo>
                    <a:pt x="922" y="2440"/>
                    <a:pt x="1010" y="2477"/>
                    <a:pt x="1103" y="2477"/>
                  </a:cubicBezTo>
                  <a:cubicBezTo>
                    <a:pt x="1189" y="2477"/>
                    <a:pt x="1280" y="2445"/>
                    <a:pt x="1361" y="2385"/>
                  </a:cubicBezTo>
                  <a:lnTo>
                    <a:pt x="3400" y="640"/>
                  </a:lnTo>
                  <a:cubicBezTo>
                    <a:pt x="3701" y="406"/>
                    <a:pt x="3458" y="0"/>
                    <a:pt x="3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5"/>
            <p:cNvSpPr/>
            <p:nvPr/>
          </p:nvSpPr>
          <p:spPr>
            <a:xfrm>
              <a:off x="1390183" y="3521686"/>
              <a:ext cx="54874" cy="37147"/>
            </a:xfrm>
            <a:custGeom>
              <a:avLst/>
              <a:gdLst/>
              <a:ahLst/>
              <a:cxnLst/>
              <a:rect l="l" t="t" r="r" b="b"/>
              <a:pathLst>
                <a:path w="3665" h="2481" extrusionOk="0">
                  <a:moveTo>
                    <a:pt x="3137" y="0"/>
                  </a:moveTo>
                  <a:cubicBezTo>
                    <a:pt x="3064" y="0"/>
                    <a:pt x="2988" y="25"/>
                    <a:pt x="2917" y="85"/>
                  </a:cubicBezTo>
                  <a:lnTo>
                    <a:pt x="2917" y="106"/>
                  </a:lnTo>
                  <a:lnTo>
                    <a:pt x="1130" y="1619"/>
                  </a:lnTo>
                  <a:lnTo>
                    <a:pt x="772" y="1220"/>
                  </a:lnTo>
                  <a:cubicBezTo>
                    <a:pt x="722" y="1146"/>
                    <a:pt x="653" y="1116"/>
                    <a:pt x="580" y="1116"/>
                  </a:cubicBezTo>
                  <a:cubicBezTo>
                    <a:pt x="319" y="1116"/>
                    <a:pt x="0" y="1506"/>
                    <a:pt x="247" y="1703"/>
                  </a:cubicBezTo>
                  <a:lnTo>
                    <a:pt x="856" y="2355"/>
                  </a:lnTo>
                  <a:cubicBezTo>
                    <a:pt x="927" y="2437"/>
                    <a:pt x="1023" y="2480"/>
                    <a:pt x="1124" y="2480"/>
                  </a:cubicBezTo>
                  <a:cubicBezTo>
                    <a:pt x="1204" y="2480"/>
                    <a:pt x="1286" y="2453"/>
                    <a:pt x="1361" y="2397"/>
                  </a:cubicBezTo>
                  <a:lnTo>
                    <a:pt x="3379" y="652"/>
                  </a:lnTo>
                  <a:cubicBezTo>
                    <a:pt x="3665" y="400"/>
                    <a:pt x="3427" y="0"/>
                    <a:pt x="31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5"/>
            <p:cNvSpPr/>
            <p:nvPr/>
          </p:nvSpPr>
          <p:spPr>
            <a:xfrm>
              <a:off x="1390183" y="3595216"/>
              <a:ext cx="55413" cy="37267"/>
            </a:xfrm>
            <a:custGeom>
              <a:avLst/>
              <a:gdLst/>
              <a:ahLst/>
              <a:cxnLst/>
              <a:rect l="l" t="t" r="r" b="b"/>
              <a:pathLst>
                <a:path w="3701" h="2489" extrusionOk="0">
                  <a:moveTo>
                    <a:pt x="3155" y="1"/>
                  </a:moveTo>
                  <a:cubicBezTo>
                    <a:pt x="3077" y="1"/>
                    <a:pt x="2995" y="28"/>
                    <a:pt x="2917" y="93"/>
                  </a:cubicBezTo>
                  <a:lnTo>
                    <a:pt x="2917" y="114"/>
                  </a:lnTo>
                  <a:lnTo>
                    <a:pt x="1130" y="1628"/>
                  </a:lnTo>
                  <a:lnTo>
                    <a:pt x="772" y="1229"/>
                  </a:lnTo>
                  <a:cubicBezTo>
                    <a:pt x="722" y="1155"/>
                    <a:pt x="653" y="1125"/>
                    <a:pt x="580" y="1125"/>
                  </a:cubicBezTo>
                  <a:cubicBezTo>
                    <a:pt x="319" y="1125"/>
                    <a:pt x="0" y="1515"/>
                    <a:pt x="247" y="1712"/>
                  </a:cubicBezTo>
                  <a:lnTo>
                    <a:pt x="856" y="2364"/>
                  </a:lnTo>
                  <a:cubicBezTo>
                    <a:pt x="927" y="2446"/>
                    <a:pt x="1023" y="2489"/>
                    <a:pt x="1124" y="2489"/>
                  </a:cubicBezTo>
                  <a:cubicBezTo>
                    <a:pt x="1204" y="2489"/>
                    <a:pt x="1286" y="2462"/>
                    <a:pt x="1361" y="2406"/>
                  </a:cubicBezTo>
                  <a:lnTo>
                    <a:pt x="3400" y="661"/>
                  </a:lnTo>
                  <a:cubicBezTo>
                    <a:pt x="3701" y="410"/>
                    <a:pt x="3458" y="1"/>
                    <a:pt x="31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5"/>
            <p:cNvSpPr/>
            <p:nvPr/>
          </p:nvSpPr>
          <p:spPr>
            <a:xfrm>
              <a:off x="1368682" y="3362409"/>
              <a:ext cx="74309" cy="38734"/>
            </a:xfrm>
            <a:custGeom>
              <a:avLst/>
              <a:gdLst/>
              <a:ahLst/>
              <a:cxnLst/>
              <a:rect l="l" t="t" r="r" b="b"/>
              <a:pathLst>
                <a:path w="4963" h="2587" extrusionOk="0">
                  <a:moveTo>
                    <a:pt x="736" y="0"/>
                  </a:moveTo>
                  <a:cubicBezTo>
                    <a:pt x="316" y="0"/>
                    <a:pt x="1" y="336"/>
                    <a:pt x="1" y="736"/>
                  </a:cubicBezTo>
                  <a:lnTo>
                    <a:pt x="1" y="2250"/>
                  </a:lnTo>
                  <a:cubicBezTo>
                    <a:pt x="1" y="2439"/>
                    <a:pt x="148" y="2586"/>
                    <a:pt x="337" y="2586"/>
                  </a:cubicBezTo>
                  <a:lnTo>
                    <a:pt x="4626" y="2586"/>
                  </a:lnTo>
                  <a:cubicBezTo>
                    <a:pt x="4815" y="2586"/>
                    <a:pt x="4962" y="2439"/>
                    <a:pt x="4962" y="2250"/>
                  </a:cubicBezTo>
                  <a:lnTo>
                    <a:pt x="4962" y="736"/>
                  </a:lnTo>
                  <a:cubicBezTo>
                    <a:pt x="4962" y="336"/>
                    <a:pt x="4647" y="0"/>
                    <a:pt x="4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5"/>
            <p:cNvSpPr/>
            <p:nvPr/>
          </p:nvSpPr>
          <p:spPr>
            <a:xfrm>
              <a:off x="1409602" y="3362409"/>
              <a:ext cx="33389" cy="38734"/>
            </a:xfrm>
            <a:custGeom>
              <a:avLst/>
              <a:gdLst/>
              <a:ahLst/>
              <a:cxnLst/>
              <a:rect l="l" t="t" r="r" b="b"/>
              <a:pathLst>
                <a:path w="2230" h="2587" extrusionOk="0">
                  <a:moveTo>
                    <a:pt x="1" y="0"/>
                  </a:moveTo>
                  <a:cubicBezTo>
                    <a:pt x="400" y="0"/>
                    <a:pt x="737" y="336"/>
                    <a:pt x="737" y="736"/>
                  </a:cubicBezTo>
                  <a:lnTo>
                    <a:pt x="737" y="2250"/>
                  </a:lnTo>
                  <a:cubicBezTo>
                    <a:pt x="737" y="2439"/>
                    <a:pt x="589" y="2586"/>
                    <a:pt x="400" y="2586"/>
                  </a:cubicBezTo>
                  <a:lnTo>
                    <a:pt x="1893" y="2586"/>
                  </a:lnTo>
                  <a:cubicBezTo>
                    <a:pt x="2082" y="2586"/>
                    <a:pt x="2229" y="2439"/>
                    <a:pt x="2229" y="2250"/>
                  </a:cubicBezTo>
                  <a:lnTo>
                    <a:pt x="2229" y="736"/>
                  </a:lnTo>
                  <a:cubicBezTo>
                    <a:pt x="2229" y="336"/>
                    <a:pt x="1893" y="0"/>
                    <a:pt x="1494" y="0"/>
                  </a:cubicBezTo>
                  <a:close/>
                </a:path>
              </a:pathLst>
            </a:custGeom>
            <a:solidFill>
              <a:srgbClr val="160002">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7" name="Google Shape;1307;p45"/>
          <p:cNvSpPr/>
          <p:nvPr/>
        </p:nvSpPr>
        <p:spPr>
          <a:xfrm>
            <a:off x="1314773" y="3521904"/>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5"/>
          <p:cNvSpPr/>
          <p:nvPr/>
        </p:nvSpPr>
        <p:spPr>
          <a:xfrm>
            <a:off x="7888923" y="393317"/>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FF5388F5-FFB2-52A3-ADA5-620A30F1CB64}"/>
              </a:ext>
            </a:extLst>
          </p:cNvPr>
          <p:cNvSpPr txBox="1"/>
          <p:nvPr/>
        </p:nvSpPr>
        <p:spPr>
          <a:xfrm>
            <a:off x="1183763" y="466406"/>
            <a:ext cx="7948217" cy="456535"/>
          </a:xfrm>
          <a:prstGeom prst="rect">
            <a:avLst/>
          </a:prstGeom>
          <a:noFill/>
        </p:spPr>
        <p:txBody>
          <a:bodyPr wrap="square" rtlCol="0">
            <a:spAutoFit/>
          </a:bodyPr>
          <a:lstStyle/>
          <a:p>
            <a:pPr algn="just">
              <a:lnSpc>
                <a:spcPct val="150000"/>
              </a:lnSpc>
            </a:pPr>
            <a:r>
              <a:rPr lang="en-US" sz="1800">
                <a:solidFill>
                  <a:srgbClr val="000000"/>
                </a:solidFill>
                <a:effectLst/>
                <a:latin typeface="+mj-lt"/>
                <a:ea typeface="Times New Roman" panose="02020603050405020304" pitchFamily="18" charset="0"/>
              </a:rPr>
              <a:t>Dụng cụ: Đèn cồn, giá đỡ, ống nghiệm, kẹp ống nghiệm, cốc thủy tinh, panh </a:t>
            </a:r>
            <a:endParaRPr lang="en-US">
              <a:latin typeface="+mj-lt"/>
            </a:endParaRPr>
          </a:p>
        </p:txBody>
      </p:sp>
      <p:sp>
        <p:nvSpPr>
          <p:cNvPr id="18" name="TextBox 17">
            <a:extLst>
              <a:ext uri="{FF2B5EF4-FFF2-40B4-BE49-F238E27FC236}">
                <a16:creationId xmlns:a16="http://schemas.microsoft.com/office/drawing/2014/main" id="{F23114B4-BA87-03C7-3725-F95BA90DE1A0}"/>
              </a:ext>
            </a:extLst>
          </p:cNvPr>
          <p:cNvSpPr txBox="1"/>
          <p:nvPr/>
        </p:nvSpPr>
        <p:spPr>
          <a:xfrm>
            <a:off x="1279320" y="1653581"/>
            <a:ext cx="6071347" cy="456535"/>
          </a:xfrm>
          <a:prstGeom prst="rect">
            <a:avLst/>
          </a:prstGeom>
          <a:noFill/>
        </p:spPr>
        <p:txBody>
          <a:bodyPr wrap="square" rtlCol="0">
            <a:spAutoFit/>
          </a:bodyPr>
          <a:lstStyle/>
          <a:p>
            <a:pPr algn="just">
              <a:lnSpc>
                <a:spcPct val="150000"/>
              </a:lnSpc>
            </a:pPr>
            <a:r>
              <a:rPr lang="en-US" sz="1800">
                <a:solidFill>
                  <a:srgbClr val="000000"/>
                </a:solidFill>
                <a:effectLst/>
                <a:latin typeface="+mj-lt"/>
                <a:ea typeface="Times New Roman" panose="02020603050405020304" pitchFamily="18" charset="0"/>
              </a:rPr>
              <a:t>Hóa chất: Cồn 90</a:t>
            </a:r>
            <a:r>
              <a:rPr lang="en-US" sz="1800" baseline="30000">
                <a:solidFill>
                  <a:srgbClr val="000000"/>
                </a:solidFill>
                <a:effectLst/>
                <a:latin typeface="+mj-lt"/>
                <a:ea typeface="Times New Roman" panose="02020603050405020304" pitchFamily="18" charset="0"/>
              </a:rPr>
              <a:t>0</a:t>
            </a:r>
            <a:r>
              <a:rPr lang="en-US" sz="1800">
                <a:solidFill>
                  <a:srgbClr val="000000"/>
                </a:solidFill>
                <a:effectLst/>
                <a:latin typeface="+mj-lt"/>
                <a:ea typeface="Times New Roman" panose="02020603050405020304" pitchFamily="18" charset="0"/>
              </a:rPr>
              <a:t>, dung dịch iodine, nước cất</a:t>
            </a:r>
            <a:endParaRPr lang="en-US" sz="1800">
              <a:effectLst/>
              <a:latin typeface="+mj-lt"/>
              <a:ea typeface="Calibri" panose="020F0502020204030204" pitchFamily="34" charset="0"/>
            </a:endParaRPr>
          </a:p>
        </p:txBody>
      </p:sp>
      <p:sp>
        <p:nvSpPr>
          <p:cNvPr id="20" name="TextBox 19">
            <a:extLst>
              <a:ext uri="{FF2B5EF4-FFF2-40B4-BE49-F238E27FC236}">
                <a16:creationId xmlns:a16="http://schemas.microsoft.com/office/drawing/2014/main" id="{12CE06C3-B4C4-5812-8E2C-4341E0BABCE8}"/>
              </a:ext>
            </a:extLst>
          </p:cNvPr>
          <p:cNvSpPr txBox="1"/>
          <p:nvPr/>
        </p:nvSpPr>
        <p:spPr>
          <a:xfrm>
            <a:off x="1279320" y="2825876"/>
            <a:ext cx="7757104" cy="456535"/>
          </a:xfrm>
          <a:prstGeom prst="rect">
            <a:avLst/>
          </a:prstGeom>
          <a:noFill/>
        </p:spPr>
        <p:txBody>
          <a:bodyPr wrap="square" rtlCol="0">
            <a:spAutoFit/>
          </a:bodyPr>
          <a:lstStyle/>
          <a:p>
            <a:pPr algn="just">
              <a:lnSpc>
                <a:spcPct val="150000"/>
              </a:lnSpc>
            </a:pPr>
            <a:r>
              <a:rPr lang="en-US" sz="1800">
                <a:solidFill>
                  <a:srgbClr val="000000"/>
                </a:solidFill>
                <a:effectLst/>
                <a:latin typeface="+mj-lt"/>
                <a:ea typeface="Times New Roman" panose="02020603050405020304" pitchFamily="18" charset="0"/>
              </a:rPr>
              <a:t>Mẫu vật: Chậu cây xanh (cây rau lang, cây trầu bà, cây hoa giấy,...)</a:t>
            </a:r>
            <a:endParaRPr lang="en-US" sz="1800">
              <a:effectLst/>
              <a:latin typeface="+mj-lt"/>
              <a:ea typeface="Calibri" panose="020F0502020204030204" pitchFamily="34" charset="0"/>
            </a:endParaRPr>
          </a:p>
        </p:txBody>
      </p:sp>
      <p:pic>
        <p:nvPicPr>
          <p:cNvPr id="22" name="Picture 21">
            <a:extLst>
              <a:ext uri="{FF2B5EF4-FFF2-40B4-BE49-F238E27FC236}">
                <a16:creationId xmlns:a16="http://schemas.microsoft.com/office/drawing/2014/main" id="{4231CD0B-6C08-2BCE-658D-8A4F2F5845E3}"/>
              </a:ext>
            </a:extLst>
          </p:cNvPr>
          <p:cNvPicPr>
            <a:picLocks noChangeAspect="1"/>
          </p:cNvPicPr>
          <p:nvPr/>
        </p:nvPicPr>
        <p:blipFill rotWithShape="1">
          <a:blip r:embed="rId3"/>
          <a:srcRect l="54485" t="34460" r="28530" b="34384"/>
          <a:stretch/>
        </p:blipFill>
        <p:spPr>
          <a:xfrm>
            <a:off x="3677770" y="3319326"/>
            <a:ext cx="1694330" cy="17482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72"/>
                                        </p:tgtEl>
                                        <p:attrNameLst>
                                          <p:attrName>style.visibility</p:attrName>
                                        </p:attrNameLst>
                                      </p:cBhvr>
                                      <p:to>
                                        <p:strVal val="visible"/>
                                      </p:to>
                                    </p:set>
                                    <p:animEffect transition="in" filter="barn(inVertical)">
                                      <p:cBhvr>
                                        <p:cTn id="7" dur="500"/>
                                        <p:tgtEl>
                                          <p:spTgt spid="1272"/>
                                        </p:tgtEl>
                                      </p:cBhvr>
                                    </p:animEffect>
                                  </p:childTnLst>
                                </p:cTn>
                              </p:par>
                              <p:par>
                                <p:cTn id="8" presetID="16" presetClass="entr" presetSubtype="21" fill="hold" nodeType="withEffect">
                                  <p:stCondLst>
                                    <p:cond delay="0"/>
                                  </p:stCondLst>
                                  <p:childTnLst>
                                    <p:set>
                                      <p:cBhvr>
                                        <p:cTn id="9" dur="1" fill="hold">
                                          <p:stCondLst>
                                            <p:cond delay="0"/>
                                          </p:stCondLst>
                                        </p:cTn>
                                        <p:tgtEl>
                                          <p:spTgt spid="1275"/>
                                        </p:tgtEl>
                                        <p:attrNameLst>
                                          <p:attrName>style.visibility</p:attrName>
                                        </p:attrNameLst>
                                      </p:cBhvr>
                                      <p:to>
                                        <p:strVal val="visible"/>
                                      </p:to>
                                    </p:set>
                                    <p:animEffect transition="in" filter="barn(inVertical)">
                                      <p:cBhvr>
                                        <p:cTn id="10" dur="500"/>
                                        <p:tgtEl>
                                          <p:spTgt spid="127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heel(1)">
                                      <p:cBhvr>
                                        <p:cTn id="15" dur="75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78"/>
                                        </p:tgtEl>
                                        <p:attrNameLst>
                                          <p:attrName>style.visibility</p:attrName>
                                        </p:attrNameLst>
                                      </p:cBhvr>
                                      <p:to>
                                        <p:strVal val="visible"/>
                                      </p:to>
                                    </p:set>
                                    <p:animEffect transition="in" filter="barn(inVertical)">
                                      <p:cBhvr>
                                        <p:cTn id="20" dur="500"/>
                                        <p:tgtEl>
                                          <p:spTgt spid="127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74"/>
                                        </p:tgtEl>
                                        <p:attrNameLst>
                                          <p:attrName>style.visibility</p:attrName>
                                        </p:attrNameLst>
                                      </p:cBhvr>
                                      <p:to>
                                        <p:strVal val="visible"/>
                                      </p:to>
                                    </p:set>
                                    <p:animEffect transition="in" filter="barn(inVertical)">
                                      <p:cBhvr>
                                        <p:cTn id="23" dur="500"/>
                                        <p:tgtEl>
                                          <p:spTgt spid="1274"/>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heel(1)">
                                      <p:cBhvr>
                                        <p:cTn id="28" dur="75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88"/>
                                        </p:tgtEl>
                                        <p:attrNameLst>
                                          <p:attrName>style.visibility</p:attrName>
                                        </p:attrNameLst>
                                      </p:cBhvr>
                                      <p:to>
                                        <p:strVal val="visible"/>
                                      </p:to>
                                    </p:set>
                                    <p:animEffect transition="in" filter="barn(inVertical)">
                                      <p:cBhvr>
                                        <p:cTn id="33" dur="500"/>
                                        <p:tgtEl>
                                          <p:spTgt spid="128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273"/>
                                        </p:tgtEl>
                                        <p:attrNameLst>
                                          <p:attrName>style.visibility</p:attrName>
                                        </p:attrNameLst>
                                      </p:cBhvr>
                                      <p:to>
                                        <p:strVal val="visible"/>
                                      </p:to>
                                    </p:set>
                                    <p:animEffect transition="in" filter="barn(inVertical)">
                                      <p:cBhvr>
                                        <p:cTn id="36" dur="500"/>
                                        <p:tgtEl>
                                          <p:spTgt spid="1273"/>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wheel(1)">
                                      <p:cBhvr>
                                        <p:cTn id="41" dur="750"/>
                                        <p:tgtEl>
                                          <p:spTgt spid="20">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randombar(horizontal)">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2" grpId="0" animBg="1"/>
      <p:bldP spid="1273" grpId="0" animBg="1"/>
      <p:bldP spid="1274" grpId="0" animBg="1"/>
      <p:bldP spid="16"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81" name="Google Shape;581;p38"/>
          <p:cNvSpPr/>
          <p:nvPr/>
        </p:nvSpPr>
        <p:spPr>
          <a:xfrm>
            <a:off x="7751523" y="4462392"/>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0" name="Google Shape;650;p38"/>
          <p:cNvGrpSpPr/>
          <p:nvPr/>
        </p:nvGrpSpPr>
        <p:grpSpPr>
          <a:xfrm>
            <a:off x="8463586" y="1846275"/>
            <a:ext cx="482689" cy="478194"/>
            <a:chOff x="7713955" y="4182950"/>
            <a:chExt cx="553860" cy="548702"/>
          </a:xfrm>
        </p:grpSpPr>
        <p:sp>
          <p:nvSpPr>
            <p:cNvPr id="651" name="Google Shape;651;p38"/>
            <p:cNvSpPr/>
            <p:nvPr/>
          </p:nvSpPr>
          <p:spPr>
            <a:xfrm>
              <a:off x="7713955" y="4182950"/>
              <a:ext cx="553860" cy="548702"/>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w="152400" cap="flat" cmpd="sng">
              <a:solidFill>
                <a:schemeClr val="dk1"/>
              </a:solidFill>
              <a:prstDash val="solid"/>
              <a:round/>
              <a:headEnd type="none" w="sm" len="sm"/>
              <a:tailEnd type="none" w="sm" len="sm"/>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8"/>
            <p:cNvSpPr/>
            <p:nvPr/>
          </p:nvSpPr>
          <p:spPr>
            <a:xfrm>
              <a:off x="7713955" y="4182950"/>
              <a:ext cx="553860" cy="548702"/>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TextBox 25">
            <a:extLst>
              <a:ext uri="{FF2B5EF4-FFF2-40B4-BE49-F238E27FC236}">
                <a16:creationId xmlns:a16="http://schemas.microsoft.com/office/drawing/2014/main" id="{A075602C-E711-1DD4-2EF0-B9B99741778C}"/>
              </a:ext>
            </a:extLst>
          </p:cNvPr>
          <p:cNvSpPr txBox="1"/>
          <p:nvPr/>
        </p:nvSpPr>
        <p:spPr>
          <a:xfrm>
            <a:off x="1630512" y="-58535"/>
            <a:ext cx="6613930" cy="658835"/>
          </a:xfrm>
          <a:prstGeom prst="rect">
            <a:avLst/>
          </a:prstGeom>
          <a:noFill/>
        </p:spPr>
        <p:txBody>
          <a:bodyPr wrap="square" rtlCol="0">
            <a:spAutoFit/>
          </a:bodyPr>
          <a:lstStyle/>
          <a:p>
            <a:pPr algn="ctr">
              <a:lnSpc>
                <a:spcPct val="150000"/>
              </a:lnSpc>
            </a:pPr>
            <a:r>
              <a:rPr lang="en-US" sz="2800" b="1"/>
              <a:t>2. Các bước tiến hành</a:t>
            </a:r>
          </a:p>
        </p:txBody>
      </p:sp>
      <p:sp>
        <p:nvSpPr>
          <p:cNvPr id="29" name="Rectangle: Rounded Corners 28">
            <a:extLst>
              <a:ext uri="{FF2B5EF4-FFF2-40B4-BE49-F238E27FC236}">
                <a16:creationId xmlns:a16="http://schemas.microsoft.com/office/drawing/2014/main" id="{75B5BC6B-2BDC-A8AF-3E95-FBD9D8AD9E30}"/>
              </a:ext>
            </a:extLst>
          </p:cNvPr>
          <p:cNvSpPr/>
          <p:nvPr/>
        </p:nvSpPr>
        <p:spPr>
          <a:xfrm>
            <a:off x="87734" y="679483"/>
            <a:ext cx="8968531" cy="95773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marL="0" marR="0" algn="ctr">
              <a:lnSpc>
                <a:spcPct val="150000"/>
              </a:lnSpc>
              <a:spcBef>
                <a:spcPts val="0"/>
              </a:spcBef>
              <a:spcAft>
                <a:spcPts val="1000"/>
              </a:spcAft>
            </a:pPr>
            <a:r>
              <a:rPr lang="en-US" sz="1800" b="1">
                <a:solidFill>
                  <a:schemeClr val="bg1">
                    <a:lumMod val="10000"/>
                  </a:schemeClr>
                </a:solidFill>
                <a:effectLst/>
                <a:latin typeface="+mj-lt"/>
                <a:ea typeface="Times New Roman" panose="02020603050405020304" pitchFamily="18" charset="0"/>
              </a:rPr>
              <a:t>* Thí nghiệm 1: Xác định có sự tạo thành tinh bột trong quá trình quang hợp ở cây xanh</a:t>
            </a:r>
            <a:endParaRPr lang="en-US" sz="1800">
              <a:solidFill>
                <a:schemeClr val="bg1">
                  <a:lumMod val="10000"/>
                </a:schemeClr>
              </a:solidFill>
              <a:effectLst/>
              <a:latin typeface="+mj-lt"/>
              <a:ea typeface="Calibri" panose="020F0502020204030204" pitchFamily="34" charset="0"/>
            </a:endParaRPr>
          </a:p>
        </p:txBody>
      </p:sp>
      <p:sp>
        <p:nvSpPr>
          <p:cNvPr id="31" name="Rounded Rectangle 7">
            <a:extLst>
              <a:ext uri="{FF2B5EF4-FFF2-40B4-BE49-F238E27FC236}">
                <a16:creationId xmlns:a16="http://schemas.microsoft.com/office/drawing/2014/main" id="{59BC0917-4E00-0AB3-EE62-A8D6C3F4BE02}"/>
              </a:ext>
            </a:extLst>
          </p:cNvPr>
          <p:cNvSpPr/>
          <p:nvPr/>
        </p:nvSpPr>
        <p:spPr>
          <a:xfrm>
            <a:off x="266305" y="1981199"/>
            <a:ext cx="3917075" cy="2923375"/>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b="1">
                <a:solidFill>
                  <a:schemeClr val="bg1">
                    <a:lumMod val="10000"/>
                  </a:schemeClr>
                </a:solidFill>
              </a:rPr>
              <a:t>Bước 1:</a:t>
            </a:r>
            <a:r>
              <a:rPr lang="en-US" sz="1800">
                <a:solidFill>
                  <a:schemeClr val="bg1">
                    <a:lumMod val="10000"/>
                  </a:schemeClr>
                </a:solidFill>
              </a:rPr>
              <a:t> Dùng băng giấy đen che phủ một phần lá cây ở cả hai mặt, đặt cây vào chỗ tối ít nhất hai ngày. </a:t>
            </a:r>
          </a:p>
        </p:txBody>
      </p:sp>
      <p:sp>
        <p:nvSpPr>
          <p:cNvPr id="32" name="Rounded Rectangle 7">
            <a:extLst>
              <a:ext uri="{FF2B5EF4-FFF2-40B4-BE49-F238E27FC236}">
                <a16:creationId xmlns:a16="http://schemas.microsoft.com/office/drawing/2014/main" id="{B6C9FF66-A3DB-E706-B6C6-A5F5D62D4E6A}"/>
              </a:ext>
            </a:extLst>
          </p:cNvPr>
          <p:cNvSpPr/>
          <p:nvPr/>
        </p:nvSpPr>
        <p:spPr>
          <a:xfrm>
            <a:off x="4838700" y="1981198"/>
            <a:ext cx="4107575" cy="2923375"/>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b="1">
                <a:solidFill>
                  <a:schemeClr val="bg1">
                    <a:lumMod val="10000"/>
                  </a:schemeClr>
                </a:solidFill>
              </a:rPr>
              <a:t>Bước 2:</a:t>
            </a:r>
            <a:r>
              <a:rPr lang="en-US" sz="1800" b="1" i="1">
                <a:solidFill>
                  <a:schemeClr val="bg1">
                    <a:lumMod val="10000"/>
                  </a:schemeClr>
                </a:solidFill>
              </a:rPr>
              <a:t> </a:t>
            </a:r>
            <a:r>
              <a:rPr lang="en-US" sz="1800">
                <a:solidFill>
                  <a:schemeClr val="bg1">
                    <a:lumMod val="10000"/>
                  </a:schemeClr>
                </a:solidFill>
              </a:rPr>
              <a:t>Đem chậu cây ra để chỗ có nắng trực tiếp (hoặc để dưới ánh sáng của bóng đèn điện 500W) từ 4 – 8 giờ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heel(1)">
                                      <p:cBhvr>
                                        <p:cTn id="12" dur="75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ppt_x"/>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animBg="1"/>
      <p:bldP spid="31"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grpSp>
        <p:nvGrpSpPr>
          <p:cNvPr id="548" name="Google Shape;548;p37"/>
          <p:cNvGrpSpPr/>
          <p:nvPr/>
        </p:nvGrpSpPr>
        <p:grpSpPr>
          <a:xfrm>
            <a:off x="7751710" y="42601"/>
            <a:ext cx="1110300" cy="1110300"/>
            <a:chOff x="2560075" y="2730000"/>
            <a:chExt cx="1110300" cy="1110300"/>
          </a:xfrm>
        </p:grpSpPr>
        <p:sp>
          <p:nvSpPr>
            <p:cNvPr id="549" name="Google Shape;549;p37"/>
            <p:cNvSpPr/>
            <p:nvPr/>
          </p:nvSpPr>
          <p:spPr>
            <a:xfrm>
              <a:off x="2560075" y="2730000"/>
              <a:ext cx="1110300" cy="1110300"/>
            </a:xfrm>
            <a:prstGeom prst="ellipse">
              <a:avLst/>
            </a:prstGeom>
            <a:solidFill>
              <a:schemeClr val="dk1"/>
            </a:solidFill>
            <a:ln w="152400" cap="flat" cmpd="sng">
              <a:solidFill>
                <a:schemeClr val="dk1"/>
              </a:solidFill>
              <a:prstDash val="solid"/>
              <a:round/>
              <a:headEnd type="none" w="sm" len="sm"/>
              <a:tailEnd type="none" w="sm" len="sm"/>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7"/>
            <p:cNvSpPr/>
            <p:nvPr/>
          </p:nvSpPr>
          <p:spPr>
            <a:xfrm>
              <a:off x="2560075" y="2730000"/>
              <a:ext cx="1110300" cy="11103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1" name="Google Shape;551;p37"/>
            <p:cNvGrpSpPr/>
            <p:nvPr/>
          </p:nvGrpSpPr>
          <p:grpSpPr>
            <a:xfrm>
              <a:off x="2803965" y="2973894"/>
              <a:ext cx="622510" cy="622510"/>
              <a:chOff x="1453850" y="2941950"/>
              <a:chExt cx="544200" cy="544200"/>
            </a:xfrm>
          </p:grpSpPr>
          <p:grpSp>
            <p:nvGrpSpPr>
              <p:cNvPr id="552" name="Google Shape;552;p37"/>
              <p:cNvGrpSpPr/>
              <p:nvPr/>
            </p:nvGrpSpPr>
            <p:grpSpPr>
              <a:xfrm>
                <a:off x="1453850" y="2941950"/>
                <a:ext cx="544200" cy="544200"/>
                <a:chOff x="1453850" y="2941950"/>
                <a:chExt cx="544200" cy="544200"/>
              </a:xfrm>
            </p:grpSpPr>
            <p:sp>
              <p:nvSpPr>
                <p:cNvPr id="553" name="Google Shape;553;p37"/>
                <p:cNvSpPr/>
                <p:nvPr/>
              </p:nvSpPr>
              <p:spPr>
                <a:xfrm>
                  <a:off x="1453850" y="2941950"/>
                  <a:ext cx="272100" cy="272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7"/>
                <p:cNvSpPr/>
                <p:nvPr/>
              </p:nvSpPr>
              <p:spPr>
                <a:xfrm>
                  <a:off x="1725950" y="2941950"/>
                  <a:ext cx="272100" cy="272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7"/>
                <p:cNvSpPr/>
                <p:nvPr/>
              </p:nvSpPr>
              <p:spPr>
                <a:xfrm>
                  <a:off x="1453850" y="3214050"/>
                  <a:ext cx="272100" cy="272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7"/>
                <p:cNvSpPr/>
                <p:nvPr/>
              </p:nvSpPr>
              <p:spPr>
                <a:xfrm>
                  <a:off x="1725950" y="3214050"/>
                  <a:ext cx="272100" cy="272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7" name="Google Shape;557;p37"/>
              <p:cNvSpPr/>
              <p:nvPr/>
            </p:nvSpPr>
            <p:spPr>
              <a:xfrm>
                <a:off x="1589900" y="3078000"/>
                <a:ext cx="272100" cy="272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8" name="Google Shape;558;p37"/>
            <p:cNvSpPr/>
            <p:nvPr/>
          </p:nvSpPr>
          <p:spPr>
            <a:xfrm>
              <a:off x="3278923" y="2931004"/>
              <a:ext cx="147561" cy="146178"/>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9" name="Google Shape;559;p37"/>
          <p:cNvGrpSpPr/>
          <p:nvPr/>
        </p:nvGrpSpPr>
        <p:grpSpPr>
          <a:xfrm>
            <a:off x="8550745" y="701038"/>
            <a:ext cx="553860" cy="548702"/>
            <a:chOff x="7713955" y="4182950"/>
            <a:chExt cx="553860" cy="548702"/>
          </a:xfrm>
        </p:grpSpPr>
        <p:sp>
          <p:nvSpPr>
            <p:cNvPr id="560" name="Google Shape;560;p37"/>
            <p:cNvSpPr/>
            <p:nvPr/>
          </p:nvSpPr>
          <p:spPr>
            <a:xfrm>
              <a:off x="7713955" y="4182950"/>
              <a:ext cx="553860" cy="548702"/>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dk1"/>
            </a:solidFill>
            <a:ln w="152400" cap="flat" cmpd="sng">
              <a:solidFill>
                <a:schemeClr val="dk1"/>
              </a:solidFill>
              <a:prstDash val="solid"/>
              <a:round/>
              <a:headEnd type="none" w="sm" len="sm"/>
              <a:tailEnd type="none" w="sm" len="sm"/>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7"/>
            <p:cNvSpPr/>
            <p:nvPr/>
          </p:nvSpPr>
          <p:spPr>
            <a:xfrm>
              <a:off x="7713955" y="4182950"/>
              <a:ext cx="553860" cy="548702"/>
            </a:xfrm>
            <a:custGeom>
              <a:avLst/>
              <a:gdLst/>
              <a:ahLst/>
              <a:cxnLst/>
              <a:rect l="l" t="t" r="r" b="b"/>
              <a:pathLst>
                <a:path w="3060" h="3031" extrusionOk="0">
                  <a:moveTo>
                    <a:pt x="1532" y="1"/>
                  </a:moveTo>
                  <a:cubicBezTo>
                    <a:pt x="1504" y="1"/>
                    <a:pt x="1475" y="16"/>
                    <a:pt x="1461" y="46"/>
                  </a:cubicBezTo>
                  <a:lnTo>
                    <a:pt x="1196" y="616"/>
                  </a:lnTo>
                  <a:cubicBezTo>
                    <a:pt x="1080" y="865"/>
                    <a:pt x="880" y="1064"/>
                    <a:pt x="630" y="1181"/>
                  </a:cubicBezTo>
                  <a:lnTo>
                    <a:pt x="61" y="1445"/>
                  </a:lnTo>
                  <a:cubicBezTo>
                    <a:pt x="0" y="1471"/>
                    <a:pt x="0" y="1558"/>
                    <a:pt x="61" y="1586"/>
                  </a:cubicBezTo>
                  <a:lnTo>
                    <a:pt x="630" y="1850"/>
                  </a:lnTo>
                  <a:cubicBezTo>
                    <a:pt x="880" y="1967"/>
                    <a:pt x="1078" y="2166"/>
                    <a:pt x="1196" y="2415"/>
                  </a:cubicBezTo>
                  <a:lnTo>
                    <a:pt x="1459" y="2984"/>
                  </a:lnTo>
                  <a:cubicBezTo>
                    <a:pt x="1473" y="3015"/>
                    <a:pt x="1502" y="3030"/>
                    <a:pt x="1531" y="3030"/>
                  </a:cubicBezTo>
                  <a:cubicBezTo>
                    <a:pt x="1560" y="3030"/>
                    <a:pt x="1589" y="3015"/>
                    <a:pt x="1603" y="2984"/>
                  </a:cubicBezTo>
                  <a:lnTo>
                    <a:pt x="1866" y="2415"/>
                  </a:lnTo>
                  <a:cubicBezTo>
                    <a:pt x="1984" y="2166"/>
                    <a:pt x="2183" y="1967"/>
                    <a:pt x="2432" y="1850"/>
                  </a:cubicBezTo>
                  <a:lnTo>
                    <a:pt x="3001" y="1586"/>
                  </a:lnTo>
                  <a:cubicBezTo>
                    <a:pt x="3060" y="1556"/>
                    <a:pt x="3060" y="1475"/>
                    <a:pt x="3003" y="1445"/>
                  </a:cubicBezTo>
                  <a:lnTo>
                    <a:pt x="2434" y="1181"/>
                  </a:lnTo>
                  <a:cubicBezTo>
                    <a:pt x="2185" y="1064"/>
                    <a:pt x="1984" y="865"/>
                    <a:pt x="1869" y="616"/>
                  </a:cubicBezTo>
                  <a:lnTo>
                    <a:pt x="1603" y="46"/>
                  </a:lnTo>
                  <a:cubicBezTo>
                    <a:pt x="1589" y="16"/>
                    <a:pt x="1561" y="1"/>
                    <a:pt x="15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ounded Rectangle 7">
            <a:extLst>
              <a:ext uri="{FF2B5EF4-FFF2-40B4-BE49-F238E27FC236}">
                <a16:creationId xmlns:a16="http://schemas.microsoft.com/office/drawing/2014/main" id="{695E2A89-2C23-EF57-B4D6-4CDACD03B227}"/>
              </a:ext>
            </a:extLst>
          </p:cNvPr>
          <p:cNvSpPr/>
          <p:nvPr/>
        </p:nvSpPr>
        <p:spPr>
          <a:xfrm>
            <a:off x="198170" y="389783"/>
            <a:ext cx="4099510" cy="4128877"/>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1800">
              <a:solidFill>
                <a:schemeClr val="bg1">
                  <a:lumMod val="10000"/>
                </a:schemeClr>
              </a:solidFill>
            </a:endParaRPr>
          </a:p>
          <a:p>
            <a:pPr algn="just">
              <a:lnSpc>
                <a:spcPct val="150000"/>
              </a:lnSpc>
            </a:pPr>
            <a:endParaRPr lang="en-US" sz="1800">
              <a:solidFill>
                <a:schemeClr val="bg1">
                  <a:lumMod val="10000"/>
                </a:schemeClr>
              </a:solidFill>
            </a:endParaRPr>
          </a:p>
        </p:txBody>
      </p:sp>
      <p:sp>
        <p:nvSpPr>
          <p:cNvPr id="5" name="Rounded Rectangle 7">
            <a:extLst>
              <a:ext uri="{FF2B5EF4-FFF2-40B4-BE49-F238E27FC236}">
                <a16:creationId xmlns:a16="http://schemas.microsoft.com/office/drawing/2014/main" id="{0EC10A35-9B02-B988-FD08-704BF75BE075}"/>
              </a:ext>
            </a:extLst>
          </p:cNvPr>
          <p:cNvSpPr/>
          <p:nvPr/>
        </p:nvSpPr>
        <p:spPr>
          <a:xfrm>
            <a:off x="4762501" y="389783"/>
            <a:ext cx="4099509" cy="4052678"/>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1800">
              <a:solidFill>
                <a:schemeClr val="bg1">
                  <a:lumMod val="10000"/>
                </a:schemeClr>
              </a:solidFill>
            </a:endParaRPr>
          </a:p>
        </p:txBody>
      </p:sp>
      <p:pic>
        <p:nvPicPr>
          <p:cNvPr id="7" name="Picture 6">
            <a:extLst>
              <a:ext uri="{FF2B5EF4-FFF2-40B4-BE49-F238E27FC236}">
                <a16:creationId xmlns:a16="http://schemas.microsoft.com/office/drawing/2014/main" id="{B2EDF012-DB63-E903-08F1-358593B74E99}"/>
              </a:ext>
            </a:extLst>
          </p:cNvPr>
          <p:cNvPicPr>
            <a:picLocks noChangeAspect="1"/>
          </p:cNvPicPr>
          <p:nvPr/>
        </p:nvPicPr>
        <p:blipFill rotWithShape="1">
          <a:blip r:embed="rId3"/>
          <a:srcRect l="50000" t="31111" r="37667" b="50000"/>
          <a:stretch/>
        </p:blipFill>
        <p:spPr>
          <a:xfrm>
            <a:off x="1488248" y="2807041"/>
            <a:ext cx="1898372" cy="1635421"/>
          </a:xfrm>
          <a:prstGeom prst="rect">
            <a:avLst/>
          </a:prstGeom>
        </p:spPr>
      </p:pic>
      <p:sp>
        <p:nvSpPr>
          <p:cNvPr id="8" name="TextBox 7">
            <a:extLst>
              <a:ext uri="{FF2B5EF4-FFF2-40B4-BE49-F238E27FC236}">
                <a16:creationId xmlns:a16="http://schemas.microsoft.com/office/drawing/2014/main" id="{017FD41C-7299-BA01-4112-728FFEA297D7}"/>
              </a:ext>
            </a:extLst>
          </p:cNvPr>
          <p:cNvSpPr txBox="1"/>
          <p:nvPr/>
        </p:nvSpPr>
        <p:spPr>
          <a:xfrm>
            <a:off x="281990" y="701038"/>
            <a:ext cx="3939439" cy="2118529"/>
          </a:xfrm>
          <a:prstGeom prst="rect">
            <a:avLst/>
          </a:prstGeom>
          <a:noFill/>
        </p:spPr>
        <p:txBody>
          <a:bodyPr wrap="square" rtlCol="0">
            <a:spAutoFit/>
          </a:bodyPr>
          <a:lstStyle/>
          <a:p>
            <a:pPr algn="just">
              <a:lnSpc>
                <a:spcPct val="150000"/>
              </a:lnSpc>
            </a:pPr>
            <a:r>
              <a:rPr lang="en-US" sz="1800" b="1">
                <a:solidFill>
                  <a:schemeClr val="bg1">
                    <a:lumMod val="10000"/>
                  </a:schemeClr>
                </a:solidFill>
              </a:rPr>
              <a:t>Bước 3</a:t>
            </a:r>
            <a:r>
              <a:rPr lang="en-US" sz="1800" b="1" i="1">
                <a:solidFill>
                  <a:schemeClr val="bg1">
                    <a:lumMod val="10000"/>
                  </a:schemeClr>
                </a:solidFill>
              </a:rPr>
              <a:t>: </a:t>
            </a:r>
            <a:r>
              <a:rPr lang="en-US" sz="1800">
                <a:solidFill>
                  <a:schemeClr val="bg1">
                    <a:lumMod val="10000"/>
                  </a:schemeClr>
                </a:solidFill>
              </a:rPr>
              <a:t>Sau 4 – 8 giờ, ngắt chiếc lá thí nghiệm, tháo băng giấy đen, cho lá vào cốc thủy tinh đựng nước cất, sau đó đun lá trong nước sôi khoảng 60 giây (24.2a)</a:t>
            </a:r>
            <a:endParaRPr lang="en-US" sz="1800"/>
          </a:p>
        </p:txBody>
      </p:sp>
      <p:sp>
        <p:nvSpPr>
          <p:cNvPr id="9" name="TextBox 8">
            <a:extLst>
              <a:ext uri="{FF2B5EF4-FFF2-40B4-BE49-F238E27FC236}">
                <a16:creationId xmlns:a16="http://schemas.microsoft.com/office/drawing/2014/main" id="{6B6D5B24-341D-DD3D-EB8E-E86277F87D9D}"/>
              </a:ext>
            </a:extLst>
          </p:cNvPr>
          <p:cNvSpPr txBox="1"/>
          <p:nvPr/>
        </p:nvSpPr>
        <p:spPr>
          <a:xfrm>
            <a:off x="4887037" y="701038"/>
            <a:ext cx="3850436" cy="2118529"/>
          </a:xfrm>
          <a:prstGeom prst="rect">
            <a:avLst/>
          </a:prstGeom>
          <a:noFill/>
        </p:spPr>
        <p:txBody>
          <a:bodyPr wrap="square" rtlCol="0">
            <a:spAutoFit/>
          </a:bodyPr>
          <a:lstStyle/>
          <a:p>
            <a:pPr algn="just">
              <a:lnSpc>
                <a:spcPct val="150000"/>
              </a:lnSpc>
            </a:pPr>
            <a:r>
              <a:rPr lang="en-US" sz="1800" b="1">
                <a:effectLst/>
                <a:latin typeface="+mj-lt"/>
                <a:ea typeface="Times New Roman" panose="02020603050405020304" pitchFamily="18" charset="0"/>
              </a:rPr>
              <a:t>Bước 4: </a:t>
            </a:r>
            <a:r>
              <a:rPr lang="en-US" sz="1800">
                <a:effectLst/>
                <a:latin typeface="+mj-lt"/>
                <a:ea typeface="Times New Roman" panose="02020603050405020304" pitchFamily="18" charset="0"/>
              </a:rPr>
              <a:t>Tắt bếp, dùng panh gắp lá và cho vào ống nghiệm có chứa cồn 90</a:t>
            </a:r>
            <a:r>
              <a:rPr lang="en-US" sz="1800" baseline="30000">
                <a:effectLst/>
                <a:latin typeface="+mj-lt"/>
                <a:ea typeface="Times New Roman" panose="02020603050405020304" pitchFamily="18" charset="0"/>
              </a:rPr>
              <a:t>0</a:t>
            </a:r>
            <a:r>
              <a:rPr lang="en-US" sz="1800">
                <a:effectLst/>
                <a:latin typeface="+mj-lt"/>
                <a:ea typeface="Times New Roman" panose="02020603050405020304" pitchFamily="18" charset="0"/>
              </a:rPr>
              <a:t> đun cách thủy trong vài phút (hoặc cho đến khi thấy lá mất màu xanh lục) (24.2b)</a:t>
            </a:r>
            <a:endParaRPr lang="en-US" sz="1800">
              <a:effectLst/>
              <a:latin typeface="+mj-lt"/>
              <a:ea typeface="Calibri" panose="020F0502020204030204" pitchFamily="34" charset="0"/>
            </a:endParaRPr>
          </a:p>
        </p:txBody>
      </p:sp>
      <p:pic>
        <p:nvPicPr>
          <p:cNvPr id="11" name="Picture 10">
            <a:extLst>
              <a:ext uri="{FF2B5EF4-FFF2-40B4-BE49-F238E27FC236}">
                <a16:creationId xmlns:a16="http://schemas.microsoft.com/office/drawing/2014/main" id="{78F7CE88-2FAD-B534-8C8B-664568B0702A}"/>
              </a:ext>
            </a:extLst>
          </p:cNvPr>
          <p:cNvPicPr>
            <a:picLocks noChangeAspect="1"/>
          </p:cNvPicPr>
          <p:nvPr/>
        </p:nvPicPr>
        <p:blipFill rotWithShape="1">
          <a:blip r:embed="rId4"/>
          <a:srcRect l="63917" t="27259" r="26249" b="50000"/>
          <a:stretch/>
        </p:blipFill>
        <p:spPr>
          <a:xfrm>
            <a:off x="6225626" y="2807041"/>
            <a:ext cx="1173257" cy="1526228"/>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750"/>
                                        <p:tgtEl>
                                          <p:spTgt spid="7"/>
                                        </p:tgtEl>
                                      </p:cBhvr>
                                    </p:animEffect>
                                    <p:anim calcmode="lin" valueType="num">
                                      <p:cBhvr>
                                        <p:cTn id="18" dur="750" fill="hold"/>
                                        <p:tgtEl>
                                          <p:spTgt spid="7"/>
                                        </p:tgtEl>
                                        <p:attrNameLst>
                                          <p:attrName>ppt_x</p:attrName>
                                        </p:attrNameLst>
                                      </p:cBhvr>
                                      <p:tavLst>
                                        <p:tav tm="0">
                                          <p:val>
                                            <p:strVal val="#ppt_x"/>
                                          </p:val>
                                        </p:tav>
                                        <p:tav tm="100000">
                                          <p:val>
                                            <p:strVal val="#ppt_x"/>
                                          </p:val>
                                        </p:tav>
                                      </p:tavLst>
                                    </p:anim>
                                    <p:anim calcmode="lin" valueType="num">
                                      <p:cBhvr>
                                        <p:cTn id="19"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750"/>
                                        <p:tgtEl>
                                          <p:spTgt spid="11"/>
                                        </p:tgtEl>
                                      </p:cBhvr>
                                    </p:animEffect>
                                    <p:anim calcmode="lin" valueType="num">
                                      <p:cBhvr>
                                        <p:cTn id="35" dur="750" fill="hold"/>
                                        <p:tgtEl>
                                          <p:spTgt spid="11"/>
                                        </p:tgtEl>
                                        <p:attrNameLst>
                                          <p:attrName>ppt_x</p:attrName>
                                        </p:attrNameLst>
                                      </p:cBhvr>
                                      <p:tavLst>
                                        <p:tav tm="0">
                                          <p:val>
                                            <p:strVal val="#ppt_x"/>
                                          </p:val>
                                        </p:tav>
                                        <p:tav tm="100000">
                                          <p:val>
                                            <p:strVal val="#ppt_x"/>
                                          </p:val>
                                        </p:tav>
                                      </p:tavLst>
                                    </p:anim>
                                    <p:anim calcmode="lin" valueType="num">
                                      <p:cBhvr>
                                        <p:cTn id="36"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9" grpId="0"/>
    </p:bldLst>
  </p:timing>
</p:sld>
</file>

<file path=ppt/theme/theme1.xml><?xml version="1.0" encoding="utf-8"?>
<a:theme xmlns:a="http://schemas.openxmlformats.org/drawingml/2006/main" name="Housewarming Gift List! by Slidesgo">
  <a:themeElements>
    <a:clrScheme name="Simple Light">
      <a:dk1>
        <a:srgbClr val="FFFFFF"/>
      </a:dk1>
      <a:lt1>
        <a:srgbClr val="EFDFD0"/>
      </a:lt1>
      <a:dk2>
        <a:srgbClr val="FFAF94"/>
      </a:dk2>
      <a:lt2>
        <a:srgbClr val="C1674F"/>
      </a:lt2>
      <a:accent1>
        <a:srgbClr val="41201E"/>
      </a:accent1>
      <a:accent2>
        <a:srgbClr val="160002"/>
      </a:accent2>
      <a:accent3>
        <a:srgbClr val="FFA94C"/>
      </a:accent3>
      <a:accent4>
        <a:srgbClr val="BEB17D"/>
      </a:accent4>
      <a:accent5>
        <a:srgbClr val="ADC2D7"/>
      </a:accent5>
      <a:accent6>
        <a:srgbClr val="4971C9"/>
      </a:accent6>
      <a:hlink>
        <a:srgbClr val="41201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332</TotalTime>
  <Words>1319</Words>
  <Application>Microsoft Office PowerPoint</Application>
  <PresentationFormat>On-screen Show (16:9)</PresentationFormat>
  <Paragraphs>139</Paragraphs>
  <Slides>25</Slides>
  <Notes>23</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25</vt:i4>
      </vt:variant>
    </vt:vector>
  </HeadingPairs>
  <TitlesOfParts>
    <vt:vector size="37" baseType="lpstr">
      <vt:lpstr>Bebas Neue</vt:lpstr>
      <vt:lpstr>PT Sans</vt:lpstr>
      <vt:lpstr>League Spartan</vt:lpstr>
      <vt:lpstr>Arial</vt:lpstr>
      <vt:lpstr>League Spartan Black</vt:lpstr>
      <vt:lpstr>Times New Roman</vt:lpstr>
      <vt:lpstr>League Spartan Light</vt:lpstr>
      <vt:lpstr>Noto Sans Symbols</vt:lpstr>
      <vt:lpstr>Wingdings</vt:lpstr>
      <vt:lpstr>Nunito Light</vt:lpstr>
      <vt:lpstr>Calibri</vt:lpstr>
      <vt:lpstr>Housewarming Gift List! by Slidesgo</vt:lpstr>
      <vt:lpstr>PowerPoint Presentation</vt:lpstr>
      <vt:lpstr>PowerPoint Presentation</vt:lpstr>
      <vt:lpstr>PowerPoint Presentation</vt:lpstr>
      <vt:lpstr>PowerPoint Presentation</vt:lpstr>
      <vt:lpstr>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Tang Trang</cp:lastModifiedBy>
  <cp:revision>9</cp:revision>
  <dcterms:modified xsi:type="dcterms:W3CDTF">2022-08-29T01:53:08Z</dcterms:modified>
</cp:coreProperties>
</file>