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22"/>
  </p:notesMasterIdLst>
  <p:sldIdLst>
    <p:sldId id="323" r:id="rId3"/>
    <p:sldId id="256" r:id="rId4"/>
    <p:sldId id="257" r:id="rId5"/>
    <p:sldId id="258" r:id="rId6"/>
    <p:sldId id="259" r:id="rId7"/>
    <p:sldId id="270" r:id="rId8"/>
    <p:sldId id="324" r:id="rId9"/>
    <p:sldId id="325" r:id="rId10"/>
    <p:sldId id="330" r:id="rId11"/>
    <p:sldId id="296" r:id="rId12"/>
    <p:sldId id="332" r:id="rId13"/>
    <p:sldId id="340" r:id="rId14"/>
    <p:sldId id="326" r:id="rId15"/>
    <p:sldId id="315" r:id="rId16"/>
    <p:sldId id="334" r:id="rId17"/>
    <p:sldId id="339" r:id="rId18"/>
    <p:sldId id="335" r:id="rId19"/>
    <p:sldId id="338" r:id="rId20"/>
    <p:sldId id="308" r:id="rId21"/>
  </p:sldIdLst>
  <p:sldSz cx="9144000" cy="5143500" type="screen16x9"/>
  <p:notesSz cx="6858000" cy="9144000"/>
  <p:embeddedFontLst>
    <p:embeddedFont>
      <p:font typeface="Calibri" pitchFamily="34" charset="0"/>
      <p:regular r:id="rId23"/>
      <p:bold r:id="rId24"/>
      <p:italic r:id="rId25"/>
      <p:boldItalic r:id="rId26"/>
    </p:embeddedFont>
    <p:embeddedFont>
      <p:font typeface="Barlow" charset="0"/>
      <p:regular r:id="rId27"/>
      <p:bold r:id="rId28"/>
      <p:italic r:id="rId29"/>
      <p:boldItalic r:id="rId30"/>
    </p:embeddedFont>
    <p:embeddedFont>
      <p:font typeface="Barlow Semi Condensed" charset="0"/>
      <p:regular r:id="rId31"/>
      <p:bold r:id="rId32"/>
      <p:italic r:id="rId33"/>
      <p:boldItalic r:id="rId34"/>
    </p:embeddedFont>
    <p:embeddedFont>
      <p:font typeface="Anton" charset="0"/>
      <p:regular r:id="rId35"/>
    </p:embeddedFont>
    <p:embeddedFont>
      <p:font typeface="Fira Sans Extra Condensed" charset="0"/>
      <p:regular r:id="rId36"/>
      <p:bold r:id="rId37"/>
      <p:italic r:id="rId38"/>
      <p:boldItalic r:id="rId39"/>
    </p:embeddedFont>
    <p:embeddedFont>
      <p:font typeface="Denk One" charset="0"/>
      <p:regular r:id="rId40"/>
    </p:embeddedFont>
    <p:embeddedFont>
      <p:font typeface="Barlow Semi Condensed Light" charset="0"/>
      <p:regular r:id="rId41"/>
      <p:bold r:id="rId42"/>
      <p:italic r:id="rId43"/>
      <p:boldItalic r:id="rId44"/>
    </p:embeddedFont>
    <p:embeddedFont>
      <p:font typeface="Calibri Light" pitchFamily="34" charset="0"/>
      <p:regular r:id="rId45"/>
      <p:italic r:id="rId46"/>
    </p:embeddedFont>
    <p:embeddedFont>
      <p:font typeface="Barlow Condensed"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5F8374"/>
    <a:srgbClr val="ABD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3"/>
  </p:normalViewPr>
  <p:slideViewPr>
    <p:cSldViewPr snapToGrid="0" snapToObjects="1">
      <p:cViewPr>
        <p:scale>
          <a:sx n="110" d="100"/>
          <a:sy n="110" d="100"/>
        </p:scale>
        <p:origin x="-2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font" Target="fonts/font19.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44434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02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022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984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984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022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58d3b44f0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58d3b44f0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8d3b44f08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8d3b44f08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33126" y="1571150"/>
            <a:ext cx="49551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5500"/>
              <a:buNone/>
              <a:defRPr sz="5500"/>
            </a:lvl1pPr>
            <a:lvl2pPr lvl="1"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11" name="Google Shape;11;p2"/>
          <p:cNvSpPr/>
          <p:nvPr/>
        </p:nvSpPr>
        <p:spPr>
          <a:xfrm>
            <a:off x="100" y="44234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633122" y="3249529"/>
            <a:ext cx="43521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F4783C"/>
              </a:buClr>
              <a:buSzPts val="2800"/>
              <a:buNone/>
              <a:defRPr sz="2800">
                <a:solidFill>
                  <a:srgbClr val="F4783C"/>
                </a:solidFill>
              </a:defRPr>
            </a:lvl2pPr>
            <a:lvl3pPr lvl="2" rtl="0">
              <a:lnSpc>
                <a:spcPct val="100000"/>
              </a:lnSpc>
              <a:spcBef>
                <a:spcPts val="0"/>
              </a:spcBef>
              <a:spcAft>
                <a:spcPts val="0"/>
              </a:spcAft>
              <a:buClr>
                <a:srgbClr val="F4783C"/>
              </a:buClr>
              <a:buSzPts val="2800"/>
              <a:buNone/>
              <a:defRPr sz="2800">
                <a:solidFill>
                  <a:srgbClr val="F4783C"/>
                </a:solidFill>
              </a:defRPr>
            </a:lvl3pPr>
            <a:lvl4pPr lvl="3" rtl="0">
              <a:lnSpc>
                <a:spcPct val="100000"/>
              </a:lnSpc>
              <a:spcBef>
                <a:spcPts val="0"/>
              </a:spcBef>
              <a:spcAft>
                <a:spcPts val="0"/>
              </a:spcAft>
              <a:buClr>
                <a:srgbClr val="F4783C"/>
              </a:buClr>
              <a:buSzPts val="2800"/>
              <a:buNone/>
              <a:defRPr sz="2800">
                <a:solidFill>
                  <a:srgbClr val="F4783C"/>
                </a:solidFill>
              </a:defRPr>
            </a:lvl4pPr>
            <a:lvl5pPr lvl="4" rtl="0">
              <a:lnSpc>
                <a:spcPct val="100000"/>
              </a:lnSpc>
              <a:spcBef>
                <a:spcPts val="0"/>
              </a:spcBef>
              <a:spcAft>
                <a:spcPts val="0"/>
              </a:spcAft>
              <a:buClr>
                <a:srgbClr val="F4783C"/>
              </a:buClr>
              <a:buSzPts val="2800"/>
              <a:buNone/>
              <a:defRPr sz="2800">
                <a:solidFill>
                  <a:srgbClr val="F4783C"/>
                </a:solidFill>
              </a:defRPr>
            </a:lvl5pPr>
            <a:lvl6pPr lvl="5" rtl="0">
              <a:lnSpc>
                <a:spcPct val="100000"/>
              </a:lnSpc>
              <a:spcBef>
                <a:spcPts val="0"/>
              </a:spcBef>
              <a:spcAft>
                <a:spcPts val="0"/>
              </a:spcAft>
              <a:buClr>
                <a:srgbClr val="F4783C"/>
              </a:buClr>
              <a:buSzPts val="2800"/>
              <a:buNone/>
              <a:defRPr sz="2800">
                <a:solidFill>
                  <a:srgbClr val="F4783C"/>
                </a:solidFill>
              </a:defRPr>
            </a:lvl6pPr>
            <a:lvl7pPr lvl="6" rtl="0">
              <a:lnSpc>
                <a:spcPct val="100000"/>
              </a:lnSpc>
              <a:spcBef>
                <a:spcPts val="0"/>
              </a:spcBef>
              <a:spcAft>
                <a:spcPts val="0"/>
              </a:spcAft>
              <a:buClr>
                <a:srgbClr val="F4783C"/>
              </a:buClr>
              <a:buSzPts val="2800"/>
              <a:buNone/>
              <a:defRPr sz="2800">
                <a:solidFill>
                  <a:srgbClr val="F4783C"/>
                </a:solidFill>
              </a:defRPr>
            </a:lvl7pPr>
            <a:lvl8pPr lvl="7" rtl="0">
              <a:lnSpc>
                <a:spcPct val="100000"/>
              </a:lnSpc>
              <a:spcBef>
                <a:spcPts val="0"/>
              </a:spcBef>
              <a:spcAft>
                <a:spcPts val="0"/>
              </a:spcAft>
              <a:buClr>
                <a:srgbClr val="F4783C"/>
              </a:buClr>
              <a:buSzPts val="2800"/>
              <a:buNone/>
              <a:defRPr sz="2800">
                <a:solidFill>
                  <a:srgbClr val="F4783C"/>
                </a:solidFill>
              </a:defRPr>
            </a:lvl8pPr>
            <a:lvl9pPr lvl="8"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1"/>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fld id="{00000000-1234-1234-1234-123412341234}" type="slidenum">
              <a:rPr lang="es"/>
              <a:pPr/>
              <a:t>‹#›</a:t>
            </a:fld>
            <a:endParaRPr>
              <a:solidFill>
                <a:srgbClr val="F4E9DF"/>
              </a:solidFill>
            </a:endParaRPr>
          </a:p>
        </p:txBody>
      </p:sp>
      <p:sp>
        <p:nvSpPr>
          <p:cNvPr id="41" name="Google Shape;41;p5"/>
          <p:cNvSpPr/>
          <p:nvPr/>
        </p:nvSpPr>
        <p:spPr>
          <a:xfrm>
            <a:off x="382675" y="397650"/>
            <a:ext cx="8378700" cy="4348200"/>
          </a:xfrm>
          <a:prstGeom prst="rect">
            <a:avLst/>
          </a:prstGeom>
          <a:solidFill>
            <a:schemeClr val="lt1"/>
          </a:solidFill>
          <a:ln>
            <a:noFill/>
          </a:ln>
        </p:spPr>
        <p:txBody>
          <a:bodyPr spcFirstLastPara="1" wrap="square" lIns="91425" tIns="91425" rIns="91425" bIns="91425" anchor="ctr" anchorCtr="0">
            <a:noAutofit/>
          </a:bodyPr>
          <a:lstStyle/>
          <a:p>
            <a:endParaRPr/>
          </a:p>
        </p:txBody>
      </p:sp>
      <p:cxnSp>
        <p:nvCxnSpPr>
          <p:cNvPr id="42" name="Google Shape;42;p5"/>
          <p:cNvCxnSpPr/>
          <p:nvPr/>
        </p:nvCxnSpPr>
        <p:spPr>
          <a:xfrm>
            <a:off x="3834150" y="2653325"/>
            <a:ext cx="1475700" cy="0"/>
          </a:xfrm>
          <a:prstGeom prst="straightConnector1">
            <a:avLst/>
          </a:prstGeom>
          <a:noFill/>
          <a:ln w="28575" cap="flat" cmpd="sng">
            <a:solidFill>
              <a:schemeClr val="dk1"/>
            </a:solidFill>
            <a:prstDash val="solid"/>
            <a:round/>
            <a:headEnd type="none" w="med" len="med"/>
            <a:tailEnd type="none" w="med" len="med"/>
          </a:ln>
        </p:spPr>
      </p:cxnSp>
      <p:sp>
        <p:nvSpPr>
          <p:cNvPr id="43" name="Google Shape;43;p5"/>
          <p:cNvSpPr txBox="1">
            <a:spLocks noGrp="1"/>
          </p:cNvSpPr>
          <p:nvPr>
            <p:ph type="ctrTitle"/>
          </p:nvPr>
        </p:nvSpPr>
        <p:spPr>
          <a:xfrm>
            <a:off x="382650" y="776000"/>
            <a:ext cx="83787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44" name="Google Shape;44;p5"/>
          <p:cNvSpPr txBox="1">
            <a:spLocks noGrp="1"/>
          </p:cNvSpPr>
          <p:nvPr>
            <p:ph type="subTitle" idx="1"/>
          </p:nvPr>
        </p:nvSpPr>
        <p:spPr>
          <a:xfrm>
            <a:off x="2395947" y="2813304"/>
            <a:ext cx="4352100" cy="71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algn="ctr" rtl="0">
              <a:lnSpc>
                <a:spcPct val="100000"/>
              </a:lnSpc>
              <a:spcBef>
                <a:spcPts val="0"/>
              </a:spcBef>
              <a:spcAft>
                <a:spcPts val="0"/>
              </a:spcAft>
              <a:buClr>
                <a:srgbClr val="F4783C"/>
              </a:buClr>
              <a:buSzPts val="2800"/>
              <a:buNone/>
              <a:defRPr sz="2800">
                <a:solidFill>
                  <a:srgbClr val="F4783C"/>
                </a:solidFill>
              </a:defRPr>
            </a:lvl2pPr>
            <a:lvl3pPr lvl="2" algn="ctr" rtl="0">
              <a:lnSpc>
                <a:spcPct val="100000"/>
              </a:lnSpc>
              <a:spcBef>
                <a:spcPts val="0"/>
              </a:spcBef>
              <a:spcAft>
                <a:spcPts val="0"/>
              </a:spcAft>
              <a:buClr>
                <a:srgbClr val="F4783C"/>
              </a:buClr>
              <a:buSzPts val="2800"/>
              <a:buNone/>
              <a:defRPr sz="2800">
                <a:solidFill>
                  <a:srgbClr val="F4783C"/>
                </a:solidFill>
              </a:defRPr>
            </a:lvl3pPr>
            <a:lvl4pPr lvl="3" algn="ctr" rtl="0">
              <a:lnSpc>
                <a:spcPct val="100000"/>
              </a:lnSpc>
              <a:spcBef>
                <a:spcPts val="0"/>
              </a:spcBef>
              <a:spcAft>
                <a:spcPts val="0"/>
              </a:spcAft>
              <a:buClr>
                <a:srgbClr val="F4783C"/>
              </a:buClr>
              <a:buSzPts val="2800"/>
              <a:buNone/>
              <a:defRPr sz="2800">
                <a:solidFill>
                  <a:srgbClr val="F4783C"/>
                </a:solidFill>
              </a:defRPr>
            </a:lvl4pPr>
            <a:lvl5pPr lvl="4" algn="ctr" rtl="0">
              <a:lnSpc>
                <a:spcPct val="100000"/>
              </a:lnSpc>
              <a:spcBef>
                <a:spcPts val="0"/>
              </a:spcBef>
              <a:spcAft>
                <a:spcPts val="0"/>
              </a:spcAft>
              <a:buClr>
                <a:srgbClr val="F4783C"/>
              </a:buClr>
              <a:buSzPts val="2800"/>
              <a:buNone/>
              <a:defRPr sz="2800">
                <a:solidFill>
                  <a:srgbClr val="F4783C"/>
                </a:solidFill>
              </a:defRPr>
            </a:lvl5pPr>
            <a:lvl6pPr lvl="5" algn="ctr" rtl="0">
              <a:lnSpc>
                <a:spcPct val="100000"/>
              </a:lnSpc>
              <a:spcBef>
                <a:spcPts val="0"/>
              </a:spcBef>
              <a:spcAft>
                <a:spcPts val="0"/>
              </a:spcAft>
              <a:buClr>
                <a:srgbClr val="F4783C"/>
              </a:buClr>
              <a:buSzPts val="2800"/>
              <a:buNone/>
              <a:defRPr sz="2800">
                <a:solidFill>
                  <a:srgbClr val="F4783C"/>
                </a:solidFill>
              </a:defRPr>
            </a:lvl6pPr>
            <a:lvl7pPr lvl="6" algn="ctr" rtl="0">
              <a:lnSpc>
                <a:spcPct val="100000"/>
              </a:lnSpc>
              <a:spcBef>
                <a:spcPts val="0"/>
              </a:spcBef>
              <a:spcAft>
                <a:spcPts val="0"/>
              </a:spcAft>
              <a:buClr>
                <a:srgbClr val="F4783C"/>
              </a:buClr>
              <a:buSzPts val="2800"/>
              <a:buNone/>
              <a:defRPr sz="2800">
                <a:solidFill>
                  <a:srgbClr val="F4783C"/>
                </a:solidFill>
              </a:defRPr>
            </a:lvl7pPr>
            <a:lvl8pPr lvl="7" algn="ctr" rtl="0">
              <a:lnSpc>
                <a:spcPct val="100000"/>
              </a:lnSpc>
              <a:spcBef>
                <a:spcPts val="0"/>
              </a:spcBef>
              <a:spcAft>
                <a:spcPts val="0"/>
              </a:spcAft>
              <a:buClr>
                <a:srgbClr val="F4783C"/>
              </a:buClr>
              <a:buSzPts val="2800"/>
              <a:buNone/>
              <a:defRPr sz="2800">
                <a:solidFill>
                  <a:srgbClr val="F4783C"/>
                </a:solidFill>
              </a:defRPr>
            </a:lvl8pPr>
            <a:lvl9pPr lvl="8" algn="ctr" rtl="0">
              <a:lnSpc>
                <a:spcPct val="100000"/>
              </a:lnSpc>
              <a:spcBef>
                <a:spcPts val="0"/>
              </a:spcBef>
              <a:spcAft>
                <a:spcPts val="0"/>
              </a:spcAft>
              <a:buClr>
                <a:srgbClr val="F4783C"/>
              </a:buClr>
              <a:buSzPts val="2800"/>
              <a:buNone/>
              <a:defRPr sz="2800">
                <a:solidFill>
                  <a:srgbClr val="F4783C"/>
                </a:solidFill>
              </a:defRPr>
            </a:lvl9pPr>
          </a:lstStyle>
          <a:p>
            <a:endParaRPr/>
          </a:p>
        </p:txBody>
      </p:sp>
    </p:spTree>
    <p:extLst>
      <p:ext uri="{BB962C8B-B14F-4D97-AF65-F5344CB8AC3E}">
        <p14:creationId xmlns:p14="http://schemas.microsoft.com/office/powerpoint/2010/main" val="131960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p:cSld name="TWO COLUMNS">
    <p:bg>
      <p:bgPr>
        <a:solidFill>
          <a:schemeClr val="accent1"/>
        </a:solidFill>
        <a:effectLst/>
      </p:bgPr>
    </p:bg>
    <p:spTree>
      <p:nvGrpSpPr>
        <p:cNvPr id="1" name="Shape 68"/>
        <p:cNvGrpSpPr/>
        <p:nvPr/>
      </p:nvGrpSpPr>
      <p:grpSpPr>
        <a:xfrm>
          <a:off x="0" y="0"/>
          <a:ext cx="0" cy="0"/>
          <a:chOff x="0" y="0"/>
          <a:chExt cx="0" cy="0"/>
        </a:xfrm>
      </p:grpSpPr>
      <p:sp>
        <p:nvSpPr>
          <p:cNvPr id="69" name="Google Shape;69;p9"/>
          <p:cNvSpPr/>
          <p:nvPr/>
        </p:nvSpPr>
        <p:spPr>
          <a:xfrm flipH="1">
            <a:off x="382798" y="397650"/>
            <a:ext cx="8401800" cy="591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70" name="Google Shape;70;p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71" name="Google Shape;71;p9"/>
          <p:cNvSpPr/>
          <p:nvPr/>
        </p:nvSpPr>
        <p:spPr>
          <a:xfrm flipH="1">
            <a:off x="4786900" y="1267950"/>
            <a:ext cx="3997800" cy="3477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72" name="Google Shape;72;p9"/>
          <p:cNvSpPr/>
          <p:nvPr/>
        </p:nvSpPr>
        <p:spPr>
          <a:xfrm flipH="1">
            <a:off x="388111" y="1267950"/>
            <a:ext cx="3997800" cy="34779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73" name="Google Shape;73;p9"/>
          <p:cNvSpPr txBox="1">
            <a:spLocks noGrp="1"/>
          </p:cNvSpPr>
          <p:nvPr>
            <p:ph type="subTitle" idx="1"/>
          </p:nvPr>
        </p:nvSpPr>
        <p:spPr>
          <a:xfrm flipH="1">
            <a:off x="7962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4" name="Google Shape;74;p9"/>
          <p:cNvSpPr txBox="1">
            <a:spLocks noGrp="1"/>
          </p:cNvSpPr>
          <p:nvPr>
            <p:ph type="subTitle" idx="2"/>
          </p:nvPr>
        </p:nvSpPr>
        <p:spPr>
          <a:xfrm flipH="1">
            <a:off x="7962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75" name="Google Shape;75;p9"/>
          <p:cNvSpPr txBox="1">
            <a:spLocks noGrp="1"/>
          </p:cNvSpPr>
          <p:nvPr>
            <p:ph type="subTitle" idx="3"/>
          </p:nvPr>
        </p:nvSpPr>
        <p:spPr>
          <a:xfrm flipH="1">
            <a:off x="51950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 name="Google Shape;76;p9"/>
          <p:cNvSpPr txBox="1">
            <a:spLocks noGrp="1"/>
          </p:cNvSpPr>
          <p:nvPr>
            <p:ph type="subTitle" idx="4"/>
          </p:nvPr>
        </p:nvSpPr>
        <p:spPr>
          <a:xfrm flipH="1">
            <a:off x="51950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Tree>
    <p:extLst>
      <p:ext uri="{BB962C8B-B14F-4D97-AF65-F5344CB8AC3E}">
        <p14:creationId xmlns:p14="http://schemas.microsoft.com/office/powerpoint/2010/main" val="281020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 DESIGN 3">
  <p:cSld name="TITLE + TEXT + DESIGN 3">
    <p:bg>
      <p:bgPr>
        <a:solidFill>
          <a:schemeClr val="accent1"/>
        </a:solidFill>
        <a:effectLst/>
      </p:bgPr>
    </p:bg>
    <p:spTree>
      <p:nvGrpSpPr>
        <p:cNvPr id="1" name="Shape 108"/>
        <p:cNvGrpSpPr/>
        <p:nvPr/>
      </p:nvGrpSpPr>
      <p:grpSpPr>
        <a:xfrm>
          <a:off x="0" y="0"/>
          <a:ext cx="0" cy="0"/>
          <a:chOff x="0" y="0"/>
          <a:chExt cx="0" cy="0"/>
        </a:xfrm>
      </p:grpSpPr>
      <p:sp>
        <p:nvSpPr>
          <p:cNvPr id="109" name="Google Shape;109;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10" name="Google Shape;110;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endParaRPr/>
          </a:p>
        </p:txBody>
      </p:sp>
      <p:grpSp>
        <p:nvGrpSpPr>
          <p:cNvPr id="111" name="Google Shape;111;p12"/>
          <p:cNvGrpSpPr/>
          <p:nvPr/>
        </p:nvGrpSpPr>
        <p:grpSpPr>
          <a:xfrm>
            <a:off x="8441191" y="3791774"/>
            <a:ext cx="197076" cy="216135"/>
            <a:chOff x="7799791" y="3438161"/>
            <a:chExt cx="197076" cy="216135"/>
          </a:xfrm>
        </p:grpSpPr>
        <p:sp>
          <p:nvSpPr>
            <p:cNvPr id="112" name="Google Shape;112;p12"/>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3" name="Google Shape;113;p12"/>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4" name="Google Shape;114;p12"/>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5" name="Google Shape;115;p12"/>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6" name="Google Shape;116;p12"/>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endParaRPr/>
            </a:p>
          </p:txBody>
        </p:sp>
        <p:sp>
          <p:nvSpPr>
            <p:cNvPr id="117" name="Google Shape;117;p12"/>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endParaRPr/>
            </a:p>
          </p:txBody>
        </p:sp>
        <p:sp>
          <p:nvSpPr>
            <p:cNvPr id="118" name="Google Shape;118;p12"/>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endParaRPr/>
            </a:p>
          </p:txBody>
        </p:sp>
        <p:sp>
          <p:nvSpPr>
            <p:cNvPr id="119" name="Google Shape;119;p12"/>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endParaRPr/>
            </a:p>
          </p:txBody>
        </p:sp>
      </p:grpSp>
      <p:sp>
        <p:nvSpPr>
          <p:cNvPr id="120" name="Google Shape;120;p12"/>
          <p:cNvSpPr/>
          <p:nvPr/>
        </p:nvSpPr>
        <p:spPr>
          <a:xfrm flipH="1">
            <a:off x="4786900" y="2193900"/>
            <a:ext cx="3997800" cy="2541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21" name="Google Shape;121;p12"/>
          <p:cNvSpPr/>
          <p:nvPr/>
        </p:nvSpPr>
        <p:spPr>
          <a:xfrm flipH="1">
            <a:off x="4786899" y="1307450"/>
            <a:ext cx="3997800" cy="591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22" name="Google Shape;122;p12"/>
          <p:cNvSpPr txBox="1">
            <a:spLocks noGrp="1"/>
          </p:cNvSpPr>
          <p:nvPr>
            <p:ph type="subTitle" idx="1"/>
          </p:nvPr>
        </p:nvSpPr>
        <p:spPr>
          <a:xfrm flipH="1">
            <a:off x="4032347" y="1305075"/>
            <a:ext cx="44493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23" name="Google Shape;123;p12"/>
          <p:cNvSpPr txBox="1">
            <a:spLocks noGrp="1"/>
          </p:cNvSpPr>
          <p:nvPr>
            <p:ph type="subTitle" idx="2"/>
          </p:nvPr>
        </p:nvSpPr>
        <p:spPr>
          <a:xfrm flipH="1">
            <a:off x="5861450" y="3140250"/>
            <a:ext cx="26202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24" name="Google Shape;124;p12"/>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extLst>
      <p:ext uri="{BB962C8B-B14F-4D97-AF65-F5344CB8AC3E}">
        <p14:creationId xmlns:p14="http://schemas.microsoft.com/office/powerpoint/2010/main" val="3318496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 DESIGN 4">
  <p:cSld name="TITLE + TEXT + DESIGN 4">
    <p:bg>
      <p:bgPr>
        <a:solidFill>
          <a:schemeClr val="accent1"/>
        </a:solidFill>
        <a:effectLst/>
      </p:bgPr>
    </p:bg>
    <p:spTree>
      <p:nvGrpSpPr>
        <p:cNvPr id="1" name="Shape 125"/>
        <p:cNvGrpSpPr/>
        <p:nvPr/>
      </p:nvGrpSpPr>
      <p:grpSpPr>
        <a:xfrm>
          <a:off x="0" y="0"/>
          <a:ext cx="0" cy="0"/>
          <a:chOff x="0" y="0"/>
          <a:chExt cx="0" cy="0"/>
        </a:xfrm>
      </p:grpSpPr>
      <p:sp>
        <p:nvSpPr>
          <p:cNvPr id="126" name="Google Shape;126;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27" name="Google Shape;127;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28" name="Google Shape;128;p13"/>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29" name="Google Shape;129;p13"/>
          <p:cNvSpPr/>
          <p:nvPr/>
        </p:nvSpPr>
        <p:spPr>
          <a:xfrm>
            <a:off x="387998" y="2193900"/>
            <a:ext cx="3997800" cy="2541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30" name="Google Shape;130;p13"/>
          <p:cNvSpPr/>
          <p:nvPr/>
        </p:nvSpPr>
        <p:spPr>
          <a:xfrm>
            <a:off x="387999" y="1307450"/>
            <a:ext cx="3997800" cy="591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31" name="Google Shape;131;p13"/>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32" name="Google Shape;132;p13"/>
          <p:cNvSpPr txBox="1">
            <a:spLocks noGrp="1"/>
          </p:cNvSpPr>
          <p:nvPr>
            <p:ph type="subTitle" idx="2"/>
          </p:nvPr>
        </p:nvSpPr>
        <p:spPr>
          <a:xfrm flipH="1">
            <a:off x="596499" y="3140250"/>
            <a:ext cx="26202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2468286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EXT + DESIGN 6">
  <p:cSld name="TITLE + TEXT + DESIGN 6">
    <p:bg>
      <p:bgPr>
        <a:solidFill>
          <a:schemeClr val="accent1"/>
        </a:solidFill>
        <a:effectLst/>
      </p:bgPr>
    </p:bg>
    <p:spTree>
      <p:nvGrpSpPr>
        <p:cNvPr id="1" name="Shape 164"/>
        <p:cNvGrpSpPr/>
        <p:nvPr/>
      </p:nvGrpSpPr>
      <p:grpSpPr>
        <a:xfrm>
          <a:off x="0" y="0"/>
          <a:ext cx="0" cy="0"/>
          <a:chOff x="0" y="0"/>
          <a:chExt cx="0" cy="0"/>
        </a:xfrm>
      </p:grpSpPr>
      <p:sp>
        <p:nvSpPr>
          <p:cNvPr id="165" name="Google Shape;165;p17"/>
          <p:cNvSpPr/>
          <p:nvPr/>
        </p:nvSpPr>
        <p:spPr>
          <a:xfrm>
            <a:off x="394800" y="397650"/>
            <a:ext cx="8354400" cy="43482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66" name="Google Shape;166;p17"/>
          <p:cNvSpPr txBox="1">
            <a:spLocks noGrp="1"/>
          </p:cNvSpPr>
          <p:nvPr>
            <p:ph type="subTitle" idx="1"/>
          </p:nvPr>
        </p:nvSpPr>
        <p:spPr>
          <a:xfrm flipH="1">
            <a:off x="956300" y="1521075"/>
            <a:ext cx="549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a:lvl1pPr>
            <a:lvl2pPr lvl="1" rtl="0">
              <a:lnSpc>
                <a:spcPct val="100000"/>
              </a:lnSpc>
              <a:spcBef>
                <a:spcPts val="0"/>
              </a:spcBef>
              <a:spcAft>
                <a:spcPts val="0"/>
              </a:spcAft>
              <a:buSzPts val="1200"/>
              <a:buAutoNum type="alphaLcPeriod"/>
              <a:defRPr/>
            </a:lvl2pPr>
            <a:lvl3pPr lvl="2" rtl="0">
              <a:lnSpc>
                <a:spcPct val="100000"/>
              </a:lnSpc>
              <a:spcBef>
                <a:spcPts val="0"/>
              </a:spcBef>
              <a:spcAft>
                <a:spcPts val="0"/>
              </a:spcAft>
              <a:buSzPts val="1200"/>
              <a:buAutoNum type="romanLcPeriod"/>
              <a:defRPr/>
            </a:lvl3pPr>
            <a:lvl4pPr lvl="3" rtl="0">
              <a:lnSpc>
                <a:spcPct val="100000"/>
              </a:lnSpc>
              <a:spcBef>
                <a:spcPts val="0"/>
              </a:spcBef>
              <a:spcAft>
                <a:spcPts val="0"/>
              </a:spcAft>
              <a:buSzPts val="1200"/>
              <a:buAutoNum type="arabicPeriod"/>
              <a:defRPr/>
            </a:lvl4pPr>
            <a:lvl5pPr lvl="4" rtl="0">
              <a:lnSpc>
                <a:spcPct val="100000"/>
              </a:lnSpc>
              <a:spcBef>
                <a:spcPts val="0"/>
              </a:spcBef>
              <a:spcAft>
                <a:spcPts val="0"/>
              </a:spcAft>
              <a:buSzPts val="1200"/>
              <a:buAutoNum type="alphaLcPeriod"/>
              <a:defRPr/>
            </a:lvl5pPr>
            <a:lvl6pPr lvl="5" rtl="0">
              <a:lnSpc>
                <a:spcPct val="100000"/>
              </a:lnSpc>
              <a:spcBef>
                <a:spcPts val="0"/>
              </a:spcBef>
              <a:spcAft>
                <a:spcPts val="0"/>
              </a:spcAft>
              <a:buSzPts val="1200"/>
              <a:buAutoNum type="romanLcPeriod"/>
              <a:defRPr/>
            </a:lvl6pPr>
            <a:lvl7pPr lvl="6" rtl="0">
              <a:lnSpc>
                <a:spcPct val="100000"/>
              </a:lnSpc>
              <a:spcBef>
                <a:spcPts val="0"/>
              </a:spcBef>
              <a:spcAft>
                <a:spcPts val="0"/>
              </a:spcAft>
              <a:buSzPts val="1200"/>
              <a:buAutoNum type="arabicPeriod"/>
              <a:defRPr/>
            </a:lvl7pPr>
            <a:lvl8pPr lvl="7" rtl="0">
              <a:lnSpc>
                <a:spcPct val="100000"/>
              </a:lnSpc>
              <a:spcBef>
                <a:spcPts val="0"/>
              </a:spcBef>
              <a:spcAft>
                <a:spcPts val="0"/>
              </a:spcAft>
              <a:buSzPts val="1200"/>
              <a:buAutoNum type="alphaLcPeriod"/>
              <a:defRPr/>
            </a:lvl8pPr>
            <a:lvl9pPr lvl="8" rtl="0">
              <a:lnSpc>
                <a:spcPct val="100000"/>
              </a:lnSpc>
              <a:spcBef>
                <a:spcPts val="0"/>
              </a:spcBef>
              <a:spcAft>
                <a:spcPts val="0"/>
              </a:spcAft>
              <a:buSzPts val="1200"/>
              <a:buAutoNum type="romanLcPeriod"/>
              <a:defRPr/>
            </a:lvl9pPr>
          </a:lstStyle>
          <a:p>
            <a:endParaRPr/>
          </a:p>
        </p:txBody>
      </p:sp>
      <p:sp>
        <p:nvSpPr>
          <p:cNvPr id="167" name="Google Shape;167;p17"/>
          <p:cNvSpPr txBox="1">
            <a:spLocks noGrp="1"/>
          </p:cNvSpPr>
          <p:nvPr>
            <p:ph type="ctrTitle"/>
          </p:nvPr>
        </p:nvSpPr>
        <p:spPr>
          <a:xfrm>
            <a:off x="956300" y="930075"/>
            <a:ext cx="2440500" cy="59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2400" b="0">
                <a:solidFill>
                  <a:schemeClr val="dk1"/>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extLst>
      <p:ext uri="{BB962C8B-B14F-4D97-AF65-F5344CB8AC3E}">
        <p14:creationId xmlns:p14="http://schemas.microsoft.com/office/powerpoint/2010/main" val="416563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4706700" y="397650"/>
            <a:ext cx="44373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100" y="44265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5810800" y="6358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18" name="Google Shape;18;p3"/>
          <p:cNvSpPr txBox="1">
            <a:spLocks noGrp="1"/>
          </p:cNvSpPr>
          <p:nvPr>
            <p:ph type="subTitle" idx="1"/>
          </p:nvPr>
        </p:nvSpPr>
        <p:spPr>
          <a:xfrm>
            <a:off x="5810800" y="10315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9" name="Google Shape;19;p3"/>
          <p:cNvSpPr txBox="1">
            <a:spLocks noGrp="1"/>
          </p:cNvSpPr>
          <p:nvPr>
            <p:ph type="title" idx="2" hasCustomPrompt="1"/>
          </p:nvPr>
        </p:nvSpPr>
        <p:spPr>
          <a:xfrm>
            <a:off x="4114235" y="6380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0" name="Google Shape;20;p3"/>
          <p:cNvSpPr txBox="1">
            <a:spLocks noGrp="1"/>
          </p:cNvSpPr>
          <p:nvPr>
            <p:ph type="ctrTitle" idx="3"/>
          </p:nvPr>
        </p:nvSpPr>
        <p:spPr>
          <a:xfrm>
            <a:off x="532475" y="1763700"/>
            <a:ext cx="34407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3600"/>
              <a:buNone/>
              <a:defRPr sz="5500" b="0">
                <a:solidFill>
                  <a:schemeClr val="dk1"/>
                </a:solidFill>
              </a:defRPr>
            </a:lvl1pPr>
            <a:lvl2pPr lvl="1" rtl="0">
              <a:spcBef>
                <a:spcPts val="0"/>
              </a:spcBef>
              <a:spcAft>
                <a:spcPts val="0"/>
              </a:spcAft>
              <a:buClr>
                <a:srgbClr val="FF7C3E"/>
              </a:buClr>
              <a:buSzPts val="1800"/>
              <a:buNone/>
              <a:defRPr sz="1800">
                <a:solidFill>
                  <a:srgbClr val="FF7C3E"/>
                </a:solidFill>
              </a:defRPr>
            </a:lvl2pPr>
            <a:lvl3pPr lvl="2" rtl="0">
              <a:spcBef>
                <a:spcPts val="0"/>
              </a:spcBef>
              <a:spcAft>
                <a:spcPts val="0"/>
              </a:spcAft>
              <a:buClr>
                <a:srgbClr val="FF7C3E"/>
              </a:buClr>
              <a:buSzPts val="1800"/>
              <a:buNone/>
              <a:defRPr sz="1800">
                <a:solidFill>
                  <a:srgbClr val="FF7C3E"/>
                </a:solidFill>
              </a:defRPr>
            </a:lvl3pPr>
            <a:lvl4pPr lvl="3" rtl="0">
              <a:spcBef>
                <a:spcPts val="0"/>
              </a:spcBef>
              <a:spcAft>
                <a:spcPts val="0"/>
              </a:spcAft>
              <a:buClr>
                <a:srgbClr val="FF7C3E"/>
              </a:buClr>
              <a:buSzPts val="1800"/>
              <a:buNone/>
              <a:defRPr sz="1800">
                <a:solidFill>
                  <a:srgbClr val="FF7C3E"/>
                </a:solidFill>
              </a:defRPr>
            </a:lvl4pPr>
            <a:lvl5pPr lvl="4" rtl="0">
              <a:spcBef>
                <a:spcPts val="0"/>
              </a:spcBef>
              <a:spcAft>
                <a:spcPts val="0"/>
              </a:spcAft>
              <a:buClr>
                <a:srgbClr val="FF7C3E"/>
              </a:buClr>
              <a:buSzPts val="1800"/>
              <a:buNone/>
              <a:defRPr sz="1800">
                <a:solidFill>
                  <a:srgbClr val="FF7C3E"/>
                </a:solidFill>
              </a:defRPr>
            </a:lvl5pPr>
            <a:lvl6pPr lvl="5" rtl="0">
              <a:spcBef>
                <a:spcPts val="0"/>
              </a:spcBef>
              <a:spcAft>
                <a:spcPts val="0"/>
              </a:spcAft>
              <a:buClr>
                <a:srgbClr val="FF7C3E"/>
              </a:buClr>
              <a:buSzPts val="1800"/>
              <a:buNone/>
              <a:defRPr sz="1800">
                <a:solidFill>
                  <a:srgbClr val="FF7C3E"/>
                </a:solidFill>
              </a:defRPr>
            </a:lvl6pPr>
            <a:lvl7pPr lvl="6" rtl="0">
              <a:spcBef>
                <a:spcPts val="0"/>
              </a:spcBef>
              <a:spcAft>
                <a:spcPts val="0"/>
              </a:spcAft>
              <a:buClr>
                <a:srgbClr val="FF7C3E"/>
              </a:buClr>
              <a:buSzPts val="1800"/>
              <a:buNone/>
              <a:defRPr sz="1800">
                <a:solidFill>
                  <a:srgbClr val="FF7C3E"/>
                </a:solidFill>
              </a:defRPr>
            </a:lvl7pPr>
            <a:lvl8pPr lvl="7" rtl="0">
              <a:spcBef>
                <a:spcPts val="0"/>
              </a:spcBef>
              <a:spcAft>
                <a:spcPts val="0"/>
              </a:spcAft>
              <a:buClr>
                <a:srgbClr val="FF7C3E"/>
              </a:buClr>
              <a:buSzPts val="1800"/>
              <a:buNone/>
              <a:defRPr sz="1800">
                <a:solidFill>
                  <a:srgbClr val="FF7C3E"/>
                </a:solidFill>
              </a:defRPr>
            </a:lvl8pPr>
            <a:lvl9pPr lvl="8" rtl="0">
              <a:spcBef>
                <a:spcPts val="0"/>
              </a:spcBef>
              <a:spcAft>
                <a:spcPts val="0"/>
              </a:spcAft>
              <a:buClr>
                <a:srgbClr val="FF7C3E"/>
              </a:buClr>
              <a:buSzPts val="1800"/>
              <a:buNone/>
              <a:defRPr sz="1800">
                <a:solidFill>
                  <a:srgbClr val="FF7C3E"/>
                </a:solidFill>
              </a:defRPr>
            </a:lvl9pPr>
          </a:lstStyle>
          <a:p>
            <a:endParaRPr/>
          </a:p>
        </p:txBody>
      </p:sp>
      <p:sp>
        <p:nvSpPr>
          <p:cNvPr id="21" name="Google Shape;21;p3"/>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22" name="Google Shape;22;p3"/>
          <p:cNvSpPr txBox="1">
            <a:spLocks noGrp="1"/>
          </p:cNvSpPr>
          <p:nvPr>
            <p:ph type="ctrTitle" idx="4"/>
          </p:nvPr>
        </p:nvSpPr>
        <p:spPr>
          <a:xfrm>
            <a:off x="5810800" y="125737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3" name="Google Shape;23;p3"/>
          <p:cNvSpPr txBox="1">
            <a:spLocks noGrp="1"/>
          </p:cNvSpPr>
          <p:nvPr>
            <p:ph type="subTitle" idx="5"/>
          </p:nvPr>
        </p:nvSpPr>
        <p:spPr>
          <a:xfrm>
            <a:off x="5810800" y="165307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 name="Google Shape;24;p3"/>
          <p:cNvSpPr txBox="1">
            <a:spLocks noGrp="1"/>
          </p:cNvSpPr>
          <p:nvPr>
            <p:ph type="title" idx="6" hasCustomPrompt="1"/>
          </p:nvPr>
        </p:nvSpPr>
        <p:spPr>
          <a:xfrm>
            <a:off x="4114235" y="125958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5" name="Google Shape;25;p3"/>
          <p:cNvSpPr txBox="1">
            <a:spLocks noGrp="1"/>
          </p:cNvSpPr>
          <p:nvPr>
            <p:ph type="ctrTitle" idx="7"/>
          </p:nvPr>
        </p:nvSpPr>
        <p:spPr>
          <a:xfrm>
            <a:off x="5810800" y="188275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6" name="Google Shape;26;p3"/>
          <p:cNvSpPr txBox="1">
            <a:spLocks noGrp="1"/>
          </p:cNvSpPr>
          <p:nvPr>
            <p:ph type="subTitle" idx="8"/>
          </p:nvPr>
        </p:nvSpPr>
        <p:spPr>
          <a:xfrm>
            <a:off x="5810800" y="227845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7" name="Google Shape;27;p3"/>
          <p:cNvSpPr txBox="1">
            <a:spLocks noGrp="1"/>
          </p:cNvSpPr>
          <p:nvPr>
            <p:ph type="title" idx="9" hasCustomPrompt="1"/>
          </p:nvPr>
        </p:nvSpPr>
        <p:spPr>
          <a:xfrm>
            <a:off x="4114235" y="188496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8" name="Google Shape;28;p3"/>
          <p:cNvSpPr txBox="1">
            <a:spLocks noGrp="1"/>
          </p:cNvSpPr>
          <p:nvPr>
            <p:ph type="ctrTitle" idx="13"/>
          </p:nvPr>
        </p:nvSpPr>
        <p:spPr>
          <a:xfrm>
            <a:off x="5810800" y="250812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9" name="Google Shape;29;p3"/>
          <p:cNvSpPr txBox="1">
            <a:spLocks noGrp="1"/>
          </p:cNvSpPr>
          <p:nvPr>
            <p:ph type="subTitle" idx="14"/>
          </p:nvPr>
        </p:nvSpPr>
        <p:spPr>
          <a:xfrm>
            <a:off x="5810800" y="290382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0" name="Google Shape;30;p3"/>
          <p:cNvSpPr txBox="1">
            <a:spLocks noGrp="1"/>
          </p:cNvSpPr>
          <p:nvPr>
            <p:ph type="title" idx="15" hasCustomPrompt="1"/>
          </p:nvPr>
        </p:nvSpPr>
        <p:spPr>
          <a:xfrm>
            <a:off x="4114235" y="251033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31" name="Google Shape;31;p3"/>
          <p:cNvSpPr txBox="1">
            <a:spLocks noGrp="1"/>
          </p:cNvSpPr>
          <p:nvPr>
            <p:ph type="ctrTitle" idx="16"/>
          </p:nvPr>
        </p:nvSpPr>
        <p:spPr>
          <a:xfrm>
            <a:off x="5810800" y="31319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32" name="Google Shape;32;p3"/>
          <p:cNvSpPr txBox="1">
            <a:spLocks noGrp="1"/>
          </p:cNvSpPr>
          <p:nvPr>
            <p:ph type="subTitle" idx="17"/>
          </p:nvPr>
        </p:nvSpPr>
        <p:spPr>
          <a:xfrm>
            <a:off x="5810800" y="35276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3" name="Google Shape;33;p3"/>
          <p:cNvSpPr txBox="1">
            <a:spLocks noGrp="1"/>
          </p:cNvSpPr>
          <p:nvPr>
            <p:ph type="title" idx="18" hasCustomPrompt="1"/>
          </p:nvPr>
        </p:nvSpPr>
        <p:spPr>
          <a:xfrm>
            <a:off x="4114235" y="31341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
  <p:cSld name="CUSTOM_17_2">
    <p:bg>
      <p:bgPr>
        <a:solidFill>
          <a:schemeClr val="accent1"/>
        </a:solidFill>
        <a:effectLst/>
      </p:bgPr>
    </p:bg>
    <p:spTree>
      <p:nvGrpSpPr>
        <p:cNvPr id="1" name="Shape 34"/>
        <p:cNvGrpSpPr/>
        <p:nvPr/>
      </p:nvGrpSpPr>
      <p:grpSpPr>
        <a:xfrm>
          <a:off x="0" y="0"/>
          <a:ext cx="0" cy="0"/>
          <a:chOff x="0" y="0"/>
          <a:chExt cx="0" cy="0"/>
        </a:xfrm>
      </p:grpSpPr>
      <p:sp>
        <p:nvSpPr>
          <p:cNvPr id="35" name="Google Shape;35;p4"/>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00" y="4427567"/>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sz="50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38" name="Google Shape;38;p4"/>
          <p:cNvSpPr txBox="1">
            <a:spLocks noGrp="1"/>
          </p:cNvSpPr>
          <p:nvPr>
            <p:ph type="title" idx="2" hasCustomPrompt="1"/>
          </p:nvPr>
        </p:nvSpPr>
        <p:spPr>
          <a:xfrm>
            <a:off x="532470" y="1528325"/>
            <a:ext cx="26670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b="0"/>
            </a:lvl1pPr>
            <a:lvl2pPr lvl="1"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CUSTOM_17_1">
    <p:bg>
      <p:bgPr>
        <a:solidFill>
          <a:schemeClr val="accent1"/>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41" name="Google Shape;41;p5"/>
          <p:cNvSpPr/>
          <p:nvPr/>
        </p:nvSpPr>
        <p:spPr>
          <a:xfrm>
            <a:off x="382675" y="397650"/>
            <a:ext cx="83787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5"/>
          <p:cNvCxnSpPr/>
          <p:nvPr/>
        </p:nvCxnSpPr>
        <p:spPr>
          <a:xfrm>
            <a:off x="3834150" y="2653325"/>
            <a:ext cx="1475700" cy="0"/>
          </a:xfrm>
          <a:prstGeom prst="straightConnector1">
            <a:avLst/>
          </a:prstGeom>
          <a:noFill/>
          <a:ln w="28575" cap="flat" cmpd="sng">
            <a:solidFill>
              <a:schemeClr val="dk1"/>
            </a:solidFill>
            <a:prstDash val="solid"/>
            <a:round/>
            <a:headEnd type="none" w="med" len="med"/>
            <a:tailEnd type="none" w="med" len="med"/>
          </a:ln>
        </p:spPr>
      </p:cxnSp>
      <p:sp>
        <p:nvSpPr>
          <p:cNvPr id="43" name="Google Shape;43;p5"/>
          <p:cNvSpPr txBox="1">
            <a:spLocks noGrp="1"/>
          </p:cNvSpPr>
          <p:nvPr>
            <p:ph type="ctrTitle"/>
          </p:nvPr>
        </p:nvSpPr>
        <p:spPr>
          <a:xfrm>
            <a:off x="382650" y="776000"/>
            <a:ext cx="83787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44" name="Google Shape;44;p5"/>
          <p:cNvSpPr txBox="1">
            <a:spLocks noGrp="1"/>
          </p:cNvSpPr>
          <p:nvPr>
            <p:ph type="subTitle" idx="1"/>
          </p:nvPr>
        </p:nvSpPr>
        <p:spPr>
          <a:xfrm>
            <a:off x="2395947" y="2813304"/>
            <a:ext cx="4352100" cy="71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algn="ctr" rtl="0">
              <a:lnSpc>
                <a:spcPct val="100000"/>
              </a:lnSpc>
              <a:spcBef>
                <a:spcPts val="0"/>
              </a:spcBef>
              <a:spcAft>
                <a:spcPts val="0"/>
              </a:spcAft>
              <a:buClr>
                <a:srgbClr val="F4783C"/>
              </a:buClr>
              <a:buSzPts val="2800"/>
              <a:buNone/>
              <a:defRPr sz="2800">
                <a:solidFill>
                  <a:srgbClr val="F4783C"/>
                </a:solidFill>
              </a:defRPr>
            </a:lvl2pPr>
            <a:lvl3pPr lvl="2" algn="ctr" rtl="0">
              <a:lnSpc>
                <a:spcPct val="100000"/>
              </a:lnSpc>
              <a:spcBef>
                <a:spcPts val="0"/>
              </a:spcBef>
              <a:spcAft>
                <a:spcPts val="0"/>
              </a:spcAft>
              <a:buClr>
                <a:srgbClr val="F4783C"/>
              </a:buClr>
              <a:buSzPts val="2800"/>
              <a:buNone/>
              <a:defRPr sz="2800">
                <a:solidFill>
                  <a:srgbClr val="F4783C"/>
                </a:solidFill>
              </a:defRPr>
            </a:lvl3pPr>
            <a:lvl4pPr lvl="3" algn="ctr" rtl="0">
              <a:lnSpc>
                <a:spcPct val="100000"/>
              </a:lnSpc>
              <a:spcBef>
                <a:spcPts val="0"/>
              </a:spcBef>
              <a:spcAft>
                <a:spcPts val="0"/>
              </a:spcAft>
              <a:buClr>
                <a:srgbClr val="F4783C"/>
              </a:buClr>
              <a:buSzPts val="2800"/>
              <a:buNone/>
              <a:defRPr sz="2800">
                <a:solidFill>
                  <a:srgbClr val="F4783C"/>
                </a:solidFill>
              </a:defRPr>
            </a:lvl4pPr>
            <a:lvl5pPr lvl="4" algn="ctr" rtl="0">
              <a:lnSpc>
                <a:spcPct val="100000"/>
              </a:lnSpc>
              <a:spcBef>
                <a:spcPts val="0"/>
              </a:spcBef>
              <a:spcAft>
                <a:spcPts val="0"/>
              </a:spcAft>
              <a:buClr>
                <a:srgbClr val="F4783C"/>
              </a:buClr>
              <a:buSzPts val="2800"/>
              <a:buNone/>
              <a:defRPr sz="2800">
                <a:solidFill>
                  <a:srgbClr val="F4783C"/>
                </a:solidFill>
              </a:defRPr>
            </a:lvl5pPr>
            <a:lvl6pPr lvl="5" algn="ctr" rtl="0">
              <a:lnSpc>
                <a:spcPct val="100000"/>
              </a:lnSpc>
              <a:spcBef>
                <a:spcPts val="0"/>
              </a:spcBef>
              <a:spcAft>
                <a:spcPts val="0"/>
              </a:spcAft>
              <a:buClr>
                <a:srgbClr val="F4783C"/>
              </a:buClr>
              <a:buSzPts val="2800"/>
              <a:buNone/>
              <a:defRPr sz="2800">
                <a:solidFill>
                  <a:srgbClr val="F4783C"/>
                </a:solidFill>
              </a:defRPr>
            </a:lvl6pPr>
            <a:lvl7pPr lvl="6" algn="ctr" rtl="0">
              <a:lnSpc>
                <a:spcPct val="100000"/>
              </a:lnSpc>
              <a:spcBef>
                <a:spcPts val="0"/>
              </a:spcBef>
              <a:spcAft>
                <a:spcPts val="0"/>
              </a:spcAft>
              <a:buClr>
                <a:srgbClr val="F4783C"/>
              </a:buClr>
              <a:buSzPts val="2800"/>
              <a:buNone/>
              <a:defRPr sz="2800">
                <a:solidFill>
                  <a:srgbClr val="F4783C"/>
                </a:solidFill>
              </a:defRPr>
            </a:lvl7pPr>
            <a:lvl8pPr lvl="7" algn="ctr" rtl="0">
              <a:lnSpc>
                <a:spcPct val="100000"/>
              </a:lnSpc>
              <a:spcBef>
                <a:spcPts val="0"/>
              </a:spcBef>
              <a:spcAft>
                <a:spcPts val="0"/>
              </a:spcAft>
              <a:buClr>
                <a:srgbClr val="F4783C"/>
              </a:buClr>
              <a:buSzPts val="2800"/>
              <a:buNone/>
              <a:defRPr sz="2800">
                <a:solidFill>
                  <a:srgbClr val="F4783C"/>
                </a:solidFill>
              </a:defRPr>
            </a:lvl8pPr>
            <a:lvl9pPr lvl="8" algn="ctr"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EXT + DESIGN 4">
  <p:cSld name="CUSTOM_17_2_1_1_2_1_1">
    <p:bg>
      <p:bgPr>
        <a:solidFill>
          <a:schemeClr val="accent1"/>
        </a:solidFill>
        <a:effectLst/>
      </p:bgPr>
    </p:bg>
    <p:spTree>
      <p:nvGrpSpPr>
        <p:cNvPr id="1" name="Shape 125"/>
        <p:cNvGrpSpPr/>
        <p:nvPr/>
      </p:nvGrpSpPr>
      <p:grpSpPr>
        <a:xfrm>
          <a:off x="0" y="0"/>
          <a:ext cx="0" cy="0"/>
          <a:chOff x="0" y="0"/>
          <a:chExt cx="0" cy="0"/>
        </a:xfrm>
      </p:grpSpPr>
      <p:sp>
        <p:nvSpPr>
          <p:cNvPr id="126" name="Google Shape;126;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29" name="Google Shape;129;p13"/>
          <p:cNvSpPr/>
          <p:nvPr/>
        </p:nvSpPr>
        <p:spPr>
          <a:xfrm>
            <a:off x="387998" y="2193900"/>
            <a:ext cx="3997800" cy="25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387999" y="1307450"/>
            <a:ext cx="3997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32" name="Google Shape;132;p13"/>
          <p:cNvSpPr txBox="1">
            <a:spLocks noGrp="1"/>
          </p:cNvSpPr>
          <p:nvPr>
            <p:ph type="subTitle" idx="2"/>
          </p:nvPr>
        </p:nvSpPr>
        <p:spPr>
          <a:xfrm flipH="1">
            <a:off x="596499" y="3140250"/>
            <a:ext cx="26202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 DESIGN 6">
  <p:cSld name="CUSTOM_17_2_1_1_2_2_1_1_1_1">
    <p:bg>
      <p:bgPr>
        <a:solidFill>
          <a:schemeClr val="accent1"/>
        </a:solidFill>
        <a:effectLst/>
      </p:bgPr>
    </p:bg>
    <p:spTree>
      <p:nvGrpSpPr>
        <p:cNvPr id="1" name="Shape 164"/>
        <p:cNvGrpSpPr/>
        <p:nvPr/>
      </p:nvGrpSpPr>
      <p:grpSpPr>
        <a:xfrm>
          <a:off x="0" y="0"/>
          <a:ext cx="0" cy="0"/>
          <a:chOff x="0" y="0"/>
          <a:chExt cx="0" cy="0"/>
        </a:xfrm>
      </p:grpSpPr>
      <p:sp>
        <p:nvSpPr>
          <p:cNvPr id="165" name="Google Shape;165;p17"/>
          <p:cNvSpPr/>
          <p:nvPr/>
        </p:nvSpPr>
        <p:spPr>
          <a:xfrm>
            <a:off x="394800" y="397650"/>
            <a:ext cx="83544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txBox="1">
            <a:spLocks noGrp="1"/>
          </p:cNvSpPr>
          <p:nvPr>
            <p:ph type="subTitle" idx="1"/>
          </p:nvPr>
        </p:nvSpPr>
        <p:spPr>
          <a:xfrm flipH="1">
            <a:off x="956300" y="1521075"/>
            <a:ext cx="549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a:lvl1pPr>
            <a:lvl2pPr lvl="1" rtl="0">
              <a:lnSpc>
                <a:spcPct val="100000"/>
              </a:lnSpc>
              <a:spcBef>
                <a:spcPts val="0"/>
              </a:spcBef>
              <a:spcAft>
                <a:spcPts val="0"/>
              </a:spcAft>
              <a:buSzPts val="1200"/>
              <a:buAutoNum type="alphaLcPeriod"/>
              <a:defRPr/>
            </a:lvl2pPr>
            <a:lvl3pPr lvl="2" rtl="0">
              <a:lnSpc>
                <a:spcPct val="100000"/>
              </a:lnSpc>
              <a:spcBef>
                <a:spcPts val="0"/>
              </a:spcBef>
              <a:spcAft>
                <a:spcPts val="0"/>
              </a:spcAft>
              <a:buSzPts val="1200"/>
              <a:buAutoNum type="romanLcPeriod"/>
              <a:defRPr/>
            </a:lvl3pPr>
            <a:lvl4pPr lvl="3" rtl="0">
              <a:lnSpc>
                <a:spcPct val="100000"/>
              </a:lnSpc>
              <a:spcBef>
                <a:spcPts val="0"/>
              </a:spcBef>
              <a:spcAft>
                <a:spcPts val="0"/>
              </a:spcAft>
              <a:buSzPts val="1200"/>
              <a:buAutoNum type="arabicPeriod"/>
              <a:defRPr/>
            </a:lvl4pPr>
            <a:lvl5pPr lvl="4" rtl="0">
              <a:lnSpc>
                <a:spcPct val="100000"/>
              </a:lnSpc>
              <a:spcBef>
                <a:spcPts val="0"/>
              </a:spcBef>
              <a:spcAft>
                <a:spcPts val="0"/>
              </a:spcAft>
              <a:buSzPts val="1200"/>
              <a:buAutoNum type="alphaLcPeriod"/>
              <a:defRPr/>
            </a:lvl5pPr>
            <a:lvl6pPr lvl="5" rtl="0">
              <a:lnSpc>
                <a:spcPct val="100000"/>
              </a:lnSpc>
              <a:spcBef>
                <a:spcPts val="0"/>
              </a:spcBef>
              <a:spcAft>
                <a:spcPts val="0"/>
              </a:spcAft>
              <a:buSzPts val="1200"/>
              <a:buAutoNum type="romanLcPeriod"/>
              <a:defRPr/>
            </a:lvl6pPr>
            <a:lvl7pPr lvl="6" rtl="0">
              <a:lnSpc>
                <a:spcPct val="100000"/>
              </a:lnSpc>
              <a:spcBef>
                <a:spcPts val="0"/>
              </a:spcBef>
              <a:spcAft>
                <a:spcPts val="0"/>
              </a:spcAft>
              <a:buSzPts val="1200"/>
              <a:buAutoNum type="arabicPeriod"/>
              <a:defRPr/>
            </a:lvl7pPr>
            <a:lvl8pPr lvl="7" rtl="0">
              <a:lnSpc>
                <a:spcPct val="100000"/>
              </a:lnSpc>
              <a:spcBef>
                <a:spcPts val="0"/>
              </a:spcBef>
              <a:spcAft>
                <a:spcPts val="0"/>
              </a:spcAft>
              <a:buSzPts val="1200"/>
              <a:buAutoNum type="alphaLcPeriod"/>
              <a:defRPr/>
            </a:lvl8pPr>
            <a:lvl9pPr lvl="8" rtl="0">
              <a:lnSpc>
                <a:spcPct val="100000"/>
              </a:lnSpc>
              <a:spcBef>
                <a:spcPts val="0"/>
              </a:spcBef>
              <a:spcAft>
                <a:spcPts val="0"/>
              </a:spcAft>
              <a:buSzPts val="1200"/>
              <a:buAutoNum type="romanLcPeriod"/>
              <a:defRPr/>
            </a:lvl9pPr>
          </a:lstStyle>
          <a:p>
            <a:endParaRPr/>
          </a:p>
        </p:txBody>
      </p:sp>
      <p:sp>
        <p:nvSpPr>
          <p:cNvPr id="167" name="Google Shape;167;p17"/>
          <p:cNvSpPr txBox="1">
            <a:spLocks noGrp="1"/>
          </p:cNvSpPr>
          <p:nvPr>
            <p:ph type="ctrTitle"/>
          </p:nvPr>
        </p:nvSpPr>
        <p:spPr>
          <a:xfrm>
            <a:off x="956300" y="930075"/>
            <a:ext cx="2440500" cy="59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2400" b="0">
                <a:solidFill>
                  <a:schemeClr val="dk1"/>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PENING SLIDE">
  <p:cSld name="OPENING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0" name="Google Shape;10;p2"/>
          <p:cNvSpPr txBox="1">
            <a:spLocks noGrp="1"/>
          </p:cNvSpPr>
          <p:nvPr>
            <p:ph type="ctrTitle"/>
          </p:nvPr>
        </p:nvSpPr>
        <p:spPr>
          <a:xfrm>
            <a:off x="633126" y="1571150"/>
            <a:ext cx="49551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5500"/>
              <a:buNone/>
              <a:defRPr sz="5500"/>
            </a:lvl1pPr>
            <a:lvl2pPr lvl="1"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11" name="Google Shape;11;p2"/>
          <p:cNvSpPr/>
          <p:nvPr/>
        </p:nvSpPr>
        <p:spPr>
          <a:xfrm>
            <a:off x="100" y="4423400"/>
            <a:ext cx="9144000" cy="717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2" name="Google Shape;12;p2"/>
          <p:cNvSpPr txBox="1">
            <a:spLocks noGrp="1"/>
          </p:cNvSpPr>
          <p:nvPr>
            <p:ph type="subTitle" idx="1"/>
          </p:nvPr>
        </p:nvSpPr>
        <p:spPr>
          <a:xfrm>
            <a:off x="633122" y="3249529"/>
            <a:ext cx="43521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F4783C"/>
              </a:buClr>
              <a:buSzPts val="2800"/>
              <a:buNone/>
              <a:defRPr sz="2800">
                <a:solidFill>
                  <a:srgbClr val="F4783C"/>
                </a:solidFill>
              </a:defRPr>
            </a:lvl2pPr>
            <a:lvl3pPr lvl="2" rtl="0">
              <a:lnSpc>
                <a:spcPct val="100000"/>
              </a:lnSpc>
              <a:spcBef>
                <a:spcPts val="0"/>
              </a:spcBef>
              <a:spcAft>
                <a:spcPts val="0"/>
              </a:spcAft>
              <a:buClr>
                <a:srgbClr val="F4783C"/>
              </a:buClr>
              <a:buSzPts val="2800"/>
              <a:buNone/>
              <a:defRPr sz="2800">
                <a:solidFill>
                  <a:srgbClr val="F4783C"/>
                </a:solidFill>
              </a:defRPr>
            </a:lvl3pPr>
            <a:lvl4pPr lvl="3" rtl="0">
              <a:lnSpc>
                <a:spcPct val="100000"/>
              </a:lnSpc>
              <a:spcBef>
                <a:spcPts val="0"/>
              </a:spcBef>
              <a:spcAft>
                <a:spcPts val="0"/>
              </a:spcAft>
              <a:buClr>
                <a:srgbClr val="F4783C"/>
              </a:buClr>
              <a:buSzPts val="2800"/>
              <a:buNone/>
              <a:defRPr sz="2800">
                <a:solidFill>
                  <a:srgbClr val="F4783C"/>
                </a:solidFill>
              </a:defRPr>
            </a:lvl4pPr>
            <a:lvl5pPr lvl="4" rtl="0">
              <a:lnSpc>
                <a:spcPct val="100000"/>
              </a:lnSpc>
              <a:spcBef>
                <a:spcPts val="0"/>
              </a:spcBef>
              <a:spcAft>
                <a:spcPts val="0"/>
              </a:spcAft>
              <a:buClr>
                <a:srgbClr val="F4783C"/>
              </a:buClr>
              <a:buSzPts val="2800"/>
              <a:buNone/>
              <a:defRPr sz="2800">
                <a:solidFill>
                  <a:srgbClr val="F4783C"/>
                </a:solidFill>
              </a:defRPr>
            </a:lvl5pPr>
            <a:lvl6pPr lvl="5" rtl="0">
              <a:lnSpc>
                <a:spcPct val="100000"/>
              </a:lnSpc>
              <a:spcBef>
                <a:spcPts val="0"/>
              </a:spcBef>
              <a:spcAft>
                <a:spcPts val="0"/>
              </a:spcAft>
              <a:buClr>
                <a:srgbClr val="F4783C"/>
              </a:buClr>
              <a:buSzPts val="2800"/>
              <a:buNone/>
              <a:defRPr sz="2800">
                <a:solidFill>
                  <a:srgbClr val="F4783C"/>
                </a:solidFill>
              </a:defRPr>
            </a:lvl6pPr>
            <a:lvl7pPr lvl="6" rtl="0">
              <a:lnSpc>
                <a:spcPct val="100000"/>
              </a:lnSpc>
              <a:spcBef>
                <a:spcPts val="0"/>
              </a:spcBef>
              <a:spcAft>
                <a:spcPts val="0"/>
              </a:spcAft>
              <a:buClr>
                <a:srgbClr val="F4783C"/>
              </a:buClr>
              <a:buSzPts val="2800"/>
              <a:buNone/>
              <a:defRPr sz="2800">
                <a:solidFill>
                  <a:srgbClr val="F4783C"/>
                </a:solidFill>
              </a:defRPr>
            </a:lvl7pPr>
            <a:lvl8pPr lvl="7" rtl="0">
              <a:lnSpc>
                <a:spcPct val="100000"/>
              </a:lnSpc>
              <a:spcBef>
                <a:spcPts val="0"/>
              </a:spcBef>
              <a:spcAft>
                <a:spcPts val="0"/>
              </a:spcAft>
              <a:buClr>
                <a:srgbClr val="F4783C"/>
              </a:buClr>
              <a:buSzPts val="2800"/>
              <a:buNone/>
              <a:defRPr sz="2800">
                <a:solidFill>
                  <a:srgbClr val="F4783C"/>
                </a:solidFill>
              </a:defRPr>
            </a:lvl8pPr>
            <a:lvl9pPr lvl="8" rtl="0">
              <a:lnSpc>
                <a:spcPct val="100000"/>
              </a:lnSpc>
              <a:spcBef>
                <a:spcPts val="0"/>
              </a:spcBef>
              <a:spcAft>
                <a:spcPts val="0"/>
              </a:spcAft>
              <a:buClr>
                <a:srgbClr val="F4783C"/>
              </a:buClr>
              <a:buSzPts val="2800"/>
              <a:buNone/>
              <a:defRPr sz="2800">
                <a:solidFill>
                  <a:srgbClr val="F4783C"/>
                </a:solidFill>
              </a:defRPr>
            </a:lvl9pPr>
          </a:lstStyle>
          <a:p>
            <a:endParaRPr/>
          </a:p>
        </p:txBody>
      </p:sp>
    </p:spTree>
    <p:extLst>
      <p:ext uri="{BB962C8B-B14F-4D97-AF65-F5344CB8AC3E}">
        <p14:creationId xmlns:p14="http://schemas.microsoft.com/office/powerpoint/2010/main" val="2101106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4706700" y="397650"/>
            <a:ext cx="4437300" cy="36783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5" name="Google Shape;15;p3"/>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6" name="Google Shape;16;p3"/>
          <p:cNvSpPr/>
          <p:nvPr/>
        </p:nvSpPr>
        <p:spPr>
          <a:xfrm>
            <a:off x="100" y="4426500"/>
            <a:ext cx="9144000" cy="717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7" name="Google Shape;17;p3"/>
          <p:cNvSpPr txBox="1">
            <a:spLocks noGrp="1"/>
          </p:cNvSpPr>
          <p:nvPr>
            <p:ph type="ctrTitle"/>
          </p:nvPr>
        </p:nvSpPr>
        <p:spPr>
          <a:xfrm>
            <a:off x="5810800" y="6358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18" name="Google Shape;18;p3"/>
          <p:cNvSpPr txBox="1">
            <a:spLocks noGrp="1"/>
          </p:cNvSpPr>
          <p:nvPr>
            <p:ph type="subTitle" idx="1"/>
          </p:nvPr>
        </p:nvSpPr>
        <p:spPr>
          <a:xfrm>
            <a:off x="5810800" y="10315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9" name="Google Shape;19;p3"/>
          <p:cNvSpPr txBox="1">
            <a:spLocks noGrp="1"/>
          </p:cNvSpPr>
          <p:nvPr>
            <p:ph type="title" idx="2" hasCustomPrompt="1"/>
          </p:nvPr>
        </p:nvSpPr>
        <p:spPr>
          <a:xfrm>
            <a:off x="4114235" y="6380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0" name="Google Shape;20;p3"/>
          <p:cNvSpPr txBox="1">
            <a:spLocks noGrp="1"/>
          </p:cNvSpPr>
          <p:nvPr>
            <p:ph type="ctrTitle" idx="3"/>
          </p:nvPr>
        </p:nvSpPr>
        <p:spPr>
          <a:xfrm>
            <a:off x="532475" y="1763700"/>
            <a:ext cx="34407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3600"/>
              <a:buNone/>
              <a:defRPr sz="5500" b="0">
                <a:solidFill>
                  <a:schemeClr val="dk1"/>
                </a:solidFill>
              </a:defRPr>
            </a:lvl1pPr>
            <a:lvl2pPr lvl="1" rtl="0">
              <a:spcBef>
                <a:spcPts val="0"/>
              </a:spcBef>
              <a:spcAft>
                <a:spcPts val="0"/>
              </a:spcAft>
              <a:buClr>
                <a:srgbClr val="FF7C3E"/>
              </a:buClr>
              <a:buSzPts val="1800"/>
              <a:buNone/>
              <a:defRPr sz="1800">
                <a:solidFill>
                  <a:srgbClr val="FF7C3E"/>
                </a:solidFill>
              </a:defRPr>
            </a:lvl2pPr>
            <a:lvl3pPr lvl="2" rtl="0">
              <a:spcBef>
                <a:spcPts val="0"/>
              </a:spcBef>
              <a:spcAft>
                <a:spcPts val="0"/>
              </a:spcAft>
              <a:buClr>
                <a:srgbClr val="FF7C3E"/>
              </a:buClr>
              <a:buSzPts val="1800"/>
              <a:buNone/>
              <a:defRPr sz="1800">
                <a:solidFill>
                  <a:srgbClr val="FF7C3E"/>
                </a:solidFill>
              </a:defRPr>
            </a:lvl3pPr>
            <a:lvl4pPr lvl="3" rtl="0">
              <a:spcBef>
                <a:spcPts val="0"/>
              </a:spcBef>
              <a:spcAft>
                <a:spcPts val="0"/>
              </a:spcAft>
              <a:buClr>
                <a:srgbClr val="FF7C3E"/>
              </a:buClr>
              <a:buSzPts val="1800"/>
              <a:buNone/>
              <a:defRPr sz="1800">
                <a:solidFill>
                  <a:srgbClr val="FF7C3E"/>
                </a:solidFill>
              </a:defRPr>
            </a:lvl4pPr>
            <a:lvl5pPr lvl="4" rtl="0">
              <a:spcBef>
                <a:spcPts val="0"/>
              </a:spcBef>
              <a:spcAft>
                <a:spcPts val="0"/>
              </a:spcAft>
              <a:buClr>
                <a:srgbClr val="FF7C3E"/>
              </a:buClr>
              <a:buSzPts val="1800"/>
              <a:buNone/>
              <a:defRPr sz="1800">
                <a:solidFill>
                  <a:srgbClr val="FF7C3E"/>
                </a:solidFill>
              </a:defRPr>
            </a:lvl5pPr>
            <a:lvl6pPr lvl="5" rtl="0">
              <a:spcBef>
                <a:spcPts val="0"/>
              </a:spcBef>
              <a:spcAft>
                <a:spcPts val="0"/>
              </a:spcAft>
              <a:buClr>
                <a:srgbClr val="FF7C3E"/>
              </a:buClr>
              <a:buSzPts val="1800"/>
              <a:buNone/>
              <a:defRPr sz="1800">
                <a:solidFill>
                  <a:srgbClr val="FF7C3E"/>
                </a:solidFill>
              </a:defRPr>
            </a:lvl6pPr>
            <a:lvl7pPr lvl="6" rtl="0">
              <a:spcBef>
                <a:spcPts val="0"/>
              </a:spcBef>
              <a:spcAft>
                <a:spcPts val="0"/>
              </a:spcAft>
              <a:buClr>
                <a:srgbClr val="FF7C3E"/>
              </a:buClr>
              <a:buSzPts val="1800"/>
              <a:buNone/>
              <a:defRPr sz="1800">
                <a:solidFill>
                  <a:srgbClr val="FF7C3E"/>
                </a:solidFill>
              </a:defRPr>
            </a:lvl7pPr>
            <a:lvl8pPr lvl="7" rtl="0">
              <a:spcBef>
                <a:spcPts val="0"/>
              </a:spcBef>
              <a:spcAft>
                <a:spcPts val="0"/>
              </a:spcAft>
              <a:buClr>
                <a:srgbClr val="FF7C3E"/>
              </a:buClr>
              <a:buSzPts val="1800"/>
              <a:buNone/>
              <a:defRPr sz="1800">
                <a:solidFill>
                  <a:srgbClr val="FF7C3E"/>
                </a:solidFill>
              </a:defRPr>
            </a:lvl8pPr>
            <a:lvl9pPr lvl="8" rtl="0">
              <a:spcBef>
                <a:spcPts val="0"/>
              </a:spcBef>
              <a:spcAft>
                <a:spcPts val="0"/>
              </a:spcAft>
              <a:buClr>
                <a:srgbClr val="FF7C3E"/>
              </a:buClr>
              <a:buSzPts val="1800"/>
              <a:buNone/>
              <a:defRPr sz="1800">
                <a:solidFill>
                  <a:srgbClr val="FF7C3E"/>
                </a:solidFill>
              </a:defRPr>
            </a:lvl9pPr>
          </a:lstStyle>
          <a:p>
            <a:endParaRPr/>
          </a:p>
        </p:txBody>
      </p:sp>
      <p:sp>
        <p:nvSpPr>
          <p:cNvPr id="21" name="Google Shape;21;p3"/>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fld id="{00000000-1234-1234-1234-123412341234}" type="slidenum">
              <a:rPr lang="es"/>
              <a:pPr/>
              <a:t>‹#›</a:t>
            </a:fld>
            <a:endParaRPr>
              <a:solidFill>
                <a:srgbClr val="F4E9DF"/>
              </a:solidFill>
            </a:endParaRPr>
          </a:p>
        </p:txBody>
      </p:sp>
      <p:sp>
        <p:nvSpPr>
          <p:cNvPr id="22" name="Google Shape;22;p3"/>
          <p:cNvSpPr txBox="1">
            <a:spLocks noGrp="1"/>
          </p:cNvSpPr>
          <p:nvPr>
            <p:ph type="ctrTitle" idx="4"/>
          </p:nvPr>
        </p:nvSpPr>
        <p:spPr>
          <a:xfrm>
            <a:off x="5810800" y="125737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3" name="Google Shape;23;p3"/>
          <p:cNvSpPr txBox="1">
            <a:spLocks noGrp="1"/>
          </p:cNvSpPr>
          <p:nvPr>
            <p:ph type="subTitle" idx="5"/>
          </p:nvPr>
        </p:nvSpPr>
        <p:spPr>
          <a:xfrm>
            <a:off x="5810800" y="165307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 name="Google Shape;24;p3"/>
          <p:cNvSpPr txBox="1">
            <a:spLocks noGrp="1"/>
          </p:cNvSpPr>
          <p:nvPr>
            <p:ph type="title" idx="6" hasCustomPrompt="1"/>
          </p:nvPr>
        </p:nvSpPr>
        <p:spPr>
          <a:xfrm>
            <a:off x="4114235" y="125958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5" name="Google Shape;25;p3"/>
          <p:cNvSpPr txBox="1">
            <a:spLocks noGrp="1"/>
          </p:cNvSpPr>
          <p:nvPr>
            <p:ph type="ctrTitle" idx="7"/>
          </p:nvPr>
        </p:nvSpPr>
        <p:spPr>
          <a:xfrm>
            <a:off x="5810800" y="188275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6" name="Google Shape;26;p3"/>
          <p:cNvSpPr txBox="1">
            <a:spLocks noGrp="1"/>
          </p:cNvSpPr>
          <p:nvPr>
            <p:ph type="subTitle" idx="8"/>
          </p:nvPr>
        </p:nvSpPr>
        <p:spPr>
          <a:xfrm>
            <a:off x="5810800" y="227845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7" name="Google Shape;27;p3"/>
          <p:cNvSpPr txBox="1">
            <a:spLocks noGrp="1"/>
          </p:cNvSpPr>
          <p:nvPr>
            <p:ph type="title" idx="9" hasCustomPrompt="1"/>
          </p:nvPr>
        </p:nvSpPr>
        <p:spPr>
          <a:xfrm>
            <a:off x="4114235" y="188496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8" name="Google Shape;28;p3"/>
          <p:cNvSpPr txBox="1">
            <a:spLocks noGrp="1"/>
          </p:cNvSpPr>
          <p:nvPr>
            <p:ph type="ctrTitle" idx="13"/>
          </p:nvPr>
        </p:nvSpPr>
        <p:spPr>
          <a:xfrm>
            <a:off x="5810800" y="250812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9" name="Google Shape;29;p3"/>
          <p:cNvSpPr txBox="1">
            <a:spLocks noGrp="1"/>
          </p:cNvSpPr>
          <p:nvPr>
            <p:ph type="subTitle" idx="14"/>
          </p:nvPr>
        </p:nvSpPr>
        <p:spPr>
          <a:xfrm>
            <a:off x="5810800" y="290382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0" name="Google Shape;30;p3"/>
          <p:cNvSpPr txBox="1">
            <a:spLocks noGrp="1"/>
          </p:cNvSpPr>
          <p:nvPr>
            <p:ph type="title" idx="15" hasCustomPrompt="1"/>
          </p:nvPr>
        </p:nvSpPr>
        <p:spPr>
          <a:xfrm>
            <a:off x="4114235" y="251033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31" name="Google Shape;31;p3"/>
          <p:cNvSpPr txBox="1">
            <a:spLocks noGrp="1"/>
          </p:cNvSpPr>
          <p:nvPr>
            <p:ph type="ctrTitle" idx="16"/>
          </p:nvPr>
        </p:nvSpPr>
        <p:spPr>
          <a:xfrm>
            <a:off x="5810800" y="31319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32" name="Google Shape;32;p3"/>
          <p:cNvSpPr txBox="1">
            <a:spLocks noGrp="1"/>
          </p:cNvSpPr>
          <p:nvPr>
            <p:ph type="subTitle" idx="17"/>
          </p:nvPr>
        </p:nvSpPr>
        <p:spPr>
          <a:xfrm>
            <a:off x="5810800" y="35276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3" name="Google Shape;33;p3"/>
          <p:cNvSpPr txBox="1">
            <a:spLocks noGrp="1"/>
          </p:cNvSpPr>
          <p:nvPr>
            <p:ph type="title" idx="18" hasCustomPrompt="1"/>
          </p:nvPr>
        </p:nvSpPr>
        <p:spPr>
          <a:xfrm>
            <a:off x="4114235" y="31341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extLst>
      <p:ext uri="{BB962C8B-B14F-4D97-AF65-F5344CB8AC3E}">
        <p14:creationId xmlns:p14="http://schemas.microsoft.com/office/powerpoint/2010/main" val="86786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
  <p:cSld name="SECTION ">
    <p:bg>
      <p:bgPr>
        <a:solidFill>
          <a:schemeClr val="accent1"/>
        </a:solidFill>
        <a:effectLst/>
      </p:bgPr>
    </p:bg>
    <p:spTree>
      <p:nvGrpSpPr>
        <p:cNvPr id="1" name="Shape 34"/>
        <p:cNvGrpSpPr/>
        <p:nvPr/>
      </p:nvGrpSpPr>
      <p:grpSpPr>
        <a:xfrm>
          <a:off x="0" y="0"/>
          <a:ext cx="0" cy="0"/>
          <a:chOff x="0" y="0"/>
          <a:chExt cx="0" cy="0"/>
        </a:xfrm>
      </p:grpSpPr>
      <p:sp>
        <p:nvSpPr>
          <p:cNvPr id="35" name="Google Shape;35;p4"/>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36" name="Google Shape;36;p4"/>
          <p:cNvSpPr/>
          <p:nvPr/>
        </p:nvSpPr>
        <p:spPr>
          <a:xfrm>
            <a:off x="100" y="4427567"/>
            <a:ext cx="9144000" cy="7170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37" name="Google Shape;37;p4"/>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sz="50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38" name="Google Shape;38;p4"/>
          <p:cNvSpPr txBox="1">
            <a:spLocks noGrp="1"/>
          </p:cNvSpPr>
          <p:nvPr>
            <p:ph type="title" idx="2" hasCustomPrompt="1"/>
          </p:nvPr>
        </p:nvSpPr>
        <p:spPr>
          <a:xfrm>
            <a:off x="532470" y="1528325"/>
            <a:ext cx="26670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b="0"/>
            </a:lvl1pPr>
            <a:lvl2pPr lvl="1"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9pPr>
          </a:lstStyle>
          <a:p>
            <a:r>
              <a:t>xx%</a:t>
            </a:r>
          </a:p>
        </p:txBody>
      </p:sp>
    </p:spTree>
    <p:extLst>
      <p:ext uri="{BB962C8B-B14F-4D97-AF65-F5344CB8AC3E}">
        <p14:creationId xmlns:p14="http://schemas.microsoft.com/office/powerpoint/2010/main" val="1979435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2pPr>
            <a:lvl3pPr lvl="2"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3pPr>
            <a:lvl4pPr lvl="3"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4pPr>
            <a:lvl5pPr lvl="4"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5pPr>
            <a:lvl6pPr lvl="5"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6pPr>
            <a:lvl7pPr lvl="6"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7pPr>
            <a:lvl8pPr lvl="7"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8pPr>
            <a:lvl9pPr lvl="8"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9" r:id="rId5"/>
    <p:sldLayoutId id="214748366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2pPr>
            <a:lvl3pPr lvl="2"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3pPr>
            <a:lvl4pPr lvl="3"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4pPr>
            <a:lvl5pPr lvl="4"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5pPr>
            <a:lvl6pPr lvl="5"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6pPr>
            <a:lvl7pPr lvl="6"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7pPr>
            <a:lvl8pPr lvl="7"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8pPr>
            <a:lvl9pPr lvl="8"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9pPr>
          </a:lstStyle>
          <a:p>
            <a:endParaRPr/>
          </a:p>
        </p:txBody>
      </p:sp>
    </p:spTree>
    <p:extLst>
      <p:ext uri="{BB962C8B-B14F-4D97-AF65-F5344CB8AC3E}">
        <p14:creationId xmlns:p14="http://schemas.microsoft.com/office/powerpoint/2010/main" val="3039411323"/>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subTitle" idx="1"/>
          </p:nvPr>
        </p:nvSpPr>
        <p:spPr>
          <a:xfrm>
            <a:off x="2213263" y="3686401"/>
            <a:ext cx="4062845" cy="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b="1" smtClean="0">
                <a:latin typeface="Barlow Condensed"/>
                <a:ea typeface="Barlow Condensed"/>
                <a:cs typeface="Barlow Condensed"/>
                <a:sym typeface="Barlow Condensed"/>
              </a:rPr>
              <a:t>GV </a:t>
            </a:r>
            <a:r>
              <a:rPr lang="es" sz="2400" b="1" smtClean="0">
                <a:latin typeface="Barlow Condensed"/>
                <a:ea typeface="Barlow Condensed"/>
                <a:cs typeface="Barlow Condensed"/>
                <a:sym typeface="Barlow Condensed"/>
              </a:rPr>
              <a:t>:  HÀ DUY TÂN</a:t>
            </a:r>
            <a:endParaRPr sz="2400" b="1" dirty="0">
              <a:latin typeface="Barlow Condensed"/>
              <a:ea typeface="Barlow Condensed"/>
              <a:cs typeface="Barlow Condensed"/>
              <a:sym typeface="Barlow Condensed"/>
            </a:endParaRPr>
          </a:p>
        </p:txBody>
      </p:sp>
      <p:sp>
        <p:nvSpPr>
          <p:cNvPr id="183" name="Google Shape;183;p23"/>
          <p:cNvSpPr txBox="1">
            <a:spLocks noGrp="1"/>
          </p:cNvSpPr>
          <p:nvPr>
            <p:ph type="ctrTitle"/>
          </p:nvPr>
        </p:nvSpPr>
        <p:spPr>
          <a:xfrm>
            <a:off x="594545" y="1403571"/>
            <a:ext cx="6545980" cy="1782300"/>
          </a:xfrm>
          <a:prstGeom prst="rect">
            <a:avLst/>
          </a:prstGeom>
        </p:spPr>
        <p:txBody>
          <a:bodyPr spcFirstLastPara="1" wrap="square" lIns="91425" tIns="91425" rIns="91425" bIns="91425" anchor="b" anchorCtr="0">
            <a:noAutofit/>
          </a:bodyPr>
          <a:lstStyle/>
          <a:p>
            <a:pPr lvl="0" algn="ctr"/>
            <a:r>
              <a:rPr lang="en-US" sz="6000" dirty="0">
                <a:solidFill>
                  <a:srgbClr val="FF0000"/>
                </a:solidFill>
                <a:effectLst>
                  <a:outerShdw blurRad="38100" dist="38100" dir="2700000" algn="tl">
                    <a:srgbClr val="000000">
                      <a:alpha val="43137"/>
                    </a:srgbClr>
                  </a:outerShdw>
                </a:effectLst>
                <a:latin typeface="Times New Roman"/>
                <a:cs typeface="Arial"/>
                <a:sym typeface="Arial"/>
              </a:rPr>
              <a:t>HOẠT ĐỘNG TRẢI NGHIỆM </a:t>
            </a:r>
            <a:r>
              <a:rPr lang="en-US" sz="6000" dirty="0" smtClean="0">
                <a:solidFill>
                  <a:srgbClr val="FF0000"/>
                </a:solidFill>
                <a:effectLst>
                  <a:outerShdw blurRad="38100" dist="38100" dir="2700000" algn="tl">
                    <a:srgbClr val="000000">
                      <a:alpha val="43137"/>
                    </a:srgbClr>
                  </a:outerShdw>
                </a:effectLst>
                <a:latin typeface="Times New Roman"/>
                <a:cs typeface="Arial"/>
                <a:sym typeface="Arial"/>
              </a:rPr>
              <a:t>8</a:t>
            </a:r>
            <a:endParaRPr sz="6000" dirty="0">
              <a:solidFill>
                <a:srgbClr val="FF0000"/>
              </a:solidFill>
              <a:latin typeface="+mn-lt"/>
            </a:endParaRPr>
          </a:p>
        </p:txBody>
      </p:sp>
      <p:grpSp>
        <p:nvGrpSpPr>
          <p:cNvPr id="184" name="Google Shape;184;p23"/>
          <p:cNvGrpSpPr/>
          <p:nvPr/>
        </p:nvGrpSpPr>
        <p:grpSpPr>
          <a:xfrm>
            <a:off x="6396149" y="847364"/>
            <a:ext cx="2519251"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algn="ctr"/>
                <a:r>
                  <a:rPr lang="es" sz="2400">
                    <a:solidFill>
                      <a:srgbClr val="F4E9DF"/>
                    </a:solidFill>
                    <a:latin typeface="Anton"/>
                    <a:ea typeface="Anton"/>
                    <a:cs typeface="Anton"/>
                    <a:sym typeface="Anton"/>
                  </a:rPr>
                  <a:t>GREEN</a:t>
                </a:r>
                <a:endParaRPr sz="2400">
                  <a:solidFill>
                    <a:srgbClr val="F4E9DF"/>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sp>
        <p:nvSpPr>
          <p:cNvPr id="2" name="TextBox 1"/>
          <p:cNvSpPr txBox="1"/>
          <p:nvPr/>
        </p:nvSpPr>
        <p:spPr>
          <a:xfrm>
            <a:off x="374071" y="268274"/>
            <a:ext cx="8344641" cy="707886"/>
          </a:xfrm>
          <a:prstGeom prst="rect">
            <a:avLst/>
          </a:prstGeom>
          <a:noFill/>
        </p:spPr>
        <p:txBody>
          <a:bodyPr wrap="square" rtlCol="0">
            <a:spAutoFit/>
          </a:bodyPr>
          <a:lstStyle/>
          <a:p>
            <a:pPr algn="ctr"/>
            <a:r>
              <a:rPr lang="en-US" sz="2400" b="1" dirty="0" smtClean="0">
                <a:solidFill>
                  <a:srgbClr val="002060"/>
                </a:solidFill>
                <a:effectLst>
                  <a:outerShdw blurRad="38100" dist="38100" dir="2700000" algn="tl">
                    <a:srgbClr val="000000">
                      <a:alpha val="43137"/>
                    </a:srgbClr>
                  </a:outerShdw>
                </a:effectLst>
                <a:latin typeface="Times New Roman"/>
              </a:rPr>
              <a:t> </a:t>
            </a:r>
            <a:r>
              <a:rPr lang="en-US" sz="4000" b="1" dirty="0" smtClean="0">
                <a:solidFill>
                  <a:srgbClr val="002060"/>
                </a:solidFill>
                <a:effectLst>
                  <a:outerShdw blurRad="38100" dist="38100" dir="2700000" algn="tl">
                    <a:srgbClr val="000000">
                      <a:alpha val="43137"/>
                    </a:srgbClr>
                  </a:outerShdw>
                </a:effectLst>
                <a:latin typeface="Times New Roman"/>
              </a:rPr>
              <a:t>KẾT NỐI TRI THỨC</a:t>
            </a:r>
            <a:endParaRPr lang="en-US" sz="4000" b="1" dirty="0">
              <a:solidFill>
                <a:srgbClr val="002060"/>
              </a:solidFill>
              <a:effectLst>
                <a:outerShdw blurRad="38100" dist="38100" dir="2700000" algn="tl">
                  <a:srgbClr val="000000">
                    <a:alpha val="43137"/>
                  </a:srgbClr>
                </a:outerShdw>
              </a:effectLst>
              <a:latin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8839"/>
            <a:ext cx="189071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790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394855" y="3042914"/>
            <a:ext cx="8368899" cy="717000"/>
          </a:xfrm>
          <a:prstGeom prst="rect">
            <a:avLst/>
          </a:prstGeom>
        </p:spPr>
        <p:txBody>
          <a:bodyPr spcFirstLastPara="1" wrap="square" lIns="91425" tIns="91425" rIns="91425" bIns="91425" anchor="t" anchorCtr="0">
            <a:noAutofit/>
          </a:bodyPr>
          <a:lstStyle/>
          <a:p>
            <a:pPr marL="0" lvl="0" indent="0"/>
            <a:endParaRPr lang="en-US" sz="3200" b="1" dirty="0">
              <a:solidFill>
                <a:srgbClr val="FF0000"/>
              </a:solidFill>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831273" y="899379"/>
            <a:ext cx="7855527" cy="1684262"/>
          </a:xfrm>
          <a:prstGeom prst="rect">
            <a:avLst/>
          </a:prstGeom>
        </p:spPr>
        <p:txBody>
          <a:bodyPr spcFirstLastPara="1" wrap="square" lIns="91425" tIns="91425" rIns="91425" bIns="91425" anchor="b" anchorCtr="0">
            <a:noAutofit/>
          </a:bodyPr>
          <a:lstStyle/>
          <a:p>
            <a:pPr lvl="0"/>
            <a:r>
              <a:rPr lang="es" sz="3200" dirty="0">
                <a:latin typeface="+mn-lt"/>
              </a:rPr>
              <a:t> </a:t>
            </a:r>
            <a:r>
              <a:rPr lang="es" sz="3200" dirty="0">
                <a:solidFill>
                  <a:schemeClr val="dk1"/>
                </a:solidFill>
                <a:latin typeface="+mn-lt"/>
              </a:rPr>
              <a:t> </a:t>
            </a:r>
            <a:br>
              <a:rPr lang="es" sz="3200" dirty="0">
                <a:solidFill>
                  <a:schemeClr val="dk1"/>
                </a:solidFill>
                <a:latin typeface="+mn-lt"/>
              </a:rPr>
            </a:br>
            <a:r>
              <a:rPr lang="en-US" sz="3200" dirty="0">
                <a:solidFill>
                  <a:srgbClr val="FF0000"/>
                </a:solidFill>
                <a:latin typeface="Open Sans"/>
              </a:rPr>
              <a:t>T</a:t>
            </a:r>
            <a:r>
              <a:rPr lang="vi-VN" sz="3200" dirty="0" smtClean="0">
                <a:solidFill>
                  <a:srgbClr val="FF0000"/>
                </a:solidFill>
                <a:latin typeface="Open Sans"/>
              </a:rPr>
              <a:t>hực hiện hoạt động xây dựng truyền thống nhà trường</a:t>
            </a:r>
            <a:endParaRPr lang="vi-VN" sz="3200" dirty="0">
              <a:solidFill>
                <a:srgbClr val="FF0000"/>
              </a:solidFill>
              <a:latin typeface="+mn-lt"/>
              <a:cs typeface="Gisha" panose="020B0502040204020203" pitchFamily="34" charset="-79"/>
            </a:endParaRPr>
          </a:p>
        </p:txBody>
      </p:sp>
      <p:sp>
        <p:nvSpPr>
          <p:cNvPr id="4" name="TextBox 3"/>
          <p:cNvSpPr txBox="1"/>
          <p:nvPr/>
        </p:nvSpPr>
        <p:spPr>
          <a:xfrm>
            <a:off x="298764" y="287246"/>
            <a:ext cx="3988564" cy="646331"/>
          </a:xfrm>
          <a:prstGeom prst="rect">
            <a:avLst/>
          </a:prstGeom>
          <a:noFill/>
        </p:spPr>
        <p:txBody>
          <a:bodyPr wrap="square" rtlCol="0">
            <a:spAutoFit/>
          </a:bodyPr>
          <a:lstStyle/>
          <a:p>
            <a:r>
              <a:rPr lang="en-US" sz="3600" b="1" dirty="0">
                <a:solidFill>
                  <a:schemeClr val="bg1">
                    <a:lumMod val="10000"/>
                  </a:schemeClr>
                </a:solidFill>
                <a:effectLst>
                  <a:outerShdw blurRad="38100" dist="38100" dir="2700000" algn="tl">
                    <a:srgbClr val="000000">
                      <a:alpha val="43137"/>
                    </a:srgbClr>
                  </a:outerShdw>
                </a:effectLst>
                <a:latin typeface="+mn-lt"/>
              </a:rPr>
              <a:t>HOẠT ĐỘNG 2:</a:t>
            </a:r>
          </a:p>
        </p:txBody>
      </p:sp>
    </p:spTree>
    <p:extLst>
      <p:ext uri="{BB962C8B-B14F-4D97-AF65-F5344CB8AC3E}">
        <p14:creationId xmlns:p14="http://schemas.microsoft.com/office/powerpoint/2010/main" val="529680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5717" y="212887"/>
            <a:ext cx="8360875" cy="1018740"/>
          </a:xfrm>
          <a:prstGeom prst="rect">
            <a:avLst/>
          </a:prstGeom>
        </p:spPr>
        <p:txBody>
          <a:bodyPr wrap="square">
            <a:spAutoFit/>
          </a:bodyPr>
          <a:lstStyle/>
          <a:p>
            <a:pPr algn="just"/>
            <a:endParaRPr lang="vi-VN" sz="2800" dirty="0">
              <a:latin typeface="Open Sans"/>
            </a:endParaRPr>
          </a:p>
          <a:p>
            <a:pPr algn="just">
              <a:lnSpc>
                <a:spcPct val="115000"/>
              </a:lnSpc>
              <a:spcAft>
                <a:spcPts val="1000"/>
              </a:spcAft>
              <a:tabLst>
                <a:tab pos="90170" algn="l"/>
                <a:tab pos="180340" algn="l"/>
              </a:tabLst>
            </a:pPr>
            <a:r>
              <a:rPr lang="de-DE" sz="2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a:ea typeface="Calibri"/>
              <a:cs typeface="Times New Roman"/>
            </a:endParaRPr>
          </a:p>
        </p:txBody>
      </p:sp>
      <p:sp>
        <p:nvSpPr>
          <p:cNvPr id="2" name="TextBox 1"/>
          <p:cNvSpPr txBox="1"/>
          <p:nvPr/>
        </p:nvSpPr>
        <p:spPr>
          <a:xfrm>
            <a:off x="375716" y="362309"/>
            <a:ext cx="8360875" cy="954107"/>
          </a:xfrm>
          <a:prstGeom prst="rect">
            <a:avLst/>
          </a:prstGeom>
          <a:noFill/>
        </p:spPr>
        <p:txBody>
          <a:bodyPr wrap="square" rtlCol="0">
            <a:spAutoFit/>
          </a:bodyPr>
          <a:lstStyle/>
          <a:p>
            <a:pPr algn="just"/>
            <a:r>
              <a:rPr lang="vi-VN" sz="2800" dirty="0">
                <a:latin typeface="Open Sans"/>
              </a:rPr>
              <a:t>Tham gia cuộc thi “Em yêu trường em” do Đoàn </a:t>
            </a:r>
            <a:r>
              <a:rPr lang="vi-VN" sz="2800" dirty="0" smtClean="0">
                <a:latin typeface="Open Sans"/>
              </a:rPr>
              <a:t>Thanh n</a:t>
            </a:r>
            <a:r>
              <a:rPr lang="en-US" sz="2800" dirty="0" smtClean="0">
                <a:latin typeface="Open Sans"/>
              </a:rPr>
              <a:t>iên</a:t>
            </a:r>
            <a:r>
              <a:rPr lang="vi-VN" sz="2800" dirty="0" smtClean="0">
                <a:latin typeface="Open Sans"/>
              </a:rPr>
              <a:t> </a:t>
            </a:r>
            <a:r>
              <a:rPr lang="vi-VN" sz="2800" dirty="0">
                <a:latin typeface="Open Sans"/>
              </a:rPr>
              <a:t>và Đội </a:t>
            </a:r>
            <a:r>
              <a:rPr lang="vi-VN" sz="2800" dirty="0" smtClean="0">
                <a:latin typeface="Open Sans"/>
              </a:rPr>
              <a:t>T</a:t>
            </a:r>
            <a:r>
              <a:rPr lang="en-US" sz="2800" dirty="0" smtClean="0">
                <a:latin typeface="Open Sans"/>
              </a:rPr>
              <a:t>NTP</a:t>
            </a:r>
            <a:r>
              <a:rPr lang="vi-VN" sz="2800" dirty="0" smtClean="0">
                <a:latin typeface="Open Sans"/>
              </a:rPr>
              <a:t> </a:t>
            </a:r>
            <a:r>
              <a:rPr lang="vi-VN" sz="2800" dirty="0">
                <a:latin typeface="Open Sans"/>
              </a:rPr>
              <a:t>Hồ Chí Minh phát động</a:t>
            </a:r>
            <a:r>
              <a:rPr lang="vi-VN" sz="2800" dirty="0" smtClean="0">
                <a:latin typeface="Open Sans"/>
              </a:rPr>
              <a:t>.</a:t>
            </a:r>
            <a:endParaRPr lang="vi-VN" sz="2800" dirty="0">
              <a:latin typeface="Open Sans"/>
            </a:endParaRPr>
          </a:p>
        </p:txBody>
      </p:sp>
      <p:pic>
        <p:nvPicPr>
          <p:cNvPr id="3" name="Picture 2" descr="HĐTN 8 Kết nối tri thức Bài 3: Xây dựng truyền thống nhà trường | Giải Hoạt động trải nghiệm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55" y="1313129"/>
            <a:ext cx="7686136" cy="339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497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5717" y="212887"/>
            <a:ext cx="8360875" cy="1018740"/>
          </a:xfrm>
          <a:prstGeom prst="rect">
            <a:avLst/>
          </a:prstGeom>
        </p:spPr>
        <p:txBody>
          <a:bodyPr wrap="square">
            <a:spAutoFit/>
          </a:bodyPr>
          <a:lstStyle/>
          <a:p>
            <a:pPr algn="just"/>
            <a:endParaRPr lang="vi-VN" sz="2800" dirty="0">
              <a:latin typeface="Open Sans"/>
            </a:endParaRPr>
          </a:p>
          <a:p>
            <a:pPr algn="just">
              <a:lnSpc>
                <a:spcPct val="115000"/>
              </a:lnSpc>
              <a:spcAft>
                <a:spcPts val="1000"/>
              </a:spcAft>
              <a:tabLst>
                <a:tab pos="90170" algn="l"/>
                <a:tab pos="180340" algn="l"/>
              </a:tabLst>
            </a:pPr>
            <a:r>
              <a:rPr lang="de-DE" sz="2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a:ea typeface="Calibri"/>
              <a:cs typeface="Times New Roman"/>
            </a:endParaRPr>
          </a:p>
        </p:txBody>
      </p:sp>
      <p:sp>
        <p:nvSpPr>
          <p:cNvPr id="2" name="TextBox 1"/>
          <p:cNvSpPr txBox="1"/>
          <p:nvPr/>
        </p:nvSpPr>
        <p:spPr>
          <a:xfrm>
            <a:off x="375716" y="362309"/>
            <a:ext cx="8360875" cy="2677656"/>
          </a:xfrm>
          <a:prstGeom prst="rect">
            <a:avLst/>
          </a:prstGeom>
          <a:noFill/>
        </p:spPr>
        <p:txBody>
          <a:bodyPr wrap="square" rtlCol="0">
            <a:spAutoFit/>
          </a:bodyPr>
          <a:lstStyle/>
          <a:p>
            <a:pPr algn="just"/>
            <a:r>
              <a:rPr lang="en-US" sz="2800" b="1" dirty="0" smtClean="0">
                <a:solidFill>
                  <a:srgbClr val="FF0000"/>
                </a:solidFill>
                <a:latin typeface="Open Sans"/>
              </a:rPr>
              <a:t>- Về nội dung: </a:t>
            </a:r>
            <a:r>
              <a:rPr lang="en-US" sz="2800" dirty="0" smtClean="0">
                <a:latin typeface="Open Sans"/>
              </a:rPr>
              <a:t>thiết kế sản phẩm thể hiện truyền thống nhà trường.</a:t>
            </a:r>
          </a:p>
          <a:p>
            <a:pPr algn="just"/>
            <a:endParaRPr lang="en-US" sz="2800" dirty="0" smtClean="0">
              <a:latin typeface="Open Sans"/>
            </a:endParaRPr>
          </a:p>
          <a:p>
            <a:pPr algn="just"/>
            <a:r>
              <a:rPr lang="en-US" sz="2800" b="1" dirty="0" smtClean="0">
                <a:solidFill>
                  <a:srgbClr val="FF0000"/>
                </a:solidFill>
                <a:latin typeface="Open Sans"/>
              </a:rPr>
              <a:t>- Về hình thức: </a:t>
            </a:r>
            <a:r>
              <a:rPr lang="en-US" sz="2800" dirty="0" smtClean="0">
                <a:latin typeface="Open Sans"/>
              </a:rPr>
              <a:t>thơ, đoạn phim, tranh ảnh hoặc bài viết...</a:t>
            </a:r>
            <a:endParaRPr lang="en-US" sz="2800" dirty="0">
              <a:latin typeface="Open Sans"/>
            </a:endParaRPr>
          </a:p>
          <a:p>
            <a:pPr algn="just"/>
            <a:endParaRPr lang="vi-VN" sz="2800" dirty="0">
              <a:latin typeface="Open Sans"/>
            </a:endParaRPr>
          </a:p>
        </p:txBody>
      </p:sp>
    </p:spTree>
    <p:extLst>
      <p:ext uri="{BB962C8B-B14F-4D97-AF65-F5344CB8AC3E}">
        <p14:creationId xmlns:p14="http://schemas.microsoft.com/office/powerpoint/2010/main" val="415494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4" name="Google Shape;574;p26"/>
          <p:cNvSpPr txBox="1">
            <a:spLocks noGrp="1"/>
          </p:cNvSpPr>
          <p:nvPr>
            <p:ph type="ctrTitle"/>
          </p:nvPr>
        </p:nvSpPr>
        <p:spPr>
          <a:xfrm>
            <a:off x="831273" y="1129042"/>
            <a:ext cx="7855527" cy="1684262"/>
          </a:xfrm>
          <a:prstGeom prst="rect">
            <a:avLst/>
          </a:prstGeom>
        </p:spPr>
        <p:txBody>
          <a:bodyPr spcFirstLastPara="1" wrap="square" lIns="91425" tIns="91425" rIns="91425" bIns="91425" anchor="b" anchorCtr="0">
            <a:noAutofit/>
          </a:bodyPr>
          <a:lstStyle/>
          <a:p>
            <a:pPr lvl="0"/>
            <a:r>
              <a:rPr lang="es" sz="3200" dirty="0">
                <a:latin typeface="+mn-lt"/>
              </a:rPr>
              <a:t> </a:t>
            </a:r>
            <a:r>
              <a:rPr lang="es" sz="3200" dirty="0">
                <a:solidFill>
                  <a:schemeClr val="dk1"/>
                </a:solidFill>
                <a:latin typeface="+mn-lt"/>
              </a:rPr>
              <a:t> </a:t>
            </a:r>
            <a:br>
              <a:rPr lang="es" sz="3200" dirty="0">
                <a:solidFill>
                  <a:schemeClr val="dk1"/>
                </a:solidFill>
                <a:latin typeface="+mn-lt"/>
              </a:rPr>
            </a:br>
            <a:r>
              <a:rPr lang="en-US" sz="3200" dirty="0">
                <a:solidFill>
                  <a:srgbClr val="FF0000"/>
                </a:solidFill>
                <a:latin typeface="Open Sans"/>
              </a:rPr>
              <a:t>T</a:t>
            </a:r>
            <a:r>
              <a:rPr lang="vi-VN" sz="3200" dirty="0" smtClean="0">
                <a:solidFill>
                  <a:srgbClr val="FF0000"/>
                </a:solidFill>
                <a:latin typeface="Open Sans"/>
              </a:rPr>
              <a:t>ham gia những việc làm cụ thể để góp phần xây dựng truyền thống nhà trường</a:t>
            </a:r>
            <a:endParaRPr lang="vi-VN" sz="3200" dirty="0">
              <a:solidFill>
                <a:srgbClr val="FF0000"/>
              </a:solidFill>
              <a:latin typeface="+mn-lt"/>
              <a:cs typeface="Gisha" panose="020B0502040204020203" pitchFamily="34" charset="-79"/>
            </a:endParaRPr>
          </a:p>
        </p:txBody>
      </p:sp>
      <p:sp>
        <p:nvSpPr>
          <p:cNvPr id="4" name="TextBox 3"/>
          <p:cNvSpPr txBox="1"/>
          <p:nvPr/>
        </p:nvSpPr>
        <p:spPr>
          <a:xfrm>
            <a:off x="298764" y="287246"/>
            <a:ext cx="3945432" cy="646331"/>
          </a:xfrm>
          <a:prstGeom prst="rect">
            <a:avLst/>
          </a:prstGeom>
          <a:noFill/>
        </p:spPr>
        <p:txBody>
          <a:bodyPr wrap="square" rtlCol="0">
            <a:spAutoFit/>
          </a:bodyPr>
          <a:lstStyle/>
          <a:p>
            <a:r>
              <a:rPr lang="en-US" sz="3600" b="1" dirty="0">
                <a:solidFill>
                  <a:schemeClr val="bg1">
                    <a:lumMod val="10000"/>
                  </a:schemeClr>
                </a:solidFill>
                <a:effectLst>
                  <a:outerShdw blurRad="38100" dist="38100" dir="2700000" algn="tl">
                    <a:srgbClr val="000000">
                      <a:alpha val="43137"/>
                    </a:srgbClr>
                  </a:outerShdw>
                </a:effectLst>
                <a:latin typeface="Times New Roman"/>
              </a:rPr>
              <a:t>HOẠT ĐỘNG </a:t>
            </a:r>
            <a:r>
              <a:rPr lang="en-US" sz="3600" b="1" dirty="0" smtClean="0">
                <a:solidFill>
                  <a:schemeClr val="bg1">
                    <a:lumMod val="10000"/>
                  </a:schemeClr>
                </a:solidFill>
                <a:effectLst>
                  <a:outerShdw blurRad="38100" dist="38100" dir="2700000" algn="tl">
                    <a:srgbClr val="000000">
                      <a:alpha val="43137"/>
                    </a:srgbClr>
                  </a:outerShdw>
                </a:effectLst>
                <a:latin typeface="Times New Roman"/>
              </a:rPr>
              <a:t>3:</a:t>
            </a:r>
            <a:endParaRPr lang="en-US" sz="3600" b="1" dirty="0">
              <a:solidFill>
                <a:schemeClr val="bg1">
                  <a:lumMod val="10000"/>
                </a:schemeClr>
              </a:solidFill>
              <a:effectLst>
                <a:outerShdw blurRad="38100" dist="38100" dir="2700000" algn="tl">
                  <a:srgbClr val="000000">
                    <a:alpha val="43137"/>
                  </a:srgbClr>
                </a:outerShdw>
              </a:effectLst>
              <a:latin typeface="Times New Roman"/>
            </a:endParaRPr>
          </a:p>
        </p:txBody>
      </p:sp>
      <p:sp>
        <p:nvSpPr>
          <p:cNvPr id="2" name="Subtitle 1"/>
          <p:cNvSpPr>
            <a:spLocks noGrp="1"/>
          </p:cNvSpPr>
          <p:nvPr>
            <p:ph type="subTitle" idx="1"/>
          </p:nvPr>
        </p:nvSpPr>
        <p:spPr/>
        <p:txBody>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52" y="3167871"/>
            <a:ext cx="189071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318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7980" y="389937"/>
            <a:ext cx="8541946" cy="2554545"/>
          </a:xfrm>
          <a:prstGeom prst="rect">
            <a:avLst/>
          </a:prstGeom>
        </p:spPr>
        <p:txBody>
          <a:bodyPr wrap="square">
            <a:spAutoFit/>
          </a:bodyPr>
          <a:lstStyle/>
          <a:p>
            <a:pPr algn="just"/>
            <a:r>
              <a:rPr lang="vi-VN" sz="3200" dirty="0">
                <a:solidFill>
                  <a:srgbClr val="0070C0"/>
                </a:solidFill>
                <a:latin typeface="Open Sans"/>
              </a:rPr>
              <a:t>- Thường xuyên tham gia các hoạt động xây dựng truyền thống nhà trường.</a:t>
            </a:r>
          </a:p>
          <a:p>
            <a:pPr algn="just"/>
            <a:r>
              <a:rPr lang="vi-VN" sz="3200" dirty="0">
                <a:solidFill>
                  <a:srgbClr val="0070C0"/>
                </a:solidFill>
                <a:latin typeface="Open Sans"/>
              </a:rPr>
              <a:t>- Vận động các bạn cùng tham gia các hoạt động xây dựng truyền thống nhà trường.</a:t>
            </a:r>
          </a:p>
          <a:p>
            <a:pPr algn="just"/>
            <a:r>
              <a:rPr lang="vi-VN" sz="3200" dirty="0">
                <a:solidFill>
                  <a:srgbClr val="0070C0"/>
                </a:solidFill>
                <a:latin typeface="Open Sans"/>
              </a:rPr>
              <a:t>- Ghi lại và chia sẻ kết quả thực hiện</a:t>
            </a:r>
            <a:r>
              <a:rPr lang="vi-VN" sz="3200" dirty="0" smtClean="0">
                <a:solidFill>
                  <a:srgbClr val="0070C0"/>
                </a:solidFill>
                <a:latin typeface="Open Sans"/>
              </a:rPr>
              <a:t>.</a:t>
            </a:r>
            <a:endParaRPr lang="vi-VN" sz="3200" dirty="0">
              <a:solidFill>
                <a:srgbClr val="0070C0"/>
              </a:solidFill>
              <a:latin typeface="Open Sans"/>
            </a:endParaRPr>
          </a:p>
        </p:txBody>
      </p:sp>
      <p:sp>
        <p:nvSpPr>
          <p:cNvPr id="10" name="Rectangle 9"/>
          <p:cNvSpPr/>
          <p:nvPr/>
        </p:nvSpPr>
        <p:spPr>
          <a:xfrm>
            <a:off x="377980" y="3187310"/>
            <a:ext cx="8329189" cy="483017"/>
          </a:xfrm>
          <a:prstGeom prst="rect">
            <a:avLst/>
          </a:prstGeom>
        </p:spPr>
        <p:txBody>
          <a:bodyPr wrap="square">
            <a:spAutoFit/>
          </a:bodyPr>
          <a:lstStyle/>
          <a:p>
            <a:pPr algn="just">
              <a:lnSpc>
                <a:spcPct val="115000"/>
              </a:lnSpc>
              <a:spcAft>
                <a:spcPts val="1000"/>
              </a:spcAft>
              <a:tabLst>
                <a:tab pos="90170" algn="l"/>
                <a:tab pos="180340" algn="l"/>
              </a:tabLst>
            </a:pPr>
            <a:endParaRPr lang="en-US" sz="2400" dirty="0">
              <a:effectLst/>
              <a:latin typeface="+mn-lt"/>
              <a:ea typeface="Calibri" panose="020F0502020204030204" pitchFamily="34" charset="0"/>
              <a:cs typeface="Times New Roman" panose="02020603050405020304" pitchFamily="18" charset="0"/>
            </a:endParaRPr>
          </a:p>
        </p:txBody>
      </p:sp>
      <p:pic>
        <p:nvPicPr>
          <p:cNvPr id="2050" name="Picture 2" descr="HĐTN 8 Kết nối tri thức Bài 3: Xây dựng truyền thống nhà trường | Giải Hoạt động trải nghiệm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42" y="2875507"/>
            <a:ext cx="7358332" cy="2357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10" name="Rectangle 9"/>
          <p:cNvSpPr/>
          <p:nvPr/>
        </p:nvSpPr>
        <p:spPr>
          <a:xfrm>
            <a:off x="377980" y="3187310"/>
            <a:ext cx="8329189" cy="483017"/>
          </a:xfrm>
          <a:prstGeom prst="rect">
            <a:avLst/>
          </a:prstGeom>
        </p:spPr>
        <p:txBody>
          <a:bodyPr wrap="square">
            <a:spAutoFit/>
          </a:bodyPr>
          <a:lstStyle/>
          <a:p>
            <a:pPr algn="just">
              <a:lnSpc>
                <a:spcPct val="115000"/>
              </a:lnSpc>
              <a:spcAft>
                <a:spcPts val="1000"/>
              </a:spcAft>
              <a:tabLst>
                <a:tab pos="90170" algn="l"/>
                <a:tab pos="180340" algn="l"/>
              </a:tabLst>
            </a:pPr>
            <a:endParaRPr lang="en-US" sz="2400" dirty="0">
              <a:latin typeface="Times New Roman"/>
              <a:ea typeface="Calibri" panose="020F0502020204030204" pitchFamily="34" charset="0"/>
              <a:cs typeface="Times New Roman" panose="02020603050405020304" pitchFamily="18" charset="0"/>
            </a:endParaRPr>
          </a:p>
        </p:txBody>
      </p:sp>
      <p:sp>
        <p:nvSpPr>
          <p:cNvPr id="2" name="Rectangle 1"/>
          <p:cNvSpPr/>
          <p:nvPr/>
        </p:nvSpPr>
        <p:spPr>
          <a:xfrm>
            <a:off x="377981" y="422695"/>
            <a:ext cx="8329188" cy="2677656"/>
          </a:xfrm>
          <a:prstGeom prst="rect">
            <a:avLst/>
          </a:prstGeom>
        </p:spPr>
        <p:txBody>
          <a:bodyPr wrap="square">
            <a:spAutoFit/>
          </a:bodyPr>
          <a:lstStyle/>
          <a:p>
            <a:pPr algn="just"/>
            <a:r>
              <a:rPr lang="en-US" sz="2800" b="1" dirty="0" smtClean="0">
                <a:latin typeface="Open Sans"/>
              </a:rPr>
              <a:t>Gợi ý</a:t>
            </a:r>
            <a:r>
              <a:rPr lang="vi-VN" sz="2800" b="1" dirty="0" smtClean="0">
                <a:latin typeface="Open Sans"/>
              </a:rPr>
              <a:t>:</a:t>
            </a:r>
            <a:endParaRPr lang="vi-VN" sz="2800" dirty="0">
              <a:latin typeface="Open Sans"/>
            </a:endParaRPr>
          </a:p>
          <a:p>
            <a:pPr algn="just"/>
            <a:r>
              <a:rPr lang="vi-VN" sz="2800" dirty="0">
                <a:latin typeface="Open Sans"/>
              </a:rPr>
              <a:t>- Em thường xuyên tham gia các hoạt động của trường như tham gia các hoạt động múa hát, tri ân thầy cô,...</a:t>
            </a:r>
          </a:p>
          <a:p>
            <a:pPr algn="just"/>
            <a:r>
              <a:rPr lang="vi-VN" sz="2800" dirty="0">
                <a:latin typeface="Open Sans"/>
              </a:rPr>
              <a:t>- Cùng vận động các bạn tham gia trồng cây, quyên góp giúp đỡ người gặp khó khăn.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87310"/>
            <a:ext cx="189071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4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4" name="Google Shape;574;p26"/>
          <p:cNvSpPr txBox="1">
            <a:spLocks noGrp="1"/>
          </p:cNvSpPr>
          <p:nvPr>
            <p:ph type="ctrTitle"/>
          </p:nvPr>
        </p:nvSpPr>
        <p:spPr>
          <a:xfrm>
            <a:off x="950768" y="1390145"/>
            <a:ext cx="7855527" cy="1684262"/>
          </a:xfrm>
          <a:prstGeom prst="rect">
            <a:avLst/>
          </a:prstGeom>
        </p:spPr>
        <p:txBody>
          <a:bodyPr spcFirstLastPara="1" wrap="square" lIns="91425" tIns="91425" rIns="91425" bIns="91425" anchor="b" anchorCtr="0">
            <a:noAutofit/>
          </a:bodyPr>
          <a:lstStyle/>
          <a:p>
            <a:pPr lvl="0"/>
            <a:r>
              <a:rPr lang="es" sz="3200" dirty="0">
                <a:solidFill>
                  <a:schemeClr val="bg1">
                    <a:lumMod val="10000"/>
                  </a:schemeClr>
                </a:solidFill>
                <a:latin typeface="+mn-lt"/>
              </a:rPr>
              <a:t>  </a:t>
            </a:r>
            <a:r>
              <a:rPr lang="es" sz="4400" dirty="0" smtClean="0">
                <a:solidFill>
                  <a:srgbClr val="FF0000"/>
                </a:solidFill>
                <a:latin typeface="+mn-lt"/>
              </a:rPr>
              <a:t>ĐÁNH GIÁ CHỦ ĐỀ 1</a:t>
            </a:r>
            <a:br>
              <a:rPr lang="es" sz="4400" dirty="0" smtClean="0">
                <a:solidFill>
                  <a:srgbClr val="FF0000"/>
                </a:solidFill>
                <a:latin typeface="+mn-lt"/>
              </a:rPr>
            </a:br>
            <a:endParaRPr sz="4400" dirty="0">
              <a:solidFill>
                <a:srgbClr val="FF0000"/>
              </a:solidFill>
              <a:latin typeface="+mn-lt"/>
              <a:cs typeface="Gisha" panose="020B0502040204020203" pitchFamily="34" charset="-79"/>
            </a:endParaRPr>
          </a:p>
        </p:txBody>
      </p:sp>
      <p:sp>
        <p:nvSpPr>
          <p:cNvPr id="2" name="Subtitle 1"/>
          <p:cNvSpPr>
            <a:spLocks noGrp="1"/>
          </p:cNvSpPr>
          <p:nvPr>
            <p:ph type="subTitle" idx="1"/>
          </p:nvPr>
        </p:nvSpPr>
        <p:spPr>
          <a:xfrm>
            <a:off x="2395947" y="3431577"/>
            <a:ext cx="4352100" cy="717000"/>
          </a:xfrm>
        </p:spPr>
        <p:txBody>
          <a:bodyPr/>
          <a:lstStyle/>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40527"/>
            <a:ext cx="189071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332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5717" y="212887"/>
            <a:ext cx="8360875" cy="987322"/>
          </a:xfrm>
          <a:prstGeom prst="rect">
            <a:avLst/>
          </a:prstGeom>
        </p:spPr>
        <p:txBody>
          <a:bodyPr wrap="square">
            <a:spAutoFit/>
          </a:bodyPr>
          <a:lstStyle/>
          <a:p>
            <a:pPr algn="just"/>
            <a:endParaRPr lang="vi-VN" sz="2800" dirty="0">
              <a:latin typeface="Open Sans"/>
            </a:endParaRPr>
          </a:p>
          <a:p>
            <a:pPr algn="just">
              <a:lnSpc>
                <a:spcPct val="115000"/>
              </a:lnSpc>
              <a:spcAft>
                <a:spcPts val="1000"/>
              </a:spcAft>
              <a:tabLst>
                <a:tab pos="90170" algn="l"/>
                <a:tab pos="180340" algn="l"/>
              </a:tabLst>
            </a:pPr>
            <a:r>
              <a:rPr lang="de-DE" sz="2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a:ea typeface="Calibri"/>
              <a:cs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808243906"/>
              </p:ext>
            </p:extLst>
          </p:nvPr>
        </p:nvGraphicFramePr>
        <p:xfrm>
          <a:off x="439948" y="413646"/>
          <a:ext cx="8296644" cy="4567203"/>
        </p:xfrm>
        <a:graphic>
          <a:graphicData uri="http://schemas.openxmlformats.org/drawingml/2006/table">
            <a:tbl>
              <a:tblPr/>
              <a:tblGrid>
                <a:gridCol w="7022228"/>
                <a:gridCol w="1274416"/>
              </a:tblGrid>
              <a:tr h="426187">
                <a:tc>
                  <a:txBody>
                    <a:bodyPr/>
                    <a:lstStyle/>
                    <a:p>
                      <a:pPr algn="ctr"/>
                      <a:r>
                        <a:rPr lang="en-US" sz="2400" b="1" dirty="0">
                          <a:solidFill>
                            <a:srgbClr val="000000"/>
                          </a:solidFill>
                          <a:effectLst/>
                        </a:rPr>
                        <a:t>Việc làm</a:t>
                      </a:r>
                      <a:endParaRPr lang="en-US" sz="2400" dirty="0">
                        <a:solidFill>
                          <a:srgbClr val="000000"/>
                        </a:solidFill>
                        <a:effectLst/>
                      </a:endParaRPr>
                    </a:p>
                  </a:txBody>
                  <a:tcPr marL="0" marR="0" marT="0" marB="0">
                    <a:lnL>
                      <a:noFill/>
                    </a:lnL>
                    <a:lnR>
                      <a:noFill/>
                    </a:lnR>
                    <a:lnT>
                      <a:noFill/>
                    </a:lnT>
                    <a:lnB>
                      <a:noFill/>
                    </a:lnB>
                  </a:tcPr>
                </a:tc>
                <a:tc>
                  <a:txBody>
                    <a:bodyPr/>
                    <a:lstStyle/>
                    <a:p>
                      <a:pPr algn="ctr"/>
                      <a:r>
                        <a:rPr lang="vi-VN" sz="2400" b="1">
                          <a:solidFill>
                            <a:srgbClr val="000000"/>
                          </a:solidFill>
                          <a:effectLst/>
                        </a:rPr>
                        <a:t>Mức độ</a:t>
                      </a:r>
                      <a:endParaRPr lang="vi-VN" sz="2400">
                        <a:solidFill>
                          <a:srgbClr val="000000"/>
                        </a:solidFill>
                        <a:effectLst/>
                      </a:endParaRPr>
                    </a:p>
                  </a:txBody>
                  <a:tcPr marL="0" marR="0" marT="0" marB="0">
                    <a:lnL>
                      <a:noFill/>
                    </a:lnL>
                    <a:lnR>
                      <a:noFill/>
                    </a:lnR>
                    <a:lnT>
                      <a:noFill/>
                    </a:lnT>
                    <a:lnB>
                      <a:noFill/>
                    </a:lnB>
                  </a:tcPr>
                </a:tc>
              </a:tr>
              <a:tr h="426187">
                <a:tc>
                  <a:txBody>
                    <a:bodyPr/>
                    <a:lstStyle/>
                    <a:p>
                      <a:pPr algn="just"/>
                      <a:r>
                        <a:rPr lang="vi-VN" sz="2400" dirty="0">
                          <a:solidFill>
                            <a:srgbClr val="0070C0"/>
                          </a:solidFill>
                          <a:effectLst/>
                        </a:rPr>
                        <a:t>Nêu được ít nhất 3 việc làm cần thiết để xây dựng và giữ gìn tình bạn.</a:t>
                      </a:r>
                    </a:p>
                  </a:txBody>
                  <a:tcPr marL="0" marR="0" marT="0" marB="0">
                    <a:lnL>
                      <a:noFill/>
                    </a:lnL>
                    <a:lnR>
                      <a:noFill/>
                    </a:lnR>
                    <a:lnT>
                      <a:noFill/>
                    </a:lnT>
                    <a:lnB>
                      <a:noFill/>
                    </a:lnB>
                  </a:tcPr>
                </a:tc>
                <a:tc>
                  <a:txBody>
                    <a:bodyPr/>
                    <a:lstStyle/>
                    <a:p>
                      <a:pPr algn="ctr"/>
                      <a:r>
                        <a:rPr lang="en-US" sz="2400" dirty="0">
                          <a:solidFill>
                            <a:srgbClr val="000000"/>
                          </a:solidFill>
                          <a:effectLst/>
                        </a:rPr>
                        <a:t>Đạt</a:t>
                      </a:r>
                    </a:p>
                  </a:txBody>
                  <a:tcPr marL="0" marR="0" marT="0" marB="0" anchor="ctr">
                    <a:lnL>
                      <a:noFill/>
                    </a:lnL>
                    <a:lnR>
                      <a:noFill/>
                    </a:lnR>
                    <a:lnT>
                      <a:noFill/>
                    </a:lnT>
                    <a:lnB>
                      <a:noFill/>
                    </a:lnB>
                  </a:tcPr>
                </a:tc>
              </a:tr>
              <a:tr h="426187">
                <a:tc>
                  <a:txBody>
                    <a:bodyPr/>
                    <a:lstStyle/>
                    <a:p>
                      <a:pPr algn="just"/>
                      <a:r>
                        <a:rPr lang="vi-VN" sz="2400" dirty="0">
                          <a:solidFill>
                            <a:srgbClr val="0070C0"/>
                          </a:solidFill>
                          <a:effectLst/>
                        </a:rPr>
                        <a:t>Liệt kê được ít nhất 4 dấu hiệu của bắt nạt học đường.</a:t>
                      </a:r>
                    </a:p>
                  </a:txBody>
                  <a:tcPr marL="0" marR="0" marT="0" marB="0">
                    <a:lnL>
                      <a:noFill/>
                    </a:lnL>
                    <a:lnR>
                      <a:noFill/>
                    </a:lnR>
                    <a:lnT>
                      <a:noFill/>
                    </a:lnT>
                    <a:lnB>
                      <a:noFill/>
                    </a:lnB>
                  </a:tcPr>
                </a:tc>
                <a:tc>
                  <a:txBody>
                    <a:bodyPr/>
                    <a:lstStyle/>
                    <a:p>
                      <a:pPr algn="ctr"/>
                      <a:r>
                        <a:rPr lang="en-US" sz="2400">
                          <a:solidFill>
                            <a:srgbClr val="000000"/>
                          </a:solidFill>
                          <a:effectLst/>
                        </a:rPr>
                        <a:t>Đạt</a:t>
                      </a:r>
                    </a:p>
                  </a:txBody>
                  <a:tcPr marL="0" marR="0" marT="0" marB="0" anchor="ctr">
                    <a:lnL>
                      <a:noFill/>
                    </a:lnL>
                    <a:lnR>
                      <a:noFill/>
                    </a:lnR>
                    <a:lnT>
                      <a:noFill/>
                    </a:lnT>
                    <a:lnB>
                      <a:noFill/>
                    </a:lnB>
                  </a:tcPr>
                </a:tc>
              </a:tr>
              <a:tr h="852374">
                <a:tc>
                  <a:txBody>
                    <a:bodyPr/>
                    <a:lstStyle/>
                    <a:p>
                      <a:pPr algn="just"/>
                      <a:r>
                        <a:rPr lang="vi-VN" sz="2400" dirty="0">
                          <a:solidFill>
                            <a:srgbClr val="0070C0"/>
                          </a:solidFill>
                          <a:effectLst/>
                        </a:rPr>
                        <a:t>Thực hiện được ít nhất 3 việc nên làm để phòng, tránh bắt nạt học đường.</a:t>
                      </a:r>
                    </a:p>
                  </a:txBody>
                  <a:tcPr marL="0" marR="0" marT="0" marB="0">
                    <a:lnL>
                      <a:noFill/>
                    </a:lnL>
                    <a:lnR>
                      <a:noFill/>
                    </a:lnR>
                    <a:lnT>
                      <a:noFill/>
                    </a:lnT>
                    <a:lnB>
                      <a:noFill/>
                    </a:lnB>
                  </a:tcPr>
                </a:tc>
                <a:tc>
                  <a:txBody>
                    <a:bodyPr/>
                    <a:lstStyle/>
                    <a:p>
                      <a:pPr algn="ctr"/>
                      <a:r>
                        <a:rPr lang="en-US" sz="2400">
                          <a:solidFill>
                            <a:srgbClr val="000000"/>
                          </a:solidFill>
                          <a:effectLst/>
                        </a:rPr>
                        <a:t>Đạt</a:t>
                      </a:r>
                    </a:p>
                  </a:txBody>
                  <a:tcPr marL="0" marR="0" marT="0" marB="0" anchor="ctr">
                    <a:lnL>
                      <a:noFill/>
                    </a:lnL>
                    <a:lnR>
                      <a:noFill/>
                    </a:lnR>
                    <a:lnT>
                      <a:noFill/>
                    </a:lnT>
                    <a:lnB>
                      <a:noFill/>
                    </a:lnB>
                  </a:tcPr>
                </a:tc>
              </a:tr>
              <a:tr h="852374">
                <a:tc>
                  <a:txBody>
                    <a:bodyPr/>
                    <a:lstStyle/>
                    <a:p>
                      <a:pPr algn="just"/>
                      <a:r>
                        <a:rPr lang="vi-VN" sz="2400" dirty="0">
                          <a:solidFill>
                            <a:srgbClr val="0070C0"/>
                          </a:solidFill>
                          <a:effectLst/>
                        </a:rPr>
                        <a:t>Kể lại được 2 việc đã làm để góp phần xây dựng truyền thống nhà trường.</a:t>
                      </a:r>
                    </a:p>
                  </a:txBody>
                  <a:tcPr marL="0" marR="0" marT="0" marB="0">
                    <a:lnL>
                      <a:noFill/>
                    </a:lnL>
                    <a:lnR>
                      <a:noFill/>
                    </a:lnR>
                    <a:lnT>
                      <a:noFill/>
                    </a:lnT>
                    <a:lnB>
                      <a:noFill/>
                    </a:lnB>
                  </a:tcPr>
                </a:tc>
                <a:tc>
                  <a:txBody>
                    <a:bodyPr/>
                    <a:lstStyle/>
                    <a:p>
                      <a:pPr algn="ctr"/>
                      <a:r>
                        <a:rPr lang="en-US" sz="2400">
                          <a:solidFill>
                            <a:srgbClr val="000000"/>
                          </a:solidFill>
                          <a:effectLst/>
                        </a:rPr>
                        <a:t>Đạt</a:t>
                      </a:r>
                    </a:p>
                  </a:txBody>
                  <a:tcPr marL="0" marR="0" marT="0" marB="0" anchor="ctr">
                    <a:lnL>
                      <a:noFill/>
                    </a:lnL>
                    <a:lnR>
                      <a:noFill/>
                    </a:lnR>
                    <a:lnT>
                      <a:noFill/>
                    </a:lnT>
                    <a:lnB>
                      <a:noFill/>
                    </a:lnB>
                  </a:tcPr>
                </a:tc>
              </a:tr>
              <a:tr h="1278561">
                <a:tc>
                  <a:txBody>
                    <a:bodyPr/>
                    <a:lstStyle/>
                    <a:p>
                      <a:pPr algn="just"/>
                      <a:r>
                        <a:rPr lang="vi-VN" sz="2400" dirty="0">
                          <a:solidFill>
                            <a:srgbClr val="0070C0"/>
                          </a:solidFill>
                          <a:effectLst/>
                        </a:rPr>
                        <a:t>Tham gia đầy đủ các hoạt động giáo dục theo chủ đề Đoàn Thanh niên Cộng sản Hồ Chí Minh và Đội Thiếu niên Tiền phong Hồ Chí Minh tổ chức.</a:t>
                      </a:r>
                    </a:p>
                  </a:txBody>
                  <a:tcPr marL="0" marR="0" marT="0" marB="0">
                    <a:lnL>
                      <a:noFill/>
                    </a:lnL>
                    <a:lnR>
                      <a:noFill/>
                    </a:lnR>
                    <a:lnT>
                      <a:noFill/>
                    </a:lnT>
                    <a:lnB>
                      <a:noFill/>
                    </a:lnB>
                  </a:tcPr>
                </a:tc>
                <a:tc>
                  <a:txBody>
                    <a:bodyPr/>
                    <a:lstStyle/>
                    <a:p>
                      <a:pPr algn="ctr"/>
                      <a:r>
                        <a:rPr lang="en-US" sz="2400" dirty="0">
                          <a:solidFill>
                            <a:srgbClr val="000000"/>
                          </a:solidFill>
                          <a:effectLst/>
                        </a:rPr>
                        <a:t>Đạt</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2152396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80" name="Google Shape;880;p31"/>
          <p:cNvSpPr txBox="1">
            <a:spLocks noGrp="1"/>
          </p:cNvSpPr>
          <p:nvPr>
            <p:ph type="subTitle" idx="1"/>
          </p:nvPr>
        </p:nvSpPr>
        <p:spPr>
          <a:xfrm flipH="1">
            <a:off x="446807" y="1836046"/>
            <a:ext cx="3926784" cy="901468"/>
          </a:xfrm>
          <a:prstGeom prst="rect">
            <a:avLst/>
          </a:prstGeom>
        </p:spPr>
        <p:txBody>
          <a:bodyPr spcFirstLastPara="1" wrap="square" lIns="91425" tIns="91425" rIns="91425" bIns="91425" anchor="t" anchorCtr="0">
            <a:noAutofit/>
          </a:bodyPr>
          <a:lstStyle/>
          <a:p>
            <a:pPr marL="0" lvl="0" indent="0" algn="just"/>
            <a:r>
              <a:rPr lang="es" sz="2400" dirty="0" smtClean="0">
                <a:solidFill>
                  <a:schemeClr val="bg1">
                    <a:lumMod val="10000"/>
                  </a:schemeClr>
                </a:solidFill>
                <a:latin typeface="+mj-lt"/>
              </a:rPr>
              <a:t>- Tham gia những việc cần làm cụ thể để xây dựng truyền thống nhà trường.</a:t>
            </a:r>
          </a:p>
        </p:txBody>
      </p:sp>
      <p:sp>
        <p:nvSpPr>
          <p:cNvPr id="881" name="Google Shape;881;p31"/>
          <p:cNvSpPr txBox="1">
            <a:spLocks noGrp="1"/>
          </p:cNvSpPr>
          <p:nvPr>
            <p:ph type="subTitle" idx="3"/>
          </p:nvPr>
        </p:nvSpPr>
        <p:spPr>
          <a:xfrm flipH="1">
            <a:off x="4798336" y="1937703"/>
            <a:ext cx="3956364" cy="875703"/>
          </a:xfrm>
          <a:prstGeom prst="rect">
            <a:avLst/>
          </a:prstGeom>
        </p:spPr>
        <p:txBody>
          <a:bodyPr spcFirstLastPara="1" wrap="square" lIns="91425" tIns="91425" rIns="91425" bIns="91425" anchor="t" anchorCtr="0">
            <a:noAutofit/>
          </a:bodyPr>
          <a:lstStyle/>
          <a:p>
            <a:pPr marL="0" lvl="0" indent="0" algn="just"/>
            <a:r>
              <a:rPr lang="en-US" sz="2400" b="1" dirty="0" smtClean="0">
                <a:solidFill>
                  <a:schemeClr val="bg1">
                    <a:lumMod val="10000"/>
                  </a:schemeClr>
                </a:solidFill>
                <a:latin typeface="+mn-lt"/>
              </a:rPr>
              <a:t>CHỦ ĐỀ 2: KHÁM PHÁ BẢN THÂN</a:t>
            </a:r>
          </a:p>
          <a:p>
            <a:pPr marL="0" lvl="0" indent="0" algn="just"/>
            <a:r>
              <a:rPr lang="en-US" sz="2400" b="1" dirty="0" smtClean="0">
                <a:solidFill>
                  <a:srgbClr val="7030A0"/>
                </a:solidFill>
                <a:latin typeface="+mn-lt"/>
              </a:rPr>
              <a:t>NỘI DUNG 1:</a:t>
            </a:r>
            <a:r>
              <a:rPr lang="en-US" sz="2400" b="1" dirty="0" smtClean="0">
                <a:solidFill>
                  <a:srgbClr val="FF0000"/>
                </a:solidFill>
                <a:latin typeface="+mn-lt"/>
              </a:rPr>
              <a:t> Tính cách và cảm xúc của tôi.</a:t>
            </a:r>
          </a:p>
        </p:txBody>
      </p:sp>
      <p:sp>
        <p:nvSpPr>
          <p:cNvPr id="882" name="Google Shape;882;p31"/>
          <p:cNvSpPr txBox="1">
            <a:spLocks noGrp="1"/>
          </p:cNvSpPr>
          <p:nvPr>
            <p:ph type="subTitle" idx="4"/>
          </p:nvPr>
        </p:nvSpPr>
        <p:spPr>
          <a:xfrm flipH="1">
            <a:off x="5111929" y="1263646"/>
            <a:ext cx="3181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smtClean="0">
                <a:solidFill>
                  <a:srgbClr val="FF0000"/>
                </a:solidFill>
                <a:latin typeface="+mn-lt"/>
              </a:rPr>
              <a:t>2. Bài sắp học:</a:t>
            </a:r>
            <a:endParaRPr lang="en-US" b="1" dirty="0">
              <a:solidFill>
                <a:srgbClr val="FF0000"/>
              </a:solidFill>
              <a:latin typeface="+mn-lt"/>
            </a:endParaRPr>
          </a:p>
        </p:txBody>
      </p:sp>
      <p:sp>
        <p:nvSpPr>
          <p:cNvPr id="883" name="Google Shape;883;p31"/>
          <p:cNvSpPr txBox="1">
            <a:spLocks noGrp="1"/>
          </p:cNvSpPr>
          <p:nvPr>
            <p:ph type="subTitle" idx="2"/>
          </p:nvPr>
        </p:nvSpPr>
        <p:spPr>
          <a:xfrm rot="189218" flipH="1">
            <a:off x="669259" y="1357023"/>
            <a:ext cx="3405337" cy="38564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smtClean="0">
                <a:solidFill>
                  <a:srgbClr val="FF0000"/>
                </a:solidFill>
                <a:latin typeface="+mn-lt"/>
              </a:rPr>
              <a:t>1. Bài vừa học:</a:t>
            </a:r>
            <a:endParaRPr lang="en-US" b="1" dirty="0">
              <a:solidFill>
                <a:srgbClr val="FF0000"/>
              </a:solidFill>
              <a:latin typeface="+mn-lt"/>
            </a:endParaRPr>
          </a:p>
        </p:txBody>
      </p:sp>
      <p:sp>
        <p:nvSpPr>
          <p:cNvPr id="884" name="Google Shape;884;p31"/>
          <p:cNvSpPr txBox="1">
            <a:spLocks noGrp="1"/>
          </p:cNvSpPr>
          <p:nvPr>
            <p:ph type="ctrTitle"/>
          </p:nvPr>
        </p:nvSpPr>
        <p:spPr>
          <a:xfrm>
            <a:off x="1569027" y="397650"/>
            <a:ext cx="6901323" cy="5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smtClean="0">
                <a:solidFill>
                  <a:srgbClr val="FF0000"/>
                </a:solidFill>
                <a:latin typeface="+mn-lt"/>
              </a:rPr>
              <a:t>HƯỚNG DẪN TỰ HỌC</a:t>
            </a:r>
            <a:endParaRPr sz="3200" b="1" dirty="0">
              <a:solidFill>
                <a:srgbClr val="FF0000"/>
              </a:solidFill>
              <a:latin typeface="+mn-lt"/>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7400"/>
            <a:ext cx="189071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412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Google Shape;2307;p41"/>
          <p:cNvSpPr txBox="1">
            <a:spLocks noGrp="1"/>
          </p:cNvSpPr>
          <p:nvPr>
            <p:ph type="ctrTitle"/>
          </p:nvPr>
        </p:nvSpPr>
        <p:spPr>
          <a:xfrm>
            <a:off x="1138687" y="902639"/>
            <a:ext cx="6211019" cy="29699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600" b="1" dirty="0" smtClean="0">
                <a:solidFill>
                  <a:srgbClr val="0070C0"/>
                </a:solidFill>
                <a:latin typeface="Calibri" pitchFamily="34" charset="0"/>
                <a:cs typeface="Calibri" pitchFamily="34" charset="0"/>
              </a:rPr>
              <a:t>CHÚC CÁC EM HỌC TỐT !</a:t>
            </a:r>
            <a:endParaRPr sz="6600" b="1" dirty="0">
              <a:solidFill>
                <a:srgbClr val="0070C0"/>
              </a:solidFill>
              <a:latin typeface="Calibri" pitchFamily="34" charset="0"/>
              <a:cs typeface="Calibri"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7400"/>
            <a:ext cx="189071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306" y="3219629"/>
            <a:ext cx="189071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051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3"/>
          <p:cNvSpPr txBox="1">
            <a:spLocks noGrp="1"/>
          </p:cNvSpPr>
          <p:nvPr>
            <p:ph type="ctrTitle"/>
          </p:nvPr>
        </p:nvSpPr>
        <p:spPr>
          <a:xfrm>
            <a:off x="764739" y="1332407"/>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dirty="0">
                <a:solidFill>
                  <a:srgbClr val="FF0000"/>
                </a:solidFill>
                <a:latin typeface="+mn-lt"/>
              </a:rPr>
              <a:t>EM VỚI </a:t>
            </a:r>
            <a:br>
              <a:rPr lang="vi-VN" sz="5500" dirty="0">
                <a:solidFill>
                  <a:srgbClr val="FF0000"/>
                </a:solidFill>
                <a:latin typeface="+mn-lt"/>
              </a:rPr>
            </a:br>
            <a:r>
              <a:rPr lang="vi-VN" sz="5500" dirty="0">
                <a:solidFill>
                  <a:srgbClr val="FF0000"/>
                </a:solidFill>
                <a:latin typeface="+mn-lt"/>
              </a:rPr>
              <a:t>NHÀ TRƯỜNG</a:t>
            </a:r>
            <a:endParaRPr sz="5500" dirty="0">
              <a:solidFill>
                <a:srgbClr val="FF0000"/>
              </a:solidFill>
              <a:latin typeface="+mn-lt"/>
            </a:endParaRPr>
          </a:p>
        </p:txBody>
      </p:sp>
      <p:grpSp>
        <p:nvGrpSpPr>
          <p:cNvPr id="184" name="Google Shape;184;p23"/>
          <p:cNvGrpSpPr/>
          <p:nvPr/>
        </p:nvGrpSpPr>
        <p:grpSpPr>
          <a:xfrm>
            <a:off x="5489393" y="847364"/>
            <a:ext cx="2798293"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1552754" y="268274"/>
            <a:ext cx="5099057" cy="707886"/>
          </a:xfrm>
          <a:prstGeom prst="rect">
            <a:avLst/>
          </a:prstGeom>
          <a:noFill/>
        </p:spPr>
        <p:txBody>
          <a:bodyPr wrap="square" rtlCol="0">
            <a:spAutoFit/>
          </a:bodyPr>
          <a:lstStyle/>
          <a:p>
            <a:pPr algn="ctr"/>
            <a:r>
              <a:rPr lang="en-US" sz="2400" b="1" dirty="0" smtClean="0">
                <a:solidFill>
                  <a:srgbClr val="002060"/>
                </a:solidFill>
                <a:effectLst>
                  <a:outerShdw blurRad="38100" dist="38100" dir="2700000" algn="tl">
                    <a:srgbClr val="000000">
                      <a:alpha val="43137"/>
                    </a:srgbClr>
                  </a:outerShdw>
                </a:effectLst>
                <a:latin typeface="+mn-lt"/>
              </a:rPr>
              <a:t>  </a:t>
            </a:r>
            <a:r>
              <a:rPr lang="en-US" sz="4000" b="1" dirty="0" smtClean="0">
                <a:solidFill>
                  <a:schemeClr val="bg2"/>
                </a:solidFill>
                <a:effectLst>
                  <a:outerShdw blurRad="38100" dist="38100" dir="2700000" algn="tl">
                    <a:srgbClr val="000000">
                      <a:alpha val="43137"/>
                    </a:srgbClr>
                  </a:outerShdw>
                </a:effectLst>
                <a:latin typeface="+mn-lt"/>
              </a:rPr>
              <a:t>CHỦ </a:t>
            </a:r>
            <a:r>
              <a:rPr lang="en-US" sz="4000" b="1" dirty="0">
                <a:solidFill>
                  <a:schemeClr val="bg2"/>
                </a:solidFill>
                <a:effectLst>
                  <a:outerShdw blurRad="38100" dist="38100" dir="2700000" algn="tl">
                    <a:srgbClr val="000000">
                      <a:alpha val="43137"/>
                    </a:srgbClr>
                  </a:outerShdw>
                </a:effectLst>
                <a:latin typeface="+mn-lt"/>
              </a:rPr>
              <a:t>ĐỀ 1</a:t>
            </a:r>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31101"/>
            <a:ext cx="189071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4"/>
          <p:cNvSpPr txBox="1">
            <a:spLocks noGrp="1"/>
          </p:cNvSpPr>
          <p:nvPr>
            <p:ph type="ctrTitle" idx="3"/>
          </p:nvPr>
        </p:nvSpPr>
        <p:spPr>
          <a:xfrm>
            <a:off x="438935" y="973476"/>
            <a:ext cx="1398491" cy="196460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200" dirty="0">
                <a:solidFill>
                  <a:srgbClr val="FF0000"/>
                </a:solidFill>
                <a:latin typeface="+mn-lt"/>
              </a:rPr>
              <a:t>NỘI </a:t>
            </a:r>
            <a:r>
              <a:rPr lang="es" sz="3200" dirty="0" smtClean="0">
                <a:solidFill>
                  <a:srgbClr val="FF0000"/>
                </a:solidFill>
                <a:latin typeface="+mn-lt"/>
              </a:rPr>
              <a:t>DUNG</a:t>
            </a:r>
            <a:br>
              <a:rPr lang="es" sz="3200" dirty="0" smtClean="0">
                <a:solidFill>
                  <a:srgbClr val="FF0000"/>
                </a:solidFill>
                <a:latin typeface="+mn-lt"/>
              </a:rPr>
            </a:br>
            <a:r>
              <a:rPr lang="es" sz="3200" dirty="0" smtClean="0">
                <a:solidFill>
                  <a:srgbClr val="FF0000"/>
                </a:solidFill>
                <a:latin typeface="+mn-lt"/>
              </a:rPr>
              <a:t>CHỦ ĐỀ 1</a:t>
            </a:r>
            <a:endParaRPr sz="3200" dirty="0">
              <a:solidFill>
                <a:srgbClr val="FF0000"/>
              </a:solidFill>
              <a:latin typeface="+mn-lt"/>
            </a:endParaRPr>
          </a:p>
        </p:txBody>
      </p:sp>
      <p:sp>
        <p:nvSpPr>
          <p:cNvPr id="368" name="Google Shape;368;p24"/>
          <p:cNvSpPr txBox="1">
            <a:spLocks noGrp="1"/>
          </p:cNvSpPr>
          <p:nvPr>
            <p:ph type="ctrTitle"/>
          </p:nvPr>
        </p:nvSpPr>
        <p:spPr>
          <a:xfrm>
            <a:off x="5068416" y="459266"/>
            <a:ext cx="2951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smtClean="0">
                <a:solidFill>
                  <a:srgbClr val="FF0000"/>
                </a:solidFill>
                <a:latin typeface="+mn-lt"/>
                <a:cs typeface="Calibri" panose="020F0502020204030204" pitchFamily="34" charset="0"/>
              </a:rPr>
              <a:t>TIẾT 1 </a:t>
            </a:r>
            <a:r>
              <a:rPr lang="es" dirty="0" smtClean="0">
                <a:latin typeface="+mn-lt"/>
                <a:cs typeface="Calibri" panose="020F0502020204030204" pitchFamily="34" charset="0"/>
              </a:rPr>
              <a:t>- RÈN </a:t>
            </a:r>
            <a:r>
              <a:rPr lang="es" dirty="0">
                <a:latin typeface="+mn-lt"/>
                <a:cs typeface="Calibri" panose="020F0502020204030204" pitchFamily="34" charset="0"/>
              </a:rPr>
              <a:t>LUYỆN</a:t>
            </a:r>
            <a:endParaRPr dirty="0">
              <a:latin typeface="+mn-lt"/>
              <a:cs typeface="Calibri" panose="020F0502020204030204" pitchFamily="34" charset="0"/>
            </a:endParaRPr>
          </a:p>
        </p:txBody>
      </p:sp>
      <p:sp>
        <p:nvSpPr>
          <p:cNvPr id="369" name="Google Shape;369;p24"/>
          <p:cNvSpPr txBox="1">
            <a:spLocks noGrp="1"/>
          </p:cNvSpPr>
          <p:nvPr>
            <p:ph type="subTitle" idx="1"/>
          </p:nvPr>
        </p:nvSpPr>
        <p:spPr>
          <a:xfrm>
            <a:off x="5041634" y="878595"/>
            <a:ext cx="4121697"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b="1" dirty="0" smtClean="0">
                <a:solidFill>
                  <a:schemeClr val="bg1">
                    <a:lumMod val="10000"/>
                  </a:schemeClr>
                </a:solidFill>
                <a:latin typeface="+mn-lt"/>
              </a:rPr>
              <a:t>XÂY DỰNG VÀ GIỮ GÌN TÌNH BẠN</a:t>
            </a:r>
            <a:endParaRPr sz="1400" b="1" dirty="0">
              <a:solidFill>
                <a:schemeClr val="bg1">
                  <a:lumMod val="10000"/>
                </a:schemeClr>
              </a:solidFill>
              <a:latin typeface="+mn-lt"/>
            </a:endParaRPr>
          </a:p>
          <a:p>
            <a:pPr marL="0" lvl="0" indent="0" algn="l" rtl="0">
              <a:spcBef>
                <a:spcPts val="0"/>
              </a:spcBef>
              <a:spcAft>
                <a:spcPts val="0"/>
              </a:spcAft>
              <a:buNone/>
            </a:pPr>
            <a:endParaRPr sz="1400" dirty="0">
              <a:solidFill>
                <a:srgbClr val="5F8374"/>
              </a:solidFill>
              <a:latin typeface="+mn-lt"/>
            </a:endParaRPr>
          </a:p>
        </p:txBody>
      </p:sp>
      <p:sp>
        <p:nvSpPr>
          <p:cNvPr id="370" name="Google Shape;370;p24"/>
          <p:cNvSpPr txBox="1">
            <a:spLocks noGrp="1"/>
          </p:cNvSpPr>
          <p:nvPr>
            <p:ph type="sldNum" idx="12"/>
          </p:nvPr>
        </p:nvSpPr>
        <p:spPr>
          <a:xfrm>
            <a:off x="8556784" y="3136707"/>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s"/>
              <a:t>3</a:t>
            </a:fld>
            <a:endParaRPr/>
          </a:p>
        </p:txBody>
      </p:sp>
      <p:sp>
        <p:nvSpPr>
          <p:cNvPr id="371" name="Google Shape;371;p24"/>
          <p:cNvSpPr txBox="1">
            <a:spLocks noGrp="1"/>
          </p:cNvSpPr>
          <p:nvPr>
            <p:ph type="title" idx="2"/>
          </p:nvPr>
        </p:nvSpPr>
        <p:spPr>
          <a:xfrm>
            <a:off x="3432343" y="648362"/>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01</a:t>
            </a:r>
            <a:endParaRPr dirty="0"/>
          </a:p>
        </p:txBody>
      </p:sp>
      <p:sp>
        <p:nvSpPr>
          <p:cNvPr id="372" name="Google Shape;372;p24"/>
          <p:cNvSpPr txBox="1">
            <a:spLocks noGrp="1"/>
          </p:cNvSpPr>
          <p:nvPr>
            <p:ph type="ctrTitle" idx="4"/>
          </p:nvPr>
        </p:nvSpPr>
        <p:spPr>
          <a:xfrm>
            <a:off x="5297696" y="1636667"/>
            <a:ext cx="2951400" cy="36149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smtClean="0">
                <a:solidFill>
                  <a:srgbClr val="FF0000"/>
                </a:solidFill>
                <a:latin typeface="+mn-lt"/>
                <a:cs typeface="Calibri" panose="020F0502020204030204" pitchFamily="34" charset="0"/>
              </a:rPr>
              <a:t>TIẾT 2 </a:t>
            </a:r>
            <a:r>
              <a:rPr lang="es" dirty="0" smtClean="0">
                <a:latin typeface="+mn-lt"/>
                <a:cs typeface="Calibri" panose="020F0502020204030204" pitchFamily="34" charset="0"/>
              </a:rPr>
              <a:t>- RÈN </a:t>
            </a:r>
            <a:r>
              <a:rPr lang="es" dirty="0">
                <a:latin typeface="+mn-lt"/>
                <a:cs typeface="Calibri" panose="020F0502020204030204" pitchFamily="34" charset="0"/>
              </a:rPr>
              <a:t>LUYỆN</a:t>
            </a:r>
            <a:endParaRPr dirty="0">
              <a:latin typeface="+mn-lt"/>
              <a:cs typeface="Calibri" panose="020F0502020204030204" pitchFamily="34" charset="0"/>
            </a:endParaRPr>
          </a:p>
        </p:txBody>
      </p:sp>
      <p:sp>
        <p:nvSpPr>
          <p:cNvPr id="373" name="Google Shape;373;p24"/>
          <p:cNvSpPr txBox="1">
            <a:spLocks noGrp="1"/>
          </p:cNvSpPr>
          <p:nvPr>
            <p:ph type="subTitle" idx="5"/>
          </p:nvPr>
        </p:nvSpPr>
        <p:spPr>
          <a:xfrm>
            <a:off x="5186143" y="1882781"/>
            <a:ext cx="3977188"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dirty="0" smtClean="0">
                <a:solidFill>
                  <a:schemeClr val="bg1">
                    <a:lumMod val="10000"/>
                  </a:schemeClr>
                </a:solidFill>
                <a:latin typeface="+mn-lt"/>
              </a:rPr>
              <a:t>PHÒNG, TRÁNH BẮT NẠT HỌC ĐƯỜNG</a:t>
            </a:r>
            <a:endParaRPr sz="1400" b="1" dirty="0">
              <a:solidFill>
                <a:schemeClr val="bg1">
                  <a:lumMod val="10000"/>
                </a:schemeClr>
              </a:solidFill>
              <a:latin typeface="+mn-lt"/>
            </a:endParaRPr>
          </a:p>
        </p:txBody>
      </p:sp>
      <p:sp>
        <p:nvSpPr>
          <p:cNvPr id="374" name="Google Shape;374;p24"/>
          <p:cNvSpPr txBox="1">
            <a:spLocks noGrp="1"/>
          </p:cNvSpPr>
          <p:nvPr>
            <p:ph type="title" idx="6"/>
          </p:nvPr>
        </p:nvSpPr>
        <p:spPr>
          <a:xfrm>
            <a:off x="3543896" y="1606974"/>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02</a:t>
            </a:r>
            <a:endParaRPr dirty="0"/>
          </a:p>
        </p:txBody>
      </p:sp>
      <p:sp>
        <p:nvSpPr>
          <p:cNvPr id="375" name="Google Shape;375;p24"/>
          <p:cNvSpPr txBox="1">
            <a:spLocks noGrp="1"/>
          </p:cNvSpPr>
          <p:nvPr>
            <p:ph type="ctrTitle" idx="7"/>
          </p:nvPr>
        </p:nvSpPr>
        <p:spPr>
          <a:xfrm>
            <a:off x="5186143" y="2498431"/>
            <a:ext cx="2951400" cy="3586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smtClean="0">
                <a:solidFill>
                  <a:srgbClr val="FF0000"/>
                </a:solidFill>
                <a:latin typeface="+mn-lt"/>
                <a:cs typeface="Calibri" panose="020F0502020204030204" pitchFamily="34" charset="0"/>
              </a:rPr>
              <a:t>TIẾT 3 - </a:t>
            </a:r>
            <a:r>
              <a:rPr lang="es" dirty="0" smtClean="0">
                <a:latin typeface="+mn-lt"/>
                <a:cs typeface="Calibri" panose="020F0502020204030204" pitchFamily="34" charset="0"/>
              </a:rPr>
              <a:t>TÌM </a:t>
            </a:r>
            <a:r>
              <a:rPr lang="es" dirty="0">
                <a:latin typeface="+mn-lt"/>
                <a:cs typeface="Calibri" panose="020F0502020204030204" pitchFamily="34" charset="0"/>
              </a:rPr>
              <a:t>HIỂU</a:t>
            </a:r>
            <a:endParaRPr dirty="0">
              <a:latin typeface="+mn-lt"/>
              <a:cs typeface="Calibri" panose="020F0502020204030204" pitchFamily="34" charset="0"/>
            </a:endParaRPr>
          </a:p>
        </p:txBody>
      </p:sp>
      <p:sp>
        <p:nvSpPr>
          <p:cNvPr id="376" name="Google Shape;376;p24"/>
          <p:cNvSpPr txBox="1">
            <a:spLocks noGrp="1"/>
          </p:cNvSpPr>
          <p:nvPr>
            <p:ph type="subTitle" idx="8"/>
          </p:nvPr>
        </p:nvSpPr>
        <p:spPr>
          <a:xfrm>
            <a:off x="5166811" y="2782978"/>
            <a:ext cx="3977189"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b="1" dirty="0" smtClean="0">
                <a:solidFill>
                  <a:schemeClr val="bg1">
                    <a:lumMod val="10000"/>
                  </a:schemeClr>
                </a:solidFill>
                <a:latin typeface="+mn-lt"/>
              </a:rPr>
              <a:t>XÂY DỰNG TRUYỀN </a:t>
            </a:r>
            <a:r>
              <a:rPr lang="es" sz="1400" b="1" dirty="0">
                <a:solidFill>
                  <a:schemeClr val="bg1">
                    <a:lumMod val="10000"/>
                  </a:schemeClr>
                </a:solidFill>
                <a:latin typeface="+mn-lt"/>
              </a:rPr>
              <a:t>THỐNG </a:t>
            </a:r>
            <a:r>
              <a:rPr lang="es" sz="1400" b="1" dirty="0" smtClean="0">
                <a:solidFill>
                  <a:schemeClr val="bg1">
                    <a:lumMod val="10000"/>
                  </a:schemeClr>
                </a:solidFill>
                <a:latin typeface="+mn-lt"/>
              </a:rPr>
              <a:t>NHÀ TRƯỜNG </a:t>
            </a:r>
            <a:endParaRPr sz="1400" b="1" dirty="0">
              <a:solidFill>
                <a:schemeClr val="bg1">
                  <a:lumMod val="10000"/>
                </a:schemeClr>
              </a:solidFill>
              <a:latin typeface="+mn-lt"/>
            </a:endParaRPr>
          </a:p>
        </p:txBody>
      </p:sp>
      <p:sp>
        <p:nvSpPr>
          <p:cNvPr id="377" name="Google Shape;377;p24"/>
          <p:cNvSpPr txBox="1">
            <a:spLocks noGrp="1"/>
          </p:cNvSpPr>
          <p:nvPr>
            <p:ph type="title" idx="9"/>
          </p:nvPr>
        </p:nvSpPr>
        <p:spPr>
          <a:xfrm>
            <a:off x="3543896" y="2649178"/>
            <a:ext cx="1642246"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smtClean="0"/>
              <a:t> 03</a:t>
            </a: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833" y="1882781"/>
            <a:ext cx="1890713" cy="258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circle(in)">
                                      <p:cBhvr>
                                        <p:cTn id="7" dur="2000"/>
                                        <p:tgtEl>
                                          <p:spTgt spid="36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71"/>
                                        </p:tgtEl>
                                        <p:attrNameLst>
                                          <p:attrName>style.visibility</p:attrName>
                                        </p:attrNameLst>
                                      </p:cBhvr>
                                      <p:to>
                                        <p:strVal val="visible"/>
                                      </p:to>
                                    </p:set>
                                    <p:animEffect transition="in" filter="circle(in)">
                                      <p:cBhvr>
                                        <p:cTn id="10" dur="2000"/>
                                        <p:tgtEl>
                                          <p:spTgt spid="37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69">
                                            <p:txEl>
                                              <p:pRg st="0" end="0"/>
                                            </p:txEl>
                                          </p:spTgt>
                                        </p:tgtEl>
                                        <p:attrNameLst>
                                          <p:attrName>style.visibility</p:attrName>
                                        </p:attrNameLst>
                                      </p:cBhvr>
                                      <p:to>
                                        <p:strVal val="visible"/>
                                      </p:to>
                                    </p:set>
                                    <p:animEffect transition="in" filter="circle(in)">
                                      <p:cBhvr>
                                        <p:cTn id="13" dur="2000"/>
                                        <p:tgtEl>
                                          <p:spTgt spid="36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73">
                                            <p:txEl>
                                              <p:pRg st="0" end="0"/>
                                            </p:txEl>
                                          </p:spTgt>
                                        </p:tgtEl>
                                        <p:attrNameLst>
                                          <p:attrName>style.visibility</p:attrName>
                                        </p:attrNameLst>
                                      </p:cBhvr>
                                      <p:to>
                                        <p:strVal val="visible"/>
                                      </p:to>
                                    </p:set>
                                    <p:animEffect transition="in" filter="wipe(down)">
                                      <p:cBhvr>
                                        <p:cTn id="18" dur="500"/>
                                        <p:tgtEl>
                                          <p:spTgt spid="373">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72"/>
                                        </p:tgtEl>
                                        <p:attrNameLst>
                                          <p:attrName>style.visibility</p:attrName>
                                        </p:attrNameLst>
                                      </p:cBhvr>
                                      <p:to>
                                        <p:strVal val="visible"/>
                                      </p:to>
                                    </p:set>
                                    <p:animEffect transition="in" filter="wipe(down)">
                                      <p:cBhvr>
                                        <p:cTn id="21" dur="500"/>
                                        <p:tgtEl>
                                          <p:spTgt spid="37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74"/>
                                        </p:tgtEl>
                                        <p:attrNameLst>
                                          <p:attrName>style.visibility</p:attrName>
                                        </p:attrNameLst>
                                      </p:cBhvr>
                                      <p:to>
                                        <p:strVal val="visible"/>
                                      </p:to>
                                    </p:set>
                                    <p:animEffect transition="in" filter="wipe(down)">
                                      <p:cBhvr>
                                        <p:cTn id="24" dur="500"/>
                                        <p:tgtEl>
                                          <p:spTgt spid="37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5"/>
                                        </p:tgtEl>
                                        <p:attrNameLst>
                                          <p:attrName>style.visibility</p:attrName>
                                        </p:attrNameLst>
                                      </p:cBhvr>
                                      <p:to>
                                        <p:strVal val="visible"/>
                                      </p:to>
                                    </p:set>
                                    <p:animEffect transition="in" filter="barn(inVertical)">
                                      <p:cBhvr>
                                        <p:cTn id="29" dur="500"/>
                                        <p:tgtEl>
                                          <p:spTgt spid="37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6">
                                            <p:txEl>
                                              <p:pRg st="0" end="0"/>
                                            </p:txEl>
                                          </p:spTgt>
                                        </p:tgtEl>
                                        <p:attrNameLst>
                                          <p:attrName>style.visibility</p:attrName>
                                        </p:attrNameLst>
                                      </p:cBhvr>
                                      <p:to>
                                        <p:strVal val="visible"/>
                                      </p:to>
                                    </p:set>
                                    <p:animEffect transition="in" filter="barn(inVertical)">
                                      <p:cBhvr>
                                        <p:cTn id="32" dur="500"/>
                                        <p:tgtEl>
                                          <p:spTgt spid="376">
                                            <p:txEl>
                                              <p:pRg st="0" end="0"/>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77"/>
                                        </p:tgtEl>
                                        <p:attrNameLst>
                                          <p:attrName>style.visibility</p:attrName>
                                        </p:attrNameLst>
                                      </p:cBhvr>
                                      <p:to>
                                        <p:strVal val="visible"/>
                                      </p:to>
                                    </p:set>
                                    <p:animEffect transition="in" filter="barn(inVertical)">
                                      <p:cBhvr>
                                        <p:cTn id="35"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p:bldP spid="369" grpId="0" build="p"/>
      <p:bldP spid="371" grpId="0"/>
      <p:bldP spid="372" grpId="0"/>
      <p:bldP spid="373" grpId="0" build="p"/>
      <p:bldP spid="374" grpId="0"/>
      <p:bldP spid="375" grpId="0"/>
      <p:bldP spid="376" grpId="0" build="p"/>
      <p:bldP spid="3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25"/>
          <p:cNvGrpSpPr/>
          <p:nvPr/>
        </p:nvGrpSpPr>
        <p:grpSpPr>
          <a:xfrm>
            <a:off x="6821573" y="390319"/>
            <a:ext cx="2283379" cy="4381551"/>
            <a:chOff x="6128789" y="804382"/>
            <a:chExt cx="2694273" cy="3983228"/>
          </a:xfrm>
        </p:grpSpPr>
        <p:sp>
          <p:nvSpPr>
            <p:cNvPr id="389" name="Google Shape;389;p25"/>
            <p:cNvSpPr/>
            <p:nvPr/>
          </p:nvSpPr>
          <p:spPr>
            <a:xfrm>
              <a:off x="6128789" y="804382"/>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a:off x="6184746" y="83357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5"/>
          <p:cNvSpPr/>
          <p:nvPr/>
        </p:nvSpPr>
        <p:spPr>
          <a:xfrm flipH="1">
            <a:off x="4735345" y="4663800"/>
            <a:ext cx="3481330" cy="175301"/>
          </a:xfrm>
          <a:custGeom>
            <a:avLst/>
            <a:gdLst/>
            <a:ahLst/>
            <a:cxnLst/>
            <a:rect l="l" t="t" r="r" b="b"/>
            <a:pathLst>
              <a:path w="106536" h="4404" extrusionOk="0">
                <a:moveTo>
                  <a:pt x="45572" y="0"/>
                </a:moveTo>
                <a:cubicBezTo>
                  <a:pt x="19799" y="157"/>
                  <a:pt x="0" y="1078"/>
                  <a:pt x="0" y="2192"/>
                </a:cubicBezTo>
                <a:cubicBezTo>
                  <a:pt x="0" y="3413"/>
                  <a:pt x="23847" y="4404"/>
                  <a:pt x="53266" y="4404"/>
                </a:cubicBezTo>
                <a:cubicBezTo>
                  <a:pt x="82688" y="4404"/>
                  <a:pt x="106536" y="3413"/>
                  <a:pt x="106536" y="2192"/>
                </a:cubicBezTo>
                <a:cubicBezTo>
                  <a:pt x="106536" y="1771"/>
                  <a:pt x="103736" y="1382"/>
                  <a:pt x="98871" y="1048"/>
                </a:cubicBezTo>
                <a:cubicBezTo>
                  <a:pt x="98441" y="2116"/>
                  <a:pt x="97394" y="2874"/>
                  <a:pt x="96175" y="2874"/>
                </a:cubicBezTo>
                <a:lnTo>
                  <a:pt x="48480" y="2874"/>
                </a:lnTo>
                <a:cubicBezTo>
                  <a:pt x="46889" y="2874"/>
                  <a:pt x="45589" y="1584"/>
                  <a:pt x="4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5"/>
          <p:cNvGrpSpPr/>
          <p:nvPr/>
        </p:nvGrpSpPr>
        <p:grpSpPr>
          <a:xfrm>
            <a:off x="5997639" y="1335951"/>
            <a:ext cx="1135218" cy="3433068"/>
            <a:chOff x="4633351" y="1345102"/>
            <a:chExt cx="2130085" cy="3433068"/>
          </a:xfrm>
        </p:grpSpPr>
        <p:sp>
          <p:nvSpPr>
            <p:cNvPr id="393" name="Google Shape;393;p25"/>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5"/>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4538210" y="3675500"/>
            <a:ext cx="990781" cy="1129042"/>
            <a:chOff x="2670950" y="1672175"/>
            <a:chExt cx="143500" cy="163525"/>
          </a:xfrm>
        </p:grpSpPr>
        <p:sp>
          <p:nvSpPr>
            <p:cNvPr id="419" name="Google Shape;419;p25"/>
            <p:cNvSpPr/>
            <p:nvPr/>
          </p:nvSpPr>
          <p:spPr>
            <a:xfrm>
              <a:off x="2678200" y="1681125"/>
              <a:ext cx="29550" cy="6002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2683750" y="1672175"/>
              <a:ext cx="13250" cy="11575"/>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2699850" y="1685175"/>
              <a:ext cx="13275" cy="11575"/>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2699350" y="1703950"/>
              <a:ext cx="12150" cy="10625"/>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2674950" y="1713325"/>
              <a:ext cx="12125" cy="10600"/>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2682800" y="1730200"/>
              <a:ext cx="8300" cy="7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2699700" y="1721675"/>
              <a:ext cx="8300" cy="7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2670950" y="1691275"/>
              <a:ext cx="13250" cy="11550"/>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2703350" y="1723000"/>
              <a:ext cx="4050" cy="3500"/>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2684075" y="1731150"/>
              <a:ext cx="2850" cy="2475"/>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2676575" y="1714825"/>
              <a:ext cx="4550" cy="4025"/>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2672725" y="1692550"/>
              <a:ext cx="5400" cy="4700"/>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2707900" y="1687925"/>
              <a:ext cx="3950" cy="3500"/>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2705750" y="1706025"/>
              <a:ext cx="4200" cy="3675"/>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2688875" y="1727850"/>
              <a:ext cx="67675" cy="91750"/>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2694825" y="1730625"/>
              <a:ext cx="42450" cy="811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2778050" y="1758925"/>
              <a:ext cx="12900" cy="76025"/>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2749600" y="1767775"/>
              <a:ext cx="31875" cy="67150"/>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2723775" y="1814525"/>
              <a:ext cx="57700" cy="21175"/>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2726825" y="1816825"/>
              <a:ext cx="51250" cy="16325"/>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2728625" y="1732525"/>
              <a:ext cx="44150" cy="39025"/>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2740900" y="1737300"/>
              <a:ext cx="17775" cy="8125"/>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2733225" y="1751125"/>
              <a:ext cx="12575" cy="5475"/>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2749800" y="1758275"/>
              <a:ext cx="12475" cy="5825"/>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2760200" y="1745350"/>
              <a:ext cx="10600" cy="5625"/>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2780525" y="1743475"/>
              <a:ext cx="24400" cy="19850"/>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2789550" y="1745800"/>
              <a:ext cx="9075" cy="4825"/>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2784425" y="1750225"/>
              <a:ext cx="5500" cy="4350"/>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790325" y="1758050"/>
              <a:ext cx="6675" cy="1450"/>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2720025" y="1736525"/>
              <a:ext cx="59575" cy="97825"/>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2705400" y="1729625"/>
              <a:ext cx="27450" cy="20325"/>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2711550" y="1732375"/>
              <a:ext cx="10275" cy="5275"/>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2709850" y="1742200"/>
              <a:ext cx="7450" cy="1850"/>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2720600" y="1740500"/>
              <a:ext cx="6000" cy="4950"/>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2723750" y="1732675"/>
              <a:ext cx="5000" cy="4500"/>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780525" y="1790900"/>
              <a:ext cx="33925" cy="44800"/>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2783400" y="1792325"/>
              <a:ext cx="24600" cy="40750"/>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25"/>
          <p:cNvGrpSpPr/>
          <p:nvPr/>
        </p:nvGrpSpPr>
        <p:grpSpPr>
          <a:xfrm>
            <a:off x="6644497" y="1585490"/>
            <a:ext cx="1952276" cy="3211617"/>
            <a:chOff x="6644497" y="1585490"/>
            <a:chExt cx="1952276" cy="3211617"/>
          </a:xfrm>
        </p:grpSpPr>
        <p:sp>
          <p:nvSpPr>
            <p:cNvPr id="457" name="Google Shape;457;p25"/>
            <p:cNvSpPr/>
            <p:nvPr/>
          </p:nvSpPr>
          <p:spPr>
            <a:xfrm flipH="1">
              <a:off x="7681797" y="2696870"/>
              <a:ext cx="35267" cy="26669"/>
            </a:xfrm>
            <a:custGeom>
              <a:avLst/>
              <a:gdLst/>
              <a:ahLst/>
              <a:cxnLst/>
              <a:rect l="l" t="t" r="r" b="b"/>
              <a:pathLst>
                <a:path w="886" h="670" extrusionOk="0">
                  <a:moveTo>
                    <a:pt x="445" y="1"/>
                  </a:moveTo>
                  <a:cubicBezTo>
                    <a:pt x="1" y="1"/>
                    <a:pt x="1" y="670"/>
                    <a:pt x="445" y="670"/>
                  </a:cubicBezTo>
                  <a:cubicBezTo>
                    <a:pt x="886" y="670"/>
                    <a:pt x="886" y="1"/>
                    <a:pt x="445" y="1"/>
                  </a:cubicBezTo>
                  <a:close/>
                </a:path>
              </a:pathLst>
            </a:custGeom>
            <a:solidFill>
              <a:srgbClr val="F4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flipH="1">
              <a:off x="7981308" y="1585490"/>
              <a:ext cx="615465" cy="557310"/>
            </a:xfrm>
            <a:custGeom>
              <a:avLst/>
              <a:gdLst/>
              <a:ahLst/>
              <a:cxnLst/>
              <a:rect l="l" t="t" r="r" b="b"/>
              <a:pathLst>
                <a:path w="15462" h="14001" extrusionOk="0">
                  <a:moveTo>
                    <a:pt x="7408" y="1"/>
                  </a:moveTo>
                  <a:cubicBezTo>
                    <a:pt x="6329" y="1"/>
                    <a:pt x="5134" y="282"/>
                    <a:pt x="3985" y="1072"/>
                  </a:cubicBezTo>
                  <a:cubicBezTo>
                    <a:pt x="1" y="3817"/>
                    <a:pt x="510" y="7033"/>
                    <a:pt x="1005" y="7781"/>
                  </a:cubicBezTo>
                  <a:lnTo>
                    <a:pt x="5153" y="14000"/>
                  </a:lnTo>
                  <a:lnTo>
                    <a:pt x="15461" y="7818"/>
                  </a:lnTo>
                  <a:lnTo>
                    <a:pt x="11140" y="1332"/>
                  </a:lnTo>
                  <a:cubicBezTo>
                    <a:pt x="10769" y="826"/>
                    <a:pt x="9257" y="1"/>
                    <a:pt x="7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flipH="1">
              <a:off x="6994112" y="3245714"/>
              <a:ext cx="55488" cy="89720"/>
            </a:xfrm>
            <a:custGeom>
              <a:avLst/>
              <a:gdLst/>
              <a:ahLst/>
              <a:cxnLst/>
              <a:rect l="l" t="t" r="r" b="b"/>
              <a:pathLst>
                <a:path w="1394" h="2254" extrusionOk="0">
                  <a:moveTo>
                    <a:pt x="273" y="0"/>
                  </a:moveTo>
                  <a:cubicBezTo>
                    <a:pt x="352" y="253"/>
                    <a:pt x="322" y="591"/>
                    <a:pt x="151" y="997"/>
                  </a:cubicBezTo>
                  <a:cubicBezTo>
                    <a:pt x="103" y="1110"/>
                    <a:pt x="52" y="1219"/>
                    <a:pt x="1" y="1322"/>
                  </a:cubicBezTo>
                  <a:lnTo>
                    <a:pt x="618" y="2253"/>
                  </a:lnTo>
                  <a:cubicBezTo>
                    <a:pt x="755" y="2048"/>
                    <a:pt x="881" y="1816"/>
                    <a:pt x="990" y="1553"/>
                  </a:cubicBezTo>
                  <a:cubicBezTo>
                    <a:pt x="1393" y="594"/>
                    <a:pt x="1007" y="25"/>
                    <a:pt x="273" y="0"/>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flipH="1">
              <a:off x="7038694" y="3223542"/>
              <a:ext cx="39009" cy="55767"/>
            </a:xfrm>
            <a:custGeom>
              <a:avLst/>
              <a:gdLst/>
              <a:ahLst/>
              <a:cxnLst/>
              <a:rect l="l" t="t" r="r" b="b"/>
              <a:pathLst>
                <a:path w="980" h="1401" extrusionOk="0">
                  <a:moveTo>
                    <a:pt x="195" y="1"/>
                  </a:moveTo>
                  <a:cubicBezTo>
                    <a:pt x="201" y="213"/>
                    <a:pt x="150" y="462"/>
                    <a:pt x="31" y="746"/>
                  </a:cubicBezTo>
                  <a:cubicBezTo>
                    <a:pt x="21" y="769"/>
                    <a:pt x="10" y="793"/>
                    <a:pt x="0" y="817"/>
                  </a:cubicBezTo>
                  <a:lnTo>
                    <a:pt x="385" y="1401"/>
                  </a:lnTo>
                  <a:cubicBezTo>
                    <a:pt x="478" y="974"/>
                    <a:pt x="297" y="659"/>
                    <a:pt x="297" y="659"/>
                  </a:cubicBezTo>
                  <a:cubicBezTo>
                    <a:pt x="522" y="588"/>
                    <a:pt x="734" y="554"/>
                    <a:pt x="925" y="554"/>
                  </a:cubicBezTo>
                  <a:cubicBezTo>
                    <a:pt x="943" y="554"/>
                    <a:pt x="959" y="554"/>
                    <a:pt x="979" y="557"/>
                  </a:cubicBezTo>
                  <a:cubicBezTo>
                    <a:pt x="874" y="223"/>
                    <a:pt x="587" y="32"/>
                    <a:pt x="195"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flipH="1">
              <a:off x="7035549" y="3245554"/>
              <a:ext cx="30371" cy="52781"/>
            </a:xfrm>
            <a:custGeom>
              <a:avLst/>
              <a:gdLst/>
              <a:ahLst/>
              <a:cxnLst/>
              <a:rect l="l" t="t" r="r" b="b"/>
              <a:pathLst>
                <a:path w="763" h="1326" extrusionOk="0">
                  <a:moveTo>
                    <a:pt x="629" y="1"/>
                  </a:moveTo>
                  <a:cubicBezTo>
                    <a:pt x="438" y="1"/>
                    <a:pt x="226" y="35"/>
                    <a:pt x="1" y="106"/>
                  </a:cubicBezTo>
                  <a:cubicBezTo>
                    <a:pt x="1" y="106"/>
                    <a:pt x="182" y="421"/>
                    <a:pt x="89" y="848"/>
                  </a:cubicBezTo>
                  <a:lnTo>
                    <a:pt x="411" y="1326"/>
                  </a:lnTo>
                  <a:cubicBezTo>
                    <a:pt x="462" y="1223"/>
                    <a:pt x="513" y="1114"/>
                    <a:pt x="561" y="1001"/>
                  </a:cubicBezTo>
                  <a:cubicBezTo>
                    <a:pt x="732" y="595"/>
                    <a:pt x="762" y="257"/>
                    <a:pt x="683" y="4"/>
                  </a:cubicBezTo>
                  <a:cubicBezTo>
                    <a:pt x="663" y="1"/>
                    <a:pt x="647" y="1"/>
                    <a:pt x="629"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flipH="1">
              <a:off x="7069942" y="3191219"/>
              <a:ext cx="50035" cy="35745"/>
            </a:xfrm>
            <a:custGeom>
              <a:avLst/>
              <a:gdLst/>
              <a:ahLst/>
              <a:cxnLst/>
              <a:rect l="l" t="t" r="r" b="b"/>
              <a:pathLst>
                <a:path w="1257" h="898" extrusionOk="0">
                  <a:moveTo>
                    <a:pt x="321" y="1"/>
                  </a:moveTo>
                  <a:cubicBezTo>
                    <a:pt x="219" y="1"/>
                    <a:pt x="113" y="11"/>
                    <a:pt x="1" y="31"/>
                  </a:cubicBezTo>
                  <a:lnTo>
                    <a:pt x="577" y="898"/>
                  </a:lnTo>
                  <a:cubicBezTo>
                    <a:pt x="782" y="841"/>
                    <a:pt x="973" y="810"/>
                    <a:pt x="1148" y="810"/>
                  </a:cubicBezTo>
                  <a:cubicBezTo>
                    <a:pt x="1185" y="810"/>
                    <a:pt x="1219" y="813"/>
                    <a:pt x="1257" y="813"/>
                  </a:cubicBezTo>
                  <a:cubicBezTo>
                    <a:pt x="1236" y="291"/>
                    <a:pt x="867" y="1"/>
                    <a:pt x="321"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flipH="1">
              <a:off x="7069663" y="3223422"/>
              <a:ext cx="27346" cy="32640"/>
            </a:xfrm>
            <a:custGeom>
              <a:avLst/>
              <a:gdLst/>
              <a:ahLst/>
              <a:cxnLst/>
              <a:rect l="l" t="t" r="r" b="b"/>
              <a:pathLst>
                <a:path w="687" h="820" extrusionOk="0">
                  <a:moveTo>
                    <a:pt x="571" y="1"/>
                  </a:moveTo>
                  <a:cubicBezTo>
                    <a:pt x="396" y="1"/>
                    <a:pt x="205" y="32"/>
                    <a:pt x="0" y="89"/>
                  </a:cubicBezTo>
                  <a:lnTo>
                    <a:pt x="485" y="820"/>
                  </a:lnTo>
                  <a:cubicBezTo>
                    <a:pt x="495" y="796"/>
                    <a:pt x="506" y="772"/>
                    <a:pt x="516" y="749"/>
                  </a:cubicBezTo>
                  <a:cubicBezTo>
                    <a:pt x="635" y="465"/>
                    <a:pt x="686" y="216"/>
                    <a:pt x="680" y="4"/>
                  </a:cubicBezTo>
                  <a:cubicBezTo>
                    <a:pt x="642" y="4"/>
                    <a:pt x="608" y="1"/>
                    <a:pt x="571"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flipH="1">
              <a:off x="7326331" y="3715304"/>
              <a:ext cx="30769" cy="31844"/>
            </a:xfrm>
            <a:custGeom>
              <a:avLst/>
              <a:gdLst/>
              <a:ahLst/>
              <a:cxnLst/>
              <a:rect l="l" t="t" r="r" b="b"/>
              <a:pathLst>
                <a:path w="773" h="800" extrusionOk="0">
                  <a:moveTo>
                    <a:pt x="270" y="1"/>
                  </a:moveTo>
                  <a:cubicBezTo>
                    <a:pt x="215" y="38"/>
                    <a:pt x="154" y="62"/>
                    <a:pt x="93" y="79"/>
                  </a:cubicBezTo>
                  <a:cubicBezTo>
                    <a:pt x="1" y="277"/>
                    <a:pt x="45" y="520"/>
                    <a:pt x="219" y="673"/>
                  </a:cubicBezTo>
                  <a:cubicBezTo>
                    <a:pt x="318" y="758"/>
                    <a:pt x="441" y="799"/>
                    <a:pt x="564" y="799"/>
                  </a:cubicBezTo>
                  <a:cubicBezTo>
                    <a:pt x="636" y="799"/>
                    <a:pt x="707" y="786"/>
                    <a:pt x="772" y="758"/>
                  </a:cubicBezTo>
                  <a:lnTo>
                    <a:pt x="270" y="1"/>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flipH="1">
              <a:off x="7348622" y="3683817"/>
              <a:ext cx="32521" cy="35068"/>
            </a:xfrm>
            <a:custGeom>
              <a:avLst/>
              <a:gdLst/>
              <a:ahLst/>
              <a:cxnLst/>
              <a:rect l="l" t="t" r="r" b="b"/>
              <a:pathLst>
                <a:path w="817" h="881" extrusionOk="0">
                  <a:moveTo>
                    <a:pt x="348" y="0"/>
                  </a:moveTo>
                  <a:cubicBezTo>
                    <a:pt x="301" y="17"/>
                    <a:pt x="250" y="27"/>
                    <a:pt x="198" y="30"/>
                  </a:cubicBezTo>
                  <a:lnTo>
                    <a:pt x="192" y="34"/>
                  </a:lnTo>
                  <a:cubicBezTo>
                    <a:pt x="0" y="246"/>
                    <a:pt x="21" y="570"/>
                    <a:pt x="236" y="755"/>
                  </a:cubicBezTo>
                  <a:cubicBezTo>
                    <a:pt x="335" y="840"/>
                    <a:pt x="458" y="881"/>
                    <a:pt x="581" y="881"/>
                  </a:cubicBezTo>
                  <a:cubicBezTo>
                    <a:pt x="619" y="881"/>
                    <a:pt x="660" y="878"/>
                    <a:pt x="697" y="870"/>
                  </a:cubicBezTo>
                  <a:cubicBezTo>
                    <a:pt x="717" y="826"/>
                    <a:pt x="745" y="782"/>
                    <a:pt x="778" y="744"/>
                  </a:cubicBezTo>
                  <a:lnTo>
                    <a:pt x="816" y="703"/>
                  </a:lnTo>
                  <a:lnTo>
                    <a:pt x="348"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flipH="1">
              <a:off x="7346313" y="3711801"/>
              <a:ext cx="7125" cy="6687"/>
            </a:xfrm>
            <a:custGeom>
              <a:avLst/>
              <a:gdLst/>
              <a:ahLst/>
              <a:cxnLst/>
              <a:rect l="l" t="t" r="r" b="b"/>
              <a:pathLst>
                <a:path w="179" h="168" extrusionOk="0">
                  <a:moveTo>
                    <a:pt x="120" y="0"/>
                  </a:moveTo>
                  <a:lnTo>
                    <a:pt x="82" y="41"/>
                  </a:lnTo>
                  <a:cubicBezTo>
                    <a:pt x="49" y="79"/>
                    <a:pt x="21" y="123"/>
                    <a:pt x="1" y="167"/>
                  </a:cubicBezTo>
                  <a:cubicBezTo>
                    <a:pt x="62" y="150"/>
                    <a:pt x="123" y="126"/>
                    <a:pt x="178" y="89"/>
                  </a:cubicBezTo>
                  <a:lnTo>
                    <a:pt x="120"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flipH="1">
              <a:off x="7369401" y="3650778"/>
              <a:ext cx="28063" cy="34272"/>
            </a:xfrm>
            <a:custGeom>
              <a:avLst/>
              <a:gdLst/>
              <a:ahLst/>
              <a:cxnLst/>
              <a:rect l="l" t="t" r="r" b="b"/>
              <a:pathLst>
                <a:path w="705" h="861" extrusionOk="0">
                  <a:moveTo>
                    <a:pt x="205" y="0"/>
                  </a:moveTo>
                  <a:lnTo>
                    <a:pt x="192" y="14"/>
                  </a:lnTo>
                  <a:cubicBezTo>
                    <a:pt x="1" y="226"/>
                    <a:pt x="21" y="547"/>
                    <a:pt x="236" y="734"/>
                  </a:cubicBezTo>
                  <a:cubicBezTo>
                    <a:pt x="336" y="819"/>
                    <a:pt x="458" y="860"/>
                    <a:pt x="581" y="860"/>
                  </a:cubicBezTo>
                  <a:lnTo>
                    <a:pt x="608" y="860"/>
                  </a:lnTo>
                  <a:lnTo>
                    <a:pt x="704" y="751"/>
                  </a:lnTo>
                  <a:lnTo>
                    <a:pt x="205"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flipH="1">
              <a:off x="7367251" y="3680673"/>
              <a:ext cx="6011" cy="4379"/>
            </a:xfrm>
            <a:custGeom>
              <a:avLst/>
              <a:gdLst/>
              <a:ahLst/>
              <a:cxnLst/>
              <a:rect l="l" t="t" r="r" b="b"/>
              <a:pathLst>
                <a:path w="151" h="110" extrusionOk="0">
                  <a:moveTo>
                    <a:pt x="96" y="0"/>
                  </a:moveTo>
                  <a:lnTo>
                    <a:pt x="0" y="109"/>
                  </a:lnTo>
                  <a:cubicBezTo>
                    <a:pt x="52" y="106"/>
                    <a:pt x="103" y="96"/>
                    <a:pt x="150" y="79"/>
                  </a:cubicBezTo>
                  <a:lnTo>
                    <a:pt x="96"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flipH="1">
              <a:off x="6756464" y="1803149"/>
              <a:ext cx="1656286" cy="2222632"/>
            </a:xfrm>
            <a:custGeom>
              <a:avLst/>
              <a:gdLst/>
              <a:ahLst/>
              <a:cxnLst/>
              <a:rect l="l" t="t" r="r" b="b"/>
              <a:pathLst>
                <a:path w="41610" h="55838" extrusionOk="0">
                  <a:moveTo>
                    <a:pt x="6429" y="0"/>
                  </a:moveTo>
                  <a:cubicBezTo>
                    <a:pt x="5350" y="0"/>
                    <a:pt x="4156" y="282"/>
                    <a:pt x="3008" y="1073"/>
                  </a:cubicBezTo>
                  <a:cubicBezTo>
                    <a:pt x="1291" y="2254"/>
                    <a:pt x="410" y="3524"/>
                    <a:pt x="0" y="4644"/>
                  </a:cubicBezTo>
                  <a:lnTo>
                    <a:pt x="33324" y="55838"/>
                  </a:lnTo>
                  <a:lnTo>
                    <a:pt x="41609" y="50567"/>
                  </a:lnTo>
                  <a:lnTo>
                    <a:pt x="9080" y="578"/>
                  </a:lnTo>
                  <a:cubicBezTo>
                    <a:pt x="8397" y="260"/>
                    <a:pt x="7466" y="0"/>
                    <a:pt x="6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flipH="1">
              <a:off x="7086289" y="1988007"/>
              <a:ext cx="1348076" cy="2061859"/>
            </a:xfrm>
            <a:custGeom>
              <a:avLst/>
              <a:gdLst/>
              <a:ahLst/>
              <a:cxnLst/>
              <a:rect l="l" t="t" r="r" b="b"/>
              <a:pathLst>
                <a:path w="33867" h="51799" extrusionOk="0">
                  <a:moveTo>
                    <a:pt x="543" y="0"/>
                  </a:moveTo>
                  <a:lnTo>
                    <a:pt x="543" y="0"/>
                  </a:lnTo>
                  <a:cubicBezTo>
                    <a:pt x="1" y="1485"/>
                    <a:pt x="288" y="2710"/>
                    <a:pt x="570" y="3134"/>
                  </a:cubicBezTo>
                  <a:cubicBezTo>
                    <a:pt x="570" y="3134"/>
                    <a:pt x="570" y="3137"/>
                    <a:pt x="574" y="3137"/>
                  </a:cubicBezTo>
                  <a:lnTo>
                    <a:pt x="32918" y="51798"/>
                  </a:lnTo>
                  <a:lnTo>
                    <a:pt x="33867" y="51194"/>
                  </a:lnTo>
                  <a:lnTo>
                    <a:pt x="5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flipH="1">
              <a:off x="6720593" y="1826156"/>
              <a:ext cx="1330721" cy="1989852"/>
            </a:xfrm>
            <a:custGeom>
              <a:avLst/>
              <a:gdLst/>
              <a:ahLst/>
              <a:cxnLst/>
              <a:rect l="l" t="t" r="r" b="b"/>
              <a:pathLst>
                <a:path w="33431" h="49990" extrusionOk="0">
                  <a:moveTo>
                    <a:pt x="0" y="0"/>
                  </a:moveTo>
                  <a:lnTo>
                    <a:pt x="32529" y="49989"/>
                  </a:lnTo>
                  <a:lnTo>
                    <a:pt x="33430" y="49416"/>
                  </a:lnTo>
                  <a:lnTo>
                    <a:pt x="1079" y="751"/>
                  </a:lnTo>
                  <a:cubicBezTo>
                    <a:pt x="915" y="529"/>
                    <a:pt x="537" y="24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flipH="1">
              <a:off x="6649236" y="4100903"/>
              <a:ext cx="148711" cy="185451"/>
            </a:xfrm>
            <a:custGeom>
              <a:avLst/>
              <a:gdLst/>
              <a:ahLst/>
              <a:cxnLst/>
              <a:rect l="l" t="t" r="r" b="b"/>
              <a:pathLst>
                <a:path w="3736" h="4659" extrusionOk="0">
                  <a:moveTo>
                    <a:pt x="2690" y="0"/>
                  </a:moveTo>
                  <a:cubicBezTo>
                    <a:pt x="1917" y="0"/>
                    <a:pt x="908" y="240"/>
                    <a:pt x="1" y="1220"/>
                  </a:cubicBezTo>
                  <a:lnTo>
                    <a:pt x="3674" y="4658"/>
                  </a:lnTo>
                  <a:cubicBezTo>
                    <a:pt x="3735" y="3897"/>
                    <a:pt x="3015" y="56"/>
                    <a:pt x="3015" y="56"/>
                  </a:cubicBezTo>
                  <a:lnTo>
                    <a:pt x="3062" y="19"/>
                  </a:lnTo>
                  <a:cubicBezTo>
                    <a:pt x="2946" y="7"/>
                    <a:pt x="2822" y="0"/>
                    <a:pt x="2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flipH="1">
              <a:off x="6650467" y="4284369"/>
              <a:ext cx="716" cy="2508"/>
            </a:xfrm>
            <a:custGeom>
              <a:avLst/>
              <a:gdLst/>
              <a:ahLst/>
              <a:cxnLst/>
              <a:rect l="l" t="t" r="r" b="b"/>
              <a:pathLst>
                <a:path w="18" h="63" extrusionOk="0">
                  <a:moveTo>
                    <a:pt x="18" y="1"/>
                  </a:moveTo>
                  <a:lnTo>
                    <a:pt x="18" y="1"/>
                  </a:lnTo>
                  <a:cubicBezTo>
                    <a:pt x="10" y="25"/>
                    <a:pt x="4" y="42"/>
                    <a:pt x="1" y="59"/>
                  </a:cubicBezTo>
                  <a:lnTo>
                    <a:pt x="4" y="62"/>
                  </a:lnTo>
                  <a:cubicBezTo>
                    <a:pt x="7" y="46"/>
                    <a:pt x="14" y="25"/>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flipH="1">
              <a:off x="6651028" y="4149466"/>
              <a:ext cx="190945" cy="145368"/>
            </a:xfrm>
            <a:custGeom>
              <a:avLst/>
              <a:gdLst/>
              <a:ahLst/>
              <a:cxnLst/>
              <a:rect l="l" t="t" r="r" b="b"/>
              <a:pathLst>
                <a:path w="4797" h="3652" extrusionOk="0">
                  <a:moveTo>
                    <a:pt x="1107" y="0"/>
                  </a:moveTo>
                  <a:cubicBezTo>
                    <a:pt x="707" y="434"/>
                    <a:pt x="329" y="1011"/>
                    <a:pt x="1" y="1776"/>
                  </a:cubicBezTo>
                  <a:cubicBezTo>
                    <a:pt x="2021" y="2826"/>
                    <a:pt x="3853" y="3652"/>
                    <a:pt x="4508" y="3652"/>
                  </a:cubicBezTo>
                  <a:cubicBezTo>
                    <a:pt x="4602" y="3652"/>
                    <a:pt x="4672" y="3635"/>
                    <a:pt x="4715" y="3599"/>
                  </a:cubicBezTo>
                  <a:cubicBezTo>
                    <a:pt x="4731" y="3586"/>
                    <a:pt x="4746" y="3566"/>
                    <a:pt x="4760" y="3539"/>
                  </a:cubicBezTo>
                  <a:lnTo>
                    <a:pt x="4760" y="3539"/>
                  </a:lnTo>
                  <a:cubicBezTo>
                    <a:pt x="4761" y="3539"/>
                    <a:pt x="4761" y="3538"/>
                    <a:pt x="4761" y="3537"/>
                  </a:cubicBezTo>
                  <a:lnTo>
                    <a:pt x="4761" y="3537"/>
                  </a:lnTo>
                  <a:cubicBezTo>
                    <a:pt x="4774" y="3513"/>
                    <a:pt x="4786" y="3485"/>
                    <a:pt x="4797" y="3451"/>
                  </a:cubicBezTo>
                  <a:lnTo>
                    <a:pt x="4794" y="3448"/>
                  </a:lnTo>
                  <a:cubicBezTo>
                    <a:pt x="4780" y="3489"/>
                    <a:pt x="4770" y="3513"/>
                    <a:pt x="4762" y="3527"/>
                  </a:cubicBezTo>
                  <a:cubicBezTo>
                    <a:pt x="4773" y="3506"/>
                    <a:pt x="4776" y="3476"/>
                    <a:pt x="4780" y="3438"/>
                  </a:cubicBezTo>
                  <a:lnTo>
                    <a:pt x="1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flipH="1">
              <a:off x="6644497" y="4101620"/>
              <a:ext cx="33476" cy="185093"/>
            </a:xfrm>
            <a:custGeom>
              <a:avLst/>
              <a:gdLst/>
              <a:ahLst/>
              <a:cxnLst/>
              <a:rect l="l" t="t" r="r" b="b"/>
              <a:pathLst>
                <a:path w="841" h="4650" extrusionOk="0">
                  <a:moveTo>
                    <a:pt x="48" y="1"/>
                  </a:moveTo>
                  <a:lnTo>
                    <a:pt x="1" y="38"/>
                  </a:lnTo>
                  <a:cubicBezTo>
                    <a:pt x="1" y="38"/>
                    <a:pt x="721" y="3879"/>
                    <a:pt x="660" y="4640"/>
                  </a:cubicBezTo>
                  <a:lnTo>
                    <a:pt x="674" y="4650"/>
                  </a:lnTo>
                  <a:cubicBezTo>
                    <a:pt x="677" y="4633"/>
                    <a:pt x="683" y="4616"/>
                    <a:pt x="691" y="4592"/>
                  </a:cubicBezTo>
                  <a:cubicBezTo>
                    <a:pt x="841" y="3961"/>
                    <a:pt x="697" y="2127"/>
                    <a:pt x="438" y="59"/>
                  </a:cubicBezTo>
                  <a:cubicBezTo>
                    <a:pt x="322" y="35"/>
                    <a:pt x="192" y="15"/>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flipH="1">
              <a:off x="6651144" y="4286319"/>
              <a:ext cx="1274" cy="3543"/>
            </a:xfrm>
            <a:custGeom>
              <a:avLst/>
              <a:gdLst/>
              <a:ahLst/>
              <a:cxnLst/>
              <a:rect l="l" t="t" r="r" b="b"/>
              <a:pathLst>
                <a:path w="32" h="89" extrusionOk="0">
                  <a:moveTo>
                    <a:pt x="18" y="0"/>
                  </a:moveTo>
                  <a:cubicBezTo>
                    <a:pt x="14" y="38"/>
                    <a:pt x="11" y="68"/>
                    <a:pt x="0" y="89"/>
                  </a:cubicBezTo>
                  <a:cubicBezTo>
                    <a:pt x="8" y="75"/>
                    <a:pt x="18" y="51"/>
                    <a:pt x="32" y="10"/>
                  </a:cubicBez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flipH="1">
              <a:off x="6652378" y="4289822"/>
              <a:ext cx="159" cy="597"/>
            </a:xfrm>
            <a:custGeom>
              <a:avLst/>
              <a:gdLst/>
              <a:ahLst/>
              <a:cxnLst/>
              <a:rect l="l" t="t" r="r" b="b"/>
              <a:pathLst>
                <a:path w="4" h="15" extrusionOk="0">
                  <a:moveTo>
                    <a:pt x="3" y="1"/>
                  </a:moveTo>
                  <a:lnTo>
                    <a:pt x="3" y="1"/>
                  </a:lnTo>
                  <a:cubicBezTo>
                    <a:pt x="3" y="11"/>
                    <a:pt x="0" y="15"/>
                    <a:pt x="0" y="15"/>
                  </a:cubicBezTo>
                  <a:lnTo>
                    <a:pt x="0" y="15"/>
                  </a:lnTo>
                  <a:cubicBezTo>
                    <a:pt x="3" y="11"/>
                    <a:pt x="3" y="7"/>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flipH="1">
              <a:off x="6660548" y="3740182"/>
              <a:ext cx="503454" cy="479969"/>
            </a:xfrm>
            <a:custGeom>
              <a:avLst/>
              <a:gdLst/>
              <a:ahLst/>
              <a:cxnLst/>
              <a:rect l="l" t="t" r="r" b="b"/>
              <a:pathLst>
                <a:path w="12648" h="12058" extrusionOk="0">
                  <a:moveTo>
                    <a:pt x="7407" y="1"/>
                  </a:moveTo>
                  <a:cubicBezTo>
                    <a:pt x="6327" y="1"/>
                    <a:pt x="5133" y="282"/>
                    <a:pt x="3984" y="1072"/>
                  </a:cubicBezTo>
                  <a:cubicBezTo>
                    <a:pt x="1" y="3817"/>
                    <a:pt x="509" y="7032"/>
                    <a:pt x="1004" y="7780"/>
                  </a:cubicBezTo>
                  <a:cubicBezTo>
                    <a:pt x="1291" y="8211"/>
                    <a:pt x="4923" y="10409"/>
                    <a:pt x="8091" y="12058"/>
                  </a:cubicBezTo>
                  <a:cubicBezTo>
                    <a:pt x="9165" y="9561"/>
                    <a:pt x="10772" y="9062"/>
                    <a:pt x="11886" y="9062"/>
                  </a:cubicBezTo>
                  <a:cubicBezTo>
                    <a:pt x="12181" y="9062"/>
                    <a:pt x="12441" y="9097"/>
                    <a:pt x="12648" y="9139"/>
                  </a:cubicBezTo>
                  <a:cubicBezTo>
                    <a:pt x="12221" y="5780"/>
                    <a:pt x="11477" y="1796"/>
                    <a:pt x="11139" y="1332"/>
                  </a:cubicBezTo>
                  <a:cubicBezTo>
                    <a:pt x="10769" y="826"/>
                    <a:pt x="9256" y="1"/>
                    <a:pt x="7407"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flipH="1">
              <a:off x="6831471" y="3953661"/>
              <a:ext cx="305742" cy="266494"/>
            </a:xfrm>
            <a:custGeom>
              <a:avLst/>
              <a:gdLst/>
              <a:ahLst/>
              <a:cxnLst/>
              <a:rect l="l" t="t" r="r" b="b"/>
              <a:pathLst>
                <a:path w="7681" h="6695" extrusionOk="0">
                  <a:moveTo>
                    <a:pt x="99" y="1"/>
                  </a:moveTo>
                  <a:cubicBezTo>
                    <a:pt x="27" y="338"/>
                    <a:pt x="0" y="656"/>
                    <a:pt x="0" y="946"/>
                  </a:cubicBezTo>
                  <a:cubicBezTo>
                    <a:pt x="0" y="1639"/>
                    <a:pt x="167" y="2164"/>
                    <a:pt x="331" y="2417"/>
                  </a:cubicBezTo>
                  <a:cubicBezTo>
                    <a:pt x="618" y="2848"/>
                    <a:pt x="4250" y="5046"/>
                    <a:pt x="7418" y="6695"/>
                  </a:cubicBezTo>
                  <a:cubicBezTo>
                    <a:pt x="7503" y="6497"/>
                    <a:pt x="7592" y="6312"/>
                    <a:pt x="7681" y="6142"/>
                  </a:cubicBezTo>
                  <a:cubicBezTo>
                    <a:pt x="5127" y="4643"/>
                    <a:pt x="2205" y="2666"/>
                    <a:pt x="99"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5"/>
            <p:cNvSpPr/>
            <p:nvPr/>
          </p:nvSpPr>
          <p:spPr>
            <a:xfrm flipH="1">
              <a:off x="6660541" y="3750094"/>
              <a:ext cx="138084" cy="353866"/>
            </a:xfrm>
            <a:custGeom>
              <a:avLst/>
              <a:gdLst/>
              <a:ahLst/>
              <a:cxnLst/>
              <a:rect l="l" t="t" r="r" b="b"/>
              <a:pathLst>
                <a:path w="3469" h="8890" extrusionOk="0">
                  <a:moveTo>
                    <a:pt x="1" y="1"/>
                  </a:moveTo>
                  <a:lnTo>
                    <a:pt x="1" y="1"/>
                  </a:lnTo>
                  <a:cubicBezTo>
                    <a:pt x="182" y="246"/>
                    <a:pt x="2438" y="3374"/>
                    <a:pt x="3025" y="8825"/>
                  </a:cubicBezTo>
                  <a:cubicBezTo>
                    <a:pt x="3193" y="8839"/>
                    <a:pt x="3339" y="8863"/>
                    <a:pt x="3469" y="8890"/>
                  </a:cubicBezTo>
                  <a:cubicBezTo>
                    <a:pt x="3042" y="5531"/>
                    <a:pt x="2298" y="1547"/>
                    <a:pt x="1960" y="1083"/>
                  </a:cubicBezTo>
                  <a:cubicBezTo>
                    <a:pt x="1718" y="752"/>
                    <a:pt x="990" y="287"/>
                    <a:pt x="1"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p:nvPr/>
          </p:nvSpPr>
          <p:spPr>
            <a:xfrm flipH="1">
              <a:off x="7324427" y="4518905"/>
              <a:ext cx="348294" cy="181192"/>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5"/>
            <p:cNvSpPr/>
            <p:nvPr/>
          </p:nvSpPr>
          <p:spPr>
            <a:xfrm flipH="1">
              <a:off x="7174316" y="4579688"/>
              <a:ext cx="202767" cy="120410"/>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p:nvPr/>
          </p:nvSpPr>
          <p:spPr>
            <a:xfrm flipH="1">
              <a:off x="7161386" y="4700061"/>
              <a:ext cx="519654" cy="37815"/>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5"/>
            <p:cNvSpPr/>
            <p:nvPr/>
          </p:nvSpPr>
          <p:spPr>
            <a:xfrm flipH="1">
              <a:off x="7460317" y="4552620"/>
              <a:ext cx="45855" cy="50075"/>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flipH="1">
              <a:off x="7407455" y="4577897"/>
              <a:ext cx="29973" cy="35785"/>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flipH="1">
              <a:off x="7394009" y="2635768"/>
              <a:ext cx="449796" cy="143218"/>
            </a:xfrm>
            <a:custGeom>
              <a:avLst/>
              <a:gdLst/>
              <a:ahLst/>
              <a:cxnLst/>
              <a:rect l="l" t="t" r="r" b="b"/>
              <a:pathLst>
                <a:path w="11300" h="3598" extrusionOk="0">
                  <a:moveTo>
                    <a:pt x="6127" y="1"/>
                  </a:moveTo>
                  <a:cubicBezTo>
                    <a:pt x="3420" y="1"/>
                    <a:pt x="1034" y="935"/>
                    <a:pt x="1034" y="935"/>
                  </a:cubicBezTo>
                  <a:cubicBezTo>
                    <a:pt x="0" y="1331"/>
                    <a:pt x="652" y="2942"/>
                    <a:pt x="652" y="2942"/>
                  </a:cubicBezTo>
                  <a:cubicBezTo>
                    <a:pt x="652" y="2942"/>
                    <a:pt x="1844" y="2649"/>
                    <a:pt x="5053" y="2420"/>
                  </a:cubicBezTo>
                  <a:cubicBezTo>
                    <a:pt x="5293" y="2402"/>
                    <a:pt x="5522" y="2394"/>
                    <a:pt x="5740" y="2394"/>
                  </a:cubicBezTo>
                  <a:cubicBezTo>
                    <a:pt x="8414" y="2394"/>
                    <a:pt x="9340" y="3598"/>
                    <a:pt x="9340" y="3598"/>
                  </a:cubicBezTo>
                  <a:lnTo>
                    <a:pt x="11300" y="1744"/>
                  </a:lnTo>
                  <a:cubicBezTo>
                    <a:pt x="9827" y="405"/>
                    <a:pt x="7908" y="1"/>
                    <a:pt x="6127"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flipH="1">
              <a:off x="7174690" y="3210167"/>
              <a:ext cx="990786" cy="1379323"/>
            </a:xfrm>
            <a:custGeom>
              <a:avLst/>
              <a:gdLst/>
              <a:ahLst/>
              <a:cxnLst/>
              <a:rect l="l" t="t" r="r" b="b"/>
              <a:pathLst>
                <a:path w="24891" h="34652" extrusionOk="0">
                  <a:moveTo>
                    <a:pt x="16890" y="0"/>
                  </a:moveTo>
                  <a:cubicBezTo>
                    <a:pt x="15672" y="0"/>
                    <a:pt x="14284" y="130"/>
                    <a:pt x="12713" y="453"/>
                  </a:cubicBezTo>
                  <a:cubicBezTo>
                    <a:pt x="4606" y="2119"/>
                    <a:pt x="1" y="5706"/>
                    <a:pt x="2998" y="18006"/>
                  </a:cubicBezTo>
                  <a:cubicBezTo>
                    <a:pt x="5006" y="26236"/>
                    <a:pt x="8948" y="34483"/>
                    <a:pt x="9375" y="34637"/>
                  </a:cubicBezTo>
                  <a:cubicBezTo>
                    <a:pt x="9401" y="34647"/>
                    <a:pt x="9432" y="34651"/>
                    <a:pt x="9466" y="34651"/>
                  </a:cubicBezTo>
                  <a:cubicBezTo>
                    <a:pt x="9915" y="34651"/>
                    <a:pt x="11037" y="33882"/>
                    <a:pt x="12392" y="33882"/>
                  </a:cubicBezTo>
                  <a:cubicBezTo>
                    <a:pt x="12614" y="33882"/>
                    <a:pt x="12843" y="33902"/>
                    <a:pt x="13075" y="33951"/>
                  </a:cubicBezTo>
                  <a:cubicBezTo>
                    <a:pt x="13075" y="33951"/>
                    <a:pt x="15227" y="32942"/>
                    <a:pt x="16520" y="32942"/>
                  </a:cubicBezTo>
                  <a:cubicBezTo>
                    <a:pt x="16551" y="32942"/>
                    <a:pt x="16581" y="32942"/>
                    <a:pt x="16611" y="32944"/>
                  </a:cubicBezTo>
                  <a:cubicBezTo>
                    <a:pt x="16611" y="32944"/>
                    <a:pt x="18489" y="22191"/>
                    <a:pt x="21848" y="12865"/>
                  </a:cubicBezTo>
                  <a:cubicBezTo>
                    <a:pt x="24890" y="4416"/>
                    <a:pt x="24074" y="2252"/>
                    <a:pt x="24074" y="2252"/>
                  </a:cubicBezTo>
                  <a:cubicBezTo>
                    <a:pt x="24074" y="2252"/>
                    <a:pt x="21957" y="0"/>
                    <a:pt x="16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p:nvPr/>
          </p:nvSpPr>
          <p:spPr>
            <a:xfrm flipH="1">
              <a:off x="7771762" y="3382527"/>
              <a:ext cx="246672" cy="258693"/>
            </a:xfrm>
            <a:custGeom>
              <a:avLst/>
              <a:gdLst/>
              <a:ahLst/>
              <a:cxnLst/>
              <a:rect l="l" t="t" r="r" b="b"/>
              <a:pathLst>
                <a:path w="6197" h="6499" extrusionOk="0">
                  <a:moveTo>
                    <a:pt x="5148" y="1"/>
                  </a:moveTo>
                  <a:lnTo>
                    <a:pt x="1" y="6235"/>
                  </a:lnTo>
                  <a:cubicBezTo>
                    <a:pt x="1" y="6235"/>
                    <a:pt x="548" y="6499"/>
                    <a:pt x="1529" y="6499"/>
                  </a:cubicBezTo>
                  <a:cubicBezTo>
                    <a:pt x="1576" y="6499"/>
                    <a:pt x="1624" y="6498"/>
                    <a:pt x="1673" y="6497"/>
                  </a:cubicBezTo>
                  <a:cubicBezTo>
                    <a:pt x="2749" y="6466"/>
                    <a:pt x="5900" y="4381"/>
                    <a:pt x="6077" y="1981"/>
                  </a:cubicBezTo>
                  <a:cubicBezTo>
                    <a:pt x="6196" y="325"/>
                    <a:pt x="5148" y="1"/>
                    <a:pt x="5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p:nvPr/>
          </p:nvSpPr>
          <p:spPr>
            <a:xfrm flipH="1">
              <a:off x="7449175" y="3516035"/>
              <a:ext cx="198826" cy="1045717"/>
            </a:xfrm>
            <a:custGeom>
              <a:avLst/>
              <a:gdLst/>
              <a:ahLst/>
              <a:cxnLst/>
              <a:rect l="l" t="t" r="r" b="b"/>
              <a:pathLst>
                <a:path w="4995" h="26271" extrusionOk="0">
                  <a:moveTo>
                    <a:pt x="4863" y="1"/>
                  </a:moveTo>
                  <a:cubicBezTo>
                    <a:pt x="4849" y="1"/>
                    <a:pt x="4834" y="3"/>
                    <a:pt x="4820" y="9"/>
                  </a:cubicBezTo>
                  <a:cubicBezTo>
                    <a:pt x="2940" y="791"/>
                    <a:pt x="2400" y="1617"/>
                    <a:pt x="1424" y="7960"/>
                  </a:cubicBezTo>
                  <a:cubicBezTo>
                    <a:pt x="986" y="10782"/>
                    <a:pt x="969" y="13073"/>
                    <a:pt x="956" y="15497"/>
                  </a:cubicBezTo>
                  <a:cubicBezTo>
                    <a:pt x="932" y="18549"/>
                    <a:pt x="912" y="21703"/>
                    <a:pt x="14" y="26137"/>
                  </a:cubicBezTo>
                  <a:cubicBezTo>
                    <a:pt x="0" y="26199"/>
                    <a:pt x="41" y="26257"/>
                    <a:pt x="102" y="26267"/>
                  </a:cubicBezTo>
                  <a:cubicBezTo>
                    <a:pt x="113" y="26271"/>
                    <a:pt x="120" y="26271"/>
                    <a:pt x="126" y="26271"/>
                  </a:cubicBezTo>
                  <a:cubicBezTo>
                    <a:pt x="181" y="26271"/>
                    <a:pt x="229" y="26233"/>
                    <a:pt x="239" y="26181"/>
                  </a:cubicBezTo>
                  <a:cubicBezTo>
                    <a:pt x="1140" y="21724"/>
                    <a:pt x="1161" y="18559"/>
                    <a:pt x="1181" y="15497"/>
                  </a:cubicBezTo>
                  <a:cubicBezTo>
                    <a:pt x="1199" y="13080"/>
                    <a:pt x="1215" y="10800"/>
                    <a:pt x="1649" y="7994"/>
                  </a:cubicBezTo>
                  <a:cubicBezTo>
                    <a:pt x="2659" y="1443"/>
                    <a:pt x="3236" y="910"/>
                    <a:pt x="4909" y="218"/>
                  </a:cubicBezTo>
                  <a:cubicBezTo>
                    <a:pt x="4967" y="193"/>
                    <a:pt x="4994" y="125"/>
                    <a:pt x="4971" y="70"/>
                  </a:cubicBezTo>
                  <a:cubicBezTo>
                    <a:pt x="4953" y="27"/>
                    <a:pt x="4909" y="1"/>
                    <a:pt x="48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p:nvPr/>
          </p:nvSpPr>
          <p:spPr>
            <a:xfrm flipH="1">
              <a:off x="7084772" y="2677644"/>
              <a:ext cx="1141170" cy="963440"/>
            </a:xfrm>
            <a:custGeom>
              <a:avLst/>
              <a:gdLst/>
              <a:ahLst/>
              <a:cxnLst/>
              <a:rect l="l" t="t" r="r" b="b"/>
              <a:pathLst>
                <a:path w="28669" h="24204" extrusionOk="0">
                  <a:moveTo>
                    <a:pt x="16003" y="1"/>
                  </a:moveTo>
                  <a:cubicBezTo>
                    <a:pt x="12601" y="1"/>
                    <a:pt x="7444" y="1556"/>
                    <a:pt x="3596" y="7287"/>
                  </a:cubicBezTo>
                  <a:cubicBezTo>
                    <a:pt x="1" y="12646"/>
                    <a:pt x="3930" y="22427"/>
                    <a:pt x="6463" y="24157"/>
                  </a:cubicBezTo>
                  <a:cubicBezTo>
                    <a:pt x="6463" y="24157"/>
                    <a:pt x="6624" y="24203"/>
                    <a:pt x="6900" y="24203"/>
                  </a:cubicBezTo>
                  <a:cubicBezTo>
                    <a:pt x="7465" y="24203"/>
                    <a:pt x="8515" y="24012"/>
                    <a:pt x="9679" y="22853"/>
                  </a:cubicBezTo>
                  <a:cubicBezTo>
                    <a:pt x="11417" y="21123"/>
                    <a:pt x="11515" y="19614"/>
                    <a:pt x="11054" y="19180"/>
                  </a:cubicBezTo>
                  <a:cubicBezTo>
                    <a:pt x="10733" y="18876"/>
                    <a:pt x="10252" y="18064"/>
                    <a:pt x="10252" y="18064"/>
                  </a:cubicBezTo>
                  <a:cubicBezTo>
                    <a:pt x="10252" y="18064"/>
                    <a:pt x="13485" y="14463"/>
                    <a:pt x="20674" y="14364"/>
                  </a:cubicBezTo>
                  <a:cubicBezTo>
                    <a:pt x="20762" y="14362"/>
                    <a:pt x="20848" y="14362"/>
                    <a:pt x="20933" y="14362"/>
                  </a:cubicBezTo>
                  <a:cubicBezTo>
                    <a:pt x="25762" y="14362"/>
                    <a:pt x="25378" y="16231"/>
                    <a:pt x="25691" y="16231"/>
                  </a:cubicBezTo>
                  <a:cubicBezTo>
                    <a:pt x="25691" y="16231"/>
                    <a:pt x="25692" y="16231"/>
                    <a:pt x="25692" y="16231"/>
                  </a:cubicBezTo>
                  <a:cubicBezTo>
                    <a:pt x="25781" y="16228"/>
                    <a:pt x="28669" y="6037"/>
                    <a:pt x="19077" y="597"/>
                  </a:cubicBezTo>
                  <a:cubicBezTo>
                    <a:pt x="18480" y="258"/>
                    <a:pt x="17387" y="1"/>
                    <a:pt x="16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p:nvPr/>
          </p:nvSpPr>
          <p:spPr>
            <a:xfrm flipH="1">
              <a:off x="7699356" y="2945259"/>
              <a:ext cx="254633" cy="44100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flipH="1">
              <a:off x="7617755" y="2672987"/>
              <a:ext cx="300130" cy="197990"/>
            </a:xfrm>
            <a:custGeom>
              <a:avLst/>
              <a:gdLst/>
              <a:ahLst/>
              <a:cxnLst/>
              <a:rect l="l" t="t" r="r" b="b"/>
              <a:pathLst>
                <a:path w="7540" h="4974" extrusionOk="0">
                  <a:moveTo>
                    <a:pt x="2830" y="0"/>
                  </a:moveTo>
                  <a:cubicBezTo>
                    <a:pt x="2830" y="0"/>
                    <a:pt x="1" y="1925"/>
                    <a:pt x="1837" y="3738"/>
                  </a:cubicBezTo>
                  <a:cubicBezTo>
                    <a:pt x="2998" y="4884"/>
                    <a:pt x="4799" y="4974"/>
                    <a:pt x="5334" y="4974"/>
                  </a:cubicBezTo>
                  <a:cubicBezTo>
                    <a:pt x="5434" y="4974"/>
                    <a:pt x="5490" y="4971"/>
                    <a:pt x="5490" y="4971"/>
                  </a:cubicBezTo>
                  <a:cubicBezTo>
                    <a:pt x="5490" y="4971"/>
                    <a:pt x="7540" y="2181"/>
                    <a:pt x="6194" y="2181"/>
                  </a:cubicBezTo>
                  <a:cubicBezTo>
                    <a:pt x="6193" y="2181"/>
                    <a:pt x="6191" y="2181"/>
                    <a:pt x="6189" y="2181"/>
                  </a:cubicBezTo>
                  <a:cubicBezTo>
                    <a:pt x="5779" y="2183"/>
                    <a:pt x="5473" y="2191"/>
                    <a:pt x="5226" y="2191"/>
                  </a:cubicBezTo>
                  <a:cubicBezTo>
                    <a:pt x="4602" y="2191"/>
                    <a:pt x="4358" y="2138"/>
                    <a:pt x="3776" y="1796"/>
                  </a:cubicBezTo>
                  <a:cubicBezTo>
                    <a:pt x="2237" y="891"/>
                    <a:pt x="2830" y="0"/>
                    <a:pt x="2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flipH="1">
              <a:off x="7685860" y="2660607"/>
              <a:ext cx="175222" cy="110499"/>
            </a:xfrm>
            <a:custGeom>
              <a:avLst/>
              <a:gdLst/>
              <a:ahLst/>
              <a:cxnLst/>
              <a:rect l="l" t="t" r="r" b="b"/>
              <a:pathLst>
                <a:path w="4402" h="2776" extrusionOk="0">
                  <a:moveTo>
                    <a:pt x="1421" y="1"/>
                  </a:moveTo>
                  <a:lnTo>
                    <a:pt x="1421" y="1"/>
                  </a:lnTo>
                  <a:cubicBezTo>
                    <a:pt x="1421" y="1"/>
                    <a:pt x="1" y="1444"/>
                    <a:pt x="2042" y="2263"/>
                  </a:cubicBezTo>
                  <a:cubicBezTo>
                    <a:pt x="3061" y="2673"/>
                    <a:pt x="3651" y="2775"/>
                    <a:pt x="3986" y="2775"/>
                  </a:cubicBezTo>
                  <a:cubicBezTo>
                    <a:pt x="4321" y="2775"/>
                    <a:pt x="4401" y="2673"/>
                    <a:pt x="4401" y="2673"/>
                  </a:cubicBezTo>
                  <a:lnTo>
                    <a:pt x="14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flipH="1">
              <a:off x="7283938" y="3268124"/>
              <a:ext cx="68266" cy="151936"/>
            </a:xfrm>
            <a:custGeom>
              <a:avLst/>
              <a:gdLst/>
              <a:ahLst/>
              <a:cxnLst/>
              <a:rect l="l" t="t" r="r" b="b"/>
              <a:pathLst>
                <a:path w="1715" h="3817" extrusionOk="0">
                  <a:moveTo>
                    <a:pt x="1400" y="1"/>
                  </a:moveTo>
                  <a:cubicBezTo>
                    <a:pt x="1398" y="1"/>
                    <a:pt x="1396" y="1"/>
                    <a:pt x="1393" y="1"/>
                  </a:cubicBezTo>
                  <a:cubicBezTo>
                    <a:pt x="1332" y="7"/>
                    <a:pt x="1284" y="62"/>
                    <a:pt x="1291" y="120"/>
                  </a:cubicBezTo>
                  <a:cubicBezTo>
                    <a:pt x="1294" y="141"/>
                    <a:pt x="1485" y="2052"/>
                    <a:pt x="1294" y="2919"/>
                  </a:cubicBezTo>
                  <a:cubicBezTo>
                    <a:pt x="1161" y="3518"/>
                    <a:pt x="572" y="3593"/>
                    <a:pt x="289" y="3593"/>
                  </a:cubicBezTo>
                  <a:cubicBezTo>
                    <a:pt x="204" y="3593"/>
                    <a:pt x="147" y="3587"/>
                    <a:pt x="137" y="3585"/>
                  </a:cubicBezTo>
                  <a:cubicBezTo>
                    <a:pt x="133" y="3585"/>
                    <a:pt x="129" y="3584"/>
                    <a:pt x="125" y="3584"/>
                  </a:cubicBezTo>
                  <a:cubicBezTo>
                    <a:pt x="68" y="3584"/>
                    <a:pt x="17" y="3624"/>
                    <a:pt x="10" y="3681"/>
                  </a:cubicBezTo>
                  <a:cubicBezTo>
                    <a:pt x="1" y="3742"/>
                    <a:pt x="45" y="3800"/>
                    <a:pt x="106" y="3807"/>
                  </a:cubicBezTo>
                  <a:cubicBezTo>
                    <a:pt x="164" y="3814"/>
                    <a:pt x="226" y="3817"/>
                    <a:pt x="294" y="3817"/>
                  </a:cubicBezTo>
                  <a:cubicBezTo>
                    <a:pt x="731" y="3817"/>
                    <a:pt x="1366" y="3646"/>
                    <a:pt x="1516" y="2967"/>
                  </a:cubicBezTo>
                  <a:cubicBezTo>
                    <a:pt x="1715" y="2066"/>
                    <a:pt x="1526" y="179"/>
                    <a:pt x="1520" y="100"/>
                  </a:cubicBezTo>
                  <a:cubicBezTo>
                    <a:pt x="1513" y="41"/>
                    <a:pt x="1459" y="1"/>
                    <a:pt x="14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flipH="1">
              <a:off x="7319962" y="3265258"/>
              <a:ext cx="30849" cy="50075"/>
            </a:xfrm>
            <a:custGeom>
              <a:avLst/>
              <a:gdLst/>
              <a:ahLst/>
              <a:cxnLst/>
              <a:rect l="l" t="t" r="r" b="b"/>
              <a:pathLst>
                <a:path w="775" h="1258" extrusionOk="0">
                  <a:moveTo>
                    <a:pt x="389" y="1"/>
                  </a:moveTo>
                  <a:cubicBezTo>
                    <a:pt x="174" y="1"/>
                    <a:pt x="0" y="281"/>
                    <a:pt x="0" y="629"/>
                  </a:cubicBezTo>
                  <a:cubicBezTo>
                    <a:pt x="0" y="977"/>
                    <a:pt x="174" y="1257"/>
                    <a:pt x="389" y="1257"/>
                  </a:cubicBezTo>
                  <a:cubicBezTo>
                    <a:pt x="601" y="1257"/>
                    <a:pt x="774" y="977"/>
                    <a:pt x="774" y="629"/>
                  </a:cubicBezTo>
                  <a:cubicBezTo>
                    <a:pt x="774" y="281"/>
                    <a:pt x="601" y="1"/>
                    <a:pt x="3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flipH="1">
              <a:off x="7356512" y="3298934"/>
              <a:ext cx="418152" cy="143139"/>
            </a:xfrm>
            <a:custGeom>
              <a:avLst/>
              <a:gdLst/>
              <a:ahLst/>
              <a:cxnLst/>
              <a:rect l="l" t="t" r="r" b="b"/>
              <a:pathLst>
                <a:path w="10505" h="3596" extrusionOk="0">
                  <a:moveTo>
                    <a:pt x="8827" y="0"/>
                  </a:moveTo>
                  <a:cubicBezTo>
                    <a:pt x="3844" y="0"/>
                    <a:pt x="92" y="3365"/>
                    <a:pt x="52" y="3402"/>
                  </a:cubicBezTo>
                  <a:cubicBezTo>
                    <a:pt x="4" y="3446"/>
                    <a:pt x="1" y="3514"/>
                    <a:pt x="45" y="3562"/>
                  </a:cubicBezTo>
                  <a:cubicBezTo>
                    <a:pt x="69" y="3583"/>
                    <a:pt x="100" y="3596"/>
                    <a:pt x="130" y="3596"/>
                  </a:cubicBezTo>
                  <a:cubicBezTo>
                    <a:pt x="157" y="3596"/>
                    <a:pt x="185" y="3586"/>
                    <a:pt x="206" y="3566"/>
                  </a:cubicBezTo>
                  <a:cubicBezTo>
                    <a:pt x="246" y="3528"/>
                    <a:pt x="3931" y="225"/>
                    <a:pt x="8825" y="225"/>
                  </a:cubicBezTo>
                  <a:cubicBezTo>
                    <a:pt x="9326" y="225"/>
                    <a:pt x="9840" y="260"/>
                    <a:pt x="10365" y="336"/>
                  </a:cubicBezTo>
                  <a:cubicBezTo>
                    <a:pt x="10371" y="337"/>
                    <a:pt x="10377" y="338"/>
                    <a:pt x="10383" y="338"/>
                  </a:cubicBezTo>
                  <a:cubicBezTo>
                    <a:pt x="10440" y="338"/>
                    <a:pt x="10485" y="296"/>
                    <a:pt x="10494" y="240"/>
                  </a:cubicBezTo>
                  <a:cubicBezTo>
                    <a:pt x="10505" y="179"/>
                    <a:pt x="10460" y="125"/>
                    <a:pt x="10398" y="114"/>
                  </a:cubicBezTo>
                  <a:cubicBezTo>
                    <a:pt x="9863" y="36"/>
                    <a:pt x="9338" y="0"/>
                    <a:pt x="88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flipH="1">
              <a:off x="7204605" y="3317324"/>
              <a:ext cx="67430" cy="43905"/>
            </a:xfrm>
            <a:custGeom>
              <a:avLst/>
              <a:gdLst/>
              <a:ahLst/>
              <a:cxnLst/>
              <a:rect l="l" t="t" r="r" b="b"/>
              <a:pathLst>
                <a:path w="1694" h="1103" extrusionOk="0">
                  <a:moveTo>
                    <a:pt x="131" y="1"/>
                  </a:moveTo>
                  <a:cubicBezTo>
                    <a:pt x="79" y="1"/>
                    <a:pt x="32" y="32"/>
                    <a:pt x="18" y="82"/>
                  </a:cubicBezTo>
                  <a:cubicBezTo>
                    <a:pt x="0" y="140"/>
                    <a:pt x="38" y="202"/>
                    <a:pt x="96" y="219"/>
                  </a:cubicBezTo>
                  <a:cubicBezTo>
                    <a:pt x="106" y="222"/>
                    <a:pt x="1089" y="488"/>
                    <a:pt x="1469" y="1055"/>
                  </a:cubicBezTo>
                  <a:cubicBezTo>
                    <a:pt x="1492" y="1086"/>
                    <a:pt x="1527" y="1103"/>
                    <a:pt x="1564" y="1103"/>
                  </a:cubicBezTo>
                  <a:cubicBezTo>
                    <a:pt x="1588" y="1103"/>
                    <a:pt x="1609" y="1100"/>
                    <a:pt x="1629" y="1086"/>
                  </a:cubicBezTo>
                  <a:cubicBezTo>
                    <a:pt x="1680" y="1052"/>
                    <a:pt x="1694" y="983"/>
                    <a:pt x="1659" y="933"/>
                  </a:cubicBezTo>
                  <a:cubicBezTo>
                    <a:pt x="1233" y="298"/>
                    <a:pt x="202" y="17"/>
                    <a:pt x="158" y="3"/>
                  </a:cubicBezTo>
                  <a:cubicBezTo>
                    <a:pt x="149" y="2"/>
                    <a:pt x="140" y="1"/>
                    <a:pt x="1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flipH="1">
              <a:off x="7663049" y="3302636"/>
              <a:ext cx="57677" cy="86456"/>
            </a:xfrm>
            <a:custGeom>
              <a:avLst/>
              <a:gdLst/>
              <a:ahLst/>
              <a:cxnLst/>
              <a:rect l="l" t="t" r="r" b="b"/>
              <a:pathLst>
                <a:path w="1449" h="2172" extrusionOk="0">
                  <a:moveTo>
                    <a:pt x="704" y="1"/>
                  </a:moveTo>
                  <a:lnTo>
                    <a:pt x="1" y="486"/>
                  </a:lnTo>
                  <a:cubicBezTo>
                    <a:pt x="1" y="486"/>
                    <a:pt x="15" y="1404"/>
                    <a:pt x="864" y="2172"/>
                  </a:cubicBezTo>
                  <a:lnTo>
                    <a:pt x="1449" y="1735"/>
                  </a:lnTo>
                  <a:cubicBezTo>
                    <a:pt x="1449" y="1735"/>
                    <a:pt x="745" y="963"/>
                    <a:pt x="7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flipH="1">
              <a:off x="7658431" y="3298178"/>
              <a:ext cx="66793" cy="95293"/>
            </a:xfrm>
            <a:custGeom>
              <a:avLst/>
              <a:gdLst/>
              <a:ahLst/>
              <a:cxnLst/>
              <a:rect l="l" t="t" r="r" b="b"/>
              <a:pathLst>
                <a:path w="1678" h="2394" extrusionOk="0">
                  <a:moveTo>
                    <a:pt x="718" y="317"/>
                  </a:moveTo>
                  <a:cubicBezTo>
                    <a:pt x="814" y="1031"/>
                    <a:pt x="1223" y="1611"/>
                    <a:pt x="1398" y="1830"/>
                  </a:cubicBezTo>
                  <a:lnTo>
                    <a:pt x="984" y="2137"/>
                  </a:lnTo>
                  <a:cubicBezTo>
                    <a:pt x="366" y="1533"/>
                    <a:pt x="254" y="850"/>
                    <a:pt x="234" y="652"/>
                  </a:cubicBezTo>
                  <a:lnTo>
                    <a:pt x="718" y="317"/>
                  </a:lnTo>
                  <a:close/>
                  <a:moveTo>
                    <a:pt x="814" y="0"/>
                  </a:moveTo>
                  <a:cubicBezTo>
                    <a:pt x="791" y="0"/>
                    <a:pt x="768" y="7"/>
                    <a:pt x="749" y="21"/>
                  </a:cubicBezTo>
                  <a:lnTo>
                    <a:pt x="49" y="505"/>
                  </a:lnTo>
                  <a:cubicBezTo>
                    <a:pt x="18" y="525"/>
                    <a:pt x="1" y="560"/>
                    <a:pt x="1" y="598"/>
                  </a:cubicBezTo>
                  <a:cubicBezTo>
                    <a:pt x="1" y="639"/>
                    <a:pt x="25" y="1574"/>
                    <a:pt x="899" y="2366"/>
                  </a:cubicBezTo>
                  <a:cubicBezTo>
                    <a:pt x="919" y="2383"/>
                    <a:pt x="947" y="2393"/>
                    <a:pt x="977" y="2393"/>
                  </a:cubicBezTo>
                  <a:cubicBezTo>
                    <a:pt x="1001" y="2393"/>
                    <a:pt x="1025" y="2386"/>
                    <a:pt x="1045" y="2373"/>
                  </a:cubicBezTo>
                  <a:lnTo>
                    <a:pt x="1630" y="1935"/>
                  </a:lnTo>
                  <a:cubicBezTo>
                    <a:pt x="1657" y="1918"/>
                    <a:pt x="1674" y="1888"/>
                    <a:pt x="1674" y="1857"/>
                  </a:cubicBezTo>
                  <a:cubicBezTo>
                    <a:pt x="1677" y="1826"/>
                    <a:pt x="1667" y="1795"/>
                    <a:pt x="1647" y="1772"/>
                  </a:cubicBezTo>
                  <a:cubicBezTo>
                    <a:pt x="1639" y="1765"/>
                    <a:pt x="971" y="1017"/>
                    <a:pt x="930" y="109"/>
                  </a:cubicBezTo>
                  <a:cubicBezTo>
                    <a:pt x="930" y="68"/>
                    <a:pt x="902" y="31"/>
                    <a:pt x="865" y="13"/>
                  </a:cubicBezTo>
                  <a:cubicBezTo>
                    <a:pt x="849" y="4"/>
                    <a:pt x="831" y="0"/>
                    <a:pt x="8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flipH="1">
              <a:off x="7460318" y="3240977"/>
              <a:ext cx="49119" cy="80884"/>
            </a:xfrm>
            <a:custGeom>
              <a:avLst/>
              <a:gdLst/>
              <a:ahLst/>
              <a:cxnLst/>
              <a:rect l="l" t="t" r="r" b="b"/>
              <a:pathLst>
                <a:path w="1234" h="2032" extrusionOk="0">
                  <a:moveTo>
                    <a:pt x="1233" y="0"/>
                  </a:moveTo>
                  <a:lnTo>
                    <a:pt x="390" y="147"/>
                  </a:lnTo>
                  <a:cubicBezTo>
                    <a:pt x="390" y="147"/>
                    <a:pt x="1" y="983"/>
                    <a:pt x="434" y="2031"/>
                  </a:cubicBezTo>
                  <a:lnTo>
                    <a:pt x="1154" y="1877"/>
                  </a:lnTo>
                  <a:cubicBezTo>
                    <a:pt x="1154" y="1877"/>
                    <a:pt x="855" y="888"/>
                    <a:pt x="1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flipH="1">
              <a:off x="7455422" y="3236519"/>
              <a:ext cx="58752" cy="89681"/>
            </a:xfrm>
            <a:custGeom>
              <a:avLst/>
              <a:gdLst/>
              <a:ahLst/>
              <a:cxnLst/>
              <a:rect l="l" t="t" r="r" b="b"/>
              <a:pathLst>
                <a:path w="1476" h="2253" extrusionOk="0">
                  <a:moveTo>
                    <a:pt x="1178" y="256"/>
                  </a:moveTo>
                  <a:lnTo>
                    <a:pt x="1178" y="256"/>
                  </a:lnTo>
                  <a:cubicBezTo>
                    <a:pt x="953" y="941"/>
                    <a:pt x="1073" y="1634"/>
                    <a:pt x="1134" y="1907"/>
                  </a:cubicBezTo>
                  <a:lnTo>
                    <a:pt x="625" y="2013"/>
                  </a:lnTo>
                  <a:cubicBezTo>
                    <a:pt x="325" y="1211"/>
                    <a:pt x="523" y="546"/>
                    <a:pt x="591" y="358"/>
                  </a:cubicBezTo>
                  <a:lnTo>
                    <a:pt x="1178" y="256"/>
                  </a:lnTo>
                  <a:close/>
                  <a:moveTo>
                    <a:pt x="1352" y="1"/>
                  </a:moveTo>
                  <a:cubicBezTo>
                    <a:pt x="1345" y="1"/>
                    <a:pt x="1338" y="1"/>
                    <a:pt x="1332" y="3"/>
                  </a:cubicBezTo>
                  <a:lnTo>
                    <a:pt x="489" y="149"/>
                  </a:lnTo>
                  <a:cubicBezTo>
                    <a:pt x="451" y="157"/>
                    <a:pt x="421" y="177"/>
                    <a:pt x="403" y="211"/>
                  </a:cubicBezTo>
                  <a:cubicBezTo>
                    <a:pt x="386" y="248"/>
                    <a:pt x="0" y="1105"/>
                    <a:pt x="448" y="2184"/>
                  </a:cubicBezTo>
                  <a:cubicBezTo>
                    <a:pt x="465" y="2225"/>
                    <a:pt x="509" y="2252"/>
                    <a:pt x="553" y="2252"/>
                  </a:cubicBezTo>
                  <a:lnTo>
                    <a:pt x="577" y="2252"/>
                  </a:lnTo>
                  <a:lnTo>
                    <a:pt x="1298" y="2099"/>
                  </a:lnTo>
                  <a:cubicBezTo>
                    <a:pt x="1328" y="2095"/>
                    <a:pt x="1355" y="2074"/>
                    <a:pt x="1373" y="2047"/>
                  </a:cubicBezTo>
                  <a:cubicBezTo>
                    <a:pt x="1387" y="2020"/>
                    <a:pt x="1393" y="1989"/>
                    <a:pt x="1383" y="1959"/>
                  </a:cubicBezTo>
                  <a:cubicBezTo>
                    <a:pt x="1380" y="1948"/>
                    <a:pt x="1100" y="996"/>
                    <a:pt x="1458" y="153"/>
                  </a:cubicBezTo>
                  <a:cubicBezTo>
                    <a:pt x="1475" y="116"/>
                    <a:pt x="1468" y="75"/>
                    <a:pt x="1441" y="40"/>
                  </a:cubicBezTo>
                  <a:cubicBezTo>
                    <a:pt x="1421" y="15"/>
                    <a:pt x="1386" y="1"/>
                    <a:pt x="13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flipH="1">
              <a:off x="7960238" y="3657028"/>
              <a:ext cx="9673" cy="26669"/>
            </a:xfrm>
            <a:custGeom>
              <a:avLst/>
              <a:gdLst/>
              <a:ahLst/>
              <a:cxnLst/>
              <a:rect l="l" t="t" r="r" b="b"/>
              <a:pathLst>
                <a:path w="243" h="670" extrusionOk="0">
                  <a:moveTo>
                    <a:pt x="123" y="0"/>
                  </a:moveTo>
                  <a:cubicBezTo>
                    <a:pt x="120" y="0"/>
                    <a:pt x="116" y="0"/>
                    <a:pt x="113" y="1"/>
                  </a:cubicBezTo>
                  <a:cubicBezTo>
                    <a:pt x="48" y="4"/>
                    <a:pt x="0" y="51"/>
                    <a:pt x="0" y="117"/>
                  </a:cubicBezTo>
                  <a:cubicBezTo>
                    <a:pt x="0" y="117"/>
                    <a:pt x="3" y="270"/>
                    <a:pt x="14" y="563"/>
                  </a:cubicBezTo>
                  <a:cubicBezTo>
                    <a:pt x="14" y="622"/>
                    <a:pt x="65" y="670"/>
                    <a:pt x="126" y="670"/>
                  </a:cubicBezTo>
                  <a:lnTo>
                    <a:pt x="130" y="670"/>
                  </a:lnTo>
                  <a:cubicBezTo>
                    <a:pt x="195" y="670"/>
                    <a:pt x="243" y="615"/>
                    <a:pt x="243" y="554"/>
                  </a:cubicBezTo>
                  <a:cubicBezTo>
                    <a:pt x="233" y="267"/>
                    <a:pt x="229" y="113"/>
                    <a:pt x="229" y="113"/>
                  </a:cubicBezTo>
                  <a:cubicBezTo>
                    <a:pt x="229" y="55"/>
                    <a:pt x="180" y="0"/>
                    <a:pt x="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flipH="1">
              <a:off x="7790788" y="3710248"/>
              <a:ext cx="177212" cy="80720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flipH="1">
              <a:off x="7768892" y="4540917"/>
              <a:ext cx="17992" cy="25077"/>
            </a:xfrm>
            <a:custGeom>
              <a:avLst/>
              <a:gdLst/>
              <a:ahLst/>
              <a:cxnLst/>
              <a:rect l="l" t="t" r="r" b="b"/>
              <a:pathLst>
                <a:path w="452" h="630" extrusionOk="0">
                  <a:moveTo>
                    <a:pt x="134" y="1"/>
                  </a:moveTo>
                  <a:cubicBezTo>
                    <a:pt x="118" y="1"/>
                    <a:pt x="102" y="4"/>
                    <a:pt x="86" y="12"/>
                  </a:cubicBezTo>
                  <a:cubicBezTo>
                    <a:pt x="28" y="35"/>
                    <a:pt x="1" y="103"/>
                    <a:pt x="28" y="158"/>
                  </a:cubicBezTo>
                  <a:cubicBezTo>
                    <a:pt x="89" y="294"/>
                    <a:pt x="154" y="431"/>
                    <a:pt x="219" y="565"/>
                  </a:cubicBezTo>
                  <a:cubicBezTo>
                    <a:pt x="236" y="606"/>
                    <a:pt x="277" y="629"/>
                    <a:pt x="321" y="629"/>
                  </a:cubicBezTo>
                  <a:cubicBezTo>
                    <a:pt x="338" y="629"/>
                    <a:pt x="352" y="626"/>
                    <a:pt x="369" y="619"/>
                  </a:cubicBezTo>
                  <a:cubicBezTo>
                    <a:pt x="427" y="595"/>
                    <a:pt x="451" y="527"/>
                    <a:pt x="423" y="472"/>
                  </a:cubicBezTo>
                  <a:cubicBezTo>
                    <a:pt x="362" y="339"/>
                    <a:pt x="297" y="203"/>
                    <a:pt x="236" y="66"/>
                  </a:cubicBezTo>
                  <a:cubicBezTo>
                    <a:pt x="218" y="26"/>
                    <a:pt x="177" y="1"/>
                    <a:pt x="1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flipH="1">
              <a:off x="7260934" y="2688829"/>
              <a:ext cx="238591" cy="197154"/>
            </a:xfrm>
            <a:custGeom>
              <a:avLst/>
              <a:gdLst/>
              <a:ahLst/>
              <a:cxnLst/>
              <a:rect l="l" t="t" r="r" b="b"/>
              <a:pathLst>
                <a:path w="5994" h="4953" extrusionOk="0">
                  <a:moveTo>
                    <a:pt x="3526" y="1"/>
                  </a:moveTo>
                  <a:cubicBezTo>
                    <a:pt x="928" y="1"/>
                    <a:pt x="1" y="4050"/>
                    <a:pt x="1934" y="4801"/>
                  </a:cubicBezTo>
                  <a:cubicBezTo>
                    <a:pt x="2201" y="4905"/>
                    <a:pt x="2455" y="4952"/>
                    <a:pt x="2695" y="4952"/>
                  </a:cubicBezTo>
                  <a:cubicBezTo>
                    <a:pt x="4992" y="4952"/>
                    <a:pt x="5994" y="636"/>
                    <a:pt x="4278" y="108"/>
                  </a:cubicBezTo>
                  <a:cubicBezTo>
                    <a:pt x="4014" y="34"/>
                    <a:pt x="3763"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flipH="1">
              <a:off x="7339547" y="2734049"/>
              <a:ext cx="79650" cy="98000"/>
            </a:xfrm>
            <a:custGeom>
              <a:avLst/>
              <a:gdLst/>
              <a:ahLst/>
              <a:cxnLst/>
              <a:rect l="l" t="t" r="r" b="b"/>
              <a:pathLst>
                <a:path w="2001" h="2462" extrusionOk="0">
                  <a:moveTo>
                    <a:pt x="1358" y="0"/>
                  </a:moveTo>
                  <a:cubicBezTo>
                    <a:pt x="998" y="0"/>
                    <a:pt x="560" y="369"/>
                    <a:pt x="305" y="924"/>
                  </a:cubicBezTo>
                  <a:cubicBezTo>
                    <a:pt x="1" y="1583"/>
                    <a:pt x="66" y="2252"/>
                    <a:pt x="451" y="2422"/>
                  </a:cubicBezTo>
                  <a:cubicBezTo>
                    <a:pt x="511" y="2449"/>
                    <a:pt x="576" y="2462"/>
                    <a:pt x="643" y="2462"/>
                  </a:cubicBezTo>
                  <a:cubicBezTo>
                    <a:pt x="1003" y="2462"/>
                    <a:pt x="1441" y="2094"/>
                    <a:pt x="1698" y="1538"/>
                  </a:cubicBezTo>
                  <a:cubicBezTo>
                    <a:pt x="2001" y="880"/>
                    <a:pt x="1936" y="207"/>
                    <a:pt x="1550" y="40"/>
                  </a:cubicBezTo>
                  <a:cubicBezTo>
                    <a:pt x="1490" y="13"/>
                    <a:pt x="1425" y="0"/>
                    <a:pt x="1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flipH="1">
              <a:off x="7274466" y="2694561"/>
              <a:ext cx="148114" cy="195124"/>
            </a:xfrm>
            <a:custGeom>
              <a:avLst/>
              <a:gdLst/>
              <a:ahLst/>
              <a:cxnLst/>
              <a:rect l="l" t="t" r="r" b="b"/>
              <a:pathLst>
                <a:path w="3721" h="4902" extrusionOk="0">
                  <a:moveTo>
                    <a:pt x="2451" y="0"/>
                  </a:moveTo>
                  <a:cubicBezTo>
                    <a:pt x="2451" y="1"/>
                    <a:pt x="3663" y="1012"/>
                    <a:pt x="2772" y="3131"/>
                  </a:cubicBezTo>
                  <a:cubicBezTo>
                    <a:pt x="2197" y="4498"/>
                    <a:pt x="987" y="4683"/>
                    <a:pt x="374" y="4683"/>
                  </a:cubicBezTo>
                  <a:cubicBezTo>
                    <a:pt x="146" y="4683"/>
                    <a:pt x="1" y="4657"/>
                    <a:pt x="1" y="4657"/>
                  </a:cubicBezTo>
                  <a:lnTo>
                    <a:pt x="1" y="4657"/>
                  </a:lnTo>
                  <a:cubicBezTo>
                    <a:pt x="325" y="4827"/>
                    <a:pt x="634" y="4902"/>
                    <a:pt x="924" y="4902"/>
                  </a:cubicBezTo>
                  <a:cubicBezTo>
                    <a:pt x="1992" y="4902"/>
                    <a:pt x="2806" y="3892"/>
                    <a:pt x="3209" y="2913"/>
                  </a:cubicBezTo>
                  <a:cubicBezTo>
                    <a:pt x="3721" y="1670"/>
                    <a:pt x="3506" y="373"/>
                    <a:pt x="2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flipH="1">
              <a:off x="7071456" y="2211915"/>
              <a:ext cx="136292" cy="194885"/>
            </a:xfrm>
            <a:custGeom>
              <a:avLst/>
              <a:gdLst/>
              <a:ahLst/>
              <a:cxnLst/>
              <a:rect l="l" t="t" r="r" b="b"/>
              <a:pathLst>
                <a:path w="3424" h="4896" extrusionOk="0">
                  <a:moveTo>
                    <a:pt x="3219" y="0"/>
                  </a:moveTo>
                  <a:lnTo>
                    <a:pt x="0" y="4623"/>
                  </a:lnTo>
                  <a:lnTo>
                    <a:pt x="519" y="4895"/>
                  </a:lnTo>
                  <a:lnTo>
                    <a:pt x="3424" y="803"/>
                  </a:lnTo>
                  <a:lnTo>
                    <a:pt x="3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flipH="1">
              <a:off x="7118605" y="1854100"/>
              <a:ext cx="1017336" cy="708489"/>
            </a:xfrm>
            <a:custGeom>
              <a:avLst/>
              <a:gdLst/>
              <a:ahLst/>
              <a:cxnLst/>
              <a:rect l="l" t="t" r="r" b="b"/>
              <a:pathLst>
                <a:path w="25558" h="17799" extrusionOk="0">
                  <a:moveTo>
                    <a:pt x="13637" y="0"/>
                  </a:moveTo>
                  <a:cubicBezTo>
                    <a:pt x="9901" y="0"/>
                    <a:pt x="5868" y="1293"/>
                    <a:pt x="2891" y="5320"/>
                  </a:cubicBezTo>
                  <a:cubicBezTo>
                    <a:pt x="0" y="9235"/>
                    <a:pt x="3208" y="14387"/>
                    <a:pt x="3550" y="15288"/>
                  </a:cubicBezTo>
                  <a:cubicBezTo>
                    <a:pt x="4236" y="17092"/>
                    <a:pt x="5648" y="17799"/>
                    <a:pt x="7438" y="17799"/>
                  </a:cubicBezTo>
                  <a:cubicBezTo>
                    <a:pt x="13890" y="17799"/>
                    <a:pt x="25254" y="8621"/>
                    <a:pt x="25254" y="8621"/>
                  </a:cubicBezTo>
                  <a:cubicBezTo>
                    <a:pt x="25254" y="8621"/>
                    <a:pt x="25557" y="3702"/>
                    <a:pt x="21191" y="1674"/>
                  </a:cubicBezTo>
                  <a:cubicBezTo>
                    <a:pt x="19280" y="786"/>
                    <a:pt x="16549" y="0"/>
                    <a:pt x="1363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p:nvPr/>
          </p:nvSpPr>
          <p:spPr>
            <a:xfrm flipH="1">
              <a:off x="6993675" y="3227841"/>
              <a:ext cx="116509" cy="124868"/>
            </a:xfrm>
            <a:custGeom>
              <a:avLst/>
              <a:gdLst/>
              <a:ahLst/>
              <a:cxnLst/>
              <a:rect l="l" t="t" r="r" b="b"/>
              <a:pathLst>
                <a:path w="2927" h="3137" extrusionOk="0">
                  <a:moveTo>
                    <a:pt x="1742" y="1"/>
                  </a:moveTo>
                  <a:cubicBezTo>
                    <a:pt x="1552" y="1"/>
                    <a:pt x="1340" y="36"/>
                    <a:pt x="1113" y="108"/>
                  </a:cubicBezTo>
                  <a:cubicBezTo>
                    <a:pt x="1113" y="108"/>
                    <a:pt x="1373" y="551"/>
                    <a:pt x="1113" y="1112"/>
                  </a:cubicBezTo>
                  <a:cubicBezTo>
                    <a:pt x="857" y="1668"/>
                    <a:pt x="0" y="2590"/>
                    <a:pt x="543" y="3009"/>
                  </a:cubicBezTo>
                  <a:cubicBezTo>
                    <a:pt x="655" y="3095"/>
                    <a:pt x="783" y="3136"/>
                    <a:pt x="920" y="3136"/>
                  </a:cubicBezTo>
                  <a:cubicBezTo>
                    <a:pt x="1446" y="3136"/>
                    <a:pt x="2106" y="2531"/>
                    <a:pt x="2512" y="1559"/>
                  </a:cubicBezTo>
                  <a:cubicBezTo>
                    <a:pt x="2926" y="574"/>
                    <a:pt x="2512" y="1"/>
                    <a:pt x="174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5"/>
            <p:cNvSpPr/>
            <p:nvPr/>
          </p:nvSpPr>
          <p:spPr>
            <a:xfrm flipH="1">
              <a:off x="7027112" y="3205709"/>
              <a:ext cx="116509" cy="124868"/>
            </a:xfrm>
            <a:custGeom>
              <a:avLst/>
              <a:gdLst/>
              <a:ahLst/>
              <a:cxnLst/>
              <a:rect l="l" t="t" r="r" b="b"/>
              <a:pathLst>
                <a:path w="2927" h="3137" extrusionOk="0">
                  <a:moveTo>
                    <a:pt x="1743" y="1"/>
                  </a:moveTo>
                  <a:cubicBezTo>
                    <a:pt x="1552" y="1"/>
                    <a:pt x="1340" y="36"/>
                    <a:pt x="1113" y="108"/>
                  </a:cubicBezTo>
                  <a:cubicBezTo>
                    <a:pt x="1113" y="108"/>
                    <a:pt x="1370" y="551"/>
                    <a:pt x="1113" y="1112"/>
                  </a:cubicBezTo>
                  <a:cubicBezTo>
                    <a:pt x="858" y="1668"/>
                    <a:pt x="1" y="2590"/>
                    <a:pt x="543" y="3009"/>
                  </a:cubicBezTo>
                  <a:cubicBezTo>
                    <a:pt x="655" y="3095"/>
                    <a:pt x="783" y="3136"/>
                    <a:pt x="920" y="3136"/>
                  </a:cubicBezTo>
                  <a:cubicBezTo>
                    <a:pt x="1446" y="3136"/>
                    <a:pt x="2106" y="2531"/>
                    <a:pt x="2513" y="1558"/>
                  </a:cubicBezTo>
                  <a:cubicBezTo>
                    <a:pt x="2926" y="573"/>
                    <a:pt x="2512" y="1"/>
                    <a:pt x="174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5"/>
            <p:cNvSpPr/>
            <p:nvPr/>
          </p:nvSpPr>
          <p:spPr>
            <a:xfrm flipH="1">
              <a:off x="7060032" y="3173506"/>
              <a:ext cx="116469" cy="124868"/>
            </a:xfrm>
            <a:custGeom>
              <a:avLst/>
              <a:gdLst/>
              <a:ahLst/>
              <a:cxnLst/>
              <a:rect l="l" t="t" r="r" b="b"/>
              <a:pathLst>
                <a:path w="2926" h="3137" extrusionOk="0">
                  <a:moveTo>
                    <a:pt x="1742" y="0"/>
                  </a:moveTo>
                  <a:cubicBezTo>
                    <a:pt x="1552" y="0"/>
                    <a:pt x="1340" y="35"/>
                    <a:pt x="1113" y="108"/>
                  </a:cubicBezTo>
                  <a:cubicBezTo>
                    <a:pt x="1113" y="108"/>
                    <a:pt x="1369" y="552"/>
                    <a:pt x="1113" y="1111"/>
                  </a:cubicBezTo>
                  <a:cubicBezTo>
                    <a:pt x="857" y="1667"/>
                    <a:pt x="0" y="2589"/>
                    <a:pt x="543" y="3009"/>
                  </a:cubicBezTo>
                  <a:cubicBezTo>
                    <a:pt x="655" y="3095"/>
                    <a:pt x="783" y="3136"/>
                    <a:pt x="919" y="3136"/>
                  </a:cubicBezTo>
                  <a:cubicBezTo>
                    <a:pt x="1445" y="3136"/>
                    <a:pt x="2104" y="2531"/>
                    <a:pt x="2513" y="1558"/>
                  </a:cubicBezTo>
                  <a:cubicBezTo>
                    <a:pt x="2926" y="573"/>
                    <a:pt x="2512" y="0"/>
                    <a:pt x="1742"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flipH="1">
              <a:off x="7559120" y="4528617"/>
              <a:ext cx="259966" cy="238432"/>
            </a:xfrm>
            <a:custGeom>
              <a:avLst/>
              <a:gdLst/>
              <a:ahLst/>
              <a:cxnLst/>
              <a:rect l="l" t="t" r="r" b="b"/>
              <a:pathLst>
                <a:path w="6531" h="5990" extrusionOk="0">
                  <a:moveTo>
                    <a:pt x="3341" y="1"/>
                  </a:moveTo>
                  <a:cubicBezTo>
                    <a:pt x="2593" y="1"/>
                    <a:pt x="1649" y="259"/>
                    <a:pt x="1649" y="259"/>
                  </a:cubicBezTo>
                  <a:cubicBezTo>
                    <a:pt x="520" y="477"/>
                    <a:pt x="676" y="771"/>
                    <a:pt x="676" y="1819"/>
                  </a:cubicBezTo>
                  <a:cubicBezTo>
                    <a:pt x="676" y="2867"/>
                    <a:pt x="151" y="4451"/>
                    <a:pt x="76" y="5158"/>
                  </a:cubicBezTo>
                  <a:cubicBezTo>
                    <a:pt x="0" y="5864"/>
                    <a:pt x="977" y="5990"/>
                    <a:pt x="977" y="5990"/>
                  </a:cubicBezTo>
                  <a:lnTo>
                    <a:pt x="6531" y="5024"/>
                  </a:lnTo>
                  <a:cubicBezTo>
                    <a:pt x="6398" y="4058"/>
                    <a:pt x="4967" y="2283"/>
                    <a:pt x="4561" y="1655"/>
                  </a:cubicBezTo>
                  <a:cubicBezTo>
                    <a:pt x="4155" y="1024"/>
                    <a:pt x="4643" y="430"/>
                    <a:pt x="3994" y="112"/>
                  </a:cubicBezTo>
                  <a:cubicBezTo>
                    <a:pt x="3829" y="31"/>
                    <a:pt x="3596" y="1"/>
                    <a:pt x="3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flipH="1">
              <a:off x="7638051" y="4596885"/>
              <a:ext cx="92308" cy="28898"/>
            </a:xfrm>
            <a:custGeom>
              <a:avLst/>
              <a:gdLst/>
              <a:ahLst/>
              <a:cxnLst/>
              <a:rect l="l" t="t" r="r" b="b"/>
              <a:pathLst>
                <a:path w="2319" h="726" extrusionOk="0">
                  <a:moveTo>
                    <a:pt x="1413" y="1"/>
                  </a:moveTo>
                  <a:cubicBezTo>
                    <a:pt x="1084" y="1"/>
                    <a:pt x="659" y="69"/>
                    <a:pt x="164" y="302"/>
                  </a:cubicBezTo>
                  <a:cubicBezTo>
                    <a:pt x="48" y="356"/>
                    <a:pt x="0" y="490"/>
                    <a:pt x="55" y="599"/>
                  </a:cubicBezTo>
                  <a:cubicBezTo>
                    <a:pt x="96" y="681"/>
                    <a:pt x="178" y="725"/>
                    <a:pt x="263" y="725"/>
                  </a:cubicBezTo>
                  <a:cubicBezTo>
                    <a:pt x="294" y="725"/>
                    <a:pt x="328" y="719"/>
                    <a:pt x="363" y="705"/>
                  </a:cubicBezTo>
                  <a:cubicBezTo>
                    <a:pt x="792" y="503"/>
                    <a:pt x="1150" y="446"/>
                    <a:pt x="1418" y="446"/>
                  </a:cubicBezTo>
                  <a:cubicBezTo>
                    <a:pt x="1749" y="446"/>
                    <a:pt x="1941" y="533"/>
                    <a:pt x="1957" y="541"/>
                  </a:cubicBezTo>
                  <a:cubicBezTo>
                    <a:pt x="1990" y="557"/>
                    <a:pt x="2024" y="564"/>
                    <a:pt x="2059" y="564"/>
                  </a:cubicBezTo>
                  <a:cubicBezTo>
                    <a:pt x="2142" y="564"/>
                    <a:pt x="2222" y="519"/>
                    <a:pt x="2260" y="442"/>
                  </a:cubicBezTo>
                  <a:cubicBezTo>
                    <a:pt x="2318" y="333"/>
                    <a:pt x="2274" y="196"/>
                    <a:pt x="2162" y="142"/>
                  </a:cubicBezTo>
                  <a:cubicBezTo>
                    <a:pt x="2142" y="132"/>
                    <a:pt x="1869"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5"/>
            <p:cNvSpPr/>
            <p:nvPr/>
          </p:nvSpPr>
          <p:spPr>
            <a:xfrm flipH="1">
              <a:off x="7646212" y="4574474"/>
              <a:ext cx="92308" cy="28898"/>
            </a:xfrm>
            <a:custGeom>
              <a:avLst/>
              <a:gdLst/>
              <a:ahLst/>
              <a:cxnLst/>
              <a:rect l="l" t="t" r="r" b="b"/>
              <a:pathLst>
                <a:path w="2319" h="726" extrusionOk="0">
                  <a:moveTo>
                    <a:pt x="1415" y="1"/>
                  </a:moveTo>
                  <a:cubicBezTo>
                    <a:pt x="1085" y="1"/>
                    <a:pt x="660" y="69"/>
                    <a:pt x="164" y="302"/>
                  </a:cubicBezTo>
                  <a:cubicBezTo>
                    <a:pt x="52" y="357"/>
                    <a:pt x="1" y="489"/>
                    <a:pt x="56" y="598"/>
                  </a:cubicBezTo>
                  <a:cubicBezTo>
                    <a:pt x="96" y="680"/>
                    <a:pt x="178" y="725"/>
                    <a:pt x="264" y="725"/>
                  </a:cubicBezTo>
                  <a:cubicBezTo>
                    <a:pt x="298" y="725"/>
                    <a:pt x="328" y="718"/>
                    <a:pt x="363" y="705"/>
                  </a:cubicBezTo>
                  <a:cubicBezTo>
                    <a:pt x="792" y="503"/>
                    <a:pt x="1150" y="446"/>
                    <a:pt x="1418" y="446"/>
                  </a:cubicBezTo>
                  <a:cubicBezTo>
                    <a:pt x="1749" y="446"/>
                    <a:pt x="1942" y="533"/>
                    <a:pt x="1957" y="541"/>
                  </a:cubicBezTo>
                  <a:cubicBezTo>
                    <a:pt x="1989" y="557"/>
                    <a:pt x="2024" y="564"/>
                    <a:pt x="2058" y="564"/>
                  </a:cubicBezTo>
                  <a:cubicBezTo>
                    <a:pt x="2142" y="564"/>
                    <a:pt x="2223" y="519"/>
                    <a:pt x="2264" y="442"/>
                  </a:cubicBezTo>
                  <a:cubicBezTo>
                    <a:pt x="2318" y="332"/>
                    <a:pt x="2274" y="199"/>
                    <a:pt x="2162" y="141"/>
                  </a:cubicBezTo>
                  <a:cubicBezTo>
                    <a:pt x="2142" y="131"/>
                    <a:pt x="1870" y="1"/>
                    <a:pt x="1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5"/>
            <p:cNvSpPr/>
            <p:nvPr/>
          </p:nvSpPr>
          <p:spPr>
            <a:xfrm flipH="1">
              <a:off x="7553666" y="4638760"/>
              <a:ext cx="226570" cy="128292"/>
            </a:xfrm>
            <a:custGeom>
              <a:avLst/>
              <a:gdLst/>
              <a:ahLst/>
              <a:cxnLst/>
              <a:rect l="l" t="t" r="r" b="b"/>
              <a:pathLst>
                <a:path w="5692" h="3223" extrusionOk="0">
                  <a:moveTo>
                    <a:pt x="2906" y="0"/>
                  </a:moveTo>
                  <a:cubicBezTo>
                    <a:pt x="2885" y="0"/>
                    <a:pt x="2865" y="0"/>
                    <a:pt x="2844" y="1"/>
                  </a:cubicBezTo>
                  <a:cubicBezTo>
                    <a:pt x="1" y="52"/>
                    <a:pt x="1" y="3223"/>
                    <a:pt x="1" y="3223"/>
                  </a:cubicBezTo>
                  <a:lnTo>
                    <a:pt x="5691" y="3223"/>
                  </a:lnTo>
                  <a:cubicBezTo>
                    <a:pt x="5691" y="3223"/>
                    <a:pt x="5691" y="0"/>
                    <a:pt x="2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flipH="1">
              <a:off x="7545268" y="4746634"/>
              <a:ext cx="278157" cy="50473"/>
            </a:xfrm>
            <a:custGeom>
              <a:avLst/>
              <a:gdLst/>
              <a:ahLst/>
              <a:cxnLst/>
              <a:rect l="l" t="t" r="r" b="b"/>
              <a:pathLst>
                <a:path w="6988" h="1268" extrusionOk="0">
                  <a:moveTo>
                    <a:pt x="27" y="1"/>
                  </a:moveTo>
                  <a:cubicBezTo>
                    <a:pt x="14" y="1"/>
                    <a:pt x="0" y="15"/>
                    <a:pt x="0" y="32"/>
                  </a:cubicBezTo>
                  <a:lnTo>
                    <a:pt x="0" y="1240"/>
                  </a:lnTo>
                  <a:cubicBezTo>
                    <a:pt x="0" y="1258"/>
                    <a:pt x="14" y="1268"/>
                    <a:pt x="27" y="1268"/>
                  </a:cubicBezTo>
                  <a:lnTo>
                    <a:pt x="6961" y="1268"/>
                  </a:lnTo>
                  <a:cubicBezTo>
                    <a:pt x="6974" y="1268"/>
                    <a:pt x="6988" y="1258"/>
                    <a:pt x="6988" y="1240"/>
                  </a:cubicBezTo>
                  <a:lnTo>
                    <a:pt x="6988" y="32"/>
                  </a:lnTo>
                  <a:cubicBezTo>
                    <a:pt x="6988" y="15"/>
                    <a:pt x="6974" y="1"/>
                    <a:pt x="6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flipH="1">
              <a:off x="8353164" y="1619126"/>
              <a:ext cx="147239" cy="127257"/>
            </a:xfrm>
            <a:custGeom>
              <a:avLst/>
              <a:gdLst/>
              <a:ahLst/>
              <a:cxnLst/>
              <a:rect l="l" t="t" r="r" b="b"/>
              <a:pathLst>
                <a:path w="3699" h="3197" extrusionOk="0">
                  <a:moveTo>
                    <a:pt x="3164" y="1"/>
                  </a:moveTo>
                  <a:cubicBezTo>
                    <a:pt x="3114" y="1"/>
                    <a:pt x="3061" y="12"/>
                    <a:pt x="3008" y="36"/>
                  </a:cubicBezTo>
                  <a:cubicBezTo>
                    <a:pt x="1786" y="607"/>
                    <a:pt x="792" y="1528"/>
                    <a:pt x="144" y="2693"/>
                  </a:cubicBezTo>
                  <a:cubicBezTo>
                    <a:pt x="0" y="2954"/>
                    <a:pt x="237" y="3196"/>
                    <a:pt x="467" y="3196"/>
                  </a:cubicBezTo>
                  <a:cubicBezTo>
                    <a:pt x="571" y="3196"/>
                    <a:pt x="673" y="3147"/>
                    <a:pt x="738" y="3030"/>
                  </a:cubicBezTo>
                  <a:cubicBezTo>
                    <a:pt x="1336" y="1958"/>
                    <a:pt x="2226" y="1139"/>
                    <a:pt x="3353" y="613"/>
                  </a:cubicBezTo>
                  <a:cubicBezTo>
                    <a:pt x="3698" y="454"/>
                    <a:pt x="3484" y="1"/>
                    <a:pt x="3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5"/>
            <p:cNvSpPr/>
            <p:nvPr/>
          </p:nvSpPr>
          <p:spPr>
            <a:xfrm flipH="1">
              <a:off x="8304161" y="1597989"/>
              <a:ext cx="35227" cy="26669"/>
            </a:xfrm>
            <a:custGeom>
              <a:avLst/>
              <a:gdLst/>
              <a:ahLst/>
              <a:cxnLst/>
              <a:rect l="l" t="t" r="r" b="b"/>
              <a:pathLst>
                <a:path w="885" h="670" extrusionOk="0">
                  <a:moveTo>
                    <a:pt x="441" y="1"/>
                  </a:moveTo>
                  <a:cubicBezTo>
                    <a:pt x="1" y="1"/>
                    <a:pt x="1" y="670"/>
                    <a:pt x="441" y="670"/>
                  </a:cubicBezTo>
                  <a:cubicBezTo>
                    <a:pt x="881" y="670"/>
                    <a:pt x="885"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flipH="1">
              <a:off x="7094404" y="1931204"/>
              <a:ext cx="1082059" cy="831646"/>
            </a:xfrm>
            <a:custGeom>
              <a:avLst/>
              <a:gdLst/>
              <a:ahLst/>
              <a:cxnLst/>
              <a:rect l="l" t="t" r="r" b="b"/>
              <a:pathLst>
                <a:path w="27184" h="20893" extrusionOk="0">
                  <a:moveTo>
                    <a:pt x="12803" y="1"/>
                  </a:moveTo>
                  <a:cubicBezTo>
                    <a:pt x="11890" y="1"/>
                    <a:pt x="10899" y="184"/>
                    <a:pt x="9883" y="717"/>
                  </a:cubicBezTo>
                  <a:cubicBezTo>
                    <a:pt x="6620" y="2428"/>
                    <a:pt x="6380" y="8889"/>
                    <a:pt x="7480" y="11640"/>
                  </a:cubicBezTo>
                  <a:cubicBezTo>
                    <a:pt x="8379" y="13898"/>
                    <a:pt x="8253" y="15016"/>
                    <a:pt x="7711" y="15016"/>
                  </a:cubicBezTo>
                  <a:cubicBezTo>
                    <a:pt x="7592" y="15016"/>
                    <a:pt x="7454" y="14962"/>
                    <a:pt x="7302" y="14856"/>
                  </a:cubicBezTo>
                  <a:cubicBezTo>
                    <a:pt x="6545" y="14326"/>
                    <a:pt x="5105" y="13223"/>
                    <a:pt x="3715" y="13223"/>
                  </a:cubicBezTo>
                  <a:cubicBezTo>
                    <a:pt x="2867" y="13223"/>
                    <a:pt x="2038" y="13634"/>
                    <a:pt x="1393" y="14835"/>
                  </a:cubicBezTo>
                  <a:cubicBezTo>
                    <a:pt x="1" y="17434"/>
                    <a:pt x="2926" y="18997"/>
                    <a:pt x="6045" y="18997"/>
                  </a:cubicBezTo>
                  <a:cubicBezTo>
                    <a:pt x="6633" y="18997"/>
                    <a:pt x="7229" y="18941"/>
                    <a:pt x="7804" y="18826"/>
                  </a:cubicBezTo>
                  <a:cubicBezTo>
                    <a:pt x="8501" y="18687"/>
                    <a:pt x="9062" y="18630"/>
                    <a:pt x="9515" y="18630"/>
                  </a:cubicBezTo>
                  <a:cubicBezTo>
                    <a:pt x="11415" y="18630"/>
                    <a:pt x="11395" y="19630"/>
                    <a:pt x="11395" y="19724"/>
                  </a:cubicBezTo>
                  <a:cubicBezTo>
                    <a:pt x="11395" y="19829"/>
                    <a:pt x="11205" y="20892"/>
                    <a:pt x="13721" y="20892"/>
                  </a:cubicBezTo>
                  <a:cubicBezTo>
                    <a:pt x="14000" y="20892"/>
                    <a:pt x="14312" y="20879"/>
                    <a:pt x="14662" y="20850"/>
                  </a:cubicBezTo>
                  <a:cubicBezTo>
                    <a:pt x="18165" y="20564"/>
                    <a:pt x="17834" y="19349"/>
                    <a:pt x="17834" y="19349"/>
                  </a:cubicBezTo>
                  <a:cubicBezTo>
                    <a:pt x="17834" y="19349"/>
                    <a:pt x="21841" y="18915"/>
                    <a:pt x="23650" y="17727"/>
                  </a:cubicBezTo>
                  <a:cubicBezTo>
                    <a:pt x="25459" y="16539"/>
                    <a:pt x="27183" y="14249"/>
                    <a:pt x="26767" y="11033"/>
                  </a:cubicBezTo>
                  <a:cubicBezTo>
                    <a:pt x="26350" y="7817"/>
                    <a:pt x="26350" y="2223"/>
                    <a:pt x="23118" y="775"/>
                  </a:cubicBezTo>
                  <a:cubicBezTo>
                    <a:pt x="22118" y="327"/>
                    <a:pt x="21267" y="173"/>
                    <a:pt x="20539" y="173"/>
                  </a:cubicBezTo>
                  <a:cubicBezTo>
                    <a:pt x="19736" y="173"/>
                    <a:pt x="19082" y="360"/>
                    <a:pt x="18540" y="546"/>
                  </a:cubicBezTo>
                  <a:cubicBezTo>
                    <a:pt x="17997" y="733"/>
                    <a:pt x="17569" y="919"/>
                    <a:pt x="17209" y="919"/>
                  </a:cubicBezTo>
                  <a:cubicBezTo>
                    <a:pt x="17200" y="919"/>
                    <a:pt x="17191" y="919"/>
                    <a:pt x="17182" y="918"/>
                  </a:cubicBezTo>
                  <a:cubicBezTo>
                    <a:pt x="16467" y="900"/>
                    <a:pt x="14823" y="1"/>
                    <a:pt x="1280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flipH="1">
              <a:off x="7899656" y="2527377"/>
              <a:ext cx="138203" cy="87054"/>
            </a:xfrm>
            <a:custGeom>
              <a:avLst/>
              <a:gdLst/>
              <a:ahLst/>
              <a:cxnLst/>
              <a:rect l="l" t="t" r="r" b="b"/>
              <a:pathLst>
                <a:path w="3472" h="2187" extrusionOk="0">
                  <a:moveTo>
                    <a:pt x="1826" y="1"/>
                  </a:moveTo>
                  <a:cubicBezTo>
                    <a:pt x="1618" y="1"/>
                    <a:pt x="1438" y="34"/>
                    <a:pt x="1301" y="71"/>
                  </a:cubicBezTo>
                  <a:cubicBezTo>
                    <a:pt x="670" y="244"/>
                    <a:pt x="141" y="719"/>
                    <a:pt x="18" y="1227"/>
                  </a:cubicBezTo>
                  <a:cubicBezTo>
                    <a:pt x="1" y="1285"/>
                    <a:pt x="42" y="1347"/>
                    <a:pt x="103" y="1361"/>
                  </a:cubicBezTo>
                  <a:cubicBezTo>
                    <a:pt x="111" y="1363"/>
                    <a:pt x="120" y="1364"/>
                    <a:pt x="128" y="1364"/>
                  </a:cubicBezTo>
                  <a:cubicBezTo>
                    <a:pt x="180" y="1364"/>
                    <a:pt x="228" y="1329"/>
                    <a:pt x="240" y="1279"/>
                  </a:cubicBezTo>
                  <a:cubicBezTo>
                    <a:pt x="345" y="846"/>
                    <a:pt x="806" y="439"/>
                    <a:pt x="1362" y="285"/>
                  </a:cubicBezTo>
                  <a:cubicBezTo>
                    <a:pt x="1482" y="253"/>
                    <a:pt x="1640" y="225"/>
                    <a:pt x="1822" y="225"/>
                  </a:cubicBezTo>
                  <a:cubicBezTo>
                    <a:pt x="2125" y="225"/>
                    <a:pt x="2495" y="305"/>
                    <a:pt x="2865" y="583"/>
                  </a:cubicBezTo>
                  <a:cubicBezTo>
                    <a:pt x="2520" y="589"/>
                    <a:pt x="1973" y="651"/>
                    <a:pt x="1666" y="934"/>
                  </a:cubicBezTo>
                  <a:cubicBezTo>
                    <a:pt x="1506" y="1087"/>
                    <a:pt x="1431" y="1279"/>
                    <a:pt x="1441" y="1511"/>
                  </a:cubicBezTo>
                  <a:cubicBezTo>
                    <a:pt x="1451" y="1788"/>
                    <a:pt x="1551" y="1982"/>
                    <a:pt x="1735" y="2095"/>
                  </a:cubicBezTo>
                  <a:cubicBezTo>
                    <a:pt x="1850" y="2163"/>
                    <a:pt x="1987" y="2187"/>
                    <a:pt x="2120" y="2187"/>
                  </a:cubicBezTo>
                  <a:cubicBezTo>
                    <a:pt x="2431" y="2187"/>
                    <a:pt x="2728" y="2057"/>
                    <a:pt x="2745" y="2050"/>
                  </a:cubicBezTo>
                  <a:cubicBezTo>
                    <a:pt x="2803" y="2023"/>
                    <a:pt x="2830" y="1958"/>
                    <a:pt x="2803" y="1900"/>
                  </a:cubicBezTo>
                  <a:cubicBezTo>
                    <a:pt x="2783" y="1859"/>
                    <a:pt x="2740" y="1836"/>
                    <a:pt x="2697" y="1836"/>
                  </a:cubicBezTo>
                  <a:cubicBezTo>
                    <a:pt x="2682" y="1836"/>
                    <a:pt x="2667" y="1839"/>
                    <a:pt x="2653" y="1845"/>
                  </a:cubicBezTo>
                  <a:cubicBezTo>
                    <a:pt x="2555" y="1887"/>
                    <a:pt x="2326" y="1964"/>
                    <a:pt x="2117" y="1964"/>
                  </a:cubicBezTo>
                  <a:cubicBezTo>
                    <a:pt x="2020" y="1964"/>
                    <a:pt x="1927" y="1948"/>
                    <a:pt x="1854" y="1903"/>
                  </a:cubicBezTo>
                  <a:cubicBezTo>
                    <a:pt x="1742" y="1835"/>
                    <a:pt x="1677" y="1698"/>
                    <a:pt x="1666" y="1501"/>
                  </a:cubicBezTo>
                  <a:cubicBezTo>
                    <a:pt x="1660" y="1333"/>
                    <a:pt x="1710" y="1204"/>
                    <a:pt x="1827" y="1098"/>
                  </a:cubicBezTo>
                  <a:cubicBezTo>
                    <a:pt x="2096" y="845"/>
                    <a:pt x="2635" y="807"/>
                    <a:pt x="2940" y="807"/>
                  </a:cubicBezTo>
                  <a:cubicBezTo>
                    <a:pt x="3073" y="807"/>
                    <a:pt x="3162" y="814"/>
                    <a:pt x="3165" y="814"/>
                  </a:cubicBezTo>
                  <a:lnTo>
                    <a:pt x="3472" y="841"/>
                  </a:lnTo>
                  <a:lnTo>
                    <a:pt x="3257" y="627"/>
                  </a:lnTo>
                  <a:cubicBezTo>
                    <a:pt x="2759" y="132"/>
                    <a:pt x="2239" y="1"/>
                    <a:pt x="1826"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flipH="1">
              <a:off x="7496345" y="2186957"/>
              <a:ext cx="206190" cy="148592"/>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flipH="1">
              <a:off x="7518594" y="2417950"/>
              <a:ext cx="107951" cy="19584"/>
            </a:xfrm>
            <a:custGeom>
              <a:avLst/>
              <a:gdLst/>
              <a:ahLst/>
              <a:cxnLst/>
              <a:rect l="l" t="t" r="r" b="b"/>
              <a:pathLst>
                <a:path w="2712" h="492" extrusionOk="0">
                  <a:moveTo>
                    <a:pt x="735" y="1"/>
                  </a:moveTo>
                  <a:cubicBezTo>
                    <a:pt x="386" y="1"/>
                    <a:pt x="135" y="19"/>
                    <a:pt x="110" y="20"/>
                  </a:cubicBezTo>
                  <a:cubicBezTo>
                    <a:pt x="45" y="27"/>
                    <a:pt x="0" y="82"/>
                    <a:pt x="4" y="143"/>
                  </a:cubicBezTo>
                  <a:cubicBezTo>
                    <a:pt x="11" y="202"/>
                    <a:pt x="62" y="246"/>
                    <a:pt x="121" y="246"/>
                  </a:cubicBezTo>
                  <a:cubicBezTo>
                    <a:pt x="123" y="246"/>
                    <a:pt x="125" y="245"/>
                    <a:pt x="127" y="245"/>
                  </a:cubicBezTo>
                  <a:cubicBezTo>
                    <a:pt x="134" y="244"/>
                    <a:pt x="388" y="225"/>
                    <a:pt x="744" y="225"/>
                  </a:cubicBezTo>
                  <a:cubicBezTo>
                    <a:pt x="1277" y="225"/>
                    <a:pt x="2038" y="268"/>
                    <a:pt x="2537" y="481"/>
                  </a:cubicBezTo>
                  <a:cubicBezTo>
                    <a:pt x="2551" y="488"/>
                    <a:pt x="2568" y="491"/>
                    <a:pt x="2581" y="491"/>
                  </a:cubicBezTo>
                  <a:cubicBezTo>
                    <a:pt x="2626" y="491"/>
                    <a:pt x="2670" y="467"/>
                    <a:pt x="2687" y="423"/>
                  </a:cubicBezTo>
                  <a:cubicBezTo>
                    <a:pt x="2711" y="368"/>
                    <a:pt x="2687" y="304"/>
                    <a:pt x="2629" y="277"/>
                  </a:cubicBezTo>
                  <a:cubicBezTo>
                    <a:pt x="2085" y="46"/>
                    <a:pt x="1287" y="1"/>
                    <a:pt x="73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flipH="1">
              <a:off x="7209899" y="2362342"/>
              <a:ext cx="60225" cy="19465"/>
            </a:xfrm>
            <a:custGeom>
              <a:avLst/>
              <a:gdLst/>
              <a:ahLst/>
              <a:cxnLst/>
              <a:rect l="l" t="t" r="r" b="b"/>
              <a:pathLst>
                <a:path w="1513" h="489" extrusionOk="0">
                  <a:moveTo>
                    <a:pt x="1384" y="1"/>
                  </a:moveTo>
                  <a:cubicBezTo>
                    <a:pt x="1348" y="1"/>
                    <a:pt x="1313" y="16"/>
                    <a:pt x="1291" y="45"/>
                  </a:cubicBezTo>
                  <a:cubicBezTo>
                    <a:pt x="1199" y="168"/>
                    <a:pt x="1082" y="240"/>
                    <a:pt x="943" y="256"/>
                  </a:cubicBezTo>
                  <a:cubicBezTo>
                    <a:pt x="913" y="260"/>
                    <a:pt x="884" y="262"/>
                    <a:pt x="854" y="262"/>
                  </a:cubicBezTo>
                  <a:cubicBezTo>
                    <a:pt x="528" y="262"/>
                    <a:pt x="201" y="24"/>
                    <a:pt x="198" y="24"/>
                  </a:cubicBezTo>
                  <a:cubicBezTo>
                    <a:pt x="177" y="9"/>
                    <a:pt x="153" y="2"/>
                    <a:pt x="129" y="2"/>
                  </a:cubicBezTo>
                  <a:cubicBezTo>
                    <a:pt x="94" y="2"/>
                    <a:pt x="60" y="17"/>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1" y="7"/>
                    <a:pt x="1407" y="1"/>
                    <a:pt x="1384"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flipH="1">
              <a:off x="7408292" y="2476027"/>
              <a:ext cx="72047" cy="43825"/>
            </a:xfrm>
            <a:custGeom>
              <a:avLst/>
              <a:gdLst/>
              <a:ahLst/>
              <a:cxnLst/>
              <a:rect l="l" t="t" r="r" b="b"/>
              <a:pathLst>
                <a:path w="1810" h="1101" extrusionOk="0">
                  <a:moveTo>
                    <a:pt x="152" y="1"/>
                  </a:moveTo>
                  <a:cubicBezTo>
                    <a:pt x="93" y="1"/>
                    <a:pt x="45" y="43"/>
                    <a:pt x="42" y="100"/>
                  </a:cubicBezTo>
                  <a:cubicBezTo>
                    <a:pt x="38" y="118"/>
                    <a:pt x="1" y="527"/>
                    <a:pt x="321" y="821"/>
                  </a:cubicBezTo>
                  <a:cubicBezTo>
                    <a:pt x="526" y="1009"/>
                    <a:pt x="823" y="1101"/>
                    <a:pt x="1209" y="1101"/>
                  </a:cubicBezTo>
                  <a:cubicBezTo>
                    <a:pt x="1362" y="1101"/>
                    <a:pt x="1526" y="1087"/>
                    <a:pt x="1707" y="1057"/>
                  </a:cubicBezTo>
                  <a:cubicBezTo>
                    <a:pt x="1769" y="1046"/>
                    <a:pt x="1810" y="989"/>
                    <a:pt x="1800" y="930"/>
                  </a:cubicBezTo>
                  <a:cubicBezTo>
                    <a:pt x="1790" y="876"/>
                    <a:pt x="1744" y="836"/>
                    <a:pt x="1691" y="836"/>
                  </a:cubicBezTo>
                  <a:cubicBezTo>
                    <a:pt x="1684" y="836"/>
                    <a:pt x="1677" y="836"/>
                    <a:pt x="1670" y="838"/>
                  </a:cubicBezTo>
                  <a:cubicBezTo>
                    <a:pt x="1501" y="865"/>
                    <a:pt x="1346" y="878"/>
                    <a:pt x="1207" y="878"/>
                  </a:cubicBezTo>
                  <a:cubicBezTo>
                    <a:pt x="884" y="878"/>
                    <a:pt x="641" y="806"/>
                    <a:pt x="482" y="661"/>
                  </a:cubicBezTo>
                  <a:cubicBezTo>
                    <a:pt x="243" y="442"/>
                    <a:pt x="267" y="128"/>
                    <a:pt x="267" y="124"/>
                  </a:cubicBezTo>
                  <a:cubicBezTo>
                    <a:pt x="274" y="63"/>
                    <a:pt x="229" y="9"/>
                    <a:pt x="165" y="1"/>
                  </a:cubicBezTo>
                  <a:cubicBezTo>
                    <a:pt x="160" y="1"/>
                    <a:pt x="156" y="1"/>
                    <a:pt x="15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flipH="1">
              <a:off x="7429229" y="2536652"/>
              <a:ext cx="37098" cy="19903"/>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flipH="1">
              <a:off x="7484922" y="2482874"/>
              <a:ext cx="259568" cy="146801"/>
            </a:xfrm>
            <a:custGeom>
              <a:avLst/>
              <a:gdLst/>
              <a:ahLst/>
              <a:cxnLst/>
              <a:rect l="l" t="t" r="r" b="b"/>
              <a:pathLst>
                <a:path w="6521" h="3688" extrusionOk="0">
                  <a:moveTo>
                    <a:pt x="6084" y="1"/>
                  </a:moveTo>
                  <a:cubicBezTo>
                    <a:pt x="4779" y="182"/>
                    <a:pt x="1277" y="563"/>
                    <a:pt x="448" y="563"/>
                  </a:cubicBezTo>
                  <a:lnTo>
                    <a:pt x="396" y="563"/>
                  </a:lnTo>
                  <a:cubicBezTo>
                    <a:pt x="308" y="560"/>
                    <a:pt x="219" y="554"/>
                    <a:pt x="130" y="540"/>
                  </a:cubicBezTo>
                  <a:cubicBezTo>
                    <a:pt x="45" y="758"/>
                    <a:pt x="1" y="990"/>
                    <a:pt x="1" y="1229"/>
                  </a:cubicBezTo>
                  <a:cubicBezTo>
                    <a:pt x="1" y="2588"/>
                    <a:pt x="1458" y="3687"/>
                    <a:pt x="3261" y="3687"/>
                  </a:cubicBezTo>
                  <a:cubicBezTo>
                    <a:pt x="5060" y="3687"/>
                    <a:pt x="6520" y="2588"/>
                    <a:pt x="6520" y="1229"/>
                  </a:cubicBezTo>
                  <a:cubicBezTo>
                    <a:pt x="6520" y="782"/>
                    <a:pt x="6360" y="362"/>
                    <a:pt x="6084"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flipH="1">
              <a:off x="7108636" y="2419662"/>
              <a:ext cx="174824" cy="151179"/>
            </a:xfrm>
            <a:custGeom>
              <a:avLst/>
              <a:gdLst/>
              <a:ahLst/>
              <a:cxnLst/>
              <a:rect l="l" t="t" r="r" b="b"/>
              <a:pathLst>
                <a:path w="4392" h="3798" extrusionOk="0">
                  <a:moveTo>
                    <a:pt x="4391" y="1"/>
                  </a:moveTo>
                  <a:cubicBezTo>
                    <a:pt x="3469" y="158"/>
                    <a:pt x="1534" y="496"/>
                    <a:pt x="383" y="571"/>
                  </a:cubicBezTo>
                  <a:cubicBezTo>
                    <a:pt x="86" y="1118"/>
                    <a:pt x="1" y="1718"/>
                    <a:pt x="192" y="2278"/>
                  </a:cubicBezTo>
                  <a:cubicBezTo>
                    <a:pt x="523" y="3230"/>
                    <a:pt x="1568" y="3797"/>
                    <a:pt x="2783" y="3797"/>
                  </a:cubicBezTo>
                  <a:cubicBezTo>
                    <a:pt x="2858" y="3797"/>
                    <a:pt x="2933" y="3793"/>
                    <a:pt x="3008" y="3790"/>
                  </a:cubicBezTo>
                  <a:cubicBezTo>
                    <a:pt x="3773" y="2794"/>
                    <a:pt x="4326" y="1524"/>
                    <a:pt x="439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flipH="1">
              <a:off x="7539810" y="2358600"/>
              <a:ext cx="53339" cy="65201"/>
            </a:xfrm>
            <a:custGeom>
              <a:avLst/>
              <a:gdLst/>
              <a:ahLst/>
              <a:cxnLst/>
              <a:rect l="l" t="t" r="r" b="b"/>
              <a:pathLst>
                <a:path w="1340" h="1638" extrusionOk="0">
                  <a:moveTo>
                    <a:pt x="875" y="1"/>
                  </a:moveTo>
                  <a:cubicBezTo>
                    <a:pt x="814" y="1"/>
                    <a:pt x="746" y="12"/>
                    <a:pt x="670" y="36"/>
                  </a:cubicBezTo>
                  <a:cubicBezTo>
                    <a:pt x="322" y="153"/>
                    <a:pt x="1" y="296"/>
                    <a:pt x="1" y="821"/>
                  </a:cubicBezTo>
                  <a:cubicBezTo>
                    <a:pt x="1" y="1347"/>
                    <a:pt x="302" y="1637"/>
                    <a:pt x="670" y="1637"/>
                  </a:cubicBezTo>
                  <a:cubicBezTo>
                    <a:pt x="1042" y="1637"/>
                    <a:pt x="1340" y="1347"/>
                    <a:pt x="1340" y="821"/>
                  </a:cubicBezTo>
                  <a:cubicBezTo>
                    <a:pt x="1340" y="374"/>
                    <a:pt x="1223" y="1"/>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flipH="1">
              <a:off x="7211253" y="2258130"/>
              <a:ext cx="67191" cy="95413"/>
            </a:xfrm>
            <a:custGeom>
              <a:avLst/>
              <a:gdLst/>
              <a:ahLst/>
              <a:cxnLst/>
              <a:rect l="l" t="t" r="r" b="b"/>
              <a:pathLst>
                <a:path w="1688" h="2397" extrusionOk="0">
                  <a:moveTo>
                    <a:pt x="998" y="1"/>
                  </a:moveTo>
                  <a:cubicBezTo>
                    <a:pt x="947" y="1"/>
                    <a:pt x="895" y="15"/>
                    <a:pt x="845" y="44"/>
                  </a:cubicBezTo>
                  <a:cubicBezTo>
                    <a:pt x="456" y="273"/>
                    <a:pt x="1" y="744"/>
                    <a:pt x="1" y="1219"/>
                  </a:cubicBezTo>
                  <a:cubicBezTo>
                    <a:pt x="1" y="1871"/>
                    <a:pt x="380" y="2397"/>
                    <a:pt x="845" y="2397"/>
                  </a:cubicBezTo>
                  <a:cubicBezTo>
                    <a:pt x="1308" y="2397"/>
                    <a:pt x="1688" y="1871"/>
                    <a:pt x="1688" y="1219"/>
                  </a:cubicBezTo>
                  <a:cubicBezTo>
                    <a:pt x="1688" y="653"/>
                    <a:pt x="1349" y="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flipH="1">
              <a:off x="7128780" y="2024031"/>
              <a:ext cx="287074" cy="154881"/>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flipH="1">
              <a:off x="7541045" y="2349046"/>
              <a:ext cx="125704" cy="46771"/>
            </a:xfrm>
            <a:custGeom>
              <a:avLst/>
              <a:gdLst/>
              <a:ahLst/>
              <a:cxnLst/>
              <a:rect l="l" t="t" r="r" b="b"/>
              <a:pathLst>
                <a:path w="3158" h="1175" extrusionOk="0">
                  <a:moveTo>
                    <a:pt x="3029" y="0"/>
                  </a:moveTo>
                  <a:cubicBezTo>
                    <a:pt x="3016" y="0"/>
                    <a:pt x="3003" y="3"/>
                    <a:pt x="2990" y="7"/>
                  </a:cubicBezTo>
                  <a:lnTo>
                    <a:pt x="93" y="956"/>
                  </a:lnTo>
                  <a:cubicBezTo>
                    <a:pt x="31" y="976"/>
                    <a:pt x="0" y="1041"/>
                    <a:pt x="20" y="1099"/>
                  </a:cubicBezTo>
                  <a:cubicBezTo>
                    <a:pt x="38" y="1143"/>
                    <a:pt x="82" y="1174"/>
                    <a:pt x="129" y="1174"/>
                  </a:cubicBezTo>
                  <a:cubicBezTo>
                    <a:pt x="140" y="1174"/>
                    <a:pt x="154" y="1171"/>
                    <a:pt x="164" y="1168"/>
                  </a:cubicBezTo>
                  <a:lnTo>
                    <a:pt x="3066" y="218"/>
                  </a:lnTo>
                  <a:cubicBezTo>
                    <a:pt x="3124" y="198"/>
                    <a:pt x="3157" y="136"/>
                    <a:pt x="3137" y="75"/>
                  </a:cubicBezTo>
                  <a:cubicBezTo>
                    <a:pt x="3121" y="29"/>
                    <a:pt x="3077" y="0"/>
                    <a:pt x="3029"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flipH="1">
              <a:off x="7231355" y="2253950"/>
              <a:ext cx="67151" cy="72803"/>
            </a:xfrm>
            <a:custGeom>
              <a:avLst/>
              <a:gdLst/>
              <a:ahLst/>
              <a:cxnLst/>
              <a:rect l="l" t="t" r="r" b="b"/>
              <a:pathLst>
                <a:path w="1687" h="1829" extrusionOk="0">
                  <a:moveTo>
                    <a:pt x="1557" y="0"/>
                  </a:moveTo>
                  <a:cubicBezTo>
                    <a:pt x="1535" y="0"/>
                    <a:pt x="1514" y="6"/>
                    <a:pt x="1495" y="17"/>
                  </a:cubicBezTo>
                  <a:cubicBezTo>
                    <a:pt x="1444" y="50"/>
                    <a:pt x="205" y="812"/>
                    <a:pt x="13" y="1693"/>
                  </a:cubicBezTo>
                  <a:cubicBezTo>
                    <a:pt x="0" y="1754"/>
                    <a:pt x="41" y="1812"/>
                    <a:pt x="103" y="1826"/>
                  </a:cubicBezTo>
                  <a:cubicBezTo>
                    <a:pt x="109" y="1826"/>
                    <a:pt x="120" y="1829"/>
                    <a:pt x="126" y="1829"/>
                  </a:cubicBezTo>
                  <a:cubicBezTo>
                    <a:pt x="177" y="1829"/>
                    <a:pt x="225" y="1791"/>
                    <a:pt x="239" y="1740"/>
                  </a:cubicBezTo>
                  <a:cubicBezTo>
                    <a:pt x="410" y="951"/>
                    <a:pt x="1604" y="214"/>
                    <a:pt x="1618" y="208"/>
                  </a:cubicBezTo>
                  <a:cubicBezTo>
                    <a:pt x="1672" y="173"/>
                    <a:pt x="1686" y="105"/>
                    <a:pt x="1656" y="54"/>
                  </a:cubicBezTo>
                  <a:cubicBezTo>
                    <a:pt x="1634" y="19"/>
                    <a:pt x="1595" y="0"/>
                    <a:pt x="155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flipH="1">
              <a:off x="7826931" y="2290333"/>
              <a:ext cx="136332" cy="194726"/>
            </a:xfrm>
            <a:custGeom>
              <a:avLst/>
              <a:gdLst/>
              <a:ahLst/>
              <a:cxnLst/>
              <a:rect l="l" t="t" r="r" b="b"/>
              <a:pathLst>
                <a:path w="3425" h="4892" extrusionOk="0">
                  <a:moveTo>
                    <a:pt x="3220" y="1"/>
                  </a:moveTo>
                  <a:lnTo>
                    <a:pt x="0" y="4622"/>
                  </a:lnTo>
                  <a:lnTo>
                    <a:pt x="520" y="4892"/>
                  </a:lnTo>
                  <a:lnTo>
                    <a:pt x="3425" y="803"/>
                  </a:lnTo>
                  <a:lnTo>
                    <a:pt x="3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flipH="1">
              <a:off x="7044123" y="2209208"/>
              <a:ext cx="796060" cy="296109"/>
            </a:xfrm>
            <a:custGeom>
              <a:avLst/>
              <a:gdLst/>
              <a:ahLst/>
              <a:cxnLst/>
              <a:rect l="l" t="t" r="r" b="b"/>
              <a:pathLst>
                <a:path w="19999" h="7439" extrusionOk="0">
                  <a:moveTo>
                    <a:pt x="17322" y="468"/>
                  </a:moveTo>
                  <a:cubicBezTo>
                    <a:pt x="17966" y="468"/>
                    <a:pt x="18474" y="523"/>
                    <a:pt x="18636" y="625"/>
                  </a:cubicBezTo>
                  <a:cubicBezTo>
                    <a:pt x="19138" y="936"/>
                    <a:pt x="18978" y="4237"/>
                    <a:pt x="18998" y="4571"/>
                  </a:cubicBezTo>
                  <a:cubicBezTo>
                    <a:pt x="19019" y="4909"/>
                    <a:pt x="15537" y="5407"/>
                    <a:pt x="14540" y="5489"/>
                  </a:cubicBezTo>
                  <a:cubicBezTo>
                    <a:pt x="14457" y="5496"/>
                    <a:pt x="14381" y="5500"/>
                    <a:pt x="14311" y="5500"/>
                  </a:cubicBezTo>
                  <a:cubicBezTo>
                    <a:pt x="13537" y="5500"/>
                    <a:pt x="13511" y="5044"/>
                    <a:pt x="13199" y="3626"/>
                  </a:cubicBezTo>
                  <a:cubicBezTo>
                    <a:pt x="12860" y="2075"/>
                    <a:pt x="12986" y="1563"/>
                    <a:pt x="13400" y="1236"/>
                  </a:cubicBezTo>
                  <a:cubicBezTo>
                    <a:pt x="14074" y="702"/>
                    <a:pt x="15991" y="468"/>
                    <a:pt x="17322" y="468"/>
                  </a:cubicBezTo>
                  <a:close/>
                  <a:moveTo>
                    <a:pt x="7781" y="1101"/>
                  </a:moveTo>
                  <a:cubicBezTo>
                    <a:pt x="8928" y="1101"/>
                    <a:pt x="9940" y="1419"/>
                    <a:pt x="10279" y="2243"/>
                  </a:cubicBezTo>
                  <a:cubicBezTo>
                    <a:pt x="10659" y="3161"/>
                    <a:pt x="9559" y="5738"/>
                    <a:pt x="9000" y="6285"/>
                  </a:cubicBezTo>
                  <a:cubicBezTo>
                    <a:pt x="8439" y="6831"/>
                    <a:pt x="4442" y="6967"/>
                    <a:pt x="3262" y="7046"/>
                  </a:cubicBezTo>
                  <a:cubicBezTo>
                    <a:pt x="3168" y="7052"/>
                    <a:pt x="3079" y="7055"/>
                    <a:pt x="2995" y="7055"/>
                  </a:cubicBezTo>
                  <a:cubicBezTo>
                    <a:pt x="2029" y="7055"/>
                    <a:pt x="1745" y="6649"/>
                    <a:pt x="1783" y="6128"/>
                  </a:cubicBezTo>
                  <a:cubicBezTo>
                    <a:pt x="1821" y="5565"/>
                    <a:pt x="1476" y="2305"/>
                    <a:pt x="1708" y="1922"/>
                  </a:cubicBezTo>
                  <a:cubicBezTo>
                    <a:pt x="2203" y="1100"/>
                    <a:pt x="6081" y="1188"/>
                    <a:pt x="7385" y="1113"/>
                  </a:cubicBezTo>
                  <a:cubicBezTo>
                    <a:pt x="7518" y="1105"/>
                    <a:pt x="7650" y="1101"/>
                    <a:pt x="7781" y="1101"/>
                  </a:cubicBezTo>
                  <a:close/>
                  <a:moveTo>
                    <a:pt x="14957" y="0"/>
                  </a:moveTo>
                  <a:cubicBezTo>
                    <a:pt x="13434" y="0"/>
                    <a:pt x="13359" y="584"/>
                    <a:pt x="12799" y="936"/>
                  </a:cubicBezTo>
                  <a:cubicBezTo>
                    <a:pt x="12239" y="1287"/>
                    <a:pt x="12038" y="1506"/>
                    <a:pt x="11379" y="1540"/>
                  </a:cubicBezTo>
                  <a:cubicBezTo>
                    <a:pt x="11338" y="1542"/>
                    <a:pt x="11298" y="1543"/>
                    <a:pt x="11258" y="1543"/>
                  </a:cubicBezTo>
                  <a:cubicBezTo>
                    <a:pt x="10227" y="1543"/>
                    <a:pt x="9798" y="792"/>
                    <a:pt x="8720" y="605"/>
                  </a:cubicBezTo>
                  <a:cubicBezTo>
                    <a:pt x="8477" y="563"/>
                    <a:pt x="8060" y="545"/>
                    <a:pt x="7542" y="545"/>
                  </a:cubicBezTo>
                  <a:cubicBezTo>
                    <a:pt x="5667" y="545"/>
                    <a:pt x="2463" y="775"/>
                    <a:pt x="1381" y="898"/>
                  </a:cubicBezTo>
                  <a:cubicBezTo>
                    <a:pt x="1" y="1051"/>
                    <a:pt x="117" y="1615"/>
                    <a:pt x="138" y="2325"/>
                  </a:cubicBezTo>
                  <a:cubicBezTo>
                    <a:pt x="158" y="3035"/>
                    <a:pt x="861" y="3134"/>
                    <a:pt x="1100" y="3175"/>
                  </a:cubicBezTo>
                  <a:cubicBezTo>
                    <a:pt x="1343" y="3213"/>
                    <a:pt x="1141" y="4800"/>
                    <a:pt x="1182" y="5855"/>
                  </a:cubicBezTo>
                  <a:cubicBezTo>
                    <a:pt x="1223" y="6909"/>
                    <a:pt x="1981" y="7418"/>
                    <a:pt x="2800" y="7438"/>
                  </a:cubicBezTo>
                  <a:cubicBezTo>
                    <a:pt x="2814" y="7439"/>
                    <a:pt x="2829" y="7439"/>
                    <a:pt x="2845" y="7439"/>
                  </a:cubicBezTo>
                  <a:cubicBezTo>
                    <a:pt x="3770" y="7439"/>
                    <a:pt x="8172" y="6948"/>
                    <a:pt x="8880" y="6817"/>
                  </a:cubicBezTo>
                  <a:cubicBezTo>
                    <a:pt x="9600" y="6681"/>
                    <a:pt x="10399" y="4998"/>
                    <a:pt x="10638" y="4100"/>
                  </a:cubicBezTo>
                  <a:cubicBezTo>
                    <a:pt x="10874" y="3228"/>
                    <a:pt x="10881" y="2298"/>
                    <a:pt x="11684" y="2298"/>
                  </a:cubicBezTo>
                  <a:cubicBezTo>
                    <a:pt x="11708" y="2298"/>
                    <a:pt x="11732" y="2299"/>
                    <a:pt x="11757" y="2301"/>
                  </a:cubicBezTo>
                  <a:cubicBezTo>
                    <a:pt x="12638" y="2362"/>
                    <a:pt x="13140" y="5466"/>
                    <a:pt x="13478" y="5797"/>
                  </a:cubicBezTo>
                  <a:cubicBezTo>
                    <a:pt x="13535" y="5852"/>
                    <a:pt x="13703" y="5875"/>
                    <a:pt x="13948" y="5875"/>
                  </a:cubicBezTo>
                  <a:cubicBezTo>
                    <a:pt x="15172" y="5875"/>
                    <a:pt x="18299" y="5293"/>
                    <a:pt x="18817" y="5213"/>
                  </a:cubicBezTo>
                  <a:cubicBezTo>
                    <a:pt x="19438" y="5114"/>
                    <a:pt x="19356" y="4763"/>
                    <a:pt x="19397" y="4223"/>
                  </a:cubicBezTo>
                  <a:cubicBezTo>
                    <a:pt x="19438" y="3684"/>
                    <a:pt x="19397" y="1834"/>
                    <a:pt x="19336" y="1461"/>
                  </a:cubicBezTo>
                  <a:cubicBezTo>
                    <a:pt x="19278" y="1092"/>
                    <a:pt x="19517" y="1171"/>
                    <a:pt x="19756" y="936"/>
                  </a:cubicBezTo>
                  <a:cubicBezTo>
                    <a:pt x="19998" y="700"/>
                    <a:pt x="19838" y="0"/>
                    <a:pt x="19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flipH="1">
              <a:off x="7427842" y="2253114"/>
              <a:ext cx="347617" cy="236442"/>
            </a:xfrm>
            <a:custGeom>
              <a:avLst/>
              <a:gdLst/>
              <a:ahLst/>
              <a:cxnLst/>
              <a:rect l="l" t="t" r="r" b="b"/>
              <a:pathLst>
                <a:path w="8733" h="5940" extrusionOk="0">
                  <a:moveTo>
                    <a:pt x="7148" y="826"/>
                  </a:moveTo>
                  <a:cubicBezTo>
                    <a:pt x="7227" y="826"/>
                    <a:pt x="7305" y="857"/>
                    <a:pt x="7377" y="928"/>
                  </a:cubicBezTo>
                  <a:cubicBezTo>
                    <a:pt x="7981" y="1550"/>
                    <a:pt x="7824" y="2492"/>
                    <a:pt x="7633" y="3246"/>
                  </a:cubicBezTo>
                  <a:cubicBezTo>
                    <a:pt x="7592" y="3414"/>
                    <a:pt x="7462" y="3485"/>
                    <a:pt x="7325" y="3485"/>
                  </a:cubicBezTo>
                  <a:cubicBezTo>
                    <a:pt x="7125" y="3485"/>
                    <a:pt x="6909" y="3321"/>
                    <a:pt x="6971" y="3069"/>
                  </a:cubicBezTo>
                  <a:cubicBezTo>
                    <a:pt x="7094" y="2587"/>
                    <a:pt x="7298" y="1820"/>
                    <a:pt x="6892" y="1403"/>
                  </a:cubicBezTo>
                  <a:cubicBezTo>
                    <a:pt x="6657" y="1161"/>
                    <a:pt x="6892" y="826"/>
                    <a:pt x="7148" y="826"/>
                  </a:cubicBezTo>
                  <a:close/>
                  <a:moveTo>
                    <a:pt x="7182" y="3731"/>
                  </a:moveTo>
                  <a:cubicBezTo>
                    <a:pt x="7626" y="3731"/>
                    <a:pt x="7626" y="4400"/>
                    <a:pt x="7182" y="4400"/>
                  </a:cubicBezTo>
                  <a:cubicBezTo>
                    <a:pt x="6742" y="4400"/>
                    <a:pt x="6742" y="3731"/>
                    <a:pt x="7182" y="3731"/>
                  </a:cubicBezTo>
                  <a:close/>
                  <a:moveTo>
                    <a:pt x="5759" y="2410"/>
                  </a:moveTo>
                  <a:cubicBezTo>
                    <a:pt x="5807" y="2410"/>
                    <a:pt x="5851" y="2441"/>
                    <a:pt x="5868" y="2485"/>
                  </a:cubicBezTo>
                  <a:cubicBezTo>
                    <a:pt x="5888" y="2546"/>
                    <a:pt x="5855" y="2608"/>
                    <a:pt x="5797" y="2628"/>
                  </a:cubicBezTo>
                  <a:lnTo>
                    <a:pt x="5619" y="2686"/>
                  </a:lnTo>
                  <a:cubicBezTo>
                    <a:pt x="5841" y="2786"/>
                    <a:pt x="5920" y="3107"/>
                    <a:pt x="5920" y="3471"/>
                  </a:cubicBezTo>
                  <a:cubicBezTo>
                    <a:pt x="5920" y="3840"/>
                    <a:pt x="5773" y="4093"/>
                    <a:pt x="5561" y="4213"/>
                  </a:cubicBezTo>
                  <a:cubicBezTo>
                    <a:pt x="5851" y="4254"/>
                    <a:pt x="6134" y="4318"/>
                    <a:pt x="6370" y="4418"/>
                  </a:cubicBezTo>
                  <a:cubicBezTo>
                    <a:pt x="6428" y="4445"/>
                    <a:pt x="6452" y="4509"/>
                    <a:pt x="6428" y="4564"/>
                  </a:cubicBezTo>
                  <a:cubicBezTo>
                    <a:pt x="6411" y="4608"/>
                    <a:pt x="6367" y="4632"/>
                    <a:pt x="6322" y="4632"/>
                  </a:cubicBezTo>
                  <a:cubicBezTo>
                    <a:pt x="6309" y="4632"/>
                    <a:pt x="6292" y="4629"/>
                    <a:pt x="6278" y="4622"/>
                  </a:cubicBezTo>
                  <a:cubicBezTo>
                    <a:pt x="5776" y="4410"/>
                    <a:pt x="5008" y="4366"/>
                    <a:pt x="4475" y="4366"/>
                  </a:cubicBezTo>
                  <a:cubicBezTo>
                    <a:pt x="4124" y="4366"/>
                    <a:pt x="3875" y="4383"/>
                    <a:pt x="3868" y="4386"/>
                  </a:cubicBezTo>
                  <a:lnTo>
                    <a:pt x="3861" y="4386"/>
                  </a:lnTo>
                  <a:cubicBezTo>
                    <a:pt x="3799" y="4386"/>
                    <a:pt x="3749" y="4342"/>
                    <a:pt x="3745" y="4284"/>
                  </a:cubicBezTo>
                  <a:cubicBezTo>
                    <a:pt x="3741" y="4223"/>
                    <a:pt x="3786" y="4168"/>
                    <a:pt x="3851" y="4161"/>
                  </a:cubicBezTo>
                  <a:cubicBezTo>
                    <a:pt x="3875" y="4161"/>
                    <a:pt x="4130" y="4141"/>
                    <a:pt x="4483" y="4141"/>
                  </a:cubicBezTo>
                  <a:cubicBezTo>
                    <a:pt x="4595" y="4141"/>
                    <a:pt x="4721" y="4144"/>
                    <a:pt x="4855" y="4147"/>
                  </a:cubicBezTo>
                  <a:cubicBezTo>
                    <a:pt x="4691" y="4014"/>
                    <a:pt x="4581" y="3786"/>
                    <a:pt x="4581" y="3471"/>
                  </a:cubicBezTo>
                  <a:cubicBezTo>
                    <a:pt x="4581" y="3243"/>
                    <a:pt x="4642" y="3086"/>
                    <a:pt x="4741" y="2973"/>
                  </a:cubicBezTo>
                  <a:lnTo>
                    <a:pt x="4741" y="2973"/>
                  </a:lnTo>
                  <a:lnTo>
                    <a:pt x="2895" y="3578"/>
                  </a:lnTo>
                  <a:cubicBezTo>
                    <a:pt x="2885" y="3581"/>
                    <a:pt x="2871" y="3584"/>
                    <a:pt x="2860" y="3584"/>
                  </a:cubicBezTo>
                  <a:cubicBezTo>
                    <a:pt x="2813" y="3584"/>
                    <a:pt x="2769" y="3553"/>
                    <a:pt x="2751" y="3509"/>
                  </a:cubicBezTo>
                  <a:cubicBezTo>
                    <a:pt x="2731" y="3451"/>
                    <a:pt x="2762" y="3386"/>
                    <a:pt x="2824" y="3366"/>
                  </a:cubicBezTo>
                  <a:lnTo>
                    <a:pt x="5721" y="2417"/>
                  </a:lnTo>
                  <a:cubicBezTo>
                    <a:pt x="5735" y="2414"/>
                    <a:pt x="5745" y="2410"/>
                    <a:pt x="5759" y="2410"/>
                  </a:cubicBezTo>
                  <a:close/>
                  <a:moveTo>
                    <a:pt x="6319" y="0"/>
                  </a:moveTo>
                  <a:cubicBezTo>
                    <a:pt x="6039" y="570"/>
                    <a:pt x="5476" y="1188"/>
                    <a:pt x="4650" y="1648"/>
                  </a:cubicBezTo>
                  <a:cubicBezTo>
                    <a:pt x="4100" y="1956"/>
                    <a:pt x="3618" y="2072"/>
                    <a:pt x="3223" y="2072"/>
                  </a:cubicBezTo>
                  <a:cubicBezTo>
                    <a:pt x="2307" y="2072"/>
                    <a:pt x="1833" y="1457"/>
                    <a:pt x="1973" y="1177"/>
                  </a:cubicBezTo>
                  <a:cubicBezTo>
                    <a:pt x="2110" y="918"/>
                    <a:pt x="2189" y="1335"/>
                    <a:pt x="3178" y="553"/>
                  </a:cubicBezTo>
                  <a:cubicBezTo>
                    <a:pt x="3345" y="419"/>
                    <a:pt x="3495" y="256"/>
                    <a:pt x="3635" y="79"/>
                  </a:cubicBezTo>
                  <a:lnTo>
                    <a:pt x="3635" y="79"/>
                  </a:lnTo>
                  <a:cubicBezTo>
                    <a:pt x="2107" y="140"/>
                    <a:pt x="399" y="290"/>
                    <a:pt x="82" y="819"/>
                  </a:cubicBezTo>
                  <a:cubicBezTo>
                    <a:pt x="24" y="915"/>
                    <a:pt x="0" y="1198"/>
                    <a:pt x="0" y="1577"/>
                  </a:cubicBezTo>
                  <a:cubicBezTo>
                    <a:pt x="0" y="2601"/>
                    <a:pt x="161" y="4322"/>
                    <a:pt x="161" y="4909"/>
                  </a:cubicBezTo>
                  <a:cubicBezTo>
                    <a:pt x="161" y="4957"/>
                    <a:pt x="157" y="4994"/>
                    <a:pt x="157" y="5025"/>
                  </a:cubicBezTo>
                  <a:cubicBezTo>
                    <a:pt x="154" y="5056"/>
                    <a:pt x="154" y="5083"/>
                    <a:pt x="154" y="5110"/>
                  </a:cubicBezTo>
                  <a:cubicBezTo>
                    <a:pt x="154" y="5540"/>
                    <a:pt x="396" y="5875"/>
                    <a:pt x="1096" y="5940"/>
                  </a:cubicBezTo>
                  <a:cubicBezTo>
                    <a:pt x="1622" y="5117"/>
                    <a:pt x="2742" y="4547"/>
                    <a:pt x="4039" y="4547"/>
                  </a:cubicBezTo>
                  <a:cubicBezTo>
                    <a:pt x="5077" y="4547"/>
                    <a:pt x="6002" y="4912"/>
                    <a:pt x="6599" y="5483"/>
                  </a:cubicBezTo>
                  <a:cubicBezTo>
                    <a:pt x="6974" y="5401"/>
                    <a:pt x="7254" y="5302"/>
                    <a:pt x="7374" y="5182"/>
                  </a:cubicBezTo>
                  <a:cubicBezTo>
                    <a:pt x="7855" y="4714"/>
                    <a:pt x="8732" y="2751"/>
                    <a:pt x="8732" y="1625"/>
                  </a:cubicBezTo>
                  <a:cubicBezTo>
                    <a:pt x="8732" y="1437"/>
                    <a:pt x="8708" y="1273"/>
                    <a:pt x="8653" y="1140"/>
                  </a:cubicBezTo>
                  <a:cubicBezTo>
                    <a:pt x="8329" y="355"/>
                    <a:pt x="7398" y="27"/>
                    <a:pt x="63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flipH="1">
              <a:off x="7523930" y="2252955"/>
              <a:ext cx="178565" cy="82635"/>
            </a:xfrm>
            <a:custGeom>
              <a:avLst/>
              <a:gdLst/>
              <a:ahLst/>
              <a:cxnLst/>
              <a:rect l="l" t="t" r="r" b="b"/>
              <a:pathLst>
                <a:path w="4486" h="2076" extrusionOk="0">
                  <a:moveTo>
                    <a:pt x="4318" y="1"/>
                  </a:moveTo>
                  <a:cubicBezTo>
                    <a:pt x="4189" y="1"/>
                    <a:pt x="4059" y="4"/>
                    <a:pt x="3926" y="14"/>
                  </a:cubicBezTo>
                  <a:cubicBezTo>
                    <a:pt x="3458" y="42"/>
                    <a:pt x="2659" y="48"/>
                    <a:pt x="1802" y="83"/>
                  </a:cubicBezTo>
                  <a:cubicBezTo>
                    <a:pt x="1662" y="260"/>
                    <a:pt x="1512" y="423"/>
                    <a:pt x="1345" y="557"/>
                  </a:cubicBezTo>
                  <a:cubicBezTo>
                    <a:pt x="356" y="1339"/>
                    <a:pt x="277" y="922"/>
                    <a:pt x="140" y="1181"/>
                  </a:cubicBezTo>
                  <a:cubicBezTo>
                    <a:pt x="0" y="1461"/>
                    <a:pt x="474" y="2076"/>
                    <a:pt x="1390" y="2076"/>
                  </a:cubicBezTo>
                  <a:cubicBezTo>
                    <a:pt x="1785" y="2076"/>
                    <a:pt x="2267" y="1960"/>
                    <a:pt x="2817" y="1652"/>
                  </a:cubicBezTo>
                  <a:cubicBezTo>
                    <a:pt x="3643" y="1192"/>
                    <a:pt x="4206" y="574"/>
                    <a:pt x="4486" y="4"/>
                  </a:cubicBezTo>
                  <a:cubicBezTo>
                    <a:pt x="4431" y="1"/>
                    <a:pt x="4377" y="1"/>
                    <a:pt x="4318"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flipH="1">
              <a:off x="7518594" y="2417911"/>
              <a:ext cx="107951" cy="19624"/>
            </a:xfrm>
            <a:custGeom>
              <a:avLst/>
              <a:gdLst/>
              <a:ahLst/>
              <a:cxnLst/>
              <a:rect l="l" t="t" r="r" b="b"/>
              <a:pathLst>
                <a:path w="2712" h="493" extrusionOk="0">
                  <a:moveTo>
                    <a:pt x="742" y="1"/>
                  </a:moveTo>
                  <a:cubicBezTo>
                    <a:pt x="389" y="1"/>
                    <a:pt x="134" y="21"/>
                    <a:pt x="110" y="21"/>
                  </a:cubicBezTo>
                  <a:cubicBezTo>
                    <a:pt x="45" y="28"/>
                    <a:pt x="0" y="83"/>
                    <a:pt x="4" y="144"/>
                  </a:cubicBezTo>
                  <a:cubicBezTo>
                    <a:pt x="8" y="202"/>
                    <a:pt x="58" y="246"/>
                    <a:pt x="120" y="246"/>
                  </a:cubicBezTo>
                  <a:lnTo>
                    <a:pt x="127" y="246"/>
                  </a:lnTo>
                  <a:cubicBezTo>
                    <a:pt x="134" y="243"/>
                    <a:pt x="383" y="226"/>
                    <a:pt x="734" y="226"/>
                  </a:cubicBezTo>
                  <a:cubicBezTo>
                    <a:pt x="1267" y="226"/>
                    <a:pt x="2035" y="270"/>
                    <a:pt x="2537" y="482"/>
                  </a:cubicBezTo>
                  <a:cubicBezTo>
                    <a:pt x="2551" y="489"/>
                    <a:pt x="2568" y="492"/>
                    <a:pt x="2581" y="492"/>
                  </a:cubicBezTo>
                  <a:cubicBezTo>
                    <a:pt x="2626" y="492"/>
                    <a:pt x="2670" y="468"/>
                    <a:pt x="2687" y="424"/>
                  </a:cubicBezTo>
                  <a:cubicBezTo>
                    <a:pt x="2711" y="369"/>
                    <a:pt x="2687" y="305"/>
                    <a:pt x="2629" y="278"/>
                  </a:cubicBezTo>
                  <a:cubicBezTo>
                    <a:pt x="2393" y="178"/>
                    <a:pt x="2110" y="114"/>
                    <a:pt x="1820" y="73"/>
                  </a:cubicBezTo>
                  <a:cubicBezTo>
                    <a:pt x="1728" y="120"/>
                    <a:pt x="1622" y="147"/>
                    <a:pt x="1509" y="147"/>
                  </a:cubicBezTo>
                  <a:cubicBezTo>
                    <a:pt x="1363" y="147"/>
                    <a:pt x="1223" y="100"/>
                    <a:pt x="1114" y="7"/>
                  </a:cubicBezTo>
                  <a:cubicBezTo>
                    <a:pt x="980" y="4"/>
                    <a:pt x="854" y="1"/>
                    <a:pt x="74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flipH="1">
              <a:off x="7512785" y="2434072"/>
              <a:ext cx="219087" cy="56045"/>
            </a:xfrm>
            <a:custGeom>
              <a:avLst/>
              <a:gdLst/>
              <a:ahLst/>
              <a:cxnLst/>
              <a:rect l="l" t="t" r="r" b="b"/>
              <a:pathLst>
                <a:path w="5504" h="1408" extrusionOk="0">
                  <a:moveTo>
                    <a:pt x="2944" y="1"/>
                  </a:moveTo>
                  <a:cubicBezTo>
                    <a:pt x="1647" y="1"/>
                    <a:pt x="527" y="571"/>
                    <a:pt x="1" y="1394"/>
                  </a:cubicBezTo>
                  <a:cubicBezTo>
                    <a:pt x="86" y="1404"/>
                    <a:pt x="179" y="1408"/>
                    <a:pt x="278" y="1408"/>
                  </a:cubicBezTo>
                  <a:cubicBezTo>
                    <a:pt x="360" y="1408"/>
                    <a:pt x="448" y="1404"/>
                    <a:pt x="541" y="1397"/>
                  </a:cubicBezTo>
                  <a:cubicBezTo>
                    <a:pt x="1466" y="1336"/>
                    <a:pt x="4128" y="1240"/>
                    <a:pt x="5504" y="937"/>
                  </a:cubicBezTo>
                  <a:cubicBezTo>
                    <a:pt x="4907" y="366"/>
                    <a:pt x="3982" y="1"/>
                    <a:pt x="2944"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flipH="1">
              <a:off x="7539810" y="2360033"/>
              <a:ext cx="53339" cy="63768"/>
            </a:xfrm>
            <a:custGeom>
              <a:avLst/>
              <a:gdLst/>
              <a:ahLst/>
              <a:cxnLst/>
              <a:rect l="l" t="t" r="r" b="b"/>
              <a:pathLst>
                <a:path w="1340" h="1602" extrusionOk="0">
                  <a:moveTo>
                    <a:pt x="1018" y="270"/>
                  </a:moveTo>
                  <a:cubicBezTo>
                    <a:pt x="1107" y="270"/>
                    <a:pt x="1179" y="386"/>
                    <a:pt x="1179" y="530"/>
                  </a:cubicBezTo>
                  <a:cubicBezTo>
                    <a:pt x="1179" y="670"/>
                    <a:pt x="1107" y="785"/>
                    <a:pt x="1018" y="785"/>
                  </a:cubicBezTo>
                  <a:cubicBezTo>
                    <a:pt x="930" y="785"/>
                    <a:pt x="858" y="670"/>
                    <a:pt x="858" y="530"/>
                  </a:cubicBezTo>
                  <a:cubicBezTo>
                    <a:pt x="858" y="386"/>
                    <a:pt x="930" y="270"/>
                    <a:pt x="1018" y="270"/>
                  </a:cubicBezTo>
                  <a:close/>
                  <a:moveTo>
                    <a:pt x="1039" y="0"/>
                  </a:moveTo>
                  <a:lnTo>
                    <a:pt x="161" y="287"/>
                  </a:lnTo>
                  <a:cubicBezTo>
                    <a:pt x="62" y="400"/>
                    <a:pt x="1" y="557"/>
                    <a:pt x="1" y="785"/>
                  </a:cubicBezTo>
                  <a:cubicBezTo>
                    <a:pt x="1" y="1100"/>
                    <a:pt x="111" y="1328"/>
                    <a:pt x="275" y="1461"/>
                  </a:cubicBezTo>
                  <a:cubicBezTo>
                    <a:pt x="384" y="1554"/>
                    <a:pt x="524" y="1601"/>
                    <a:pt x="670" y="1601"/>
                  </a:cubicBezTo>
                  <a:cubicBezTo>
                    <a:pt x="783" y="1601"/>
                    <a:pt x="889" y="1574"/>
                    <a:pt x="981" y="1527"/>
                  </a:cubicBezTo>
                  <a:cubicBezTo>
                    <a:pt x="1193" y="1407"/>
                    <a:pt x="1340" y="1154"/>
                    <a:pt x="1340" y="785"/>
                  </a:cubicBezTo>
                  <a:cubicBezTo>
                    <a:pt x="1340" y="421"/>
                    <a:pt x="1261" y="100"/>
                    <a:pt x="1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flipH="1">
              <a:off x="7541045" y="2349046"/>
              <a:ext cx="125704" cy="46771"/>
            </a:xfrm>
            <a:custGeom>
              <a:avLst/>
              <a:gdLst/>
              <a:ahLst/>
              <a:cxnLst/>
              <a:rect l="l" t="t" r="r" b="b"/>
              <a:pathLst>
                <a:path w="3158" h="1175" extrusionOk="0">
                  <a:moveTo>
                    <a:pt x="3028" y="0"/>
                  </a:moveTo>
                  <a:cubicBezTo>
                    <a:pt x="3014" y="0"/>
                    <a:pt x="3004" y="4"/>
                    <a:pt x="2990" y="7"/>
                  </a:cubicBezTo>
                  <a:lnTo>
                    <a:pt x="93" y="956"/>
                  </a:lnTo>
                  <a:cubicBezTo>
                    <a:pt x="31" y="976"/>
                    <a:pt x="0" y="1041"/>
                    <a:pt x="20" y="1099"/>
                  </a:cubicBezTo>
                  <a:cubicBezTo>
                    <a:pt x="38" y="1143"/>
                    <a:pt x="82" y="1174"/>
                    <a:pt x="129" y="1174"/>
                  </a:cubicBezTo>
                  <a:cubicBezTo>
                    <a:pt x="140" y="1174"/>
                    <a:pt x="154" y="1171"/>
                    <a:pt x="164" y="1168"/>
                  </a:cubicBezTo>
                  <a:lnTo>
                    <a:pt x="2010" y="563"/>
                  </a:lnTo>
                  <a:lnTo>
                    <a:pt x="2888" y="276"/>
                  </a:lnTo>
                  <a:lnTo>
                    <a:pt x="3066" y="218"/>
                  </a:lnTo>
                  <a:cubicBezTo>
                    <a:pt x="3124" y="198"/>
                    <a:pt x="3157" y="136"/>
                    <a:pt x="3137" y="75"/>
                  </a:cubicBezTo>
                  <a:cubicBezTo>
                    <a:pt x="3120" y="31"/>
                    <a:pt x="3076" y="0"/>
                    <a:pt x="30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flipH="1">
              <a:off x="7430987" y="2252955"/>
              <a:ext cx="341208" cy="45577"/>
            </a:xfrm>
            <a:custGeom>
              <a:avLst/>
              <a:gdLst/>
              <a:ahLst/>
              <a:cxnLst/>
              <a:rect l="l" t="t" r="r" b="b"/>
              <a:pathLst>
                <a:path w="8572" h="1145" extrusionOk="0">
                  <a:moveTo>
                    <a:pt x="6069" y="1"/>
                  </a:moveTo>
                  <a:cubicBezTo>
                    <a:pt x="6110" y="1"/>
                    <a:pt x="6150" y="1"/>
                    <a:pt x="6190" y="2"/>
                  </a:cubicBezTo>
                  <a:lnTo>
                    <a:pt x="6190" y="2"/>
                  </a:lnTo>
                  <a:cubicBezTo>
                    <a:pt x="6151" y="1"/>
                    <a:pt x="6111" y="1"/>
                    <a:pt x="6069" y="1"/>
                  </a:cubicBezTo>
                  <a:close/>
                  <a:moveTo>
                    <a:pt x="6190" y="2"/>
                  </a:moveTo>
                  <a:cubicBezTo>
                    <a:pt x="6205" y="2"/>
                    <a:pt x="6221" y="3"/>
                    <a:pt x="6237" y="4"/>
                  </a:cubicBezTo>
                  <a:cubicBezTo>
                    <a:pt x="6368" y="7"/>
                    <a:pt x="6498" y="15"/>
                    <a:pt x="6624" y="28"/>
                  </a:cubicBezTo>
                  <a:lnTo>
                    <a:pt x="6624" y="28"/>
                  </a:lnTo>
                  <a:cubicBezTo>
                    <a:pt x="6483" y="13"/>
                    <a:pt x="6338" y="5"/>
                    <a:pt x="6190" y="2"/>
                  </a:cubicBezTo>
                  <a:close/>
                  <a:moveTo>
                    <a:pt x="5677" y="14"/>
                  </a:moveTo>
                  <a:cubicBezTo>
                    <a:pt x="4840" y="62"/>
                    <a:pt x="2944" y="43"/>
                    <a:pt x="1562" y="240"/>
                  </a:cubicBezTo>
                  <a:lnTo>
                    <a:pt x="1562" y="240"/>
                  </a:lnTo>
                  <a:cubicBezTo>
                    <a:pt x="2171" y="154"/>
                    <a:pt x="2879" y="110"/>
                    <a:pt x="3553" y="83"/>
                  </a:cubicBezTo>
                  <a:cubicBezTo>
                    <a:pt x="4410" y="48"/>
                    <a:pt x="5209" y="42"/>
                    <a:pt x="5677" y="14"/>
                  </a:cubicBezTo>
                  <a:close/>
                  <a:moveTo>
                    <a:pt x="1562" y="240"/>
                  </a:moveTo>
                  <a:cubicBezTo>
                    <a:pt x="789" y="350"/>
                    <a:pt x="178" y="527"/>
                    <a:pt x="0" y="823"/>
                  </a:cubicBezTo>
                  <a:cubicBezTo>
                    <a:pt x="178" y="529"/>
                    <a:pt x="789" y="351"/>
                    <a:pt x="1562" y="240"/>
                  </a:cubicBezTo>
                  <a:close/>
                  <a:moveTo>
                    <a:pt x="6624" y="28"/>
                  </a:moveTo>
                  <a:cubicBezTo>
                    <a:pt x="7535" y="120"/>
                    <a:pt x="8287" y="457"/>
                    <a:pt x="8571" y="1144"/>
                  </a:cubicBezTo>
                  <a:cubicBezTo>
                    <a:pt x="8287" y="455"/>
                    <a:pt x="7534" y="118"/>
                    <a:pt x="6624"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flipH="1">
              <a:off x="7083675" y="2228514"/>
              <a:ext cx="42671" cy="174386"/>
            </a:xfrm>
            <a:custGeom>
              <a:avLst/>
              <a:gdLst/>
              <a:ahLst/>
              <a:cxnLst/>
              <a:rect l="l" t="t" r="r" b="b"/>
              <a:pathLst>
                <a:path w="1072" h="4381" extrusionOk="0">
                  <a:moveTo>
                    <a:pt x="0" y="0"/>
                  </a:moveTo>
                  <a:lnTo>
                    <a:pt x="0" y="0"/>
                  </a:lnTo>
                  <a:cubicBezTo>
                    <a:pt x="3" y="38"/>
                    <a:pt x="10" y="75"/>
                    <a:pt x="14" y="113"/>
                  </a:cubicBezTo>
                  <a:cubicBezTo>
                    <a:pt x="75" y="123"/>
                    <a:pt x="137" y="157"/>
                    <a:pt x="191" y="222"/>
                  </a:cubicBezTo>
                  <a:cubicBezTo>
                    <a:pt x="293" y="341"/>
                    <a:pt x="386" y="471"/>
                    <a:pt x="465" y="604"/>
                  </a:cubicBezTo>
                  <a:lnTo>
                    <a:pt x="758" y="185"/>
                  </a:lnTo>
                  <a:cubicBezTo>
                    <a:pt x="741" y="164"/>
                    <a:pt x="723" y="150"/>
                    <a:pt x="703" y="140"/>
                  </a:cubicBezTo>
                  <a:cubicBezTo>
                    <a:pt x="597" y="72"/>
                    <a:pt x="345" y="24"/>
                    <a:pt x="0" y="0"/>
                  </a:cubicBezTo>
                  <a:close/>
                  <a:moveTo>
                    <a:pt x="983" y="946"/>
                  </a:moveTo>
                  <a:lnTo>
                    <a:pt x="741" y="1287"/>
                  </a:lnTo>
                  <a:cubicBezTo>
                    <a:pt x="857" y="1754"/>
                    <a:pt x="829" y="2253"/>
                    <a:pt x="638" y="2731"/>
                  </a:cubicBezTo>
                  <a:cubicBezTo>
                    <a:pt x="580" y="2881"/>
                    <a:pt x="447" y="2950"/>
                    <a:pt x="314" y="2953"/>
                  </a:cubicBezTo>
                  <a:cubicBezTo>
                    <a:pt x="338" y="3164"/>
                    <a:pt x="358" y="3369"/>
                    <a:pt x="386" y="3561"/>
                  </a:cubicBezTo>
                  <a:lnTo>
                    <a:pt x="386" y="3564"/>
                  </a:lnTo>
                  <a:cubicBezTo>
                    <a:pt x="389" y="3594"/>
                    <a:pt x="392" y="3626"/>
                    <a:pt x="396" y="3656"/>
                  </a:cubicBezTo>
                  <a:cubicBezTo>
                    <a:pt x="396" y="3659"/>
                    <a:pt x="396" y="3663"/>
                    <a:pt x="399" y="3663"/>
                  </a:cubicBezTo>
                  <a:lnTo>
                    <a:pt x="399" y="3670"/>
                  </a:lnTo>
                  <a:lnTo>
                    <a:pt x="399" y="3676"/>
                  </a:lnTo>
                  <a:lnTo>
                    <a:pt x="399" y="3680"/>
                  </a:lnTo>
                  <a:lnTo>
                    <a:pt x="399" y="3687"/>
                  </a:lnTo>
                  <a:cubicBezTo>
                    <a:pt x="399" y="3690"/>
                    <a:pt x="399" y="3694"/>
                    <a:pt x="403" y="3697"/>
                  </a:cubicBezTo>
                  <a:lnTo>
                    <a:pt x="403" y="3707"/>
                  </a:lnTo>
                  <a:lnTo>
                    <a:pt x="403" y="3711"/>
                  </a:lnTo>
                  <a:cubicBezTo>
                    <a:pt x="427" y="3939"/>
                    <a:pt x="444" y="4161"/>
                    <a:pt x="447" y="4380"/>
                  </a:cubicBezTo>
                  <a:cubicBezTo>
                    <a:pt x="823" y="4281"/>
                    <a:pt x="1065" y="4179"/>
                    <a:pt x="1065" y="4089"/>
                  </a:cubicBezTo>
                  <a:lnTo>
                    <a:pt x="1065" y="4086"/>
                  </a:lnTo>
                  <a:cubicBezTo>
                    <a:pt x="1062" y="4066"/>
                    <a:pt x="1062" y="4032"/>
                    <a:pt x="1062" y="3984"/>
                  </a:cubicBezTo>
                  <a:cubicBezTo>
                    <a:pt x="1062" y="3775"/>
                    <a:pt x="1072" y="3342"/>
                    <a:pt x="1072" y="2837"/>
                  </a:cubicBezTo>
                  <a:cubicBezTo>
                    <a:pt x="1072" y="2219"/>
                    <a:pt x="1059" y="1492"/>
                    <a:pt x="983" y="9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flipH="1">
              <a:off x="7087177" y="2235838"/>
              <a:ext cx="20699" cy="43945"/>
            </a:xfrm>
            <a:custGeom>
              <a:avLst/>
              <a:gdLst/>
              <a:ahLst/>
              <a:cxnLst/>
              <a:rect l="l" t="t" r="r" b="b"/>
              <a:pathLst>
                <a:path w="520" h="1104" extrusionOk="0">
                  <a:moveTo>
                    <a:pt x="294" y="1"/>
                  </a:moveTo>
                  <a:lnTo>
                    <a:pt x="1" y="420"/>
                  </a:lnTo>
                  <a:cubicBezTo>
                    <a:pt x="127" y="636"/>
                    <a:pt x="219" y="867"/>
                    <a:pt x="277" y="1103"/>
                  </a:cubicBezTo>
                  <a:lnTo>
                    <a:pt x="519" y="762"/>
                  </a:lnTo>
                  <a:cubicBezTo>
                    <a:pt x="472" y="403"/>
                    <a:pt x="400" y="124"/>
                    <a:pt x="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flipH="1">
              <a:off x="7110985" y="2227837"/>
              <a:ext cx="211603" cy="200339"/>
            </a:xfrm>
            <a:custGeom>
              <a:avLst/>
              <a:gdLst/>
              <a:ahLst/>
              <a:cxnLst/>
              <a:rect l="l" t="t" r="r" b="b"/>
              <a:pathLst>
                <a:path w="5316" h="5033" extrusionOk="0">
                  <a:moveTo>
                    <a:pt x="2162" y="656"/>
                  </a:moveTo>
                  <a:cubicBezTo>
                    <a:pt x="2199" y="656"/>
                    <a:pt x="2236" y="676"/>
                    <a:pt x="2261" y="710"/>
                  </a:cubicBezTo>
                  <a:cubicBezTo>
                    <a:pt x="2277" y="741"/>
                    <a:pt x="2281" y="775"/>
                    <a:pt x="2271" y="809"/>
                  </a:cubicBezTo>
                  <a:cubicBezTo>
                    <a:pt x="2554" y="966"/>
                    <a:pt x="2797" y="1502"/>
                    <a:pt x="2797" y="1980"/>
                  </a:cubicBezTo>
                  <a:cubicBezTo>
                    <a:pt x="2797" y="2632"/>
                    <a:pt x="2417" y="3158"/>
                    <a:pt x="1954" y="3158"/>
                  </a:cubicBezTo>
                  <a:cubicBezTo>
                    <a:pt x="1489" y="3158"/>
                    <a:pt x="1110" y="2632"/>
                    <a:pt x="1110" y="1980"/>
                  </a:cubicBezTo>
                  <a:cubicBezTo>
                    <a:pt x="1110" y="1929"/>
                    <a:pt x="1117" y="1878"/>
                    <a:pt x="1127" y="1826"/>
                  </a:cubicBezTo>
                  <a:lnTo>
                    <a:pt x="1127" y="1826"/>
                  </a:lnTo>
                  <a:cubicBezTo>
                    <a:pt x="991" y="2007"/>
                    <a:pt x="885" y="2198"/>
                    <a:pt x="844" y="2396"/>
                  </a:cubicBezTo>
                  <a:cubicBezTo>
                    <a:pt x="830" y="2447"/>
                    <a:pt x="782" y="2485"/>
                    <a:pt x="731" y="2485"/>
                  </a:cubicBezTo>
                  <a:cubicBezTo>
                    <a:pt x="725" y="2485"/>
                    <a:pt x="714" y="2482"/>
                    <a:pt x="708" y="2482"/>
                  </a:cubicBezTo>
                  <a:cubicBezTo>
                    <a:pt x="646" y="2468"/>
                    <a:pt x="605" y="2410"/>
                    <a:pt x="618" y="2349"/>
                  </a:cubicBezTo>
                  <a:cubicBezTo>
                    <a:pt x="810" y="1468"/>
                    <a:pt x="2049" y="706"/>
                    <a:pt x="2100" y="673"/>
                  </a:cubicBezTo>
                  <a:cubicBezTo>
                    <a:pt x="2121" y="662"/>
                    <a:pt x="2141" y="656"/>
                    <a:pt x="2162" y="656"/>
                  </a:cubicBezTo>
                  <a:close/>
                  <a:moveTo>
                    <a:pt x="2701" y="3380"/>
                  </a:moveTo>
                  <a:cubicBezTo>
                    <a:pt x="2725" y="3380"/>
                    <a:pt x="2748" y="3386"/>
                    <a:pt x="2769" y="3400"/>
                  </a:cubicBezTo>
                  <a:cubicBezTo>
                    <a:pt x="2820" y="3438"/>
                    <a:pt x="2830" y="3509"/>
                    <a:pt x="2793" y="3557"/>
                  </a:cubicBezTo>
                  <a:cubicBezTo>
                    <a:pt x="2663" y="3728"/>
                    <a:pt x="2493" y="3830"/>
                    <a:pt x="2291" y="3857"/>
                  </a:cubicBezTo>
                  <a:cubicBezTo>
                    <a:pt x="2254" y="3865"/>
                    <a:pt x="2213" y="3868"/>
                    <a:pt x="2175" y="3868"/>
                  </a:cubicBezTo>
                  <a:cubicBezTo>
                    <a:pt x="1769" y="3868"/>
                    <a:pt x="1393" y="3591"/>
                    <a:pt x="1376" y="3581"/>
                  </a:cubicBezTo>
                  <a:cubicBezTo>
                    <a:pt x="1329" y="3543"/>
                    <a:pt x="1319" y="3471"/>
                    <a:pt x="1356" y="3424"/>
                  </a:cubicBezTo>
                  <a:cubicBezTo>
                    <a:pt x="1376" y="3393"/>
                    <a:pt x="1410" y="3380"/>
                    <a:pt x="1448" y="3380"/>
                  </a:cubicBezTo>
                  <a:cubicBezTo>
                    <a:pt x="1472" y="3380"/>
                    <a:pt x="1496" y="3386"/>
                    <a:pt x="1516" y="3403"/>
                  </a:cubicBezTo>
                  <a:cubicBezTo>
                    <a:pt x="1519" y="3403"/>
                    <a:pt x="1847" y="3643"/>
                    <a:pt x="2175" y="3643"/>
                  </a:cubicBezTo>
                  <a:cubicBezTo>
                    <a:pt x="2203" y="3643"/>
                    <a:pt x="2233" y="3643"/>
                    <a:pt x="2261" y="3635"/>
                  </a:cubicBezTo>
                  <a:cubicBezTo>
                    <a:pt x="2400" y="3619"/>
                    <a:pt x="2517" y="3547"/>
                    <a:pt x="2609" y="3424"/>
                  </a:cubicBezTo>
                  <a:cubicBezTo>
                    <a:pt x="2633" y="3397"/>
                    <a:pt x="2666" y="3380"/>
                    <a:pt x="2701" y="3380"/>
                  </a:cubicBezTo>
                  <a:close/>
                  <a:moveTo>
                    <a:pt x="4322" y="0"/>
                  </a:moveTo>
                  <a:cubicBezTo>
                    <a:pt x="2991" y="0"/>
                    <a:pt x="1069" y="232"/>
                    <a:pt x="397" y="768"/>
                  </a:cubicBezTo>
                  <a:cubicBezTo>
                    <a:pt x="147" y="966"/>
                    <a:pt x="1" y="1236"/>
                    <a:pt x="1" y="1762"/>
                  </a:cubicBezTo>
                  <a:cubicBezTo>
                    <a:pt x="1" y="2099"/>
                    <a:pt x="62" y="2550"/>
                    <a:pt x="196" y="3158"/>
                  </a:cubicBezTo>
                  <a:cubicBezTo>
                    <a:pt x="509" y="4577"/>
                    <a:pt x="533" y="5032"/>
                    <a:pt x="1311" y="5032"/>
                  </a:cubicBezTo>
                  <a:cubicBezTo>
                    <a:pt x="1380" y="5032"/>
                    <a:pt x="1455" y="5028"/>
                    <a:pt x="1537" y="5021"/>
                  </a:cubicBezTo>
                  <a:cubicBezTo>
                    <a:pt x="1560" y="5021"/>
                    <a:pt x="1585" y="5018"/>
                    <a:pt x="1612" y="5015"/>
                  </a:cubicBezTo>
                  <a:cubicBezTo>
                    <a:pt x="2031" y="4468"/>
                    <a:pt x="2674" y="4011"/>
                    <a:pt x="3462" y="3752"/>
                  </a:cubicBezTo>
                  <a:cubicBezTo>
                    <a:pt x="3858" y="3622"/>
                    <a:pt x="4254" y="3553"/>
                    <a:pt x="4637" y="3540"/>
                  </a:cubicBezTo>
                  <a:cubicBezTo>
                    <a:pt x="4670" y="3414"/>
                    <a:pt x="4780" y="3304"/>
                    <a:pt x="4954" y="3304"/>
                  </a:cubicBezTo>
                  <a:cubicBezTo>
                    <a:pt x="5149" y="3304"/>
                    <a:pt x="5254" y="3430"/>
                    <a:pt x="5282" y="3574"/>
                  </a:cubicBezTo>
                  <a:cubicBezTo>
                    <a:pt x="5292" y="3574"/>
                    <a:pt x="5302" y="3578"/>
                    <a:pt x="5316" y="3578"/>
                  </a:cubicBezTo>
                  <a:cubicBezTo>
                    <a:pt x="5288" y="3386"/>
                    <a:pt x="5268" y="3181"/>
                    <a:pt x="5244" y="2970"/>
                  </a:cubicBezTo>
                  <a:lnTo>
                    <a:pt x="5227" y="2970"/>
                  </a:lnTo>
                  <a:cubicBezTo>
                    <a:pt x="5015" y="2970"/>
                    <a:pt x="4810" y="2813"/>
                    <a:pt x="4910" y="2567"/>
                  </a:cubicBezTo>
                  <a:cubicBezTo>
                    <a:pt x="5159" y="1935"/>
                    <a:pt x="5087" y="1243"/>
                    <a:pt x="4637" y="710"/>
                  </a:cubicBezTo>
                  <a:cubicBezTo>
                    <a:pt x="4425" y="461"/>
                    <a:pt x="4653" y="126"/>
                    <a:pt x="4899" y="126"/>
                  </a:cubicBezTo>
                  <a:cubicBezTo>
                    <a:pt x="4913" y="126"/>
                    <a:pt x="4930" y="126"/>
                    <a:pt x="4944" y="130"/>
                  </a:cubicBezTo>
                  <a:cubicBezTo>
                    <a:pt x="4940" y="92"/>
                    <a:pt x="4933" y="55"/>
                    <a:pt x="4930" y="17"/>
                  </a:cubicBezTo>
                  <a:cubicBezTo>
                    <a:pt x="4749" y="7"/>
                    <a:pt x="4544" y="0"/>
                    <a:pt x="4322"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flipH="1">
              <a:off x="7209899" y="2362342"/>
              <a:ext cx="60225" cy="19465"/>
            </a:xfrm>
            <a:custGeom>
              <a:avLst/>
              <a:gdLst/>
              <a:ahLst/>
              <a:cxnLst/>
              <a:rect l="l" t="t" r="r" b="b"/>
              <a:pathLst>
                <a:path w="1513" h="489" extrusionOk="0">
                  <a:moveTo>
                    <a:pt x="130" y="1"/>
                  </a:moveTo>
                  <a:cubicBezTo>
                    <a:pt x="92" y="1"/>
                    <a:pt x="58" y="14"/>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0" y="7"/>
                    <a:pt x="1407" y="1"/>
                    <a:pt x="1383" y="1"/>
                  </a:cubicBezTo>
                  <a:cubicBezTo>
                    <a:pt x="1348" y="1"/>
                    <a:pt x="1315" y="18"/>
                    <a:pt x="1291" y="45"/>
                  </a:cubicBezTo>
                  <a:cubicBezTo>
                    <a:pt x="1199" y="168"/>
                    <a:pt x="1082" y="240"/>
                    <a:pt x="943" y="256"/>
                  </a:cubicBezTo>
                  <a:cubicBezTo>
                    <a:pt x="915" y="264"/>
                    <a:pt x="885" y="264"/>
                    <a:pt x="857" y="264"/>
                  </a:cubicBezTo>
                  <a:cubicBezTo>
                    <a:pt x="529" y="264"/>
                    <a:pt x="201" y="24"/>
                    <a:pt x="198" y="24"/>
                  </a:cubicBezTo>
                  <a:cubicBezTo>
                    <a:pt x="178" y="7"/>
                    <a:pt x="154" y="1"/>
                    <a:pt x="130"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flipH="1">
              <a:off x="7110264" y="2370223"/>
              <a:ext cx="756" cy="6011"/>
            </a:xfrm>
            <a:custGeom>
              <a:avLst/>
              <a:gdLst/>
              <a:ahLst/>
              <a:cxnLst/>
              <a:rect l="l" t="t" r="r" b="b"/>
              <a:pathLst>
                <a:path w="19" h="151" extrusionOk="0">
                  <a:moveTo>
                    <a:pt x="18" y="147"/>
                  </a:moveTo>
                  <a:lnTo>
                    <a:pt x="18" y="151"/>
                  </a:lnTo>
                  <a:lnTo>
                    <a:pt x="18" y="147"/>
                  </a:lnTo>
                  <a:close/>
                  <a:moveTo>
                    <a:pt x="18" y="137"/>
                  </a:moveTo>
                  <a:lnTo>
                    <a:pt x="18" y="137"/>
                  </a:lnTo>
                  <a:lnTo>
                    <a:pt x="18" y="137"/>
                  </a:lnTo>
                  <a:close/>
                  <a:moveTo>
                    <a:pt x="14" y="120"/>
                  </a:moveTo>
                  <a:lnTo>
                    <a:pt x="14" y="127"/>
                  </a:lnTo>
                  <a:lnTo>
                    <a:pt x="14" y="120"/>
                  </a:lnTo>
                  <a:close/>
                  <a:moveTo>
                    <a:pt x="14" y="110"/>
                  </a:moveTo>
                  <a:lnTo>
                    <a:pt x="14" y="116"/>
                  </a:lnTo>
                  <a:lnTo>
                    <a:pt x="14" y="110"/>
                  </a:lnTo>
                  <a:close/>
                  <a:moveTo>
                    <a:pt x="11" y="96"/>
                  </a:moveTo>
                  <a:cubicBezTo>
                    <a:pt x="11" y="99"/>
                    <a:pt x="11" y="103"/>
                    <a:pt x="14" y="103"/>
                  </a:cubicBezTo>
                  <a:cubicBezTo>
                    <a:pt x="11" y="103"/>
                    <a:pt x="11" y="99"/>
                    <a:pt x="11" y="96"/>
                  </a:cubicBezTo>
                  <a:close/>
                  <a:moveTo>
                    <a:pt x="1" y="1"/>
                  </a:moveTo>
                  <a:lnTo>
                    <a:pt x="1" y="4"/>
                  </a:lnTo>
                  <a:cubicBezTo>
                    <a:pt x="4" y="34"/>
                    <a:pt x="7" y="66"/>
                    <a:pt x="11" y="96"/>
                  </a:cubicBezTo>
                  <a:cubicBezTo>
                    <a:pt x="7" y="66"/>
                    <a:pt x="4" y="34"/>
                    <a:pt x="1" y="4"/>
                  </a:cubicBezTo>
                  <a:lnTo>
                    <a:pt x="1" y="1"/>
                  </a:ln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flipH="1">
              <a:off x="7108516" y="2368750"/>
              <a:ext cx="149906" cy="58712"/>
            </a:xfrm>
            <a:custGeom>
              <a:avLst/>
              <a:gdLst/>
              <a:ahLst/>
              <a:cxnLst/>
              <a:rect l="l" t="t" r="r" b="b"/>
              <a:pathLst>
                <a:path w="3766" h="1475" extrusionOk="0">
                  <a:moveTo>
                    <a:pt x="3025" y="0"/>
                  </a:moveTo>
                  <a:cubicBezTo>
                    <a:pt x="2642" y="13"/>
                    <a:pt x="2246" y="82"/>
                    <a:pt x="1850" y="212"/>
                  </a:cubicBezTo>
                  <a:cubicBezTo>
                    <a:pt x="1062" y="471"/>
                    <a:pt x="419" y="928"/>
                    <a:pt x="0" y="1475"/>
                  </a:cubicBezTo>
                  <a:cubicBezTo>
                    <a:pt x="792" y="1403"/>
                    <a:pt x="2758" y="1130"/>
                    <a:pt x="3765" y="857"/>
                  </a:cubicBezTo>
                  <a:cubicBezTo>
                    <a:pt x="3762" y="638"/>
                    <a:pt x="3745" y="416"/>
                    <a:pt x="3721" y="188"/>
                  </a:cubicBezTo>
                  <a:lnTo>
                    <a:pt x="3721" y="184"/>
                  </a:lnTo>
                  <a:lnTo>
                    <a:pt x="3721" y="174"/>
                  </a:lnTo>
                  <a:cubicBezTo>
                    <a:pt x="3717" y="171"/>
                    <a:pt x="3717" y="167"/>
                    <a:pt x="3717" y="164"/>
                  </a:cubicBezTo>
                  <a:lnTo>
                    <a:pt x="3717" y="157"/>
                  </a:lnTo>
                  <a:lnTo>
                    <a:pt x="3717" y="153"/>
                  </a:lnTo>
                  <a:lnTo>
                    <a:pt x="3717" y="147"/>
                  </a:lnTo>
                  <a:lnTo>
                    <a:pt x="3717" y="140"/>
                  </a:lnTo>
                  <a:cubicBezTo>
                    <a:pt x="3714" y="140"/>
                    <a:pt x="3714" y="136"/>
                    <a:pt x="3714" y="133"/>
                  </a:cubicBezTo>
                  <a:cubicBezTo>
                    <a:pt x="3710" y="103"/>
                    <a:pt x="3707" y="71"/>
                    <a:pt x="3704" y="41"/>
                  </a:cubicBezTo>
                  <a:lnTo>
                    <a:pt x="3704" y="38"/>
                  </a:lnTo>
                  <a:cubicBezTo>
                    <a:pt x="3690" y="38"/>
                    <a:pt x="3680" y="34"/>
                    <a:pt x="3670" y="34"/>
                  </a:cubicBezTo>
                  <a:cubicBezTo>
                    <a:pt x="3701" y="222"/>
                    <a:pt x="3591" y="434"/>
                    <a:pt x="3342" y="434"/>
                  </a:cubicBezTo>
                  <a:cubicBezTo>
                    <a:pt x="3079" y="434"/>
                    <a:pt x="2973" y="194"/>
                    <a:pt x="302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flipH="1">
              <a:off x="7211253" y="2260001"/>
              <a:ext cx="67191" cy="93542"/>
            </a:xfrm>
            <a:custGeom>
              <a:avLst/>
              <a:gdLst/>
              <a:ahLst/>
              <a:cxnLst/>
              <a:rect l="l" t="t" r="r" b="b"/>
              <a:pathLst>
                <a:path w="1688" h="2350" extrusionOk="0">
                  <a:moveTo>
                    <a:pt x="1312" y="578"/>
                  </a:moveTo>
                  <a:cubicBezTo>
                    <a:pt x="1401" y="578"/>
                    <a:pt x="1472" y="694"/>
                    <a:pt x="1472" y="834"/>
                  </a:cubicBezTo>
                  <a:cubicBezTo>
                    <a:pt x="1472" y="977"/>
                    <a:pt x="1401" y="1094"/>
                    <a:pt x="1312" y="1094"/>
                  </a:cubicBezTo>
                  <a:cubicBezTo>
                    <a:pt x="1223" y="1094"/>
                    <a:pt x="1152" y="977"/>
                    <a:pt x="1152" y="834"/>
                  </a:cubicBezTo>
                  <a:cubicBezTo>
                    <a:pt x="1152" y="694"/>
                    <a:pt x="1223" y="578"/>
                    <a:pt x="1312" y="578"/>
                  </a:cubicBezTo>
                  <a:close/>
                  <a:moveTo>
                    <a:pt x="1162" y="1"/>
                  </a:moveTo>
                  <a:cubicBezTo>
                    <a:pt x="1152" y="21"/>
                    <a:pt x="1135" y="42"/>
                    <a:pt x="1114" y="56"/>
                  </a:cubicBezTo>
                  <a:cubicBezTo>
                    <a:pt x="1104" y="59"/>
                    <a:pt x="428" y="479"/>
                    <a:pt x="18" y="1018"/>
                  </a:cubicBezTo>
                  <a:cubicBezTo>
                    <a:pt x="8" y="1070"/>
                    <a:pt x="1" y="1121"/>
                    <a:pt x="1" y="1172"/>
                  </a:cubicBezTo>
                  <a:cubicBezTo>
                    <a:pt x="1" y="1824"/>
                    <a:pt x="380" y="2350"/>
                    <a:pt x="845" y="2350"/>
                  </a:cubicBezTo>
                  <a:cubicBezTo>
                    <a:pt x="1308" y="2350"/>
                    <a:pt x="1688" y="1824"/>
                    <a:pt x="1688" y="1172"/>
                  </a:cubicBezTo>
                  <a:cubicBezTo>
                    <a:pt x="1688" y="694"/>
                    <a:pt x="1445" y="158"/>
                    <a:pt x="1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flipH="1">
              <a:off x="7231753" y="2253910"/>
              <a:ext cx="66753" cy="72843"/>
            </a:xfrm>
            <a:custGeom>
              <a:avLst/>
              <a:gdLst/>
              <a:ahLst/>
              <a:cxnLst/>
              <a:rect l="l" t="t" r="r" b="b"/>
              <a:pathLst>
                <a:path w="1677" h="1830" extrusionOk="0">
                  <a:moveTo>
                    <a:pt x="1557" y="1"/>
                  </a:moveTo>
                  <a:cubicBezTo>
                    <a:pt x="1536" y="1"/>
                    <a:pt x="1516" y="7"/>
                    <a:pt x="1495" y="18"/>
                  </a:cubicBezTo>
                  <a:cubicBezTo>
                    <a:pt x="1444" y="51"/>
                    <a:pt x="205" y="813"/>
                    <a:pt x="13" y="1694"/>
                  </a:cubicBezTo>
                  <a:cubicBezTo>
                    <a:pt x="0" y="1755"/>
                    <a:pt x="41" y="1813"/>
                    <a:pt x="103" y="1827"/>
                  </a:cubicBezTo>
                  <a:cubicBezTo>
                    <a:pt x="109" y="1827"/>
                    <a:pt x="120" y="1830"/>
                    <a:pt x="126" y="1830"/>
                  </a:cubicBezTo>
                  <a:cubicBezTo>
                    <a:pt x="177" y="1830"/>
                    <a:pt x="225" y="1792"/>
                    <a:pt x="239" y="1741"/>
                  </a:cubicBezTo>
                  <a:cubicBezTo>
                    <a:pt x="280" y="1543"/>
                    <a:pt x="386" y="1352"/>
                    <a:pt x="522" y="1171"/>
                  </a:cubicBezTo>
                  <a:cubicBezTo>
                    <a:pt x="932" y="632"/>
                    <a:pt x="1608" y="212"/>
                    <a:pt x="1618" y="209"/>
                  </a:cubicBezTo>
                  <a:cubicBezTo>
                    <a:pt x="1639" y="195"/>
                    <a:pt x="1656" y="174"/>
                    <a:pt x="1666" y="154"/>
                  </a:cubicBezTo>
                  <a:cubicBezTo>
                    <a:pt x="1676" y="120"/>
                    <a:pt x="1672" y="86"/>
                    <a:pt x="1656" y="55"/>
                  </a:cubicBezTo>
                  <a:cubicBezTo>
                    <a:pt x="1631" y="21"/>
                    <a:pt x="1594" y="1"/>
                    <a:pt x="1557"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flipH="1">
              <a:off x="7083675" y="2227837"/>
              <a:ext cx="66872" cy="113603"/>
            </a:xfrm>
            <a:custGeom>
              <a:avLst/>
              <a:gdLst/>
              <a:ahLst/>
              <a:cxnLst/>
              <a:rect l="l" t="t" r="r" b="b"/>
              <a:pathLst>
                <a:path w="1680" h="2854" extrusionOk="0">
                  <a:moveTo>
                    <a:pt x="0" y="0"/>
                  </a:moveTo>
                  <a:lnTo>
                    <a:pt x="0" y="0"/>
                  </a:lnTo>
                  <a:cubicBezTo>
                    <a:pt x="642" y="0"/>
                    <a:pt x="1150" y="55"/>
                    <a:pt x="1311" y="157"/>
                  </a:cubicBezTo>
                  <a:cubicBezTo>
                    <a:pt x="1205" y="89"/>
                    <a:pt x="953" y="41"/>
                    <a:pt x="608" y="17"/>
                  </a:cubicBezTo>
                  <a:cubicBezTo>
                    <a:pt x="427" y="7"/>
                    <a:pt x="222" y="0"/>
                    <a:pt x="0" y="0"/>
                  </a:cubicBezTo>
                  <a:close/>
                  <a:moveTo>
                    <a:pt x="1311" y="157"/>
                  </a:moveTo>
                  <a:lnTo>
                    <a:pt x="1311" y="157"/>
                  </a:lnTo>
                  <a:cubicBezTo>
                    <a:pt x="1433" y="233"/>
                    <a:pt x="1516" y="485"/>
                    <a:pt x="1571" y="828"/>
                  </a:cubicBezTo>
                  <a:lnTo>
                    <a:pt x="1571" y="828"/>
                  </a:lnTo>
                  <a:cubicBezTo>
                    <a:pt x="1524" y="534"/>
                    <a:pt x="1458" y="309"/>
                    <a:pt x="1366" y="202"/>
                  </a:cubicBezTo>
                  <a:cubicBezTo>
                    <a:pt x="1349" y="181"/>
                    <a:pt x="1331" y="167"/>
                    <a:pt x="1311" y="157"/>
                  </a:cubicBezTo>
                  <a:close/>
                  <a:moveTo>
                    <a:pt x="1571" y="828"/>
                  </a:moveTo>
                  <a:cubicBezTo>
                    <a:pt x="1578" y="871"/>
                    <a:pt x="1585" y="916"/>
                    <a:pt x="1591" y="963"/>
                  </a:cubicBezTo>
                  <a:cubicBezTo>
                    <a:pt x="1593" y="975"/>
                    <a:pt x="1594" y="986"/>
                    <a:pt x="1596" y="998"/>
                  </a:cubicBezTo>
                  <a:lnTo>
                    <a:pt x="1596" y="998"/>
                  </a:lnTo>
                  <a:cubicBezTo>
                    <a:pt x="1588" y="939"/>
                    <a:pt x="1580" y="882"/>
                    <a:pt x="1571" y="828"/>
                  </a:cubicBezTo>
                  <a:close/>
                  <a:moveTo>
                    <a:pt x="1596" y="998"/>
                  </a:moveTo>
                  <a:lnTo>
                    <a:pt x="1596" y="998"/>
                  </a:lnTo>
                  <a:cubicBezTo>
                    <a:pt x="1665" y="1540"/>
                    <a:pt x="1680" y="2248"/>
                    <a:pt x="1680" y="2854"/>
                  </a:cubicBezTo>
                  <a:cubicBezTo>
                    <a:pt x="1680" y="2249"/>
                    <a:pt x="1667" y="1540"/>
                    <a:pt x="1596" y="9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flipH="1">
              <a:off x="7286367" y="2309360"/>
              <a:ext cx="94497" cy="139835"/>
            </a:xfrm>
            <a:custGeom>
              <a:avLst/>
              <a:gdLst/>
              <a:ahLst/>
              <a:cxnLst/>
              <a:rect l="l" t="t" r="r" b="b"/>
              <a:pathLst>
                <a:path w="2374" h="3513" extrusionOk="0">
                  <a:moveTo>
                    <a:pt x="236" y="0"/>
                  </a:moveTo>
                  <a:cubicBezTo>
                    <a:pt x="236" y="1"/>
                    <a:pt x="0" y="1629"/>
                    <a:pt x="454" y="1704"/>
                  </a:cubicBezTo>
                  <a:lnTo>
                    <a:pt x="454" y="1704"/>
                  </a:lnTo>
                  <a:lnTo>
                    <a:pt x="236" y="0"/>
                  </a:lnTo>
                  <a:close/>
                  <a:moveTo>
                    <a:pt x="1480" y="1643"/>
                  </a:moveTo>
                  <a:cubicBezTo>
                    <a:pt x="1141" y="1643"/>
                    <a:pt x="759" y="1707"/>
                    <a:pt x="506" y="1707"/>
                  </a:cubicBezTo>
                  <a:cubicBezTo>
                    <a:pt x="499" y="1707"/>
                    <a:pt x="492" y="1707"/>
                    <a:pt x="485" y="1707"/>
                  </a:cubicBezTo>
                  <a:cubicBezTo>
                    <a:pt x="474" y="1707"/>
                    <a:pt x="464" y="1706"/>
                    <a:pt x="454" y="1704"/>
                  </a:cubicBezTo>
                  <a:lnTo>
                    <a:pt x="454" y="1704"/>
                  </a:lnTo>
                  <a:lnTo>
                    <a:pt x="686" y="3512"/>
                  </a:lnTo>
                  <a:cubicBezTo>
                    <a:pt x="1721" y="3230"/>
                    <a:pt x="2373" y="2458"/>
                    <a:pt x="2195" y="1953"/>
                  </a:cubicBezTo>
                  <a:cubicBezTo>
                    <a:pt x="2108" y="1705"/>
                    <a:pt x="1815" y="1643"/>
                    <a:pt x="1480" y="1643"/>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flipH="1">
              <a:off x="7286566" y="2304822"/>
              <a:ext cx="96885" cy="148871"/>
            </a:xfrm>
            <a:custGeom>
              <a:avLst/>
              <a:gdLst/>
              <a:ahLst/>
              <a:cxnLst/>
              <a:rect l="l" t="t" r="r" b="b"/>
              <a:pathLst>
                <a:path w="2434" h="3740" extrusionOk="0">
                  <a:moveTo>
                    <a:pt x="305" y="1"/>
                  </a:moveTo>
                  <a:cubicBezTo>
                    <a:pt x="248" y="1"/>
                    <a:pt x="198" y="40"/>
                    <a:pt x="188" y="97"/>
                  </a:cubicBezTo>
                  <a:cubicBezTo>
                    <a:pt x="168" y="237"/>
                    <a:pt x="1" y="1466"/>
                    <a:pt x="311" y="1821"/>
                  </a:cubicBezTo>
                  <a:cubicBezTo>
                    <a:pt x="373" y="1893"/>
                    <a:pt x="455" y="1931"/>
                    <a:pt x="546" y="1934"/>
                  </a:cubicBezTo>
                  <a:cubicBezTo>
                    <a:pt x="673" y="1934"/>
                    <a:pt x="830" y="1920"/>
                    <a:pt x="994" y="1903"/>
                  </a:cubicBezTo>
                  <a:cubicBezTo>
                    <a:pt x="1171" y="1886"/>
                    <a:pt x="1364" y="1868"/>
                    <a:pt x="1542" y="1868"/>
                  </a:cubicBezTo>
                  <a:cubicBezTo>
                    <a:pt x="1834" y="1868"/>
                    <a:pt x="2085" y="1917"/>
                    <a:pt x="2151" y="2104"/>
                  </a:cubicBezTo>
                  <a:cubicBezTo>
                    <a:pt x="2199" y="2238"/>
                    <a:pt x="2175" y="2402"/>
                    <a:pt x="2079" y="2575"/>
                  </a:cubicBezTo>
                  <a:cubicBezTo>
                    <a:pt x="1865" y="2982"/>
                    <a:pt x="1328" y="3354"/>
                    <a:pt x="721" y="3521"/>
                  </a:cubicBezTo>
                  <a:cubicBezTo>
                    <a:pt x="659" y="3538"/>
                    <a:pt x="625" y="3599"/>
                    <a:pt x="642" y="3658"/>
                  </a:cubicBezTo>
                  <a:cubicBezTo>
                    <a:pt x="656" y="3708"/>
                    <a:pt x="700" y="3740"/>
                    <a:pt x="751" y="3740"/>
                  </a:cubicBezTo>
                  <a:cubicBezTo>
                    <a:pt x="762" y="3740"/>
                    <a:pt x="772" y="3740"/>
                    <a:pt x="782" y="3736"/>
                  </a:cubicBezTo>
                  <a:cubicBezTo>
                    <a:pt x="1458" y="3549"/>
                    <a:pt x="2035" y="3142"/>
                    <a:pt x="2284" y="2678"/>
                  </a:cubicBezTo>
                  <a:cubicBezTo>
                    <a:pt x="2407" y="2449"/>
                    <a:pt x="2434" y="2224"/>
                    <a:pt x="2369" y="2033"/>
                  </a:cubicBezTo>
                  <a:cubicBezTo>
                    <a:pt x="2258" y="1720"/>
                    <a:pt x="1915" y="1645"/>
                    <a:pt x="1537" y="1645"/>
                  </a:cubicBezTo>
                  <a:cubicBezTo>
                    <a:pt x="1349" y="1645"/>
                    <a:pt x="1152" y="1664"/>
                    <a:pt x="970" y="1681"/>
                  </a:cubicBezTo>
                  <a:cubicBezTo>
                    <a:pt x="820" y="1695"/>
                    <a:pt x="677" y="1709"/>
                    <a:pt x="567" y="1709"/>
                  </a:cubicBezTo>
                  <a:cubicBezTo>
                    <a:pt x="561" y="1709"/>
                    <a:pt x="555" y="1709"/>
                    <a:pt x="549" y="1709"/>
                  </a:cubicBezTo>
                  <a:cubicBezTo>
                    <a:pt x="531" y="1709"/>
                    <a:pt x="511" y="1705"/>
                    <a:pt x="485" y="1674"/>
                  </a:cubicBezTo>
                  <a:cubicBezTo>
                    <a:pt x="301" y="1466"/>
                    <a:pt x="345" y="616"/>
                    <a:pt x="414" y="128"/>
                  </a:cubicBezTo>
                  <a:cubicBezTo>
                    <a:pt x="424" y="70"/>
                    <a:pt x="379" y="12"/>
                    <a:pt x="318" y="1"/>
                  </a:cubicBezTo>
                  <a:cubicBezTo>
                    <a:pt x="314" y="1"/>
                    <a:pt x="309" y="1"/>
                    <a:pt x="30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flipH="1">
              <a:off x="7092193" y="2232972"/>
              <a:ext cx="33635" cy="113086"/>
            </a:xfrm>
            <a:custGeom>
              <a:avLst/>
              <a:gdLst/>
              <a:ahLst/>
              <a:cxnLst/>
              <a:rect l="l" t="t" r="r" b="b"/>
              <a:pathLst>
                <a:path w="845" h="2841" extrusionOk="0">
                  <a:moveTo>
                    <a:pt x="1" y="1"/>
                  </a:moveTo>
                  <a:lnTo>
                    <a:pt x="1" y="1"/>
                  </a:lnTo>
                  <a:cubicBezTo>
                    <a:pt x="42" y="328"/>
                    <a:pt x="79" y="656"/>
                    <a:pt x="113" y="977"/>
                  </a:cubicBezTo>
                  <a:lnTo>
                    <a:pt x="452" y="492"/>
                  </a:lnTo>
                  <a:cubicBezTo>
                    <a:pt x="373" y="359"/>
                    <a:pt x="280" y="229"/>
                    <a:pt x="178" y="110"/>
                  </a:cubicBezTo>
                  <a:cubicBezTo>
                    <a:pt x="124" y="45"/>
                    <a:pt x="62" y="11"/>
                    <a:pt x="1" y="1"/>
                  </a:cubicBezTo>
                  <a:close/>
                  <a:moveTo>
                    <a:pt x="728" y="1175"/>
                  </a:moveTo>
                  <a:lnTo>
                    <a:pt x="206" y="1909"/>
                  </a:lnTo>
                  <a:cubicBezTo>
                    <a:pt x="236" y="2233"/>
                    <a:pt x="267" y="2544"/>
                    <a:pt x="301" y="2841"/>
                  </a:cubicBezTo>
                  <a:cubicBezTo>
                    <a:pt x="434" y="2838"/>
                    <a:pt x="567" y="2769"/>
                    <a:pt x="625" y="2619"/>
                  </a:cubicBezTo>
                  <a:cubicBezTo>
                    <a:pt x="816" y="2141"/>
                    <a:pt x="844" y="1642"/>
                    <a:pt x="728" y="11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flipH="1">
              <a:off x="7096850" y="2252557"/>
              <a:ext cx="24480" cy="56404"/>
            </a:xfrm>
            <a:custGeom>
              <a:avLst/>
              <a:gdLst/>
              <a:ahLst/>
              <a:cxnLst/>
              <a:rect l="l" t="t" r="r" b="b"/>
              <a:pathLst>
                <a:path w="615" h="1417" extrusionOk="0">
                  <a:moveTo>
                    <a:pt x="339" y="0"/>
                  </a:moveTo>
                  <a:lnTo>
                    <a:pt x="0" y="485"/>
                  </a:lnTo>
                  <a:cubicBezTo>
                    <a:pt x="31" y="802"/>
                    <a:pt x="62" y="1117"/>
                    <a:pt x="93" y="1417"/>
                  </a:cubicBezTo>
                  <a:lnTo>
                    <a:pt x="615" y="683"/>
                  </a:lnTo>
                  <a:cubicBezTo>
                    <a:pt x="557" y="447"/>
                    <a:pt x="465" y="216"/>
                    <a:pt x="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flipH="1">
              <a:off x="7113847" y="2232853"/>
              <a:ext cx="32640" cy="113205"/>
            </a:xfrm>
            <a:custGeom>
              <a:avLst/>
              <a:gdLst/>
              <a:ahLst/>
              <a:cxnLst/>
              <a:rect l="l" t="t" r="r" b="b"/>
              <a:pathLst>
                <a:path w="820" h="2844" extrusionOk="0">
                  <a:moveTo>
                    <a:pt x="475" y="0"/>
                  </a:moveTo>
                  <a:cubicBezTo>
                    <a:pt x="229" y="0"/>
                    <a:pt x="1" y="335"/>
                    <a:pt x="213" y="584"/>
                  </a:cubicBezTo>
                  <a:cubicBezTo>
                    <a:pt x="663" y="1117"/>
                    <a:pt x="735" y="1809"/>
                    <a:pt x="486" y="2441"/>
                  </a:cubicBezTo>
                  <a:cubicBezTo>
                    <a:pt x="386" y="2687"/>
                    <a:pt x="591" y="2844"/>
                    <a:pt x="803" y="2844"/>
                  </a:cubicBezTo>
                  <a:lnTo>
                    <a:pt x="820" y="2844"/>
                  </a:lnTo>
                  <a:cubicBezTo>
                    <a:pt x="786" y="2547"/>
                    <a:pt x="755" y="2236"/>
                    <a:pt x="725" y="1912"/>
                  </a:cubicBezTo>
                  <a:cubicBezTo>
                    <a:pt x="694" y="1612"/>
                    <a:pt x="663" y="1297"/>
                    <a:pt x="632" y="980"/>
                  </a:cubicBezTo>
                  <a:cubicBezTo>
                    <a:pt x="598" y="659"/>
                    <a:pt x="561" y="331"/>
                    <a:pt x="520" y="4"/>
                  </a:cubicBezTo>
                  <a:cubicBezTo>
                    <a:pt x="506" y="0"/>
                    <a:pt x="489" y="0"/>
                    <a:pt x="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flipH="1">
              <a:off x="7112335" y="2359356"/>
              <a:ext cx="25714" cy="10747"/>
            </a:xfrm>
            <a:custGeom>
              <a:avLst/>
              <a:gdLst/>
              <a:ahLst/>
              <a:cxnLst/>
              <a:rect l="l" t="t" r="r" b="b"/>
              <a:pathLst>
                <a:path w="646" h="270" extrusionOk="0">
                  <a:moveTo>
                    <a:pt x="318" y="0"/>
                  </a:moveTo>
                  <a:cubicBezTo>
                    <a:pt x="144" y="0"/>
                    <a:pt x="34" y="110"/>
                    <a:pt x="1" y="236"/>
                  </a:cubicBezTo>
                  <a:lnTo>
                    <a:pt x="127" y="236"/>
                  </a:lnTo>
                  <a:cubicBezTo>
                    <a:pt x="304" y="236"/>
                    <a:pt x="478" y="246"/>
                    <a:pt x="646" y="270"/>
                  </a:cubicBezTo>
                  <a:cubicBezTo>
                    <a:pt x="618" y="126"/>
                    <a:pt x="513" y="0"/>
                    <a:pt x="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flipH="1">
              <a:off x="7111101" y="2368750"/>
              <a:ext cx="28978" cy="17275"/>
            </a:xfrm>
            <a:custGeom>
              <a:avLst/>
              <a:gdLst/>
              <a:ahLst/>
              <a:cxnLst/>
              <a:rect l="l" t="t" r="r" b="b"/>
              <a:pathLst>
                <a:path w="728" h="434" extrusionOk="0">
                  <a:moveTo>
                    <a:pt x="52" y="0"/>
                  </a:moveTo>
                  <a:cubicBezTo>
                    <a:pt x="0" y="194"/>
                    <a:pt x="106" y="434"/>
                    <a:pt x="369" y="434"/>
                  </a:cubicBezTo>
                  <a:cubicBezTo>
                    <a:pt x="618" y="434"/>
                    <a:pt x="728" y="222"/>
                    <a:pt x="697" y="34"/>
                  </a:cubicBezTo>
                  <a:cubicBezTo>
                    <a:pt x="529" y="10"/>
                    <a:pt x="355" y="0"/>
                    <a:pt x="178" y="0"/>
                  </a:cubicBezTo>
                  <a:close/>
                </a:path>
              </a:pathLst>
            </a:custGeom>
            <a:solidFill>
              <a:srgbClr val="EBD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flipH="1">
              <a:off x="7457770" y="2285954"/>
              <a:ext cx="52742" cy="105921"/>
            </a:xfrm>
            <a:custGeom>
              <a:avLst/>
              <a:gdLst/>
              <a:ahLst/>
              <a:cxnLst/>
              <a:rect l="l" t="t" r="r" b="b"/>
              <a:pathLst>
                <a:path w="1325" h="2661" extrusionOk="0">
                  <a:moveTo>
                    <a:pt x="492" y="1"/>
                  </a:moveTo>
                  <a:cubicBezTo>
                    <a:pt x="236" y="1"/>
                    <a:pt x="1" y="336"/>
                    <a:pt x="236" y="578"/>
                  </a:cubicBezTo>
                  <a:cubicBezTo>
                    <a:pt x="642" y="995"/>
                    <a:pt x="438" y="1762"/>
                    <a:pt x="315" y="2244"/>
                  </a:cubicBezTo>
                  <a:cubicBezTo>
                    <a:pt x="253" y="2496"/>
                    <a:pt x="469" y="2660"/>
                    <a:pt x="669" y="2660"/>
                  </a:cubicBezTo>
                  <a:cubicBezTo>
                    <a:pt x="806" y="2660"/>
                    <a:pt x="936" y="2589"/>
                    <a:pt x="977" y="2421"/>
                  </a:cubicBezTo>
                  <a:cubicBezTo>
                    <a:pt x="1168" y="1667"/>
                    <a:pt x="1325" y="725"/>
                    <a:pt x="721" y="103"/>
                  </a:cubicBezTo>
                  <a:cubicBezTo>
                    <a:pt x="649" y="32"/>
                    <a:pt x="571" y="1"/>
                    <a:pt x="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flipH="1">
              <a:off x="7471861" y="2401590"/>
              <a:ext cx="35227" cy="26709"/>
            </a:xfrm>
            <a:custGeom>
              <a:avLst/>
              <a:gdLst/>
              <a:ahLst/>
              <a:cxnLst/>
              <a:rect l="l" t="t" r="r" b="b"/>
              <a:pathLst>
                <a:path w="885" h="671" extrusionOk="0">
                  <a:moveTo>
                    <a:pt x="440" y="1"/>
                  </a:moveTo>
                  <a:cubicBezTo>
                    <a:pt x="0" y="1"/>
                    <a:pt x="0" y="670"/>
                    <a:pt x="440" y="670"/>
                  </a:cubicBezTo>
                  <a:cubicBezTo>
                    <a:pt x="884" y="670"/>
                    <a:pt x="884"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flipH="1">
              <a:off x="7504865" y="2680868"/>
              <a:ext cx="265818" cy="261200"/>
            </a:xfrm>
            <a:custGeom>
              <a:avLst/>
              <a:gdLst/>
              <a:ahLst/>
              <a:cxnLst/>
              <a:rect l="l" t="t" r="r" b="b"/>
              <a:pathLst>
                <a:path w="6678" h="6562" extrusionOk="0">
                  <a:moveTo>
                    <a:pt x="4519" y="0"/>
                  </a:moveTo>
                  <a:cubicBezTo>
                    <a:pt x="0" y="215"/>
                    <a:pt x="925" y="5462"/>
                    <a:pt x="1639" y="6059"/>
                  </a:cubicBezTo>
                  <a:cubicBezTo>
                    <a:pt x="2017" y="6380"/>
                    <a:pt x="2540" y="6550"/>
                    <a:pt x="3103" y="6561"/>
                  </a:cubicBezTo>
                  <a:cubicBezTo>
                    <a:pt x="3977" y="6145"/>
                    <a:pt x="5612" y="5865"/>
                    <a:pt x="6086" y="3892"/>
                  </a:cubicBezTo>
                  <a:cubicBezTo>
                    <a:pt x="6677" y="1423"/>
                    <a:pt x="5584" y="127"/>
                    <a:pt x="4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flipH="1">
              <a:off x="7473098" y="2680868"/>
              <a:ext cx="198428" cy="262673"/>
            </a:xfrm>
            <a:custGeom>
              <a:avLst/>
              <a:gdLst/>
              <a:ahLst/>
              <a:cxnLst/>
              <a:rect l="l" t="t" r="r" b="b"/>
              <a:pathLst>
                <a:path w="4985" h="6599" extrusionOk="0">
                  <a:moveTo>
                    <a:pt x="2028" y="0"/>
                  </a:moveTo>
                  <a:cubicBezTo>
                    <a:pt x="2028" y="0"/>
                    <a:pt x="4172" y="1000"/>
                    <a:pt x="3575" y="3281"/>
                  </a:cubicBezTo>
                  <a:cubicBezTo>
                    <a:pt x="3076" y="5178"/>
                    <a:pt x="1943" y="6482"/>
                    <a:pt x="0" y="6482"/>
                  </a:cubicBezTo>
                  <a:cubicBezTo>
                    <a:pt x="328" y="6561"/>
                    <a:pt x="638" y="6598"/>
                    <a:pt x="930" y="6598"/>
                  </a:cubicBezTo>
                  <a:cubicBezTo>
                    <a:pt x="2255" y="6598"/>
                    <a:pt x="3220" y="5828"/>
                    <a:pt x="3841" y="4609"/>
                  </a:cubicBezTo>
                  <a:cubicBezTo>
                    <a:pt x="4985" y="2362"/>
                    <a:pt x="3862" y="89"/>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25"/>
          <p:cNvSpPr txBox="1">
            <a:spLocks noGrp="1"/>
          </p:cNvSpPr>
          <p:nvPr>
            <p:ph type="ctrTitle"/>
          </p:nvPr>
        </p:nvSpPr>
        <p:spPr>
          <a:xfrm>
            <a:off x="243821" y="1360816"/>
            <a:ext cx="5753818" cy="2209749"/>
          </a:xfrm>
          <a:prstGeom prst="rect">
            <a:avLst/>
          </a:prstGeom>
        </p:spPr>
        <p:txBody>
          <a:bodyPr spcFirstLastPara="1" wrap="square" lIns="91425" tIns="91425" rIns="91425" bIns="91425" anchor="t" anchorCtr="0">
            <a:noAutofit/>
          </a:bodyPr>
          <a:lstStyle/>
          <a:p>
            <a:pPr algn="ctr" eaLnBrk="1" hangingPunct="1">
              <a:defRPr/>
            </a:pPr>
            <a:r>
              <a:rPr lang="en-US" altLang="zh-CN" sz="4800" b="1" noProof="1" smtClean="0">
                <a:solidFill>
                  <a:srgbClr val="FF000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XÂY DỰNG TRUYỀN THỐNG NHÀ TRƯỜNG</a:t>
            </a:r>
            <a:r>
              <a:rPr lang="en-US" altLang="zh-CN" sz="3600" b="1" noProof="1">
                <a:solidFill>
                  <a:srgbClr val="FF000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
            </a:r>
            <a:br>
              <a:rPr lang="en-US" altLang="zh-CN" sz="3600" b="1" noProof="1">
                <a:solidFill>
                  <a:srgbClr val="FF000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40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                                    </a:t>
            </a:r>
            <a:endParaRPr lang="zh-CN" altLang="en-US" sz="40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endParaRPr>
          </a:p>
        </p:txBody>
      </p:sp>
      <p:sp>
        <p:nvSpPr>
          <p:cNvPr id="184" name="Google Shape;766;p28"/>
          <p:cNvSpPr txBox="1">
            <a:spLocks noGrp="1"/>
          </p:cNvSpPr>
          <p:nvPr>
            <p:ph type="title" idx="2"/>
          </p:nvPr>
        </p:nvSpPr>
        <p:spPr>
          <a:xfrm>
            <a:off x="1484103" y="318554"/>
            <a:ext cx="5357870" cy="4987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3200" b="1" dirty="0" smtClean="0">
                <a:solidFill>
                  <a:schemeClr val="bg2"/>
                </a:solidFill>
                <a:latin typeface="+mn-lt"/>
              </a:rPr>
              <a:t>TIẾT 3 :</a:t>
            </a:r>
            <a:r>
              <a:rPr lang="es" sz="3200" b="1" dirty="0" smtClean="0">
                <a:solidFill>
                  <a:srgbClr val="FF0000"/>
                </a:solidFill>
                <a:latin typeface="+mn-lt"/>
              </a:rPr>
              <a:t>  </a:t>
            </a:r>
            <a:br>
              <a:rPr lang="es" sz="3200" b="1" dirty="0" smtClean="0">
                <a:solidFill>
                  <a:srgbClr val="FF0000"/>
                </a:solidFill>
                <a:latin typeface="+mn-lt"/>
              </a:rPr>
            </a:br>
            <a:r>
              <a:rPr lang="es" sz="3200" b="1" dirty="0" smtClean="0">
                <a:solidFill>
                  <a:srgbClr val="FF0000"/>
                </a:solidFill>
                <a:latin typeface="+mn-lt"/>
              </a:rPr>
              <a:t>CHỦ ĐỀ 1</a:t>
            </a:r>
            <a:r>
              <a:rPr lang="es" sz="3200" b="1" dirty="0" smtClean="0">
                <a:solidFill>
                  <a:schemeClr val="bg2"/>
                </a:solidFill>
                <a:latin typeface="+mn-lt"/>
              </a:rPr>
              <a:t>- </a:t>
            </a:r>
            <a:r>
              <a:rPr lang="es" sz="3200" b="1" dirty="0" smtClean="0">
                <a:solidFill>
                  <a:srgbClr val="7030A0"/>
                </a:solidFill>
                <a:latin typeface="+mn-lt"/>
              </a:rPr>
              <a:t>NỘI </a:t>
            </a:r>
            <a:r>
              <a:rPr lang="es" sz="3200" b="1" dirty="0">
                <a:solidFill>
                  <a:srgbClr val="7030A0"/>
                </a:solidFill>
                <a:latin typeface="+mn-lt"/>
              </a:rPr>
              <a:t>DUNG 3</a:t>
            </a:r>
            <a:endParaRPr sz="3200" b="1" dirty="0">
              <a:solidFill>
                <a:srgbClr val="7030A0"/>
              </a:solidFill>
              <a:latin typeface="+mn-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4" y="3312423"/>
            <a:ext cx="1688022" cy="162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4" name="Google Shape;574;p26"/>
          <p:cNvSpPr txBox="1">
            <a:spLocks noGrp="1"/>
          </p:cNvSpPr>
          <p:nvPr>
            <p:ph type="ctrTitle"/>
          </p:nvPr>
        </p:nvSpPr>
        <p:spPr>
          <a:xfrm>
            <a:off x="434656" y="1057767"/>
            <a:ext cx="7980218" cy="2137184"/>
          </a:xfrm>
          <a:prstGeom prst="rect">
            <a:avLst/>
          </a:prstGeom>
        </p:spPr>
        <p:txBody>
          <a:bodyPr spcFirstLastPara="1" wrap="square" lIns="91425" tIns="91425" rIns="91425" bIns="91425" anchor="b" anchorCtr="0">
            <a:noAutofit/>
          </a:bodyPr>
          <a:lstStyle/>
          <a:p>
            <a:pPr lvl="0"/>
            <a:r>
              <a:rPr lang="vi-VN" sz="3600" dirty="0">
                <a:solidFill>
                  <a:srgbClr val="FF0000"/>
                </a:solidFill>
                <a:latin typeface="Open Sans"/>
              </a:rPr>
              <a:t>Tìm hiểu về những việc cần làm để xây dựng truyền thống nhà </a:t>
            </a:r>
            <a:r>
              <a:rPr lang="vi-VN" sz="3600" dirty="0" smtClean="0">
                <a:solidFill>
                  <a:srgbClr val="FF0000"/>
                </a:solidFill>
                <a:latin typeface="Open Sans"/>
              </a:rPr>
              <a:t>trường</a:t>
            </a:r>
            <a:endParaRPr lang="vi-VN" sz="3600" dirty="0">
              <a:solidFill>
                <a:srgbClr val="FF0000"/>
              </a:solidFill>
              <a:latin typeface="+mn-lt"/>
              <a:cs typeface="Gisha" panose="020B0502040204020203" pitchFamily="34" charset="-79"/>
            </a:endParaRPr>
          </a:p>
        </p:txBody>
      </p:sp>
      <p:sp>
        <p:nvSpPr>
          <p:cNvPr id="4" name="Google Shape;2313;p42">
            <a:extLst>
              <a:ext uri="{FF2B5EF4-FFF2-40B4-BE49-F238E27FC236}">
                <a16:creationId xmlns="" xmlns:a16="http://schemas.microsoft.com/office/drawing/2014/main" id="{9D5BA483-26F1-5A88-2DCA-CD2C4D591468}"/>
              </a:ext>
            </a:extLst>
          </p:cNvPr>
          <p:cNvSpPr/>
          <p:nvPr/>
        </p:nvSpPr>
        <p:spPr>
          <a:xfrm>
            <a:off x="7447284" y="4234525"/>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 xmlns:a16="http://schemas.microsoft.com/office/drawing/2014/main" id="{EFFDE601-365E-A0AF-C8A8-654B3A1FB4C4}"/>
              </a:ext>
            </a:extLst>
          </p:cNvPr>
          <p:cNvSpPr/>
          <p:nvPr/>
        </p:nvSpPr>
        <p:spPr>
          <a:xfrm>
            <a:off x="7669712" y="4282376"/>
            <a:ext cx="745162"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 xmlns:a16="http://schemas.microsoft.com/office/drawing/2014/main" id="{0BB1F478-21D0-5731-C4CA-513E74BB3E73}"/>
              </a:ext>
            </a:extLst>
          </p:cNvPr>
          <p:cNvSpPr/>
          <p:nvPr/>
        </p:nvSpPr>
        <p:spPr>
          <a:xfrm>
            <a:off x="7518118" y="4512200"/>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 xmlns:a16="http://schemas.microsoft.com/office/drawing/2014/main" id="{5260643F-E136-8808-779F-3E98428615D8}"/>
              </a:ext>
            </a:extLst>
          </p:cNvPr>
          <p:cNvSpPr/>
          <p:nvPr/>
        </p:nvSpPr>
        <p:spPr>
          <a:xfrm>
            <a:off x="7500004" y="4409062"/>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 xmlns:a16="http://schemas.microsoft.com/office/drawing/2014/main" id="{7982FED5-B049-8E16-12EA-C167968B739D}"/>
              </a:ext>
            </a:extLst>
          </p:cNvPr>
          <p:cNvSpPr/>
          <p:nvPr/>
        </p:nvSpPr>
        <p:spPr>
          <a:xfrm>
            <a:off x="7503061" y="4346380"/>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 xmlns:a16="http://schemas.microsoft.com/office/drawing/2014/main" id="{03FC9E8E-43E5-2E41-F65C-B73C4E496CDE}"/>
              </a:ext>
            </a:extLst>
          </p:cNvPr>
          <p:cNvSpPr/>
          <p:nvPr/>
        </p:nvSpPr>
        <p:spPr>
          <a:xfrm>
            <a:off x="7412075" y="3849447"/>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 xmlns:a16="http://schemas.microsoft.com/office/drawing/2014/main" id="{4267B3A7-0B27-FED7-79B0-B4E5E7CE8D2F}"/>
              </a:ext>
            </a:extLst>
          </p:cNvPr>
          <p:cNvSpPr/>
          <p:nvPr/>
        </p:nvSpPr>
        <p:spPr>
          <a:xfrm>
            <a:off x="7702997" y="3896544"/>
            <a:ext cx="615948"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 xmlns:a16="http://schemas.microsoft.com/office/drawing/2014/main" id="{28E809D2-D2B1-F4F2-6359-64EB7118227E}"/>
              </a:ext>
            </a:extLst>
          </p:cNvPr>
          <p:cNvSpPr/>
          <p:nvPr/>
        </p:nvSpPr>
        <p:spPr>
          <a:xfrm>
            <a:off x="7784435" y="4127613"/>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 xmlns:a16="http://schemas.microsoft.com/office/drawing/2014/main" id="{245F8576-1D47-AF95-3A7C-4563E06B2822}"/>
              </a:ext>
            </a:extLst>
          </p:cNvPr>
          <p:cNvGrpSpPr/>
          <p:nvPr/>
        </p:nvGrpSpPr>
        <p:grpSpPr>
          <a:xfrm>
            <a:off x="7912050" y="3361856"/>
            <a:ext cx="581215" cy="545249"/>
            <a:chOff x="7811084" y="3019633"/>
            <a:chExt cx="581215" cy="545249"/>
          </a:xfrm>
        </p:grpSpPr>
        <p:sp>
          <p:nvSpPr>
            <p:cNvPr id="13" name="Google Shape;2322;p42">
              <a:extLst>
                <a:ext uri="{FF2B5EF4-FFF2-40B4-BE49-F238E27FC236}">
                  <a16:creationId xmlns="" xmlns:a16="http://schemas.microsoft.com/office/drawing/2014/main" id="{2441C8F3-866F-C778-6036-E9F8CBD8CFAF}"/>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 xmlns:a16="http://schemas.microsoft.com/office/drawing/2014/main" id="{C135B8BB-803F-5024-9E2A-82AB84166D3B}"/>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 xmlns:a16="http://schemas.microsoft.com/office/drawing/2014/main" id="{82393E90-592A-82F0-3822-35FAB956A808}"/>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 xmlns:a16="http://schemas.microsoft.com/office/drawing/2014/main" id="{BE32741D-AA76-B623-21E2-BE2632682905}"/>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 xmlns:a16="http://schemas.microsoft.com/office/drawing/2014/main" id="{0438BC2E-902A-42A4-AA54-B924E7EFA1AA}"/>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 xmlns:a16="http://schemas.microsoft.com/office/drawing/2014/main" id="{A5C25254-DADD-C033-4684-BF6ED881EC44}"/>
              </a:ext>
            </a:extLst>
          </p:cNvPr>
          <p:cNvSpPr/>
          <p:nvPr/>
        </p:nvSpPr>
        <p:spPr>
          <a:xfrm>
            <a:off x="7676580" y="4045835"/>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 xmlns:a16="http://schemas.microsoft.com/office/drawing/2014/main" id="{63E27E4D-292F-73F1-1A59-FA8000A61E39}"/>
              </a:ext>
            </a:extLst>
          </p:cNvPr>
          <p:cNvSpPr/>
          <p:nvPr/>
        </p:nvSpPr>
        <p:spPr>
          <a:xfrm>
            <a:off x="7807493" y="3936244"/>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 xmlns:a16="http://schemas.microsoft.com/office/drawing/2014/main" id="{B4FBF146-F4CA-8D1E-929E-4706B6C7958D}"/>
              </a:ext>
            </a:extLst>
          </p:cNvPr>
          <p:cNvSpPr/>
          <p:nvPr/>
        </p:nvSpPr>
        <p:spPr>
          <a:xfrm>
            <a:off x="7345090" y="3454747"/>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 xmlns:a16="http://schemas.microsoft.com/office/drawing/2014/main" id="{442BC5E9-72E1-8790-DBD3-5B330468CA27}"/>
              </a:ext>
            </a:extLst>
          </p:cNvPr>
          <p:cNvSpPr/>
          <p:nvPr/>
        </p:nvSpPr>
        <p:spPr>
          <a:xfrm>
            <a:off x="7400338" y="3489503"/>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 xmlns:a16="http://schemas.microsoft.com/office/drawing/2014/main" id="{941C85FE-E6E6-B6EA-1380-111D88D0F974}"/>
              </a:ext>
            </a:extLst>
          </p:cNvPr>
          <p:cNvSpPr/>
          <p:nvPr/>
        </p:nvSpPr>
        <p:spPr>
          <a:xfrm>
            <a:off x="7679296" y="3330476"/>
            <a:ext cx="410733"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 xmlns:a16="http://schemas.microsoft.com/office/drawing/2014/main" id="{B2D64DA2-48E9-B1BD-D953-7A8EDB03B1BD}"/>
              </a:ext>
            </a:extLst>
          </p:cNvPr>
          <p:cNvSpPr/>
          <p:nvPr/>
        </p:nvSpPr>
        <p:spPr>
          <a:xfrm>
            <a:off x="7700581" y="3567583"/>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 xmlns:a16="http://schemas.microsoft.com/office/drawing/2014/main" id="{DA1677D3-B8C9-A3B6-227B-531670AEE1DA}"/>
              </a:ext>
            </a:extLst>
          </p:cNvPr>
          <p:cNvSpPr/>
          <p:nvPr/>
        </p:nvSpPr>
        <p:spPr>
          <a:xfrm>
            <a:off x="7726092" y="3591924"/>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 xmlns:a16="http://schemas.microsoft.com/office/drawing/2014/main" id="{88AC14E1-47AC-23B8-56D2-5BEA053C5A1E}"/>
              </a:ext>
            </a:extLst>
          </p:cNvPr>
          <p:cNvSpPr/>
          <p:nvPr/>
        </p:nvSpPr>
        <p:spPr>
          <a:xfrm>
            <a:off x="7731187" y="3614001"/>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 xmlns:a16="http://schemas.microsoft.com/office/drawing/2014/main" id="{427AC8D9-FD0D-9086-151B-E933204DEF5A}"/>
              </a:ext>
            </a:extLst>
          </p:cNvPr>
          <p:cNvSpPr/>
          <p:nvPr/>
        </p:nvSpPr>
        <p:spPr>
          <a:xfrm>
            <a:off x="7813644" y="3579810"/>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 xmlns:a16="http://schemas.microsoft.com/office/drawing/2014/main" id="{CDE35C27-5D8C-4895-8679-3FB9A5F13421}"/>
              </a:ext>
            </a:extLst>
          </p:cNvPr>
          <p:cNvSpPr/>
          <p:nvPr/>
        </p:nvSpPr>
        <p:spPr>
          <a:xfrm>
            <a:off x="7655032" y="3596792"/>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 xmlns:a16="http://schemas.microsoft.com/office/drawing/2014/main" id="{C948DEB1-ADF0-124D-74E8-E54D9C8BED8B}"/>
              </a:ext>
            </a:extLst>
          </p:cNvPr>
          <p:cNvSpPr/>
          <p:nvPr/>
        </p:nvSpPr>
        <p:spPr>
          <a:xfrm>
            <a:off x="7817946" y="3366742"/>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 xmlns:a16="http://schemas.microsoft.com/office/drawing/2014/main" id="{914DD027-2B9A-E997-9B1D-9AD1AE84D630}"/>
              </a:ext>
            </a:extLst>
          </p:cNvPr>
          <p:cNvSpPr/>
          <p:nvPr/>
        </p:nvSpPr>
        <p:spPr>
          <a:xfrm>
            <a:off x="7613558" y="3096124"/>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 xmlns:a16="http://schemas.microsoft.com/office/drawing/2014/main" id="{8EBB8A13-E202-4529-4A46-B6FE008844D3}"/>
              </a:ext>
            </a:extLst>
          </p:cNvPr>
          <p:cNvSpPr/>
          <p:nvPr/>
        </p:nvSpPr>
        <p:spPr>
          <a:xfrm>
            <a:off x="7654503" y="2941361"/>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 xmlns:a16="http://schemas.microsoft.com/office/drawing/2014/main" id="{45522531-13FA-4B3C-D497-3F81B017FD06}"/>
              </a:ext>
            </a:extLst>
          </p:cNvPr>
          <p:cNvSpPr/>
          <p:nvPr/>
        </p:nvSpPr>
        <p:spPr>
          <a:xfrm>
            <a:off x="7773189" y="3825635"/>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 xmlns:a16="http://schemas.microsoft.com/office/drawing/2014/main" id="{321CADCF-E5A7-1637-4EA9-197FEBA77EB5}"/>
              </a:ext>
            </a:extLst>
          </p:cNvPr>
          <p:cNvSpPr/>
          <p:nvPr/>
        </p:nvSpPr>
        <p:spPr>
          <a:xfrm>
            <a:off x="7669712" y="3728875"/>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 xmlns:a16="http://schemas.microsoft.com/office/drawing/2014/main" id="{F52F6341-392B-3A29-E5FD-4B7FFD156519}"/>
              </a:ext>
            </a:extLst>
          </p:cNvPr>
          <p:cNvSpPr/>
          <p:nvPr/>
        </p:nvSpPr>
        <p:spPr>
          <a:xfrm>
            <a:off x="7702997" y="3735592"/>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 xmlns:a16="http://schemas.microsoft.com/office/drawing/2014/main" id="{43618CCC-6090-9CEF-B6A9-7EC0542F8E03}"/>
              </a:ext>
            </a:extLst>
          </p:cNvPr>
          <p:cNvSpPr/>
          <p:nvPr/>
        </p:nvSpPr>
        <p:spPr>
          <a:xfrm>
            <a:off x="7471248" y="3508070"/>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 xmlns:a16="http://schemas.microsoft.com/office/drawing/2014/main" id="{37E6E3F3-800D-A4FF-C470-B912E22D0941}"/>
              </a:ext>
            </a:extLst>
          </p:cNvPr>
          <p:cNvSpPr/>
          <p:nvPr/>
        </p:nvSpPr>
        <p:spPr>
          <a:xfrm>
            <a:off x="7577593" y="3535996"/>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 xmlns:a16="http://schemas.microsoft.com/office/drawing/2014/main" id="{FDF90192-ACEF-6664-E98E-45E277F83137}"/>
              </a:ext>
            </a:extLst>
          </p:cNvPr>
          <p:cNvSpPr/>
          <p:nvPr/>
        </p:nvSpPr>
        <p:spPr>
          <a:xfrm>
            <a:off x="7950142" y="3512523"/>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 xmlns:a16="http://schemas.microsoft.com/office/drawing/2014/main" id="{6F057AFB-FE2C-E4BB-C594-837618141716}"/>
              </a:ext>
            </a:extLst>
          </p:cNvPr>
          <p:cNvSpPr/>
          <p:nvPr/>
        </p:nvSpPr>
        <p:spPr>
          <a:xfrm>
            <a:off x="7990409" y="3444293"/>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98352" y="434566"/>
            <a:ext cx="4234033" cy="646331"/>
          </a:xfrm>
          <a:prstGeom prst="rect">
            <a:avLst/>
          </a:prstGeom>
          <a:noFill/>
        </p:spPr>
        <p:txBody>
          <a:bodyPr wrap="square" rtlCol="0">
            <a:spAutoFit/>
          </a:bodyPr>
          <a:lstStyle/>
          <a:p>
            <a:r>
              <a:rPr lang="en-US" sz="3600" b="1" dirty="0">
                <a:solidFill>
                  <a:schemeClr val="bg1">
                    <a:lumMod val="10000"/>
                  </a:schemeClr>
                </a:solidFill>
                <a:effectLst>
                  <a:outerShdw blurRad="38100" dist="38100" dir="2700000" algn="tl">
                    <a:srgbClr val="000000">
                      <a:alpha val="43137"/>
                    </a:srgbClr>
                  </a:outerShdw>
                </a:effectLst>
                <a:latin typeface="+mn-lt"/>
              </a:rPr>
              <a:t>HOẠT ĐỘNG 1:</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9299"/>
            <a:ext cx="189071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37"/>
          <p:cNvSpPr/>
          <p:nvPr/>
        </p:nvSpPr>
        <p:spPr>
          <a:xfrm>
            <a:off x="387998" y="1973655"/>
            <a:ext cx="5549820" cy="292614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387997" y="1125333"/>
            <a:ext cx="4943127"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431" name="Google Shape;1431;p37"/>
          <p:cNvSpPr txBox="1">
            <a:spLocks noGrp="1"/>
          </p:cNvSpPr>
          <p:nvPr>
            <p:ph type="ctrTitle"/>
          </p:nvPr>
        </p:nvSpPr>
        <p:spPr>
          <a:xfrm>
            <a:off x="596500" y="244500"/>
            <a:ext cx="5118600" cy="59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b="1" dirty="0" smtClean="0">
                <a:solidFill>
                  <a:srgbClr val="0070C0"/>
                </a:solidFill>
                <a:latin typeface="+mn-lt"/>
                <a:cs typeface="Calibri" panose="020F0502020204030204" pitchFamily="34" charset="0"/>
              </a:rPr>
              <a:t>HOẠT ĐỘNG CÁ NHÂN</a:t>
            </a:r>
            <a:endParaRPr b="1" dirty="0">
              <a:solidFill>
                <a:srgbClr val="0070C0"/>
              </a:solidFill>
              <a:latin typeface="+mn-lt"/>
              <a:cs typeface="Calibri" panose="020F0502020204030204" pitchFamily="34" charset="0"/>
            </a:endParaRPr>
          </a:p>
        </p:txBody>
      </p:sp>
      <p:sp>
        <p:nvSpPr>
          <p:cNvPr id="1432" name="Google Shape;1432;p37"/>
          <p:cNvSpPr txBox="1">
            <a:spLocks noGrp="1"/>
          </p:cNvSpPr>
          <p:nvPr>
            <p:ph type="subTitle" idx="1"/>
          </p:nvPr>
        </p:nvSpPr>
        <p:spPr>
          <a:xfrm flipH="1">
            <a:off x="387997" y="1260705"/>
            <a:ext cx="4779225" cy="39689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b="1" dirty="0">
                <a:solidFill>
                  <a:schemeClr val="bg1">
                    <a:lumMod val="10000"/>
                  </a:schemeClr>
                </a:solidFill>
                <a:latin typeface="+mn-lt"/>
                <a:cs typeface="Calibri Light" panose="020F0302020204030204" pitchFamily="34" charset="0"/>
              </a:rPr>
              <a:t>NHIỆM </a:t>
            </a:r>
            <a:r>
              <a:rPr lang="es" sz="2800" b="1" dirty="0" smtClean="0">
                <a:solidFill>
                  <a:schemeClr val="bg1">
                    <a:lumMod val="10000"/>
                  </a:schemeClr>
                </a:solidFill>
                <a:latin typeface="+mn-lt"/>
                <a:cs typeface="Calibri Light" panose="020F0302020204030204" pitchFamily="34" charset="0"/>
              </a:rPr>
              <a:t>VỤ 1</a:t>
            </a:r>
            <a:endParaRPr sz="2800" b="1" dirty="0">
              <a:solidFill>
                <a:schemeClr val="bg1">
                  <a:lumMod val="10000"/>
                </a:schemeClr>
              </a:solidFill>
              <a:latin typeface="+mn-lt"/>
              <a:cs typeface="Calibri Light" panose="020F0302020204030204" pitchFamily="34" charset="0"/>
            </a:endParaRPr>
          </a:p>
        </p:txBody>
      </p:sp>
      <p:sp>
        <p:nvSpPr>
          <p:cNvPr id="1433" name="Google Shape;1433;p37"/>
          <p:cNvSpPr txBox="1">
            <a:spLocks noGrp="1"/>
          </p:cNvSpPr>
          <p:nvPr>
            <p:ph type="subTitle" idx="2"/>
          </p:nvPr>
        </p:nvSpPr>
        <p:spPr>
          <a:xfrm flipH="1">
            <a:off x="609279" y="1851175"/>
            <a:ext cx="5341321" cy="3190820"/>
          </a:xfrm>
          <a:prstGeom prst="rect">
            <a:avLst/>
          </a:prstGeom>
        </p:spPr>
        <p:txBody>
          <a:bodyPr spcFirstLastPara="1" wrap="square" lIns="91425" tIns="91425" rIns="91425" bIns="91425" anchor="ctr" anchorCtr="0">
            <a:noAutofit/>
          </a:bodyPr>
          <a:lstStyle/>
          <a:p>
            <a:pPr marL="0" lvl="0" indent="0" algn="just"/>
            <a:r>
              <a:rPr lang="es" sz="3600" b="1" dirty="0" smtClean="0">
                <a:solidFill>
                  <a:srgbClr val="FF0000"/>
                </a:solidFill>
                <a:latin typeface="+mn-lt"/>
              </a:rPr>
              <a:t>1. </a:t>
            </a:r>
            <a:r>
              <a:rPr lang="en-US" sz="3600" dirty="0" smtClean="0">
                <a:solidFill>
                  <a:srgbClr val="FF0000"/>
                </a:solidFill>
                <a:latin typeface="Open Sans"/>
              </a:rPr>
              <a:t>Chia sẻ </a:t>
            </a:r>
            <a:r>
              <a:rPr lang="vi-VN" sz="3600" dirty="0" smtClean="0">
                <a:solidFill>
                  <a:srgbClr val="FF0000"/>
                </a:solidFill>
                <a:latin typeface="Open Sans"/>
              </a:rPr>
              <a:t>về </a:t>
            </a:r>
            <a:r>
              <a:rPr lang="vi-VN" sz="3600" dirty="0">
                <a:solidFill>
                  <a:srgbClr val="FF0000"/>
                </a:solidFill>
                <a:latin typeface="Open Sans"/>
              </a:rPr>
              <a:t>truyền thống trường em và những việc </a:t>
            </a:r>
            <a:r>
              <a:rPr lang="vi-VN" sz="3600" dirty="0" smtClean="0">
                <a:solidFill>
                  <a:srgbClr val="FF0000"/>
                </a:solidFill>
                <a:latin typeface="Open Sans"/>
              </a:rPr>
              <a:t>thầy</a:t>
            </a:r>
            <a:r>
              <a:rPr lang="vi-VN" sz="3600" dirty="0">
                <a:solidFill>
                  <a:srgbClr val="FF0000"/>
                </a:solidFill>
                <a:latin typeface="Open Sans"/>
              </a:rPr>
              <a:t>, cô giáo, học sinh đã làm để xây dựng truyền thống nhà trường.</a:t>
            </a:r>
            <a:endParaRPr sz="3600" b="1" dirty="0">
              <a:solidFill>
                <a:srgbClr val="FF0000"/>
              </a:solidFill>
              <a:latin typeface="+mn-lt"/>
            </a:endParaRPr>
          </a:p>
        </p:txBody>
      </p:sp>
      <p:grpSp>
        <p:nvGrpSpPr>
          <p:cNvPr id="1434" name="Google Shape;1434;p37"/>
          <p:cNvGrpSpPr/>
          <p:nvPr/>
        </p:nvGrpSpPr>
        <p:grpSpPr>
          <a:xfrm>
            <a:off x="5937818" y="540000"/>
            <a:ext cx="3042279" cy="4253495"/>
            <a:chOff x="5358610" y="540000"/>
            <a:chExt cx="2992017" cy="4253495"/>
          </a:xfrm>
        </p:grpSpPr>
        <p:sp>
          <p:nvSpPr>
            <p:cNvPr id="1435" name="Google Shape;1435;p37"/>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6" name="Google Shape;1436;p37"/>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7" name="Google Shape;1437;p37"/>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8" name="Google Shape;1438;p37"/>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9" name="Google Shape;1439;p37"/>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0" name="Google Shape;1440;p37"/>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1" name="Google Shape;1441;p37"/>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2" name="Google Shape;1442;p37"/>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3" name="Google Shape;1443;p37"/>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4" name="Google Shape;1444;p37"/>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5" name="Google Shape;1445;p37"/>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6" name="Google Shape;1446;p37"/>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7" name="Google Shape;1447;p37"/>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8" name="Google Shape;1448;p37"/>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9" name="Google Shape;1449;p37"/>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0" name="Google Shape;1450;p37"/>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1" name="Google Shape;1451;p37"/>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2" name="Google Shape;1452;p37"/>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3" name="Google Shape;1453;p37"/>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4" name="Google Shape;1454;p37"/>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5" name="Google Shape;1455;p37"/>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6" name="Google Shape;1456;p37"/>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7" name="Google Shape;1457;p37"/>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8" name="Google Shape;1458;p37"/>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9" name="Google Shape;1459;p37"/>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0" name="Google Shape;1460;p37"/>
            <p:cNvSpPr/>
            <p:nvPr/>
          </p:nvSpPr>
          <p:spPr>
            <a:xfrm flipH="1">
              <a:off x="6635543" y="4466210"/>
              <a:ext cx="63" cy="63"/>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1" name="Google Shape;1461;p37"/>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2" name="Google Shape;1462;p37"/>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3" name="Google Shape;1463;p37"/>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4" name="Google Shape;1464;p37"/>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5" name="Google Shape;1465;p37"/>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6" name="Google Shape;1466;p37"/>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7" name="Google Shape;1467;p37"/>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8" name="Google Shape;1468;p37"/>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9" name="Google Shape;1469;p37"/>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0" name="Google Shape;1470;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1" name="Google Shape;1471;p37"/>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2" name="Google Shape;1472;p37"/>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3" name="Google Shape;1473;p37"/>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4" name="Google Shape;1474;p37"/>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5" name="Google Shape;1475;p37"/>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6" name="Google Shape;1476;p37"/>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7" name="Google Shape;1477;p37"/>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8" name="Google Shape;1478;p37"/>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9" name="Google Shape;1479;p37"/>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0" name="Google Shape;1480;p37"/>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1" name="Google Shape;1481;p37"/>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2" name="Google Shape;1482;p37"/>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3" name="Google Shape;1483;p37"/>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4" name="Google Shape;1484;p37"/>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5" name="Google Shape;1485;p37"/>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6" name="Google Shape;1486;p37"/>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7" name="Google Shape;1487;p37"/>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8" name="Google Shape;1488;p37"/>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9" name="Google Shape;1489;p37"/>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0" name="Google Shape;1490;p37"/>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1" name="Google Shape;1491;p37"/>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2" name="Google Shape;1492;p37"/>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3" name="Google Shape;1493;p37"/>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4" name="Google Shape;1494;p37"/>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5" name="Google Shape;1495;p37"/>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6" name="Google Shape;1496;p37"/>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7" name="Google Shape;1497;p37"/>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8" name="Google Shape;1498;p37"/>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9" name="Google Shape;1499;p37"/>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0" name="Google Shape;1500;p37"/>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1" name="Google Shape;1501;p37"/>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2" name="Google Shape;1502;p37"/>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3" name="Google Shape;1503;p37"/>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4" name="Google Shape;1504;p37"/>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5" name="Google Shape;1505;p37"/>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6" name="Google Shape;1506;p37"/>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7" name="Google Shape;1507;p37"/>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8" name="Google Shape;1508;p37"/>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9" name="Google Shape;1509;p37"/>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0" name="Google Shape;1510;p37"/>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1" name="Google Shape;1511;p37"/>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2" name="Google Shape;1512;p37"/>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3" name="Google Shape;1513;p37"/>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4" name="Google Shape;1514;p37"/>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5" name="Google Shape;1515;p37"/>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6" name="Google Shape;1516;p37"/>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7" name="Google Shape;1517;p37"/>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8" name="Google Shape;1518;p37"/>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9" name="Google Shape;1519;p37"/>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0" name="Google Shape;1520;p37"/>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1" name="Google Shape;1521;p37"/>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2" name="Google Shape;1522;p37"/>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3" name="Google Shape;1523;p37"/>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4" name="Google Shape;1524;p37"/>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5" name="Google Shape;1525;p37"/>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6" name="Google Shape;1526;p37"/>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7" name="Google Shape;1527;p37"/>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8" name="Google Shape;1528;p37"/>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9" name="Google Shape;1529;p37"/>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0" name="Google Shape;1530;p37"/>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1" name="Google Shape;1531;p37"/>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2" name="Google Shape;1532;p37"/>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3" name="Google Shape;1533;p37"/>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4" name="Google Shape;1534;p37"/>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5" name="Google Shape;1535;p37"/>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6" name="Google Shape;1536;p37"/>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7" name="Google Shape;1537;p37"/>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8" name="Google Shape;1538;p37"/>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9" name="Google Shape;1539;p37"/>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0" name="Google Shape;1540;p37"/>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1" name="Google Shape;1541;p37"/>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2" name="Google Shape;1542;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3" name="Google Shape;1543;p37"/>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4" name="Google Shape;1544;p37"/>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5" name="Google Shape;1545;p37"/>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6" name="Google Shape;1546;p37"/>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7" name="Google Shape;1547;p37"/>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8" name="Google Shape;1548;p37"/>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9" name="Google Shape;1549;p37"/>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0" name="Google Shape;1550;p37"/>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1" name="Google Shape;1551;p37"/>
            <p:cNvSpPr/>
            <p:nvPr/>
          </p:nvSpPr>
          <p:spPr>
            <a:xfrm flipH="1">
              <a:off x="6883836" y="3353610"/>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2" name="Google Shape;1552;p37"/>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3" name="Google Shape;1553;p37"/>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4" name="Google Shape;1554;p37"/>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5" name="Google Shape;1555;p37"/>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6" name="Google Shape;1556;p37"/>
            <p:cNvSpPr/>
            <p:nvPr/>
          </p:nvSpPr>
          <p:spPr>
            <a:xfrm flipH="1">
              <a:off x="6556408" y="3397138"/>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7" name="Google Shape;1557;p37"/>
            <p:cNvSpPr/>
            <p:nvPr/>
          </p:nvSpPr>
          <p:spPr>
            <a:xfrm flipH="1">
              <a:off x="6468372" y="3363883"/>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8" name="Google Shape;1558;p37"/>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9" name="Google Shape;1559;p37"/>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0" name="Google Shape;1560;p37"/>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1" name="Google Shape;1561;p37"/>
            <p:cNvSpPr/>
            <p:nvPr/>
          </p:nvSpPr>
          <p:spPr>
            <a:xfrm flipH="1">
              <a:off x="6315271" y="3311812"/>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2" name="Google Shape;1562;p37"/>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3" name="Google Shape;1563;p37"/>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4" name="Google Shape;1564;p37"/>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5" name="Google Shape;1565;p37"/>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6" name="Google Shape;1566;p37"/>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7" name="Google Shape;1567;p37"/>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8" name="Google Shape;1568;p37"/>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9" name="Google Shape;1569;p37"/>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0" name="Google Shape;1570;p37"/>
            <p:cNvSpPr/>
            <p:nvPr/>
          </p:nvSpPr>
          <p:spPr>
            <a:xfrm flipH="1">
              <a:off x="6551030" y="3396513"/>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1" name="Google Shape;1571;p37"/>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2" name="Google Shape;1572;p37"/>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3" name="Google Shape;1573;p37"/>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4" name="Google Shape;1574;p37"/>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5" name="Google Shape;1575;p37"/>
            <p:cNvSpPr/>
            <p:nvPr/>
          </p:nvSpPr>
          <p:spPr>
            <a:xfrm flipH="1">
              <a:off x="6313582" y="3293550"/>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6" name="Google Shape;1576;p37"/>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7" name="Google Shape;1577;p37"/>
            <p:cNvSpPr/>
            <p:nvPr/>
          </p:nvSpPr>
          <p:spPr>
            <a:xfrm flipH="1">
              <a:off x="6882773" y="3346105"/>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8" name="Google Shape;1578;p37"/>
            <p:cNvSpPr/>
            <p:nvPr/>
          </p:nvSpPr>
          <p:spPr>
            <a:xfrm flipH="1">
              <a:off x="6935851"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9" name="Google Shape;1579;p37"/>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0" name="Google Shape;1580;p37"/>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1" name="Google Shape;1581;p37"/>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2" name="Google Shape;1582;p37"/>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3" name="Google Shape;1583;p37"/>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4" name="Google Shape;1584;p37"/>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5" name="Google Shape;1585;p37"/>
            <p:cNvSpPr/>
            <p:nvPr/>
          </p:nvSpPr>
          <p:spPr>
            <a:xfrm flipH="1">
              <a:off x="6859319" y="3602499"/>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6" name="Google Shape;1586;p37"/>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7" name="Google Shape;1587;p37"/>
            <p:cNvSpPr/>
            <p:nvPr/>
          </p:nvSpPr>
          <p:spPr>
            <a:xfrm flipH="1">
              <a:off x="6933788"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8" name="Google Shape;1588;p37"/>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9" name="Google Shape;1589;p37"/>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0" name="Google Shape;1590;p37"/>
            <p:cNvSpPr/>
            <p:nvPr/>
          </p:nvSpPr>
          <p:spPr>
            <a:xfrm flipH="1">
              <a:off x="6432723" y="3354689"/>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1" name="Google Shape;1591;p37"/>
            <p:cNvSpPr/>
            <p:nvPr/>
          </p:nvSpPr>
          <p:spPr>
            <a:xfrm flipH="1">
              <a:off x="6453675" y="3371951"/>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2" name="Google Shape;1592;p37"/>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3" name="Google Shape;1593;p37"/>
            <p:cNvSpPr/>
            <p:nvPr/>
          </p:nvSpPr>
          <p:spPr>
            <a:xfrm flipH="1">
              <a:off x="6790430" y="3338589"/>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4" name="Google Shape;1594;p37"/>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5" name="Google Shape;1595;p37"/>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6" name="Google Shape;1596;p37"/>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7" name="Google Shape;1597;p37"/>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8" name="Google Shape;1598;p37"/>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9" name="Google Shape;1599;p37"/>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0" name="Google Shape;1600;p37"/>
            <p:cNvSpPr/>
            <p:nvPr/>
          </p:nvSpPr>
          <p:spPr>
            <a:xfrm flipH="1">
              <a:off x="6675903" y="3966175"/>
              <a:ext cx="232522" cy="260203"/>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1" name="Google Shape;1601;p37"/>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2" name="Google Shape;1602;p37"/>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3" name="Google Shape;1603;p37"/>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4" name="Google Shape;1604;p37"/>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5" name="Google Shape;1605;p37"/>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6" name="Google Shape;1606;p37"/>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7" name="Google Shape;1607;p37"/>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8" name="Google Shape;1608;p37"/>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9" name="Google Shape;1609;p37"/>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0" name="Google Shape;1610;p37"/>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1" name="Google Shape;1611;p37"/>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2" name="Google Shape;1612;p37"/>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3" name="Google Shape;1613;p37"/>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4" name="Google Shape;1614;p37"/>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5" name="Google Shape;1615;p37"/>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6" name="Google Shape;1616;p37"/>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7" name="Google Shape;1617;p37"/>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8" name="Google Shape;1618;p37"/>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9" name="Google Shape;1619;p37"/>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0" name="Google Shape;1620;p37"/>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1" name="Google Shape;1621;p37"/>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2" name="Google Shape;1622;p37"/>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3" name="Google Shape;1623;p37"/>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4" name="Google Shape;1624;p37"/>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5" name="Google Shape;1625;p37"/>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6" name="Google Shape;1626;p37"/>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7" name="Google Shape;1627;p37"/>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8" name="Google Shape;1628;p37"/>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9" name="Google Shape;1629;p37"/>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0" name="Google Shape;1630;p37"/>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1" name="Google Shape;1631;p37"/>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2" name="Google Shape;1632;p37"/>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3" name="Google Shape;1633;p37"/>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4" name="Google Shape;1634;p37"/>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5" name="Google Shape;1635;p37"/>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6" name="Google Shape;1636;p37"/>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grpSp>
          <p:nvGrpSpPr>
            <p:cNvPr id="1637" name="Google Shape;1637;p37"/>
            <p:cNvGrpSpPr/>
            <p:nvPr/>
          </p:nvGrpSpPr>
          <p:grpSpPr>
            <a:xfrm>
              <a:off x="6720483" y="1546905"/>
              <a:ext cx="1630144" cy="1130547"/>
              <a:chOff x="6720483" y="1546905"/>
              <a:chExt cx="1630144" cy="1130547"/>
            </a:xfrm>
          </p:grpSpPr>
          <p:sp>
            <p:nvSpPr>
              <p:cNvPr id="1638" name="Google Shape;1638;p37"/>
              <p:cNvSpPr/>
              <p:nvPr/>
            </p:nvSpPr>
            <p:spPr>
              <a:xfrm rot="10800000">
                <a:off x="6720483" y="1546905"/>
                <a:ext cx="1630144" cy="1130547"/>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9" name="Google Shape;1639;p37"/>
              <p:cNvSpPr txBox="1"/>
              <p:nvPr/>
            </p:nvSpPr>
            <p:spPr>
              <a:xfrm>
                <a:off x="6967374" y="1728725"/>
                <a:ext cx="1136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smtClean="0">
                    <a:solidFill>
                      <a:schemeClr val="dk1"/>
                    </a:solidFill>
                    <a:latin typeface="+mn-lt"/>
                    <a:ea typeface="Denk One"/>
                    <a:cs typeface="Denk One"/>
                    <a:sym typeface="Denk One"/>
                  </a:rPr>
                  <a:t>HĐ CÁ NHÂN</a:t>
                </a:r>
                <a:endParaRPr sz="2400" dirty="0">
                  <a:solidFill>
                    <a:schemeClr val="dk1"/>
                  </a:solidFill>
                  <a:latin typeface="+mn-lt"/>
                  <a:ea typeface="Denk One"/>
                  <a:cs typeface="Denk One"/>
                  <a:sym typeface="Denk One"/>
                </a:endParaRPr>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37"/>
          <p:cNvSpPr/>
          <p:nvPr/>
        </p:nvSpPr>
        <p:spPr>
          <a:xfrm>
            <a:off x="387997" y="1973655"/>
            <a:ext cx="8350757" cy="3105339"/>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430" name="Google Shape;1430;p37"/>
          <p:cNvSpPr/>
          <p:nvPr/>
        </p:nvSpPr>
        <p:spPr>
          <a:xfrm>
            <a:off x="387999" y="1117669"/>
            <a:ext cx="8350756" cy="591000"/>
          </a:xfrm>
          <a:prstGeom prst="rect">
            <a:avLst/>
          </a:prstGeom>
          <a:solidFill>
            <a:schemeClr val="lt1"/>
          </a:solidFill>
          <a:ln>
            <a:noFill/>
          </a:ln>
        </p:spPr>
        <p:txBody>
          <a:bodyPr spcFirstLastPara="1" wrap="square" lIns="91425" tIns="91425" rIns="91425" bIns="91425" anchor="ctr" anchorCtr="0">
            <a:noAutofit/>
          </a:bodyPr>
          <a:lstStyle/>
          <a:p>
            <a:endParaRPr>
              <a:latin typeface="Times New Roman"/>
            </a:endParaRPr>
          </a:p>
        </p:txBody>
      </p:sp>
      <p:sp>
        <p:nvSpPr>
          <p:cNvPr id="1431" name="Google Shape;1431;p37"/>
          <p:cNvSpPr txBox="1">
            <a:spLocks noGrp="1"/>
          </p:cNvSpPr>
          <p:nvPr>
            <p:ph type="ctrTitle"/>
          </p:nvPr>
        </p:nvSpPr>
        <p:spPr>
          <a:xfrm>
            <a:off x="414071" y="294133"/>
            <a:ext cx="8402320" cy="723784"/>
          </a:xfrm>
          <a:prstGeom prst="rect">
            <a:avLst/>
          </a:prstGeom>
        </p:spPr>
        <p:txBody>
          <a:bodyPr spcFirstLastPara="1" wrap="square" lIns="91425" tIns="91425" rIns="91425" bIns="91425" anchor="ctr" anchorCtr="0">
            <a:noAutofit/>
          </a:bodyPr>
          <a:lstStyle/>
          <a:p>
            <a:pPr marL="457200" lvl="0" indent="-304800"/>
            <a:r>
              <a:rPr lang="en-US" b="1" i="1" dirty="0" smtClean="0">
                <a:solidFill>
                  <a:srgbClr val="0070C0"/>
                </a:solidFill>
                <a:latin typeface="Open Sans"/>
              </a:rPr>
              <a:t>    </a:t>
            </a:r>
            <a:br>
              <a:rPr lang="en-US" b="1" i="1" dirty="0" smtClean="0">
                <a:solidFill>
                  <a:srgbClr val="0070C0"/>
                </a:solidFill>
                <a:latin typeface="Open Sans"/>
              </a:rPr>
            </a:br>
            <a:r>
              <a:rPr lang="en-US" b="1" i="1" dirty="0">
                <a:solidFill>
                  <a:srgbClr val="0070C0"/>
                </a:solidFill>
                <a:latin typeface="Open Sans"/>
              </a:rPr>
              <a:t/>
            </a:r>
            <a:br>
              <a:rPr lang="en-US" b="1" i="1" dirty="0">
                <a:solidFill>
                  <a:srgbClr val="0070C0"/>
                </a:solidFill>
                <a:latin typeface="Open Sans"/>
              </a:rPr>
            </a:br>
            <a:r>
              <a:rPr lang="vi-VN" b="1" i="1" dirty="0">
                <a:solidFill>
                  <a:srgbClr val="0070C0"/>
                </a:solidFill>
                <a:latin typeface="Open Sans"/>
              </a:rPr>
              <a:t>- Kể tên những truyền thống nổi bật của nhà</a:t>
            </a:r>
            <a:r>
              <a:rPr lang="en-US" b="1" i="1" dirty="0">
                <a:solidFill>
                  <a:srgbClr val="0070C0"/>
                </a:solidFill>
                <a:latin typeface="Open Sans"/>
              </a:rPr>
              <a:t> trường</a:t>
            </a:r>
            <a:br>
              <a:rPr lang="en-US" b="1" i="1" dirty="0">
                <a:solidFill>
                  <a:srgbClr val="0070C0"/>
                </a:solidFill>
                <a:latin typeface="Open Sans"/>
              </a:rPr>
            </a:br>
            <a:r>
              <a:rPr lang="en-US" b="1" i="1" dirty="0" smtClean="0">
                <a:solidFill>
                  <a:srgbClr val="0070C0"/>
                </a:solidFill>
                <a:latin typeface="Open Sans"/>
              </a:rPr>
              <a:t/>
            </a:r>
            <a:br>
              <a:rPr lang="en-US" b="1" i="1" dirty="0" smtClean="0">
                <a:solidFill>
                  <a:srgbClr val="0070C0"/>
                </a:solidFill>
                <a:latin typeface="Open Sans"/>
              </a:rPr>
            </a:br>
            <a:r>
              <a:rPr lang="vi-VN" b="1" i="1" dirty="0" smtClean="0">
                <a:solidFill>
                  <a:srgbClr val="0070C0"/>
                </a:solidFill>
                <a:latin typeface="Open Sans"/>
              </a:rPr>
              <a:t>- </a:t>
            </a:r>
            <a:r>
              <a:rPr lang="vi-VN" b="1" i="1" dirty="0">
                <a:solidFill>
                  <a:srgbClr val="0070C0"/>
                </a:solidFill>
                <a:latin typeface="Open Sans"/>
              </a:rPr>
              <a:t>Nêu những việc mà thầy cô, học sinh đã làm để xây dựng truyền thống nhà trường.</a:t>
            </a:r>
            <a:endParaRPr b="1" i="1" dirty="0">
              <a:solidFill>
                <a:srgbClr val="0070C0"/>
              </a:solidFill>
              <a:latin typeface="+mn-lt"/>
              <a:cs typeface="Calibri" panose="020F0502020204030204" pitchFamily="34" charset="0"/>
            </a:endParaRPr>
          </a:p>
        </p:txBody>
      </p:sp>
      <p:sp>
        <p:nvSpPr>
          <p:cNvPr id="1433" name="Google Shape;1433;p37"/>
          <p:cNvSpPr txBox="1">
            <a:spLocks noGrp="1"/>
          </p:cNvSpPr>
          <p:nvPr>
            <p:ph type="subTitle" idx="2"/>
          </p:nvPr>
        </p:nvSpPr>
        <p:spPr>
          <a:xfrm flipH="1">
            <a:off x="387997" y="1954608"/>
            <a:ext cx="8428394" cy="3026119"/>
          </a:xfrm>
          <a:prstGeom prst="rect">
            <a:avLst/>
          </a:prstGeom>
        </p:spPr>
        <p:txBody>
          <a:bodyPr spcFirstLastPara="1" wrap="square" lIns="91425" tIns="91425" rIns="91425" bIns="91425" anchor="ctr" anchorCtr="0">
            <a:noAutofit/>
          </a:bodyPr>
          <a:lstStyle/>
          <a:p>
            <a:pPr algn="just"/>
            <a:endParaRPr lang="en-US" sz="3200" dirty="0" smtClean="0">
              <a:solidFill>
                <a:srgbClr val="000000"/>
              </a:solidFill>
              <a:latin typeface="Open Sans"/>
            </a:endParaRPr>
          </a:p>
          <a:p>
            <a:pPr algn="just"/>
            <a:r>
              <a:rPr lang="vi-VN" sz="2800" b="1" dirty="0" smtClean="0">
                <a:solidFill>
                  <a:srgbClr val="FF0000"/>
                </a:solidFill>
                <a:latin typeface="Open Sans"/>
              </a:rPr>
              <a:t>- </a:t>
            </a:r>
            <a:r>
              <a:rPr lang="vi-VN" sz="2800" b="1" dirty="0">
                <a:solidFill>
                  <a:srgbClr val="FF0000"/>
                </a:solidFill>
                <a:latin typeface="Open Sans"/>
              </a:rPr>
              <a:t>Truyền thống: </a:t>
            </a:r>
            <a:r>
              <a:rPr lang="en-US" sz="2800" b="1" dirty="0" smtClean="0">
                <a:solidFill>
                  <a:schemeClr val="bg1">
                    <a:lumMod val="10000"/>
                  </a:schemeClr>
                </a:solidFill>
                <a:latin typeface="Open Sans"/>
              </a:rPr>
              <a:t>“</a:t>
            </a:r>
            <a:r>
              <a:rPr lang="vi-VN" sz="2800" dirty="0" smtClean="0">
                <a:solidFill>
                  <a:srgbClr val="000000"/>
                </a:solidFill>
                <a:latin typeface="Open Sans"/>
              </a:rPr>
              <a:t>Uống </a:t>
            </a:r>
            <a:r>
              <a:rPr lang="vi-VN" sz="2800" dirty="0">
                <a:solidFill>
                  <a:srgbClr val="000000"/>
                </a:solidFill>
                <a:latin typeface="Open Sans"/>
              </a:rPr>
              <a:t>nước nhớ </a:t>
            </a:r>
            <a:r>
              <a:rPr lang="vi-VN" sz="2800" dirty="0" smtClean="0">
                <a:solidFill>
                  <a:srgbClr val="000000"/>
                </a:solidFill>
                <a:latin typeface="Open Sans"/>
              </a:rPr>
              <a:t>nguồn</a:t>
            </a:r>
            <a:r>
              <a:rPr lang="en-US" sz="2800" dirty="0" smtClean="0">
                <a:solidFill>
                  <a:srgbClr val="000000"/>
                </a:solidFill>
                <a:latin typeface="Open Sans"/>
              </a:rPr>
              <a:t>”</a:t>
            </a:r>
            <a:r>
              <a:rPr lang="vi-VN" sz="2800" dirty="0" smtClean="0">
                <a:solidFill>
                  <a:srgbClr val="000000"/>
                </a:solidFill>
                <a:latin typeface="Open Sans"/>
              </a:rPr>
              <a:t>, </a:t>
            </a:r>
            <a:r>
              <a:rPr lang="en-US" sz="2800" dirty="0" smtClean="0">
                <a:solidFill>
                  <a:srgbClr val="000000"/>
                </a:solidFill>
                <a:latin typeface="Open Sans"/>
              </a:rPr>
              <a:t>“</a:t>
            </a:r>
            <a:r>
              <a:rPr lang="vi-VN" sz="2800" dirty="0" smtClean="0">
                <a:solidFill>
                  <a:srgbClr val="000000"/>
                </a:solidFill>
                <a:latin typeface="Open Sans"/>
              </a:rPr>
              <a:t>Tôn </a:t>
            </a:r>
            <a:r>
              <a:rPr lang="vi-VN" sz="2800" dirty="0">
                <a:solidFill>
                  <a:srgbClr val="000000"/>
                </a:solidFill>
                <a:latin typeface="Open Sans"/>
              </a:rPr>
              <a:t>sư trọng </a:t>
            </a:r>
            <a:r>
              <a:rPr lang="vi-VN" sz="2800" dirty="0" smtClean="0">
                <a:solidFill>
                  <a:srgbClr val="000000"/>
                </a:solidFill>
                <a:latin typeface="Open Sans"/>
              </a:rPr>
              <a:t>đạo</a:t>
            </a:r>
            <a:r>
              <a:rPr lang="en-US" sz="2800" dirty="0" smtClean="0">
                <a:solidFill>
                  <a:srgbClr val="000000"/>
                </a:solidFill>
                <a:latin typeface="Open Sans"/>
              </a:rPr>
              <a:t>”</a:t>
            </a:r>
            <a:r>
              <a:rPr lang="vi-VN" sz="2800" dirty="0" smtClean="0">
                <a:solidFill>
                  <a:srgbClr val="000000"/>
                </a:solidFill>
                <a:latin typeface="Open Sans"/>
              </a:rPr>
              <a:t>,…</a:t>
            </a:r>
            <a:endParaRPr lang="vi-VN" sz="2800" dirty="0">
              <a:solidFill>
                <a:srgbClr val="000000"/>
              </a:solidFill>
              <a:latin typeface="Open Sans"/>
            </a:endParaRPr>
          </a:p>
          <a:p>
            <a:pPr algn="just"/>
            <a:r>
              <a:rPr lang="vi-VN" sz="2800" b="1" dirty="0">
                <a:solidFill>
                  <a:srgbClr val="FF0000"/>
                </a:solidFill>
                <a:latin typeface="Open Sans"/>
              </a:rPr>
              <a:t>- Những việc làm:</a:t>
            </a:r>
          </a:p>
          <a:p>
            <a:pPr algn="just"/>
            <a:r>
              <a:rPr lang="vi-VN" sz="2800" dirty="0">
                <a:solidFill>
                  <a:srgbClr val="000000"/>
                </a:solidFill>
                <a:latin typeface="Open Sans"/>
              </a:rPr>
              <a:t>+ Ngày 20/11 trường </a:t>
            </a:r>
            <a:r>
              <a:rPr lang="vi-VN" sz="2800" dirty="0" smtClean="0">
                <a:solidFill>
                  <a:srgbClr val="000000"/>
                </a:solidFill>
                <a:latin typeface="Open Sans"/>
              </a:rPr>
              <a:t>em </a:t>
            </a:r>
            <a:r>
              <a:rPr lang="vi-VN" sz="2800" dirty="0">
                <a:solidFill>
                  <a:srgbClr val="000000"/>
                </a:solidFill>
                <a:latin typeface="Open Sans"/>
              </a:rPr>
              <a:t>tổ chức </a:t>
            </a:r>
            <a:r>
              <a:rPr lang="vi-VN" sz="2800" dirty="0" smtClean="0">
                <a:solidFill>
                  <a:srgbClr val="000000"/>
                </a:solidFill>
                <a:latin typeface="Open Sans"/>
              </a:rPr>
              <a:t>tri </a:t>
            </a:r>
            <a:r>
              <a:rPr lang="vi-VN" sz="2800" dirty="0">
                <a:solidFill>
                  <a:srgbClr val="000000"/>
                </a:solidFill>
                <a:latin typeface="Open Sans"/>
              </a:rPr>
              <a:t>ân thầy cô.</a:t>
            </a:r>
          </a:p>
          <a:p>
            <a:pPr algn="just"/>
            <a:r>
              <a:rPr lang="vi-VN" sz="2800" dirty="0">
                <a:solidFill>
                  <a:srgbClr val="000000"/>
                </a:solidFill>
                <a:latin typeface="Open Sans"/>
              </a:rPr>
              <a:t>+ Tháng 3 tổ chức </a:t>
            </a:r>
            <a:r>
              <a:rPr lang="vi-VN" sz="2800" dirty="0" smtClean="0">
                <a:solidFill>
                  <a:srgbClr val="000000"/>
                </a:solidFill>
                <a:latin typeface="Open Sans"/>
              </a:rPr>
              <a:t>trồng </a:t>
            </a:r>
            <a:r>
              <a:rPr lang="vi-VN" sz="2800" dirty="0">
                <a:solidFill>
                  <a:srgbClr val="000000"/>
                </a:solidFill>
                <a:latin typeface="Open Sans"/>
              </a:rPr>
              <a:t>cây gây rừng.</a:t>
            </a:r>
          </a:p>
          <a:p>
            <a:pPr algn="just"/>
            <a:r>
              <a:rPr lang="vi-VN" sz="2800" dirty="0">
                <a:solidFill>
                  <a:srgbClr val="000000"/>
                </a:solidFill>
                <a:latin typeface="Open Sans"/>
              </a:rPr>
              <a:t>+ Thi đua dạy tốt học </a:t>
            </a:r>
            <a:r>
              <a:rPr lang="vi-VN" sz="2800" dirty="0" smtClean="0">
                <a:solidFill>
                  <a:srgbClr val="000000"/>
                </a:solidFill>
                <a:latin typeface="Open Sans"/>
              </a:rPr>
              <a:t>tốt</a:t>
            </a:r>
            <a:r>
              <a:rPr lang="en-US" sz="2800" dirty="0" smtClean="0">
                <a:solidFill>
                  <a:srgbClr val="000000"/>
                </a:solidFill>
                <a:latin typeface="Open Sans"/>
              </a:rPr>
              <a:t>,</a:t>
            </a:r>
            <a:r>
              <a:rPr lang="vi-VN" sz="2800" dirty="0" smtClean="0">
                <a:solidFill>
                  <a:srgbClr val="000000"/>
                </a:solidFill>
                <a:latin typeface="Open Sans"/>
              </a:rPr>
              <a:t> </a:t>
            </a:r>
            <a:r>
              <a:rPr lang="vi-VN" sz="2800" dirty="0">
                <a:solidFill>
                  <a:srgbClr val="000000"/>
                </a:solidFill>
                <a:latin typeface="Open Sans"/>
              </a:rPr>
              <a:t>“Trường học thân </a:t>
            </a:r>
            <a:r>
              <a:rPr lang="vi-VN" sz="2800" dirty="0" smtClean="0">
                <a:solidFill>
                  <a:srgbClr val="000000"/>
                </a:solidFill>
                <a:latin typeface="Open Sans"/>
              </a:rPr>
              <a:t>thiện”</a:t>
            </a:r>
            <a:endParaRPr lang="vi-VN" sz="2800" dirty="0">
              <a:solidFill>
                <a:srgbClr val="000000"/>
              </a:solidFill>
              <a:latin typeface="Open Sans"/>
            </a:endParaRPr>
          </a:p>
          <a:p>
            <a:pPr algn="just"/>
            <a:r>
              <a:rPr lang="vi-VN" sz="2800" dirty="0">
                <a:solidFill>
                  <a:srgbClr val="000000"/>
                </a:solidFill>
                <a:latin typeface="Open Sans"/>
              </a:rPr>
              <a:t>+ Tham gia hoạt động thiện nguyện, nhân đạo</a:t>
            </a:r>
            <a:r>
              <a:rPr lang="vi-VN" sz="2800" dirty="0" smtClean="0">
                <a:solidFill>
                  <a:srgbClr val="000000"/>
                </a:solidFill>
                <a:latin typeface="Open Sans"/>
              </a:rPr>
              <a:t>.</a:t>
            </a:r>
            <a:r>
              <a:rPr lang="en-US" sz="2800" dirty="0" smtClean="0">
                <a:solidFill>
                  <a:srgbClr val="000000"/>
                </a:solidFill>
                <a:latin typeface="Open Sans"/>
              </a:rPr>
              <a:t>..</a:t>
            </a:r>
            <a:endParaRPr lang="vi-VN" sz="2800" dirty="0">
              <a:solidFill>
                <a:srgbClr val="000000"/>
              </a:solidFill>
              <a:latin typeface="Open Sans"/>
            </a:endParaRPr>
          </a:p>
          <a:p>
            <a:pPr algn="just">
              <a:spcAft>
                <a:spcPts val="1000"/>
              </a:spcAft>
              <a:tabLst>
                <a:tab pos="90170" algn="l"/>
                <a:tab pos="180340" algn="l"/>
              </a:tabLst>
            </a:pPr>
            <a:endParaRPr lang="en-US" sz="2800" dirty="0">
              <a:solidFill>
                <a:srgbClr val="0070C0"/>
              </a:solidFill>
              <a:latin typeface="Calibri"/>
              <a:ea typeface="Calibri"/>
              <a:cs typeface="Times New Roman"/>
            </a:endParaRPr>
          </a:p>
        </p:txBody>
      </p:sp>
    </p:spTree>
    <p:extLst>
      <p:ext uri="{BB962C8B-B14F-4D97-AF65-F5344CB8AC3E}">
        <p14:creationId xmlns:p14="http://schemas.microsoft.com/office/powerpoint/2010/main" val="248550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37"/>
          <p:cNvSpPr/>
          <p:nvPr/>
        </p:nvSpPr>
        <p:spPr>
          <a:xfrm>
            <a:off x="443682" y="1965464"/>
            <a:ext cx="6121020" cy="3178036"/>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1430" name="Google Shape;1430;p37"/>
          <p:cNvSpPr/>
          <p:nvPr/>
        </p:nvSpPr>
        <p:spPr>
          <a:xfrm>
            <a:off x="387998" y="1307450"/>
            <a:ext cx="4084413" cy="591000"/>
          </a:xfrm>
          <a:prstGeom prst="rect">
            <a:avLst/>
          </a:prstGeom>
          <a:solidFill>
            <a:schemeClr val="lt1"/>
          </a:solidFill>
          <a:ln>
            <a:noFill/>
          </a:ln>
        </p:spPr>
        <p:txBody>
          <a:bodyPr spcFirstLastPara="1" wrap="square" lIns="91425" tIns="91425" rIns="91425" bIns="91425" anchor="ctr" anchorCtr="0">
            <a:noAutofit/>
          </a:bodyPr>
          <a:lstStyle/>
          <a:p>
            <a:endParaRPr>
              <a:latin typeface="Times New Roman"/>
            </a:endParaRPr>
          </a:p>
        </p:txBody>
      </p:sp>
      <p:sp>
        <p:nvSpPr>
          <p:cNvPr id="1431" name="Google Shape;1431;p37"/>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smtClean="0">
                <a:solidFill>
                  <a:srgbClr val="0070C0"/>
                </a:solidFill>
                <a:latin typeface="+mn-lt"/>
                <a:cs typeface="Calibri" panose="020F0502020204030204" pitchFamily="34" charset="0"/>
              </a:rPr>
              <a:t>HOẠT ĐỘNG NHÓM</a:t>
            </a:r>
            <a:endParaRPr dirty="0">
              <a:solidFill>
                <a:srgbClr val="0070C0"/>
              </a:solidFill>
              <a:latin typeface="+mn-lt"/>
              <a:cs typeface="Calibri" panose="020F0502020204030204" pitchFamily="34" charset="0"/>
            </a:endParaRPr>
          </a:p>
        </p:txBody>
      </p:sp>
      <p:sp>
        <p:nvSpPr>
          <p:cNvPr id="1432" name="Google Shape;1432;p37"/>
          <p:cNvSpPr txBox="1">
            <a:spLocks noGrp="1"/>
          </p:cNvSpPr>
          <p:nvPr>
            <p:ph type="subTitle" idx="1"/>
          </p:nvPr>
        </p:nvSpPr>
        <p:spPr>
          <a:xfrm flipH="1">
            <a:off x="387997" y="1255875"/>
            <a:ext cx="4015402" cy="57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3200" b="1" dirty="0">
                <a:solidFill>
                  <a:schemeClr val="bg1">
                    <a:lumMod val="10000"/>
                  </a:schemeClr>
                </a:solidFill>
                <a:latin typeface="+mn-lt"/>
                <a:cs typeface="Calibri Light" panose="020F0302020204030204" pitchFamily="34" charset="0"/>
              </a:rPr>
              <a:t>NHIỆM </a:t>
            </a:r>
            <a:r>
              <a:rPr lang="es" sz="3200" b="1" dirty="0" smtClean="0">
                <a:solidFill>
                  <a:schemeClr val="bg1">
                    <a:lumMod val="10000"/>
                  </a:schemeClr>
                </a:solidFill>
                <a:latin typeface="+mn-lt"/>
                <a:cs typeface="Calibri Light" panose="020F0302020204030204" pitchFamily="34" charset="0"/>
              </a:rPr>
              <a:t>VỤ 2</a:t>
            </a:r>
            <a:endParaRPr sz="3200" b="1" dirty="0">
              <a:solidFill>
                <a:schemeClr val="bg1">
                  <a:lumMod val="10000"/>
                </a:schemeClr>
              </a:solidFill>
              <a:latin typeface="+mn-lt"/>
              <a:cs typeface="Calibri Light" panose="020F0302020204030204" pitchFamily="34" charset="0"/>
            </a:endParaRPr>
          </a:p>
        </p:txBody>
      </p:sp>
      <p:sp>
        <p:nvSpPr>
          <p:cNvPr id="1433" name="Google Shape;1433;p37"/>
          <p:cNvSpPr txBox="1">
            <a:spLocks noGrp="1"/>
          </p:cNvSpPr>
          <p:nvPr>
            <p:ph type="subTitle" idx="2"/>
          </p:nvPr>
        </p:nvSpPr>
        <p:spPr>
          <a:xfrm flipH="1">
            <a:off x="596498" y="2073701"/>
            <a:ext cx="5847433" cy="3190820"/>
          </a:xfrm>
          <a:prstGeom prst="rect">
            <a:avLst/>
          </a:prstGeom>
        </p:spPr>
        <p:txBody>
          <a:bodyPr spcFirstLastPara="1" wrap="square" lIns="91425" tIns="91425" rIns="91425" bIns="91425" anchor="ctr" anchorCtr="0">
            <a:noAutofit/>
          </a:bodyPr>
          <a:lstStyle/>
          <a:p>
            <a:pPr marL="0" lvl="0" indent="0"/>
            <a:r>
              <a:rPr lang="es" sz="3200" b="1" dirty="0" smtClean="0">
                <a:solidFill>
                  <a:srgbClr val="FF0000"/>
                </a:solidFill>
                <a:latin typeface="+mn-lt"/>
              </a:rPr>
              <a:t>2. </a:t>
            </a:r>
            <a:r>
              <a:rPr lang="vi-VN" sz="3200" dirty="0" smtClean="0">
                <a:solidFill>
                  <a:srgbClr val="FF0000"/>
                </a:solidFill>
                <a:latin typeface="Open Sans"/>
              </a:rPr>
              <a:t>Thảo </a:t>
            </a:r>
            <a:r>
              <a:rPr lang="vi-VN" sz="3200" dirty="0">
                <a:solidFill>
                  <a:srgbClr val="FF0000"/>
                </a:solidFill>
                <a:latin typeface="Open Sans"/>
              </a:rPr>
              <a:t>luận những việc em có thể làm nhằm góp phần xây dựng truyền thống nhà trường.</a:t>
            </a:r>
            <a:r>
              <a:rPr lang="es" sz="3200" dirty="0" smtClean="0">
                <a:solidFill>
                  <a:srgbClr val="FF0000"/>
                </a:solidFill>
                <a:latin typeface="+mn-lt"/>
              </a:rPr>
              <a:t> </a:t>
            </a:r>
            <a:endParaRPr sz="3200" dirty="0">
              <a:solidFill>
                <a:srgbClr val="FF0000"/>
              </a:solidFill>
              <a:latin typeface="+mn-lt"/>
            </a:endParaRPr>
          </a:p>
        </p:txBody>
      </p:sp>
      <p:grpSp>
        <p:nvGrpSpPr>
          <p:cNvPr id="1434" name="Google Shape;1434;p37"/>
          <p:cNvGrpSpPr/>
          <p:nvPr/>
        </p:nvGrpSpPr>
        <p:grpSpPr>
          <a:xfrm>
            <a:off x="6873829" y="571834"/>
            <a:ext cx="1336534" cy="4253495"/>
            <a:chOff x="5358610" y="540000"/>
            <a:chExt cx="2707840" cy="4253495"/>
          </a:xfrm>
        </p:grpSpPr>
        <p:sp>
          <p:nvSpPr>
            <p:cNvPr id="1435" name="Google Shape;1435;p37"/>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36" name="Google Shape;1436;p37"/>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37" name="Google Shape;1437;p37"/>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38" name="Google Shape;1438;p37"/>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39" name="Google Shape;1439;p37"/>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0" name="Google Shape;1440;p37"/>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1" name="Google Shape;1441;p37"/>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2" name="Google Shape;1442;p37"/>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3" name="Google Shape;1443;p37"/>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4" name="Google Shape;1444;p37"/>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5" name="Google Shape;1445;p37"/>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6" name="Google Shape;1446;p37"/>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7" name="Google Shape;1447;p37"/>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chemeClr val="lt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8" name="Google Shape;1448;p37"/>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49" name="Google Shape;1449;p37"/>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0" name="Google Shape;1450;p37"/>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1" name="Google Shape;1451;p37"/>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2" name="Google Shape;1452;p37"/>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3" name="Google Shape;1453;p37"/>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4" name="Google Shape;1454;p37"/>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5" name="Google Shape;1455;p37"/>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6" name="Google Shape;1456;p37"/>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7" name="Google Shape;1457;p37"/>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8" name="Google Shape;1458;p37"/>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chemeClr val="accent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59" name="Google Shape;1459;p37"/>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chemeClr val="accent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0" name="Google Shape;1460;p37"/>
            <p:cNvSpPr/>
            <p:nvPr/>
          </p:nvSpPr>
          <p:spPr>
            <a:xfrm flipH="1">
              <a:off x="6635543" y="4466210"/>
              <a:ext cx="63" cy="63"/>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1" name="Google Shape;1461;p37"/>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2" name="Google Shape;1462;p37"/>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3" name="Google Shape;1463;p37"/>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4" name="Google Shape;1464;p37"/>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5" name="Google Shape;1465;p37"/>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6" name="Google Shape;1466;p37"/>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7" name="Google Shape;1467;p37"/>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8" name="Google Shape;1468;p37"/>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69" name="Google Shape;1469;p37"/>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0" name="Google Shape;1470;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1" name="Google Shape;1471;p37"/>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2" name="Google Shape;1472;p37"/>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DD837F">
                <a:alpha val="5373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3" name="Google Shape;1473;p37"/>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DD837F">
                <a:alpha val="5373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4" name="Google Shape;1474;p37"/>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chemeClr val="accent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5" name="Google Shape;1475;p37"/>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6" name="Google Shape;1476;p37"/>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7" name="Google Shape;1477;p37"/>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8" name="Google Shape;1478;p37"/>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79" name="Google Shape;1479;p37"/>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0" name="Google Shape;1480;p37"/>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1" name="Google Shape;1481;p37"/>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2" name="Google Shape;1482;p37"/>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3" name="Google Shape;1483;p37"/>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4" name="Google Shape;1484;p37"/>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5" name="Google Shape;1485;p37"/>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6" name="Google Shape;1486;p37"/>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7" name="Google Shape;1487;p37"/>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8" name="Google Shape;1488;p37"/>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89" name="Google Shape;1489;p37"/>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0" name="Google Shape;1490;p37"/>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1" name="Google Shape;1491;p37"/>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2" name="Google Shape;1492;p37"/>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3" name="Google Shape;1493;p37"/>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4" name="Google Shape;1494;p37"/>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5" name="Google Shape;1495;p37"/>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6" name="Google Shape;1496;p37"/>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7" name="Google Shape;1497;p37"/>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8" name="Google Shape;1498;p37"/>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499" name="Google Shape;1499;p37"/>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0" name="Google Shape;1500;p37"/>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1" name="Google Shape;1501;p37"/>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2" name="Google Shape;1502;p37"/>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3" name="Google Shape;1503;p37"/>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4" name="Google Shape;1504;p37"/>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5" name="Google Shape;1505;p37"/>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6" name="Google Shape;1506;p37"/>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7" name="Google Shape;1507;p37"/>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8" name="Google Shape;1508;p37"/>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09" name="Google Shape;1509;p37"/>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0" name="Google Shape;1510;p37"/>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1" name="Google Shape;1511;p37"/>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2" name="Google Shape;1512;p37"/>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3" name="Google Shape;1513;p37"/>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4" name="Google Shape;1514;p37"/>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5" name="Google Shape;1515;p37"/>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6" name="Google Shape;1516;p37"/>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7" name="Google Shape;1517;p37"/>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8" name="Google Shape;1518;p37"/>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19" name="Google Shape;1519;p37"/>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0" name="Google Shape;1520;p37"/>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1" name="Google Shape;1521;p37"/>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2" name="Google Shape;1522;p37"/>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3" name="Google Shape;1523;p37"/>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4" name="Google Shape;1524;p37"/>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5" name="Google Shape;1525;p37"/>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6" name="Google Shape;1526;p37"/>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7" name="Google Shape;1527;p37"/>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8" name="Google Shape;1528;p37"/>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29" name="Google Shape;1529;p37"/>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0" name="Google Shape;1530;p37"/>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1" name="Google Shape;1531;p37"/>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2" name="Google Shape;1532;p37"/>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3" name="Google Shape;1533;p37"/>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4" name="Google Shape;1534;p37"/>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5" name="Google Shape;1535;p37"/>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6" name="Google Shape;1536;p37"/>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7" name="Google Shape;1537;p37"/>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8" name="Google Shape;1538;p37"/>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DD837F">
                <a:alpha val="5373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39" name="Google Shape;1539;p37"/>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0" name="Google Shape;1540;p37"/>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1" name="Google Shape;1541;p37"/>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2" name="Google Shape;1542;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3" name="Google Shape;1543;p37"/>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DD837F">
                <a:alpha val="5373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4" name="Google Shape;1544;p37"/>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5" name="Google Shape;1545;p37"/>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6" name="Google Shape;1546;p37"/>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7" name="Google Shape;1547;p37"/>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8" name="Google Shape;1548;p37"/>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49" name="Google Shape;1549;p37"/>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0" name="Google Shape;1550;p37"/>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1" name="Google Shape;1551;p37"/>
            <p:cNvSpPr/>
            <p:nvPr/>
          </p:nvSpPr>
          <p:spPr>
            <a:xfrm flipH="1">
              <a:off x="6883836" y="3353610"/>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2" name="Google Shape;1552;p37"/>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3" name="Google Shape;1553;p37"/>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4" name="Google Shape;1554;p37"/>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5" name="Google Shape;1555;p37"/>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6" name="Google Shape;1556;p37"/>
            <p:cNvSpPr/>
            <p:nvPr/>
          </p:nvSpPr>
          <p:spPr>
            <a:xfrm flipH="1">
              <a:off x="6556408" y="3397138"/>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7" name="Google Shape;1557;p37"/>
            <p:cNvSpPr/>
            <p:nvPr/>
          </p:nvSpPr>
          <p:spPr>
            <a:xfrm flipH="1">
              <a:off x="6468372" y="3363883"/>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8" name="Google Shape;1558;p37"/>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59" name="Google Shape;1559;p37"/>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0" name="Google Shape;1560;p37"/>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1" name="Google Shape;1561;p37"/>
            <p:cNvSpPr/>
            <p:nvPr/>
          </p:nvSpPr>
          <p:spPr>
            <a:xfrm flipH="1">
              <a:off x="6315271" y="3311812"/>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2" name="Google Shape;1562;p37"/>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3" name="Google Shape;1563;p37"/>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4" name="Google Shape;1564;p37"/>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5" name="Google Shape;1565;p37"/>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6" name="Google Shape;1566;p37"/>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7" name="Google Shape;1567;p37"/>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8" name="Google Shape;1568;p37"/>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69" name="Google Shape;1569;p37"/>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0" name="Google Shape;1570;p37"/>
            <p:cNvSpPr/>
            <p:nvPr/>
          </p:nvSpPr>
          <p:spPr>
            <a:xfrm flipH="1">
              <a:off x="6551030" y="3396513"/>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1" name="Google Shape;1571;p37"/>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2" name="Google Shape;1572;p37"/>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3" name="Google Shape;1573;p37"/>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4" name="Google Shape;1574;p37"/>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5" name="Google Shape;1575;p37"/>
            <p:cNvSpPr/>
            <p:nvPr/>
          </p:nvSpPr>
          <p:spPr>
            <a:xfrm flipH="1">
              <a:off x="6313582" y="3293550"/>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6" name="Google Shape;1576;p37"/>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7" name="Google Shape;1577;p37"/>
            <p:cNvSpPr/>
            <p:nvPr/>
          </p:nvSpPr>
          <p:spPr>
            <a:xfrm flipH="1">
              <a:off x="6882773" y="3346105"/>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8" name="Google Shape;1578;p37"/>
            <p:cNvSpPr/>
            <p:nvPr/>
          </p:nvSpPr>
          <p:spPr>
            <a:xfrm flipH="1">
              <a:off x="6935851"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79" name="Google Shape;1579;p37"/>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0" name="Google Shape;1580;p37"/>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1" name="Google Shape;1581;p37"/>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2" name="Google Shape;1582;p37"/>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3" name="Google Shape;1583;p37"/>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4" name="Google Shape;1584;p37"/>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5" name="Google Shape;1585;p37"/>
            <p:cNvSpPr/>
            <p:nvPr/>
          </p:nvSpPr>
          <p:spPr>
            <a:xfrm flipH="1">
              <a:off x="6859319" y="3602499"/>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6" name="Google Shape;1586;p37"/>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7" name="Google Shape;1587;p37"/>
            <p:cNvSpPr/>
            <p:nvPr/>
          </p:nvSpPr>
          <p:spPr>
            <a:xfrm flipH="1">
              <a:off x="6933788"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8" name="Google Shape;1588;p37"/>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89" name="Google Shape;1589;p37"/>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0" name="Google Shape;1590;p37"/>
            <p:cNvSpPr/>
            <p:nvPr/>
          </p:nvSpPr>
          <p:spPr>
            <a:xfrm flipH="1">
              <a:off x="6432723" y="3354689"/>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1" name="Google Shape;1591;p37"/>
            <p:cNvSpPr/>
            <p:nvPr/>
          </p:nvSpPr>
          <p:spPr>
            <a:xfrm flipH="1">
              <a:off x="6453675" y="3371951"/>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2" name="Google Shape;1592;p37"/>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3" name="Google Shape;1593;p37"/>
            <p:cNvSpPr/>
            <p:nvPr/>
          </p:nvSpPr>
          <p:spPr>
            <a:xfrm flipH="1">
              <a:off x="6790430" y="3338589"/>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4" name="Google Shape;1594;p37"/>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5" name="Google Shape;1595;p37"/>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6" name="Google Shape;1596;p37"/>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7" name="Google Shape;1597;p37"/>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chemeClr val="dk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8" name="Google Shape;1598;p37"/>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599" name="Google Shape;1599;p37"/>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chemeClr val="accen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0" name="Google Shape;1600;p37"/>
            <p:cNvSpPr/>
            <p:nvPr/>
          </p:nvSpPr>
          <p:spPr>
            <a:xfrm flipH="1">
              <a:off x="6675903" y="3966175"/>
              <a:ext cx="232522" cy="260203"/>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1" name="Google Shape;1601;p37"/>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2" name="Google Shape;1602;p37"/>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3" name="Google Shape;1603;p37"/>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4" name="Google Shape;1604;p37"/>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5" name="Google Shape;1605;p37"/>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6" name="Google Shape;1606;p37"/>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chemeClr val="lt2"/>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7" name="Google Shape;1607;p37"/>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8" name="Google Shape;1608;p37"/>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09" name="Google Shape;1609;p37"/>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0" name="Google Shape;1610;p37"/>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1" name="Google Shape;1611;p37"/>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2" name="Google Shape;1612;p37"/>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3" name="Google Shape;1613;p37"/>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4" name="Google Shape;1614;p37"/>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5" name="Google Shape;1615;p37"/>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6" name="Google Shape;1616;p37"/>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7" name="Google Shape;1617;p37"/>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chemeClr val="dk1"/>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8" name="Google Shape;1618;p37"/>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19" name="Google Shape;1619;p37"/>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0" name="Google Shape;1620;p37"/>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1" name="Google Shape;1621;p37"/>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2" name="Google Shape;1622;p37"/>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3" name="Google Shape;1623;p37"/>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4" name="Google Shape;1624;p37"/>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5" name="Google Shape;1625;p37"/>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6" name="Google Shape;1626;p37"/>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7" name="Google Shape;1627;p37"/>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8" name="Google Shape;1628;p37"/>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chemeClr val="accent5"/>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29" name="Google Shape;1629;p37"/>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0" name="Google Shape;1630;p37"/>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1" name="Google Shape;1631;p37"/>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2" name="Google Shape;1632;p37"/>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3" name="Google Shape;1633;p37"/>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4" name="Google Shape;1634;p37"/>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5" name="Google Shape;1635;p37"/>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sp>
          <p:nvSpPr>
            <p:cNvPr id="1636" name="Google Shape;1636;p37"/>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FFFFF">
                <a:alpha val="37990"/>
              </a:srgbClr>
            </a:solidFill>
            <a:ln>
              <a:noFill/>
            </a:ln>
          </p:spPr>
          <p:txBody>
            <a:bodyPr spcFirstLastPara="1" wrap="square" lIns="91425" tIns="91425" rIns="91425" bIns="91425" anchor="ctr" anchorCtr="0">
              <a:noAutofit/>
            </a:bodyPr>
            <a:lstStyle/>
            <a:p>
              <a:endParaRPr>
                <a:solidFill>
                  <a:srgbClr val="538179"/>
                </a:solidFill>
                <a:latin typeface="Times New Roman"/>
              </a:endParaRPr>
            </a:p>
          </p:txBody>
        </p:sp>
      </p:grpSp>
    </p:spTree>
    <p:extLst>
      <p:ext uri="{BB962C8B-B14F-4D97-AF65-F5344CB8AC3E}">
        <p14:creationId xmlns:p14="http://schemas.microsoft.com/office/powerpoint/2010/main" val="2485503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 name="Rectangle 1"/>
          <p:cNvSpPr/>
          <p:nvPr/>
        </p:nvSpPr>
        <p:spPr>
          <a:xfrm>
            <a:off x="416457" y="414068"/>
            <a:ext cx="8330728" cy="3970318"/>
          </a:xfrm>
          <a:prstGeom prst="rect">
            <a:avLst/>
          </a:prstGeom>
        </p:spPr>
        <p:txBody>
          <a:bodyPr wrap="square">
            <a:spAutoFit/>
          </a:bodyPr>
          <a:lstStyle/>
          <a:p>
            <a:pPr algn="just"/>
            <a:r>
              <a:rPr lang="en-US" sz="2800" b="1" dirty="0" smtClean="0">
                <a:latin typeface="Open Sans"/>
              </a:rPr>
              <a:t>Gợi ý</a:t>
            </a:r>
            <a:r>
              <a:rPr lang="vi-VN" sz="2800" b="1" dirty="0" smtClean="0">
                <a:latin typeface="Open Sans"/>
              </a:rPr>
              <a:t>:</a:t>
            </a:r>
            <a:endParaRPr lang="vi-VN" sz="2800" dirty="0">
              <a:latin typeface="Open Sans"/>
            </a:endParaRPr>
          </a:p>
          <a:p>
            <a:pPr algn="just"/>
            <a:r>
              <a:rPr lang="vi-VN" sz="2800" dirty="0">
                <a:latin typeface="Open Sans"/>
              </a:rPr>
              <a:t>- Tham gia xây dựng các quy định của nhà trường.</a:t>
            </a:r>
          </a:p>
          <a:p>
            <a:pPr algn="just"/>
            <a:r>
              <a:rPr lang="vi-VN" sz="2800" dirty="0">
                <a:latin typeface="Open Sans"/>
              </a:rPr>
              <a:t>- Giữ gìn, bảo vệ cảnh quan nhà trường.</a:t>
            </a:r>
          </a:p>
          <a:p>
            <a:pPr algn="just"/>
            <a:r>
              <a:rPr lang="vi-VN" sz="2800" dirty="0">
                <a:latin typeface="Open Sans"/>
              </a:rPr>
              <a:t>- Tham gia lao động công ích, thiện nguyện.</a:t>
            </a:r>
          </a:p>
          <a:p>
            <a:pPr algn="just"/>
            <a:r>
              <a:rPr lang="vi-VN" sz="2800" dirty="0">
                <a:latin typeface="Open Sans"/>
              </a:rPr>
              <a:t>- Học tập, tham gia nghiên cứu khoa học.</a:t>
            </a:r>
          </a:p>
          <a:p>
            <a:pPr algn="just"/>
            <a:r>
              <a:rPr lang="vi-VN" sz="2800" dirty="0">
                <a:latin typeface="Open Sans"/>
              </a:rPr>
              <a:t>- Tích cực tham </a:t>
            </a:r>
            <a:r>
              <a:rPr lang="vi-VN" sz="2800" dirty="0" smtClean="0">
                <a:latin typeface="Open Sans"/>
              </a:rPr>
              <a:t>gia </a:t>
            </a:r>
            <a:r>
              <a:rPr lang="vi-VN" sz="2800" dirty="0">
                <a:latin typeface="Open Sans"/>
              </a:rPr>
              <a:t>chương trình </a:t>
            </a:r>
            <a:r>
              <a:rPr lang="vi-VN" sz="2800" dirty="0" smtClean="0">
                <a:latin typeface="Open Sans"/>
              </a:rPr>
              <a:t>trường </a:t>
            </a:r>
            <a:r>
              <a:rPr lang="vi-VN" sz="2800" dirty="0">
                <a:latin typeface="Open Sans"/>
              </a:rPr>
              <a:t>tổ chức</a:t>
            </a:r>
          </a:p>
          <a:p>
            <a:pPr algn="just"/>
            <a:r>
              <a:rPr lang="en-US" sz="2800" dirty="0" smtClean="0">
                <a:latin typeface="Open Sans"/>
              </a:rPr>
              <a:t>- </a:t>
            </a:r>
            <a:r>
              <a:rPr lang="vi-VN" sz="2800" dirty="0" smtClean="0">
                <a:latin typeface="Open Sans"/>
              </a:rPr>
              <a:t>Hưởng </a:t>
            </a:r>
            <a:r>
              <a:rPr lang="vi-VN" sz="2800" dirty="0">
                <a:latin typeface="Open Sans"/>
              </a:rPr>
              <a:t>ứng </a:t>
            </a:r>
            <a:r>
              <a:rPr lang="en-US" sz="2800" dirty="0" smtClean="0">
                <a:latin typeface="Open Sans"/>
              </a:rPr>
              <a:t>hoạt động nhà trường đề ra</a:t>
            </a:r>
          </a:p>
          <a:p>
            <a:pPr algn="just"/>
            <a:r>
              <a:rPr lang="vi-VN" sz="2800" dirty="0" smtClean="0">
                <a:latin typeface="Open Sans"/>
              </a:rPr>
              <a:t>- </a:t>
            </a:r>
            <a:r>
              <a:rPr lang="vi-VN" sz="2800" dirty="0">
                <a:latin typeface="Open Sans"/>
              </a:rPr>
              <a:t>Học tập tốt và luôn ngoan ngoãn, nghe lời thầy </a:t>
            </a:r>
            <a:r>
              <a:rPr lang="vi-VN" sz="2800" dirty="0" smtClean="0">
                <a:latin typeface="Open Sans"/>
              </a:rPr>
              <a:t>cô</a:t>
            </a:r>
            <a:r>
              <a:rPr lang="en-US" sz="2800" dirty="0" smtClean="0">
                <a:latin typeface="Open Sans"/>
              </a:rPr>
              <a:t>.</a:t>
            </a:r>
            <a:endParaRPr lang="vi-VN" sz="2800" dirty="0">
              <a:latin typeface="Open Sans"/>
            </a:endParaRPr>
          </a:p>
        </p:txBody>
      </p:sp>
    </p:spTree>
    <p:extLst>
      <p:ext uri="{BB962C8B-B14F-4D97-AF65-F5344CB8AC3E}">
        <p14:creationId xmlns:p14="http://schemas.microsoft.com/office/powerpoint/2010/main" val="1756055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nguage School Newsletter By Slidesgo">
  <a:themeElements>
    <a:clrScheme name="Simple Light">
      <a:dk1>
        <a:srgbClr val="538179"/>
      </a:dk1>
      <a:lt1>
        <a:srgbClr val="F4E9DF"/>
      </a:lt1>
      <a:dk2>
        <a:srgbClr val="4D372F"/>
      </a:dk2>
      <a:lt2>
        <a:srgbClr val="FFFFFF"/>
      </a:lt2>
      <a:accent1>
        <a:srgbClr val="D1D89A"/>
      </a:accent1>
      <a:accent2>
        <a:srgbClr val="DBD4CE"/>
      </a:accent2>
      <a:accent3>
        <a:srgbClr val="789C7C"/>
      </a:accent3>
      <a:accent4>
        <a:srgbClr val="81A785"/>
      </a:accent4>
      <a:accent5>
        <a:srgbClr val="FF7160"/>
      </a:accent5>
      <a:accent6>
        <a:srgbClr val="F8988D"/>
      </a:accent6>
      <a:hlink>
        <a:srgbClr val="528C45"/>
      </a:hlink>
      <a:folHlink>
        <a:srgbClr val="0097A7"/>
      </a:folHlink>
    </a:clrScheme>
    <a:fontScheme name="Custom 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nguage School Newsletter By Slidesgo">
  <a:themeElements>
    <a:clrScheme name="Simple Light">
      <a:dk1>
        <a:srgbClr val="538179"/>
      </a:dk1>
      <a:lt1>
        <a:srgbClr val="F4E9DF"/>
      </a:lt1>
      <a:dk2>
        <a:srgbClr val="4D372F"/>
      </a:dk2>
      <a:lt2>
        <a:srgbClr val="FFFFFF"/>
      </a:lt2>
      <a:accent1>
        <a:srgbClr val="D1D89A"/>
      </a:accent1>
      <a:accent2>
        <a:srgbClr val="DBD4CE"/>
      </a:accent2>
      <a:accent3>
        <a:srgbClr val="789C7C"/>
      </a:accent3>
      <a:accent4>
        <a:srgbClr val="81A785"/>
      </a:accent4>
      <a:accent5>
        <a:srgbClr val="FF7160"/>
      </a:accent5>
      <a:accent6>
        <a:srgbClr val="F8988D"/>
      </a:accent6>
      <a:hlink>
        <a:srgbClr val="528C45"/>
      </a:hlink>
      <a:folHlink>
        <a:srgbClr val="0097A7"/>
      </a:folHlink>
    </a:clrScheme>
    <a:fontScheme name="Custom 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1357</TotalTime>
  <Words>645</Words>
  <Application>Microsoft Office PowerPoint</Application>
  <PresentationFormat>On-screen Show (16:9)</PresentationFormat>
  <Paragraphs>85</Paragraphs>
  <Slides>19</Slides>
  <Notes>18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19</vt:i4>
      </vt:variant>
    </vt:vector>
  </HeadingPairs>
  <TitlesOfParts>
    <vt:vector size="35" baseType="lpstr">
      <vt:lpstr>Arial</vt:lpstr>
      <vt:lpstr>Times New Roman</vt:lpstr>
      <vt:lpstr>Open Sans</vt:lpstr>
      <vt:lpstr>Calibri</vt:lpstr>
      <vt:lpstr>Barlow</vt:lpstr>
      <vt:lpstr>Barlow Semi Condensed</vt:lpstr>
      <vt:lpstr>Anton</vt:lpstr>
      <vt:lpstr>Fira Sans Extra Condensed</vt:lpstr>
      <vt:lpstr>Denk One</vt:lpstr>
      <vt:lpstr>Barlow Semi Condensed Light</vt:lpstr>
      <vt:lpstr>Calibri Light</vt:lpstr>
      <vt:lpstr>思源黑体 CN Heavy</vt:lpstr>
      <vt:lpstr>Gisha</vt:lpstr>
      <vt:lpstr>Barlow Condensed</vt:lpstr>
      <vt:lpstr>Language School Newsletter By Slidesgo</vt:lpstr>
      <vt:lpstr>1_Language School Newsletter By Slidesgo</vt:lpstr>
      <vt:lpstr>HOẠT ĐỘNG TRẢI NGHIỆM 8</vt:lpstr>
      <vt:lpstr>EM VỚI  NHÀ TRƯỜNG</vt:lpstr>
      <vt:lpstr>NỘI DUNG CHỦ ĐỀ 1</vt:lpstr>
      <vt:lpstr>XÂY DỰNG TRUYỀN THỐNG NHÀ TRƯỜNG                                     </vt:lpstr>
      <vt:lpstr>Tìm hiểu về những việc cần làm để xây dựng truyền thống nhà trường</vt:lpstr>
      <vt:lpstr>HOẠT ĐỘNG CÁ NHÂN</vt:lpstr>
      <vt:lpstr>      - Kể tên những truyền thống nổi bật của nhà trường  - Nêu những việc mà thầy cô, học sinh đã làm để xây dựng truyền thống nhà trường.</vt:lpstr>
      <vt:lpstr>HOẠT ĐỘNG NHÓM</vt:lpstr>
      <vt:lpstr>PowerPoint Presentation</vt:lpstr>
      <vt:lpstr>   Thực hiện hoạt động xây dựng truyền thống nhà trường</vt:lpstr>
      <vt:lpstr>PowerPoint Presentation</vt:lpstr>
      <vt:lpstr>PowerPoint Presentation</vt:lpstr>
      <vt:lpstr>   Tham gia những việc làm cụ thể để góp phần xây dựng truyền thống nhà trường</vt:lpstr>
      <vt:lpstr>PowerPoint Presentation</vt:lpstr>
      <vt:lpstr>PowerPoint Presentation</vt:lpstr>
      <vt:lpstr>  ĐÁNH GIÁ CHỦ ĐỀ 1 </vt:lpstr>
      <vt:lpstr>PowerPoint Presentation</vt:lpstr>
      <vt:lpstr>HƯỚNG DẪN TỰ HỌC</vt:lpstr>
      <vt:lpstr>CHÚC CÁC EM HỌC TỐT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SCHOOL NEWSLETTER</dc:title>
  <cp:lastModifiedBy>DRAGON</cp:lastModifiedBy>
  <cp:revision>85</cp:revision>
  <dcterms:modified xsi:type="dcterms:W3CDTF">2024-10-14T07:45:46Z</dcterms:modified>
</cp:coreProperties>
</file>