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8"/>
  </p:notesMasterIdLst>
  <p:sldIdLst>
    <p:sldId id="323" r:id="rId3"/>
    <p:sldId id="256" r:id="rId4"/>
    <p:sldId id="257" r:id="rId5"/>
    <p:sldId id="258" r:id="rId6"/>
    <p:sldId id="259" r:id="rId7"/>
    <p:sldId id="270" r:id="rId8"/>
    <p:sldId id="324" r:id="rId9"/>
    <p:sldId id="329" r:id="rId10"/>
    <p:sldId id="325" r:id="rId11"/>
    <p:sldId id="330" r:id="rId12"/>
    <p:sldId id="331" r:id="rId13"/>
    <p:sldId id="296" r:id="rId14"/>
    <p:sldId id="339" r:id="rId15"/>
    <p:sldId id="332" r:id="rId16"/>
    <p:sldId id="333" r:id="rId17"/>
    <p:sldId id="326" r:id="rId18"/>
    <p:sldId id="340" r:id="rId19"/>
    <p:sldId id="334" r:id="rId20"/>
    <p:sldId id="335" r:id="rId21"/>
    <p:sldId id="341" r:id="rId22"/>
    <p:sldId id="336" r:id="rId23"/>
    <p:sldId id="342" r:id="rId24"/>
    <p:sldId id="337" r:id="rId25"/>
    <p:sldId id="338" r:id="rId26"/>
    <p:sldId id="308" r:id="rId27"/>
  </p:sldIdLst>
  <p:sldSz cx="9144000" cy="5143500" type="screen16x9"/>
  <p:notesSz cx="6858000" cy="9144000"/>
  <p:embeddedFontLst>
    <p:embeddedFont>
      <p:font typeface="Barlow Condensed" charset="0"/>
      <p:regular r:id="rId29"/>
      <p:bold r:id="rId30"/>
      <p:italic r:id="rId31"/>
      <p:boldItalic r:id="rId32"/>
    </p:embeddedFont>
    <p:embeddedFont>
      <p:font typeface="Anton" charset="0"/>
      <p:regular r:id="rId33"/>
    </p:embeddedFont>
    <p:embeddedFont>
      <p:font typeface="Barlow" charset="0"/>
      <p:regular r:id="rId34"/>
      <p:bold r:id="rId35"/>
      <p:italic r:id="rId36"/>
      <p:boldItalic r:id="rId37"/>
    </p:embeddedFont>
    <p:embeddedFont>
      <p:font typeface="Calibri Light" pitchFamily="34" charset="0"/>
      <p:regular r:id="rId38"/>
      <p:italic r:id="rId39"/>
    </p:embeddedFont>
    <p:embeddedFont>
      <p:font typeface="Barlow Semi Condensed Light" charset="0"/>
      <p:regular r:id="rId40"/>
      <p:bold r:id="rId41"/>
      <p:italic r:id="rId42"/>
      <p:boldItalic r:id="rId43"/>
    </p:embeddedFont>
    <p:embeddedFont>
      <p:font typeface="Calibri" pitchFamily="34" charset="0"/>
      <p:regular r:id="rId44"/>
      <p:bold r:id="rId45"/>
      <p:italic r:id="rId46"/>
      <p:boldItalic r:id="rId47"/>
    </p:embeddedFont>
    <p:embeddedFont>
      <p:font typeface="Fira Sans Extra Condensed" charset="0"/>
      <p:regular r:id="rId48"/>
      <p:bold r:id="rId49"/>
      <p:italic r:id="rId50"/>
      <p:boldItalic r:id="rId51"/>
    </p:embeddedFont>
    <p:embeddedFont>
      <p:font typeface="Denk One" charset="0"/>
      <p:regular r:id="rId52"/>
    </p:embeddedFont>
    <p:embeddedFont>
      <p:font typeface="Barlow Semi Condensed"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5F8374"/>
    <a:srgbClr val="ABD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3"/>
  </p:normalViewPr>
  <p:slideViewPr>
    <p:cSldViewPr snapToGrid="0" snapToObjects="1">
      <p:cViewPr>
        <p:scale>
          <a:sx n="110" d="100"/>
          <a:sy n="110" d="100"/>
        </p:scale>
        <p:origin x="-216" y="3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8" Type="http://schemas.openxmlformats.org/officeDocument/2006/relationships/slide" Target="slides/slide6.xml"/><Relationship Id="rId51" Type="http://schemas.openxmlformats.org/officeDocument/2006/relationships/font" Target="fonts/font23.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4443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2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22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984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22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8022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8022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22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58d3b44f0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58d3b44f0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8d3b44f08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8d3b44f0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5500"/>
              <a:buNone/>
              <a:defRPr sz="5500"/>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fld id="{00000000-1234-1234-1234-123412341234}" type="slidenum">
              <a:rPr lang="es"/>
              <a:pPr/>
              <a:t>‹#›</a:t>
            </a:fld>
            <a:endParaRPr>
              <a:solidFill>
                <a:srgbClr val="F4E9DF"/>
              </a:solidFill>
            </a:endParaRPr>
          </a:p>
        </p:txBody>
      </p:sp>
      <p:sp>
        <p:nvSpPr>
          <p:cNvPr id="41" name="Google Shape;41;p5"/>
          <p:cNvSpPr/>
          <p:nvPr/>
        </p:nvSpPr>
        <p:spPr>
          <a:xfrm>
            <a:off x="382675" y="397650"/>
            <a:ext cx="8378700" cy="4348200"/>
          </a:xfrm>
          <a:prstGeom prst="rect">
            <a:avLst/>
          </a:prstGeom>
          <a:solidFill>
            <a:schemeClr val="lt1"/>
          </a:solidFill>
          <a:ln>
            <a:noFill/>
          </a:ln>
        </p:spPr>
        <p:txBody>
          <a:bodyPr spcFirstLastPara="1" wrap="square" lIns="91425" tIns="91425" rIns="91425" bIns="91425" anchor="ctr" anchorCtr="0">
            <a:noAutofit/>
          </a:bodyPr>
          <a:lstStyle/>
          <a:p>
            <a:endParaRPr/>
          </a:p>
        </p:txBody>
      </p:sp>
      <p:cxnSp>
        <p:nvCxnSpPr>
          <p:cNvPr id="42" name="Google Shape;42;p5"/>
          <p:cNvCxnSpPr/>
          <p:nvPr/>
        </p:nvCxnSpPr>
        <p:spPr>
          <a:xfrm>
            <a:off x="3834150" y="2653325"/>
            <a:ext cx="1475700" cy="0"/>
          </a:xfrm>
          <a:prstGeom prst="straightConnector1">
            <a:avLst/>
          </a:prstGeom>
          <a:noFill/>
          <a:ln w="28575" cap="flat" cmpd="sng">
            <a:solidFill>
              <a:schemeClr val="dk1"/>
            </a:solidFill>
            <a:prstDash val="solid"/>
            <a:round/>
            <a:headEnd type="none" w="med" len="med"/>
            <a:tailEnd type="none" w="med" len="med"/>
          </a:ln>
        </p:spPr>
      </p:cxnSp>
      <p:sp>
        <p:nvSpPr>
          <p:cNvPr id="43" name="Google Shape;43;p5"/>
          <p:cNvSpPr txBox="1">
            <a:spLocks noGrp="1"/>
          </p:cNvSpPr>
          <p:nvPr>
            <p:ph type="ctrTitle"/>
          </p:nvPr>
        </p:nvSpPr>
        <p:spPr>
          <a:xfrm>
            <a:off x="382650" y="776000"/>
            <a:ext cx="83787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44" name="Google Shape;44;p5"/>
          <p:cNvSpPr txBox="1">
            <a:spLocks noGrp="1"/>
          </p:cNvSpPr>
          <p:nvPr>
            <p:ph type="subTitle" idx="1"/>
          </p:nvPr>
        </p:nvSpPr>
        <p:spPr>
          <a:xfrm>
            <a:off x="2395947" y="2813304"/>
            <a:ext cx="4352100" cy="7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algn="ctr" rtl="0">
              <a:lnSpc>
                <a:spcPct val="100000"/>
              </a:lnSpc>
              <a:spcBef>
                <a:spcPts val="0"/>
              </a:spcBef>
              <a:spcAft>
                <a:spcPts val="0"/>
              </a:spcAft>
              <a:buClr>
                <a:srgbClr val="F4783C"/>
              </a:buClr>
              <a:buSzPts val="2800"/>
              <a:buNone/>
              <a:defRPr sz="2800">
                <a:solidFill>
                  <a:srgbClr val="F4783C"/>
                </a:solidFill>
              </a:defRPr>
            </a:lvl2pPr>
            <a:lvl3pPr lvl="2" algn="ctr" rtl="0">
              <a:lnSpc>
                <a:spcPct val="100000"/>
              </a:lnSpc>
              <a:spcBef>
                <a:spcPts val="0"/>
              </a:spcBef>
              <a:spcAft>
                <a:spcPts val="0"/>
              </a:spcAft>
              <a:buClr>
                <a:srgbClr val="F4783C"/>
              </a:buClr>
              <a:buSzPts val="2800"/>
              <a:buNone/>
              <a:defRPr sz="2800">
                <a:solidFill>
                  <a:srgbClr val="F4783C"/>
                </a:solidFill>
              </a:defRPr>
            </a:lvl3pPr>
            <a:lvl4pPr lvl="3" algn="ctr" rtl="0">
              <a:lnSpc>
                <a:spcPct val="100000"/>
              </a:lnSpc>
              <a:spcBef>
                <a:spcPts val="0"/>
              </a:spcBef>
              <a:spcAft>
                <a:spcPts val="0"/>
              </a:spcAft>
              <a:buClr>
                <a:srgbClr val="F4783C"/>
              </a:buClr>
              <a:buSzPts val="2800"/>
              <a:buNone/>
              <a:defRPr sz="2800">
                <a:solidFill>
                  <a:srgbClr val="F4783C"/>
                </a:solidFill>
              </a:defRPr>
            </a:lvl4pPr>
            <a:lvl5pPr lvl="4" algn="ctr" rtl="0">
              <a:lnSpc>
                <a:spcPct val="100000"/>
              </a:lnSpc>
              <a:spcBef>
                <a:spcPts val="0"/>
              </a:spcBef>
              <a:spcAft>
                <a:spcPts val="0"/>
              </a:spcAft>
              <a:buClr>
                <a:srgbClr val="F4783C"/>
              </a:buClr>
              <a:buSzPts val="2800"/>
              <a:buNone/>
              <a:defRPr sz="2800">
                <a:solidFill>
                  <a:srgbClr val="F4783C"/>
                </a:solidFill>
              </a:defRPr>
            </a:lvl5pPr>
            <a:lvl6pPr lvl="5" algn="ctr" rtl="0">
              <a:lnSpc>
                <a:spcPct val="100000"/>
              </a:lnSpc>
              <a:spcBef>
                <a:spcPts val="0"/>
              </a:spcBef>
              <a:spcAft>
                <a:spcPts val="0"/>
              </a:spcAft>
              <a:buClr>
                <a:srgbClr val="F4783C"/>
              </a:buClr>
              <a:buSzPts val="2800"/>
              <a:buNone/>
              <a:defRPr sz="2800">
                <a:solidFill>
                  <a:srgbClr val="F4783C"/>
                </a:solidFill>
              </a:defRPr>
            </a:lvl6pPr>
            <a:lvl7pPr lvl="6" algn="ctr" rtl="0">
              <a:lnSpc>
                <a:spcPct val="100000"/>
              </a:lnSpc>
              <a:spcBef>
                <a:spcPts val="0"/>
              </a:spcBef>
              <a:spcAft>
                <a:spcPts val="0"/>
              </a:spcAft>
              <a:buClr>
                <a:srgbClr val="F4783C"/>
              </a:buClr>
              <a:buSzPts val="2800"/>
              <a:buNone/>
              <a:defRPr sz="2800">
                <a:solidFill>
                  <a:srgbClr val="F4783C"/>
                </a:solidFill>
              </a:defRPr>
            </a:lvl7pPr>
            <a:lvl8pPr lvl="7" algn="ctr" rtl="0">
              <a:lnSpc>
                <a:spcPct val="100000"/>
              </a:lnSpc>
              <a:spcBef>
                <a:spcPts val="0"/>
              </a:spcBef>
              <a:spcAft>
                <a:spcPts val="0"/>
              </a:spcAft>
              <a:buClr>
                <a:srgbClr val="F4783C"/>
              </a:buClr>
              <a:buSzPts val="2800"/>
              <a:buNone/>
              <a:defRPr sz="2800">
                <a:solidFill>
                  <a:srgbClr val="F4783C"/>
                </a:solidFill>
              </a:defRPr>
            </a:lvl8pPr>
            <a:lvl9pPr lvl="8" algn="ctr" rtl="0">
              <a:lnSpc>
                <a:spcPct val="100000"/>
              </a:lnSpc>
              <a:spcBef>
                <a:spcPts val="0"/>
              </a:spcBef>
              <a:spcAft>
                <a:spcPts val="0"/>
              </a:spcAft>
              <a:buClr>
                <a:srgbClr val="F4783C"/>
              </a:buClr>
              <a:buSzPts val="2800"/>
              <a:buNone/>
              <a:defRPr sz="2800">
                <a:solidFill>
                  <a:srgbClr val="F4783C"/>
                </a:solidFill>
              </a:defRPr>
            </a:lvl9pPr>
          </a:lstStyle>
          <a:p>
            <a:endParaRPr/>
          </a:p>
        </p:txBody>
      </p:sp>
    </p:spTree>
    <p:extLst>
      <p:ext uri="{BB962C8B-B14F-4D97-AF65-F5344CB8AC3E}">
        <p14:creationId xmlns:p14="http://schemas.microsoft.com/office/powerpoint/2010/main" val="131960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p:cSld name="TWO COLUMNS">
    <p:bg>
      <p:bgPr>
        <a:solidFill>
          <a:schemeClr val="accent1"/>
        </a:solidFill>
        <a:effectLst/>
      </p:bgPr>
    </p:bg>
    <p:spTree>
      <p:nvGrpSpPr>
        <p:cNvPr id="1" name="Shape 68"/>
        <p:cNvGrpSpPr/>
        <p:nvPr/>
      </p:nvGrpSpPr>
      <p:grpSpPr>
        <a:xfrm>
          <a:off x="0" y="0"/>
          <a:ext cx="0" cy="0"/>
          <a:chOff x="0" y="0"/>
          <a:chExt cx="0" cy="0"/>
        </a:xfrm>
      </p:grpSpPr>
      <p:sp>
        <p:nvSpPr>
          <p:cNvPr id="69" name="Google Shape;69;p9"/>
          <p:cNvSpPr/>
          <p:nvPr/>
        </p:nvSpPr>
        <p:spPr>
          <a:xfrm flipH="1">
            <a:off x="382798" y="397650"/>
            <a:ext cx="8401800" cy="59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70" name="Google Shape;70;p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71" name="Google Shape;71;p9"/>
          <p:cNvSpPr/>
          <p:nvPr/>
        </p:nvSpPr>
        <p:spPr>
          <a:xfrm flipH="1">
            <a:off x="4786900" y="1267950"/>
            <a:ext cx="3997800" cy="3477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72" name="Google Shape;72;p9"/>
          <p:cNvSpPr/>
          <p:nvPr/>
        </p:nvSpPr>
        <p:spPr>
          <a:xfrm flipH="1">
            <a:off x="388111" y="1267950"/>
            <a:ext cx="3997800" cy="3477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73" name="Google Shape;73;p9"/>
          <p:cNvSpPr txBox="1">
            <a:spLocks noGrp="1"/>
          </p:cNvSpPr>
          <p:nvPr>
            <p:ph type="subTitle" idx="1"/>
          </p:nvPr>
        </p:nvSpPr>
        <p:spPr>
          <a:xfrm flipH="1">
            <a:off x="7962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9"/>
          <p:cNvSpPr txBox="1">
            <a:spLocks noGrp="1"/>
          </p:cNvSpPr>
          <p:nvPr>
            <p:ph type="subTitle" idx="2"/>
          </p:nvPr>
        </p:nvSpPr>
        <p:spPr>
          <a:xfrm flipH="1">
            <a:off x="7962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75" name="Google Shape;75;p9"/>
          <p:cNvSpPr txBox="1">
            <a:spLocks noGrp="1"/>
          </p:cNvSpPr>
          <p:nvPr>
            <p:ph type="subTitle" idx="3"/>
          </p:nvPr>
        </p:nvSpPr>
        <p:spPr>
          <a:xfrm flipH="1">
            <a:off x="51950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 name="Google Shape;76;p9"/>
          <p:cNvSpPr txBox="1">
            <a:spLocks noGrp="1"/>
          </p:cNvSpPr>
          <p:nvPr>
            <p:ph type="subTitle" idx="4"/>
          </p:nvPr>
        </p:nvSpPr>
        <p:spPr>
          <a:xfrm flipH="1">
            <a:off x="51950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extLst>
      <p:ext uri="{BB962C8B-B14F-4D97-AF65-F5344CB8AC3E}">
        <p14:creationId xmlns:p14="http://schemas.microsoft.com/office/powerpoint/2010/main" val="281020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 DESIGN 3">
  <p:cSld name="TITLE + TEXT + DESIGN 3">
    <p:bg>
      <p:bgPr>
        <a:solidFill>
          <a:schemeClr val="accent1"/>
        </a:solidFill>
        <a:effectLst/>
      </p:bgPr>
    </p:bg>
    <p:spTree>
      <p:nvGrpSpPr>
        <p:cNvPr id="1" name="Shape 108"/>
        <p:cNvGrpSpPr/>
        <p:nvPr/>
      </p:nvGrpSpPr>
      <p:grpSpPr>
        <a:xfrm>
          <a:off x="0" y="0"/>
          <a:ext cx="0" cy="0"/>
          <a:chOff x="0" y="0"/>
          <a:chExt cx="0" cy="0"/>
        </a:xfrm>
      </p:grpSpPr>
      <p:sp>
        <p:nvSpPr>
          <p:cNvPr id="109" name="Google Shape;109;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10" name="Google Shape;110;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endParaRPr/>
          </a:p>
        </p:txBody>
      </p:sp>
      <p:grpSp>
        <p:nvGrpSpPr>
          <p:cNvPr id="111" name="Google Shape;111;p12"/>
          <p:cNvGrpSpPr/>
          <p:nvPr/>
        </p:nvGrpSpPr>
        <p:grpSpPr>
          <a:xfrm>
            <a:off x="8441191" y="3791774"/>
            <a:ext cx="197076" cy="216135"/>
            <a:chOff x="7799791" y="3438161"/>
            <a:chExt cx="197076" cy="216135"/>
          </a:xfrm>
        </p:grpSpPr>
        <p:sp>
          <p:nvSpPr>
            <p:cNvPr id="112" name="Google Shape;112;p12"/>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3" name="Google Shape;113;p12"/>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12"/>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5" name="Google Shape;115;p12"/>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6" name="Google Shape;116;p12"/>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endParaRPr/>
            </a:p>
          </p:txBody>
        </p:sp>
        <p:sp>
          <p:nvSpPr>
            <p:cNvPr id="117" name="Google Shape;117;p12"/>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endParaRPr/>
            </a:p>
          </p:txBody>
        </p:sp>
        <p:sp>
          <p:nvSpPr>
            <p:cNvPr id="118" name="Google Shape;118;p12"/>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endParaRPr/>
            </a:p>
          </p:txBody>
        </p:sp>
        <p:sp>
          <p:nvSpPr>
            <p:cNvPr id="119" name="Google Shape;119;p12"/>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endParaRPr/>
            </a:p>
          </p:txBody>
        </p:sp>
      </p:grpSp>
      <p:sp>
        <p:nvSpPr>
          <p:cNvPr id="120" name="Google Shape;120;p12"/>
          <p:cNvSpPr/>
          <p:nvPr/>
        </p:nvSpPr>
        <p:spPr>
          <a:xfrm flipH="1">
            <a:off x="4786900" y="2193900"/>
            <a:ext cx="3997800" cy="254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21" name="Google Shape;121;p12"/>
          <p:cNvSpPr/>
          <p:nvPr/>
        </p:nvSpPr>
        <p:spPr>
          <a:xfrm flipH="1">
            <a:off x="4786899" y="1307450"/>
            <a:ext cx="3997800" cy="59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22" name="Google Shape;122;p12"/>
          <p:cNvSpPr txBox="1">
            <a:spLocks noGrp="1"/>
          </p:cNvSpPr>
          <p:nvPr>
            <p:ph type="subTitle" idx="1"/>
          </p:nvPr>
        </p:nvSpPr>
        <p:spPr>
          <a:xfrm flipH="1">
            <a:off x="4032347" y="1305075"/>
            <a:ext cx="44493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23" name="Google Shape;123;p12"/>
          <p:cNvSpPr txBox="1">
            <a:spLocks noGrp="1"/>
          </p:cNvSpPr>
          <p:nvPr>
            <p:ph type="subTitle" idx="2"/>
          </p:nvPr>
        </p:nvSpPr>
        <p:spPr>
          <a:xfrm flipH="1">
            <a:off x="5861450" y="3140250"/>
            <a:ext cx="26202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24" name="Google Shape;124;p12"/>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extLst>
      <p:ext uri="{BB962C8B-B14F-4D97-AF65-F5344CB8AC3E}">
        <p14:creationId xmlns:p14="http://schemas.microsoft.com/office/powerpoint/2010/main" val="3318496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 DESIGN 4">
  <p:cSld name="TITLE + TEXT + DESIGN 4">
    <p:bg>
      <p:bgPr>
        <a:solidFill>
          <a:schemeClr val="accent1"/>
        </a:solidFill>
        <a:effectLst/>
      </p:bgPr>
    </p:bg>
    <p:spTree>
      <p:nvGrpSpPr>
        <p:cNvPr id="1" name="Shape 125"/>
        <p:cNvGrpSpPr/>
        <p:nvPr/>
      </p:nvGrpSpPr>
      <p:grpSpPr>
        <a:xfrm>
          <a:off x="0" y="0"/>
          <a:ext cx="0" cy="0"/>
          <a:chOff x="0" y="0"/>
          <a:chExt cx="0" cy="0"/>
        </a:xfrm>
      </p:grpSpPr>
      <p:sp>
        <p:nvSpPr>
          <p:cNvPr id="126" name="Google Shape;126;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27" name="Google Shape;127;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28" name="Google Shape;128;p13"/>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29" name="Google Shape;129;p13"/>
          <p:cNvSpPr/>
          <p:nvPr/>
        </p:nvSpPr>
        <p:spPr>
          <a:xfrm>
            <a:off x="387998" y="2193900"/>
            <a:ext cx="3997800" cy="254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30" name="Google Shape;130;p13"/>
          <p:cNvSpPr/>
          <p:nvPr/>
        </p:nvSpPr>
        <p:spPr>
          <a:xfrm>
            <a:off x="387999" y="1307450"/>
            <a:ext cx="3997800" cy="59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31" name="Google Shape;131;p13"/>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32" name="Google Shape;132;p13"/>
          <p:cNvSpPr txBox="1">
            <a:spLocks noGrp="1"/>
          </p:cNvSpPr>
          <p:nvPr>
            <p:ph type="subTitle" idx="2"/>
          </p:nvPr>
        </p:nvSpPr>
        <p:spPr>
          <a:xfrm flipH="1">
            <a:off x="596499" y="3140250"/>
            <a:ext cx="26202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2468286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 DESIGN 6">
  <p:cSld name="TITLE + TEXT + DESIGN 6">
    <p:bg>
      <p:bgPr>
        <a:solidFill>
          <a:schemeClr val="accent1"/>
        </a:solidFill>
        <a:effectLst/>
      </p:bgPr>
    </p:bg>
    <p:spTree>
      <p:nvGrpSpPr>
        <p:cNvPr id="1" name="Shape 164"/>
        <p:cNvGrpSpPr/>
        <p:nvPr/>
      </p:nvGrpSpPr>
      <p:grpSpPr>
        <a:xfrm>
          <a:off x="0" y="0"/>
          <a:ext cx="0" cy="0"/>
          <a:chOff x="0" y="0"/>
          <a:chExt cx="0" cy="0"/>
        </a:xfrm>
      </p:grpSpPr>
      <p:sp>
        <p:nvSpPr>
          <p:cNvPr id="165" name="Google Shape;165;p17"/>
          <p:cNvSpPr/>
          <p:nvPr/>
        </p:nvSpPr>
        <p:spPr>
          <a:xfrm>
            <a:off x="394800" y="397650"/>
            <a:ext cx="8354400" cy="43482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66" name="Google Shape;166;p17"/>
          <p:cNvSpPr txBox="1">
            <a:spLocks noGrp="1"/>
          </p:cNvSpPr>
          <p:nvPr>
            <p:ph type="subTitle" idx="1"/>
          </p:nvPr>
        </p:nvSpPr>
        <p:spPr>
          <a:xfrm flipH="1">
            <a:off x="956300" y="1521075"/>
            <a:ext cx="549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rtl="0">
              <a:lnSpc>
                <a:spcPct val="100000"/>
              </a:lnSpc>
              <a:spcBef>
                <a:spcPts val="0"/>
              </a:spcBef>
              <a:spcAft>
                <a:spcPts val="0"/>
              </a:spcAft>
              <a:buSzPts val="1200"/>
              <a:buAutoNum type="alphaLcPeriod"/>
              <a:defRPr/>
            </a:lvl2pPr>
            <a:lvl3pPr lvl="2" rtl="0">
              <a:lnSpc>
                <a:spcPct val="100000"/>
              </a:lnSpc>
              <a:spcBef>
                <a:spcPts val="0"/>
              </a:spcBef>
              <a:spcAft>
                <a:spcPts val="0"/>
              </a:spcAft>
              <a:buSzPts val="1200"/>
              <a:buAutoNum type="romanLcPeriod"/>
              <a:defRPr/>
            </a:lvl3pPr>
            <a:lvl4pPr lvl="3" rtl="0">
              <a:lnSpc>
                <a:spcPct val="100000"/>
              </a:lnSpc>
              <a:spcBef>
                <a:spcPts val="0"/>
              </a:spcBef>
              <a:spcAft>
                <a:spcPts val="0"/>
              </a:spcAft>
              <a:buSzPts val="1200"/>
              <a:buAutoNum type="arabicPeriod"/>
              <a:defRPr/>
            </a:lvl4pPr>
            <a:lvl5pPr lvl="4" rtl="0">
              <a:lnSpc>
                <a:spcPct val="100000"/>
              </a:lnSpc>
              <a:spcBef>
                <a:spcPts val="0"/>
              </a:spcBef>
              <a:spcAft>
                <a:spcPts val="0"/>
              </a:spcAft>
              <a:buSzPts val="1200"/>
              <a:buAutoNum type="alphaLcPeriod"/>
              <a:defRPr/>
            </a:lvl5pPr>
            <a:lvl6pPr lvl="5" rtl="0">
              <a:lnSpc>
                <a:spcPct val="100000"/>
              </a:lnSpc>
              <a:spcBef>
                <a:spcPts val="0"/>
              </a:spcBef>
              <a:spcAft>
                <a:spcPts val="0"/>
              </a:spcAft>
              <a:buSzPts val="1200"/>
              <a:buAutoNum type="romanLcPeriod"/>
              <a:defRPr/>
            </a:lvl6pPr>
            <a:lvl7pPr lvl="6" rtl="0">
              <a:lnSpc>
                <a:spcPct val="100000"/>
              </a:lnSpc>
              <a:spcBef>
                <a:spcPts val="0"/>
              </a:spcBef>
              <a:spcAft>
                <a:spcPts val="0"/>
              </a:spcAft>
              <a:buSzPts val="1200"/>
              <a:buAutoNum type="arabicPeriod"/>
              <a:defRPr/>
            </a:lvl7pPr>
            <a:lvl8pPr lvl="7" rtl="0">
              <a:lnSpc>
                <a:spcPct val="100000"/>
              </a:lnSpc>
              <a:spcBef>
                <a:spcPts val="0"/>
              </a:spcBef>
              <a:spcAft>
                <a:spcPts val="0"/>
              </a:spcAft>
              <a:buSzPts val="1200"/>
              <a:buAutoNum type="alphaLcPeriod"/>
              <a:defRPr/>
            </a:lvl8pPr>
            <a:lvl9pPr lvl="8" rtl="0">
              <a:lnSpc>
                <a:spcPct val="100000"/>
              </a:lnSpc>
              <a:spcBef>
                <a:spcPts val="0"/>
              </a:spcBef>
              <a:spcAft>
                <a:spcPts val="0"/>
              </a:spcAft>
              <a:buSzPts val="1200"/>
              <a:buAutoNum type="romanLcPeriod"/>
              <a:defRPr/>
            </a:lvl9pPr>
          </a:lstStyle>
          <a:p>
            <a:endParaRPr/>
          </a:p>
        </p:txBody>
      </p:sp>
      <p:sp>
        <p:nvSpPr>
          <p:cNvPr id="167" name="Google Shape;167;p17"/>
          <p:cNvSpPr txBox="1">
            <a:spLocks noGrp="1"/>
          </p:cNvSpPr>
          <p:nvPr>
            <p:ph type="ctrTitle"/>
          </p:nvPr>
        </p:nvSpPr>
        <p:spPr>
          <a:xfrm>
            <a:off x="956300" y="930075"/>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chemeClr val="dk1"/>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extLst>
      <p:ext uri="{BB962C8B-B14F-4D97-AF65-F5344CB8AC3E}">
        <p14:creationId xmlns:p14="http://schemas.microsoft.com/office/powerpoint/2010/main" val="416563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4706700" y="397650"/>
            <a:ext cx="44373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00" y="44265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18" name="Google Shape;18;p3"/>
          <p:cNvSpPr txBox="1">
            <a:spLocks noGrp="1"/>
          </p:cNvSpPr>
          <p:nvPr>
            <p:ph type="subTitle" idx="1"/>
          </p:nvPr>
        </p:nvSpPr>
        <p:spPr>
          <a:xfrm>
            <a:off x="5810800" y="10315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9" name="Google Shape;19;p3"/>
          <p:cNvSpPr txBox="1">
            <a:spLocks noGrp="1"/>
          </p:cNvSpPr>
          <p:nvPr>
            <p:ph type="title" idx="2" hasCustomPrompt="1"/>
          </p:nvPr>
        </p:nvSpPr>
        <p:spPr>
          <a:xfrm>
            <a:off x="4114235" y="6380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0" name="Google Shape;20;p3"/>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3600"/>
              <a:buNone/>
              <a:defRPr sz="5500" b="0">
                <a:solidFill>
                  <a:schemeClr val="dk1"/>
                </a:solidFill>
              </a:defRPr>
            </a:lvl1pPr>
            <a:lvl2pPr lvl="1" rtl="0">
              <a:spcBef>
                <a:spcPts val="0"/>
              </a:spcBef>
              <a:spcAft>
                <a:spcPts val="0"/>
              </a:spcAft>
              <a:buClr>
                <a:srgbClr val="FF7C3E"/>
              </a:buClr>
              <a:buSzPts val="1800"/>
              <a:buNone/>
              <a:defRPr sz="1800">
                <a:solidFill>
                  <a:srgbClr val="FF7C3E"/>
                </a:solidFill>
              </a:defRPr>
            </a:lvl2pPr>
            <a:lvl3pPr lvl="2" rtl="0">
              <a:spcBef>
                <a:spcPts val="0"/>
              </a:spcBef>
              <a:spcAft>
                <a:spcPts val="0"/>
              </a:spcAft>
              <a:buClr>
                <a:srgbClr val="FF7C3E"/>
              </a:buClr>
              <a:buSzPts val="1800"/>
              <a:buNone/>
              <a:defRPr sz="1800">
                <a:solidFill>
                  <a:srgbClr val="FF7C3E"/>
                </a:solidFill>
              </a:defRPr>
            </a:lvl3pPr>
            <a:lvl4pPr lvl="3" rtl="0">
              <a:spcBef>
                <a:spcPts val="0"/>
              </a:spcBef>
              <a:spcAft>
                <a:spcPts val="0"/>
              </a:spcAft>
              <a:buClr>
                <a:srgbClr val="FF7C3E"/>
              </a:buClr>
              <a:buSzPts val="1800"/>
              <a:buNone/>
              <a:defRPr sz="1800">
                <a:solidFill>
                  <a:srgbClr val="FF7C3E"/>
                </a:solidFill>
              </a:defRPr>
            </a:lvl4pPr>
            <a:lvl5pPr lvl="4" rtl="0">
              <a:spcBef>
                <a:spcPts val="0"/>
              </a:spcBef>
              <a:spcAft>
                <a:spcPts val="0"/>
              </a:spcAft>
              <a:buClr>
                <a:srgbClr val="FF7C3E"/>
              </a:buClr>
              <a:buSzPts val="1800"/>
              <a:buNone/>
              <a:defRPr sz="1800">
                <a:solidFill>
                  <a:srgbClr val="FF7C3E"/>
                </a:solidFill>
              </a:defRPr>
            </a:lvl5pPr>
            <a:lvl6pPr lvl="5" rtl="0">
              <a:spcBef>
                <a:spcPts val="0"/>
              </a:spcBef>
              <a:spcAft>
                <a:spcPts val="0"/>
              </a:spcAft>
              <a:buClr>
                <a:srgbClr val="FF7C3E"/>
              </a:buClr>
              <a:buSzPts val="1800"/>
              <a:buNone/>
              <a:defRPr sz="1800">
                <a:solidFill>
                  <a:srgbClr val="FF7C3E"/>
                </a:solidFill>
              </a:defRPr>
            </a:lvl6pPr>
            <a:lvl7pPr lvl="6" rtl="0">
              <a:spcBef>
                <a:spcPts val="0"/>
              </a:spcBef>
              <a:spcAft>
                <a:spcPts val="0"/>
              </a:spcAft>
              <a:buClr>
                <a:srgbClr val="FF7C3E"/>
              </a:buClr>
              <a:buSzPts val="1800"/>
              <a:buNone/>
              <a:defRPr sz="1800">
                <a:solidFill>
                  <a:srgbClr val="FF7C3E"/>
                </a:solidFill>
              </a:defRPr>
            </a:lvl7pPr>
            <a:lvl8pPr lvl="7" rtl="0">
              <a:spcBef>
                <a:spcPts val="0"/>
              </a:spcBef>
              <a:spcAft>
                <a:spcPts val="0"/>
              </a:spcAft>
              <a:buClr>
                <a:srgbClr val="FF7C3E"/>
              </a:buClr>
              <a:buSzPts val="1800"/>
              <a:buNone/>
              <a:defRPr sz="1800">
                <a:solidFill>
                  <a:srgbClr val="FF7C3E"/>
                </a:solidFill>
              </a:defRPr>
            </a:lvl8pPr>
            <a:lvl9pPr lvl="8" rtl="0">
              <a:spcBef>
                <a:spcPts val="0"/>
              </a:spcBef>
              <a:spcAft>
                <a:spcPts val="0"/>
              </a:spcAft>
              <a:buClr>
                <a:srgbClr val="FF7C3E"/>
              </a:buClr>
              <a:buSzPts val="1800"/>
              <a:buNone/>
              <a:defRPr sz="1800">
                <a:solidFill>
                  <a:srgbClr val="FF7C3E"/>
                </a:solidFill>
              </a:defRPr>
            </a:lvl9pPr>
          </a:lstStyle>
          <a:p>
            <a:endParaRPr/>
          </a:p>
        </p:txBody>
      </p:sp>
      <p:sp>
        <p:nvSpPr>
          <p:cNvPr id="21" name="Google Shape;21;p3"/>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22" name="Google Shape;22;p3"/>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3" name="Google Shape;23;p3"/>
          <p:cNvSpPr txBox="1">
            <a:spLocks noGrp="1"/>
          </p:cNvSpPr>
          <p:nvPr>
            <p:ph type="subTitle" idx="5"/>
          </p:nvPr>
        </p:nvSpPr>
        <p:spPr>
          <a:xfrm>
            <a:off x="5810800" y="165307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 name="Google Shape;24;p3"/>
          <p:cNvSpPr txBox="1">
            <a:spLocks noGrp="1"/>
          </p:cNvSpPr>
          <p:nvPr>
            <p:ph type="title" idx="6" hasCustomPrompt="1"/>
          </p:nvPr>
        </p:nvSpPr>
        <p:spPr>
          <a:xfrm>
            <a:off x="4114235" y="125958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5" name="Google Shape;25;p3"/>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6" name="Google Shape;26;p3"/>
          <p:cNvSpPr txBox="1">
            <a:spLocks noGrp="1"/>
          </p:cNvSpPr>
          <p:nvPr>
            <p:ph type="subTitle" idx="8"/>
          </p:nvPr>
        </p:nvSpPr>
        <p:spPr>
          <a:xfrm>
            <a:off x="5810800" y="227845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7" name="Google Shape;27;p3"/>
          <p:cNvSpPr txBox="1">
            <a:spLocks noGrp="1"/>
          </p:cNvSpPr>
          <p:nvPr>
            <p:ph type="title" idx="9" hasCustomPrompt="1"/>
          </p:nvPr>
        </p:nvSpPr>
        <p:spPr>
          <a:xfrm>
            <a:off x="4114235" y="188496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8" name="Google Shape;28;p3"/>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9" name="Google Shape;29;p3"/>
          <p:cNvSpPr txBox="1">
            <a:spLocks noGrp="1"/>
          </p:cNvSpPr>
          <p:nvPr>
            <p:ph type="subTitle" idx="14"/>
          </p:nvPr>
        </p:nvSpPr>
        <p:spPr>
          <a:xfrm>
            <a:off x="5810800" y="290382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0" name="Google Shape;30;p3"/>
          <p:cNvSpPr txBox="1">
            <a:spLocks noGrp="1"/>
          </p:cNvSpPr>
          <p:nvPr>
            <p:ph type="title" idx="15" hasCustomPrompt="1"/>
          </p:nvPr>
        </p:nvSpPr>
        <p:spPr>
          <a:xfrm>
            <a:off x="4114235" y="251033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31" name="Google Shape;31;p3"/>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32" name="Google Shape;32;p3"/>
          <p:cNvSpPr txBox="1">
            <a:spLocks noGrp="1"/>
          </p:cNvSpPr>
          <p:nvPr>
            <p:ph type="subTitle" idx="17"/>
          </p:nvPr>
        </p:nvSpPr>
        <p:spPr>
          <a:xfrm>
            <a:off x="5810800" y="35276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3" name="Google Shape;33;p3"/>
          <p:cNvSpPr txBox="1">
            <a:spLocks noGrp="1"/>
          </p:cNvSpPr>
          <p:nvPr>
            <p:ph type="title" idx="18" hasCustomPrompt="1"/>
          </p:nvPr>
        </p:nvSpPr>
        <p:spPr>
          <a:xfrm>
            <a:off x="4114235" y="31341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
  <p:cSld name="CUSTOM_17_2">
    <p:bg>
      <p:bgPr>
        <a:solidFill>
          <a:schemeClr val="accent1"/>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00" y="4427567"/>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b="0"/>
            </a:lvl1pPr>
            <a:lvl2pPr lvl="1"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CUSTOM_17_1">
    <p:bg>
      <p:bgPr>
        <a:solidFill>
          <a:schemeClr val="accen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41" name="Google Shape;41;p5"/>
          <p:cNvSpPr/>
          <p:nvPr/>
        </p:nvSpPr>
        <p:spPr>
          <a:xfrm>
            <a:off x="382675" y="397650"/>
            <a:ext cx="83787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3834150" y="2653325"/>
            <a:ext cx="1475700" cy="0"/>
          </a:xfrm>
          <a:prstGeom prst="straightConnector1">
            <a:avLst/>
          </a:prstGeom>
          <a:noFill/>
          <a:ln w="28575" cap="flat" cmpd="sng">
            <a:solidFill>
              <a:schemeClr val="dk1"/>
            </a:solidFill>
            <a:prstDash val="solid"/>
            <a:round/>
            <a:headEnd type="none" w="med" len="med"/>
            <a:tailEnd type="none" w="med" len="med"/>
          </a:ln>
        </p:spPr>
      </p:cxnSp>
      <p:sp>
        <p:nvSpPr>
          <p:cNvPr id="43" name="Google Shape;43;p5"/>
          <p:cNvSpPr txBox="1">
            <a:spLocks noGrp="1"/>
          </p:cNvSpPr>
          <p:nvPr>
            <p:ph type="ctrTitle"/>
          </p:nvPr>
        </p:nvSpPr>
        <p:spPr>
          <a:xfrm>
            <a:off x="382650" y="776000"/>
            <a:ext cx="83787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44" name="Google Shape;44;p5"/>
          <p:cNvSpPr txBox="1">
            <a:spLocks noGrp="1"/>
          </p:cNvSpPr>
          <p:nvPr>
            <p:ph type="subTitle" idx="1"/>
          </p:nvPr>
        </p:nvSpPr>
        <p:spPr>
          <a:xfrm>
            <a:off x="2395947" y="2813304"/>
            <a:ext cx="4352100" cy="7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algn="ctr" rtl="0">
              <a:lnSpc>
                <a:spcPct val="100000"/>
              </a:lnSpc>
              <a:spcBef>
                <a:spcPts val="0"/>
              </a:spcBef>
              <a:spcAft>
                <a:spcPts val="0"/>
              </a:spcAft>
              <a:buClr>
                <a:srgbClr val="F4783C"/>
              </a:buClr>
              <a:buSzPts val="2800"/>
              <a:buNone/>
              <a:defRPr sz="2800">
                <a:solidFill>
                  <a:srgbClr val="F4783C"/>
                </a:solidFill>
              </a:defRPr>
            </a:lvl2pPr>
            <a:lvl3pPr lvl="2" algn="ctr" rtl="0">
              <a:lnSpc>
                <a:spcPct val="100000"/>
              </a:lnSpc>
              <a:spcBef>
                <a:spcPts val="0"/>
              </a:spcBef>
              <a:spcAft>
                <a:spcPts val="0"/>
              </a:spcAft>
              <a:buClr>
                <a:srgbClr val="F4783C"/>
              </a:buClr>
              <a:buSzPts val="2800"/>
              <a:buNone/>
              <a:defRPr sz="2800">
                <a:solidFill>
                  <a:srgbClr val="F4783C"/>
                </a:solidFill>
              </a:defRPr>
            </a:lvl3pPr>
            <a:lvl4pPr lvl="3" algn="ctr" rtl="0">
              <a:lnSpc>
                <a:spcPct val="100000"/>
              </a:lnSpc>
              <a:spcBef>
                <a:spcPts val="0"/>
              </a:spcBef>
              <a:spcAft>
                <a:spcPts val="0"/>
              </a:spcAft>
              <a:buClr>
                <a:srgbClr val="F4783C"/>
              </a:buClr>
              <a:buSzPts val="2800"/>
              <a:buNone/>
              <a:defRPr sz="2800">
                <a:solidFill>
                  <a:srgbClr val="F4783C"/>
                </a:solidFill>
              </a:defRPr>
            </a:lvl4pPr>
            <a:lvl5pPr lvl="4" algn="ctr" rtl="0">
              <a:lnSpc>
                <a:spcPct val="100000"/>
              </a:lnSpc>
              <a:spcBef>
                <a:spcPts val="0"/>
              </a:spcBef>
              <a:spcAft>
                <a:spcPts val="0"/>
              </a:spcAft>
              <a:buClr>
                <a:srgbClr val="F4783C"/>
              </a:buClr>
              <a:buSzPts val="2800"/>
              <a:buNone/>
              <a:defRPr sz="2800">
                <a:solidFill>
                  <a:srgbClr val="F4783C"/>
                </a:solidFill>
              </a:defRPr>
            </a:lvl5pPr>
            <a:lvl6pPr lvl="5" algn="ctr" rtl="0">
              <a:lnSpc>
                <a:spcPct val="100000"/>
              </a:lnSpc>
              <a:spcBef>
                <a:spcPts val="0"/>
              </a:spcBef>
              <a:spcAft>
                <a:spcPts val="0"/>
              </a:spcAft>
              <a:buClr>
                <a:srgbClr val="F4783C"/>
              </a:buClr>
              <a:buSzPts val="2800"/>
              <a:buNone/>
              <a:defRPr sz="2800">
                <a:solidFill>
                  <a:srgbClr val="F4783C"/>
                </a:solidFill>
              </a:defRPr>
            </a:lvl6pPr>
            <a:lvl7pPr lvl="6" algn="ctr" rtl="0">
              <a:lnSpc>
                <a:spcPct val="100000"/>
              </a:lnSpc>
              <a:spcBef>
                <a:spcPts val="0"/>
              </a:spcBef>
              <a:spcAft>
                <a:spcPts val="0"/>
              </a:spcAft>
              <a:buClr>
                <a:srgbClr val="F4783C"/>
              </a:buClr>
              <a:buSzPts val="2800"/>
              <a:buNone/>
              <a:defRPr sz="2800">
                <a:solidFill>
                  <a:srgbClr val="F4783C"/>
                </a:solidFill>
              </a:defRPr>
            </a:lvl7pPr>
            <a:lvl8pPr lvl="7" algn="ctr" rtl="0">
              <a:lnSpc>
                <a:spcPct val="100000"/>
              </a:lnSpc>
              <a:spcBef>
                <a:spcPts val="0"/>
              </a:spcBef>
              <a:spcAft>
                <a:spcPts val="0"/>
              </a:spcAft>
              <a:buClr>
                <a:srgbClr val="F4783C"/>
              </a:buClr>
              <a:buSzPts val="2800"/>
              <a:buNone/>
              <a:defRPr sz="2800">
                <a:solidFill>
                  <a:srgbClr val="F4783C"/>
                </a:solidFill>
              </a:defRPr>
            </a:lvl8pPr>
            <a:lvl9pPr lvl="8" algn="ctr"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 DESIGN 4">
  <p:cSld name="CUSTOM_17_2_1_1_2_1_1">
    <p:bg>
      <p:bgPr>
        <a:solidFill>
          <a:schemeClr val="accent1"/>
        </a:solidFill>
        <a:effectLst/>
      </p:bgPr>
    </p:bg>
    <p:spTree>
      <p:nvGrpSpPr>
        <p:cNvPr id="1" name="Shape 125"/>
        <p:cNvGrpSpPr/>
        <p:nvPr/>
      </p:nvGrpSpPr>
      <p:grpSpPr>
        <a:xfrm>
          <a:off x="0" y="0"/>
          <a:ext cx="0" cy="0"/>
          <a:chOff x="0" y="0"/>
          <a:chExt cx="0" cy="0"/>
        </a:xfrm>
      </p:grpSpPr>
      <p:sp>
        <p:nvSpPr>
          <p:cNvPr id="126" name="Google Shape;126;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29" name="Google Shape;129;p13"/>
          <p:cNvSpPr/>
          <p:nvPr/>
        </p:nvSpPr>
        <p:spPr>
          <a:xfrm>
            <a:off x="387998"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3879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32" name="Google Shape;132;p13"/>
          <p:cNvSpPr txBox="1">
            <a:spLocks noGrp="1"/>
          </p:cNvSpPr>
          <p:nvPr>
            <p:ph type="subTitle" idx="2"/>
          </p:nvPr>
        </p:nvSpPr>
        <p:spPr>
          <a:xfrm flipH="1">
            <a:off x="596499" y="3140250"/>
            <a:ext cx="26202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 DESIGN 6">
  <p:cSld name="CUSTOM_17_2_1_1_2_2_1_1_1_1">
    <p:bg>
      <p:bgPr>
        <a:solidFill>
          <a:schemeClr val="accent1"/>
        </a:solidFill>
        <a:effectLst/>
      </p:bgPr>
    </p:bg>
    <p:spTree>
      <p:nvGrpSpPr>
        <p:cNvPr id="1" name="Shape 164"/>
        <p:cNvGrpSpPr/>
        <p:nvPr/>
      </p:nvGrpSpPr>
      <p:grpSpPr>
        <a:xfrm>
          <a:off x="0" y="0"/>
          <a:ext cx="0" cy="0"/>
          <a:chOff x="0" y="0"/>
          <a:chExt cx="0" cy="0"/>
        </a:xfrm>
      </p:grpSpPr>
      <p:sp>
        <p:nvSpPr>
          <p:cNvPr id="165" name="Google Shape;165;p17"/>
          <p:cNvSpPr/>
          <p:nvPr/>
        </p:nvSpPr>
        <p:spPr>
          <a:xfrm>
            <a:off x="394800" y="397650"/>
            <a:ext cx="83544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txBox="1">
            <a:spLocks noGrp="1"/>
          </p:cNvSpPr>
          <p:nvPr>
            <p:ph type="subTitle" idx="1"/>
          </p:nvPr>
        </p:nvSpPr>
        <p:spPr>
          <a:xfrm flipH="1">
            <a:off x="956300" y="1521075"/>
            <a:ext cx="549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rtl="0">
              <a:lnSpc>
                <a:spcPct val="100000"/>
              </a:lnSpc>
              <a:spcBef>
                <a:spcPts val="0"/>
              </a:spcBef>
              <a:spcAft>
                <a:spcPts val="0"/>
              </a:spcAft>
              <a:buSzPts val="1200"/>
              <a:buAutoNum type="alphaLcPeriod"/>
              <a:defRPr/>
            </a:lvl2pPr>
            <a:lvl3pPr lvl="2" rtl="0">
              <a:lnSpc>
                <a:spcPct val="100000"/>
              </a:lnSpc>
              <a:spcBef>
                <a:spcPts val="0"/>
              </a:spcBef>
              <a:spcAft>
                <a:spcPts val="0"/>
              </a:spcAft>
              <a:buSzPts val="1200"/>
              <a:buAutoNum type="romanLcPeriod"/>
              <a:defRPr/>
            </a:lvl3pPr>
            <a:lvl4pPr lvl="3" rtl="0">
              <a:lnSpc>
                <a:spcPct val="100000"/>
              </a:lnSpc>
              <a:spcBef>
                <a:spcPts val="0"/>
              </a:spcBef>
              <a:spcAft>
                <a:spcPts val="0"/>
              </a:spcAft>
              <a:buSzPts val="1200"/>
              <a:buAutoNum type="arabicPeriod"/>
              <a:defRPr/>
            </a:lvl4pPr>
            <a:lvl5pPr lvl="4" rtl="0">
              <a:lnSpc>
                <a:spcPct val="100000"/>
              </a:lnSpc>
              <a:spcBef>
                <a:spcPts val="0"/>
              </a:spcBef>
              <a:spcAft>
                <a:spcPts val="0"/>
              </a:spcAft>
              <a:buSzPts val="1200"/>
              <a:buAutoNum type="alphaLcPeriod"/>
              <a:defRPr/>
            </a:lvl5pPr>
            <a:lvl6pPr lvl="5" rtl="0">
              <a:lnSpc>
                <a:spcPct val="100000"/>
              </a:lnSpc>
              <a:spcBef>
                <a:spcPts val="0"/>
              </a:spcBef>
              <a:spcAft>
                <a:spcPts val="0"/>
              </a:spcAft>
              <a:buSzPts val="1200"/>
              <a:buAutoNum type="romanLcPeriod"/>
              <a:defRPr/>
            </a:lvl6pPr>
            <a:lvl7pPr lvl="6" rtl="0">
              <a:lnSpc>
                <a:spcPct val="100000"/>
              </a:lnSpc>
              <a:spcBef>
                <a:spcPts val="0"/>
              </a:spcBef>
              <a:spcAft>
                <a:spcPts val="0"/>
              </a:spcAft>
              <a:buSzPts val="1200"/>
              <a:buAutoNum type="arabicPeriod"/>
              <a:defRPr/>
            </a:lvl7pPr>
            <a:lvl8pPr lvl="7" rtl="0">
              <a:lnSpc>
                <a:spcPct val="100000"/>
              </a:lnSpc>
              <a:spcBef>
                <a:spcPts val="0"/>
              </a:spcBef>
              <a:spcAft>
                <a:spcPts val="0"/>
              </a:spcAft>
              <a:buSzPts val="1200"/>
              <a:buAutoNum type="alphaLcPeriod"/>
              <a:defRPr/>
            </a:lvl8pPr>
            <a:lvl9pPr lvl="8" rtl="0">
              <a:lnSpc>
                <a:spcPct val="100000"/>
              </a:lnSpc>
              <a:spcBef>
                <a:spcPts val="0"/>
              </a:spcBef>
              <a:spcAft>
                <a:spcPts val="0"/>
              </a:spcAft>
              <a:buSzPts val="1200"/>
              <a:buAutoNum type="romanLcPeriod"/>
              <a:defRPr/>
            </a:lvl9pPr>
          </a:lstStyle>
          <a:p>
            <a:endParaRPr/>
          </a:p>
        </p:txBody>
      </p:sp>
      <p:sp>
        <p:nvSpPr>
          <p:cNvPr id="167" name="Google Shape;167;p17"/>
          <p:cNvSpPr txBox="1">
            <a:spLocks noGrp="1"/>
          </p:cNvSpPr>
          <p:nvPr>
            <p:ph type="ctrTitle"/>
          </p:nvPr>
        </p:nvSpPr>
        <p:spPr>
          <a:xfrm>
            <a:off x="956300" y="930075"/>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chemeClr val="dk1"/>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PENING SLIDE">
  <p:cSld name="OPENING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5500"/>
              <a:buNone/>
              <a:defRPr sz="5500"/>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extLst>
      <p:ext uri="{BB962C8B-B14F-4D97-AF65-F5344CB8AC3E}">
        <p14:creationId xmlns:p14="http://schemas.microsoft.com/office/powerpoint/2010/main" val="210110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4706700" y="397650"/>
            <a:ext cx="4437300" cy="36783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5" name="Google Shape;15;p3"/>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6" name="Google Shape;16;p3"/>
          <p:cNvSpPr/>
          <p:nvPr/>
        </p:nvSpPr>
        <p:spPr>
          <a:xfrm>
            <a:off x="100" y="4426500"/>
            <a:ext cx="9144000" cy="717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7" name="Google Shape;17;p3"/>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18" name="Google Shape;18;p3"/>
          <p:cNvSpPr txBox="1">
            <a:spLocks noGrp="1"/>
          </p:cNvSpPr>
          <p:nvPr>
            <p:ph type="subTitle" idx="1"/>
          </p:nvPr>
        </p:nvSpPr>
        <p:spPr>
          <a:xfrm>
            <a:off x="5810800" y="10315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9" name="Google Shape;19;p3"/>
          <p:cNvSpPr txBox="1">
            <a:spLocks noGrp="1"/>
          </p:cNvSpPr>
          <p:nvPr>
            <p:ph type="title" idx="2" hasCustomPrompt="1"/>
          </p:nvPr>
        </p:nvSpPr>
        <p:spPr>
          <a:xfrm>
            <a:off x="4114235" y="6380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0" name="Google Shape;20;p3"/>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3600"/>
              <a:buNone/>
              <a:defRPr sz="5500" b="0">
                <a:solidFill>
                  <a:schemeClr val="dk1"/>
                </a:solidFill>
              </a:defRPr>
            </a:lvl1pPr>
            <a:lvl2pPr lvl="1" rtl="0">
              <a:spcBef>
                <a:spcPts val="0"/>
              </a:spcBef>
              <a:spcAft>
                <a:spcPts val="0"/>
              </a:spcAft>
              <a:buClr>
                <a:srgbClr val="FF7C3E"/>
              </a:buClr>
              <a:buSzPts val="1800"/>
              <a:buNone/>
              <a:defRPr sz="1800">
                <a:solidFill>
                  <a:srgbClr val="FF7C3E"/>
                </a:solidFill>
              </a:defRPr>
            </a:lvl2pPr>
            <a:lvl3pPr lvl="2" rtl="0">
              <a:spcBef>
                <a:spcPts val="0"/>
              </a:spcBef>
              <a:spcAft>
                <a:spcPts val="0"/>
              </a:spcAft>
              <a:buClr>
                <a:srgbClr val="FF7C3E"/>
              </a:buClr>
              <a:buSzPts val="1800"/>
              <a:buNone/>
              <a:defRPr sz="1800">
                <a:solidFill>
                  <a:srgbClr val="FF7C3E"/>
                </a:solidFill>
              </a:defRPr>
            </a:lvl3pPr>
            <a:lvl4pPr lvl="3" rtl="0">
              <a:spcBef>
                <a:spcPts val="0"/>
              </a:spcBef>
              <a:spcAft>
                <a:spcPts val="0"/>
              </a:spcAft>
              <a:buClr>
                <a:srgbClr val="FF7C3E"/>
              </a:buClr>
              <a:buSzPts val="1800"/>
              <a:buNone/>
              <a:defRPr sz="1800">
                <a:solidFill>
                  <a:srgbClr val="FF7C3E"/>
                </a:solidFill>
              </a:defRPr>
            </a:lvl4pPr>
            <a:lvl5pPr lvl="4" rtl="0">
              <a:spcBef>
                <a:spcPts val="0"/>
              </a:spcBef>
              <a:spcAft>
                <a:spcPts val="0"/>
              </a:spcAft>
              <a:buClr>
                <a:srgbClr val="FF7C3E"/>
              </a:buClr>
              <a:buSzPts val="1800"/>
              <a:buNone/>
              <a:defRPr sz="1800">
                <a:solidFill>
                  <a:srgbClr val="FF7C3E"/>
                </a:solidFill>
              </a:defRPr>
            </a:lvl5pPr>
            <a:lvl6pPr lvl="5" rtl="0">
              <a:spcBef>
                <a:spcPts val="0"/>
              </a:spcBef>
              <a:spcAft>
                <a:spcPts val="0"/>
              </a:spcAft>
              <a:buClr>
                <a:srgbClr val="FF7C3E"/>
              </a:buClr>
              <a:buSzPts val="1800"/>
              <a:buNone/>
              <a:defRPr sz="1800">
                <a:solidFill>
                  <a:srgbClr val="FF7C3E"/>
                </a:solidFill>
              </a:defRPr>
            </a:lvl6pPr>
            <a:lvl7pPr lvl="6" rtl="0">
              <a:spcBef>
                <a:spcPts val="0"/>
              </a:spcBef>
              <a:spcAft>
                <a:spcPts val="0"/>
              </a:spcAft>
              <a:buClr>
                <a:srgbClr val="FF7C3E"/>
              </a:buClr>
              <a:buSzPts val="1800"/>
              <a:buNone/>
              <a:defRPr sz="1800">
                <a:solidFill>
                  <a:srgbClr val="FF7C3E"/>
                </a:solidFill>
              </a:defRPr>
            </a:lvl7pPr>
            <a:lvl8pPr lvl="7" rtl="0">
              <a:spcBef>
                <a:spcPts val="0"/>
              </a:spcBef>
              <a:spcAft>
                <a:spcPts val="0"/>
              </a:spcAft>
              <a:buClr>
                <a:srgbClr val="FF7C3E"/>
              </a:buClr>
              <a:buSzPts val="1800"/>
              <a:buNone/>
              <a:defRPr sz="1800">
                <a:solidFill>
                  <a:srgbClr val="FF7C3E"/>
                </a:solidFill>
              </a:defRPr>
            </a:lvl8pPr>
            <a:lvl9pPr lvl="8" rtl="0">
              <a:spcBef>
                <a:spcPts val="0"/>
              </a:spcBef>
              <a:spcAft>
                <a:spcPts val="0"/>
              </a:spcAft>
              <a:buClr>
                <a:srgbClr val="FF7C3E"/>
              </a:buClr>
              <a:buSzPts val="1800"/>
              <a:buNone/>
              <a:defRPr sz="1800">
                <a:solidFill>
                  <a:srgbClr val="FF7C3E"/>
                </a:solidFill>
              </a:defRPr>
            </a:lvl9pPr>
          </a:lstStyle>
          <a:p>
            <a:endParaRPr/>
          </a:p>
        </p:txBody>
      </p:sp>
      <p:sp>
        <p:nvSpPr>
          <p:cNvPr id="21" name="Google Shape;21;p3"/>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fld id="{00000000-1234-1234-1234-123412341234}" type="slidenum">
              <a:rPr lang="es"/>
              <a:pPr/>
              <a:t>‹#›</a:t>
            </a:fld>
            <a:endParaRPr>
              <a:solidFill>
                <a:srgbClr val="F4E9DF"/>
              </a:solidFill>
            </a:endParaRPr>
          </a:p>
        </p:txBody>
      </p:sp>
      <p:sp>
        <p:nvSpPr>
          <p:cNvPr id="22" name="Google Shape;22;p3"/>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3" name="Google Shape;23;p3"/>
          <p:cNvSpPr txBox="1">
            <a:spLocks noGrp="1"/>
          </p:cNvSpPr>
          <p:nvPr>
            <p:ph type="subTitle" idx="5"/>
          </p:nvPr>
        </p:nvSpPr>
        <p:spPr>
          <a:xfrm>
            <a:off x="5810800" y="165307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 name="Google Shape;24;p3"/>
          <p:cNvSpPr txBox="1">
            <a:spLocks noGrp="1"/>
          </p:cNvSpPr>
          <p:nvPr>
            <p:ph type="title" idx="6" hasCustomPrompt="1"/>
          </p:nvPr>
        </p:nvSpPr>
        <p:spPr>
          <a:xfrm>
            <a:off x="4114235" y="125958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5" name="Google Shape;25;p3"/>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6" name="Google Shape;26;p3"/>
          <p:cNvSpPr txBox="1">
            <a:spLocks noGrp="1"/>
          </p:cNvSpPr>
          <p:nvPr>
            <p:ph type="subTitle" idx="8"/>
          </p:nvPr>
        </p:nvSpPr>
        <p:spPr>
          <a:xfrm>
            <a:off x="5810800" y="227845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7" name="Google Shape;27;p3"/>
          <p:cNvSpPr txBox="1">
            <a:spLocks noGrp="1"/>
          </p:cNvSpPr>
          <p:nvPr>
            <p:ph type="title" idx="9" hasCustomPrompt="1"/>
          </p:nvPr>
        </p:nvSpPr>
        <p:spPr>
          <a:xfrm>
            <a:off x="4114235" y="188496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8" name="Google Shape;28;p3"/>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9" name="Google Shape;29;p3"/>
          <p:cNvSpPr txBox="1">
            <a:spLocks noGrp="1"/>
          </p:cNvSpPr>
          <p:nvPr>
            <p:ph type="subTitle" idx="14"/>
          </p:nvPr>
        </p:nvSpPr>
        <p:spPr>
          <a:xfrm>
            <a:off x="5810800" y="290382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0" name="Google Shape;30;p3"/>
          <p:cNvSpPr txBox="1">
            <a:spLocks noGrp="1"/>
          </p:cNvSpPr>
          <p:nvPr>
            <p:ph type="title" idx="15" hasCustomPrompt="1"/>
          </p:nvPr>
        </p:nvSpPr>
        <p:spPr>
          <a:xfrm>
            <a:off x="4114235" y="251033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31" name="Google Shape;31;p3"/>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32" name="Google Shape;32;p3"/>
          <p:cNvSpPr txBox="1">
            <a:spLocks noGrp="1"/>
          </p:cNvSpPr>
          <p:nvPr>
            <p:ph type="subTitle" idx="17"/>
          </p:nvPr>
        </p:nvSpPr>
        <p:spPr>
          <a:xfrm>
            <a:off x="5810800" y="35276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3" name="Google Shape;33;p3"/>
          <p:cNvSpPr txBox="1">
            <a:spLocks noGrp="1"/>
          </p:cNvSpPr>
          <p:nvPr>
            <p:ph type="title" idx="18" hasCustomPrompt="1"/>
          </p:nvPr>
        </p:nvSpPr>
        <p:spPr>
          <a:xfrm>
            <a:off x="4114235" y="31341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extLst>
      <p:ext uri="{BB962C8B-B14F-4D97-AF65-F5344CB8AC3E}">
        <p14:creationId xmlns:p14="http://schemas.microsoft.com/office/powerpoint/2010/main" val="86786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
  <p:cSld name="SECTION ">
    <p:bg>
      <p:bgPr>
        <a:solidFill>
          <a:schemeClr val="accent1"/>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36" name="Google Shape;36;p4"/>
          <p:cNvSpPr/>
          <p:nvPr/>
        </p:nvSpPr>
        <p:spPr>
          <a:xfrm>
            <a:off x="100" y="4427567"/>
            <a:ext cx="9144000" cy="717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b="0"/>
            </a:lvl1pPr>
            <a:lvl2pPr lvl="1"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9pPr>
          </a:lstStyle>
          <a:p>
            <a:r>
              <a:t>xx%</a:t>
            </a:r>
          </a:p>
        </p:txBody>
      </p:sp>
    </p:spTree>
    <p:extLst>
      <p:ext uri="{BB962C8B-B14F-4D97-AF65-F5344CB8AC3E}">
        <p14:creationId xmlns:p14="http://schemas.microsoft.com/office/powerpoint/2010/main" val="1979435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2pPr>
            <a:lvl3pPr lvl="2"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3pPr>
            <a:lvl4pPr lvl="3"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4pPr>
            <a:lvl5pPr lvl="4"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5pPr>
            <a:lvl6pPr lvl="5"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6pPr>
            <a:lvl7pPr lvl="6"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7pPr>
            <a:lvl8pPr lvl="7"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8pPr>
            <a:lvl9pPr lvl="8"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9" r:id="rId5"/>
    <p:sldLayoutId id="214748366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2pPr>
            <a:lvl3pPr lvl="2"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3pPr>
            <a:lvl4pPr lvl="3"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4pPr>
            <a:lvl5pPr lvl="4"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5pPr>
            <a:lvl6pPr lvl="5"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6pPr>
            <a:lvl7pPr lvl="6"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7pPr>
            <a:lvl8pPr lvl="7"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8pPr>
            <a:lvl9pPr lvl="8"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9pPr>
          </a:lstStyle>
          <a:p>
            <a:endParaRPr/>
          </a:p>
        </p:txBody>
      </p:sp>
    </p:spTree>
    <p:extLst>
      <p:ext uri="{BB962C8B-B14F-4D97-AF65-F5344CB8AC3E}">
        <p14:creationId xmlns:p14="http://schemas.microsoft.com/office/powerpoint/2010/main" val="3039411323"/>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subTitle" idx="1"/>
          </p:nvPr>
        </p:nvSpPr>
        <p:spPr>
          <a:xfrm>
            <a:off x="2213263" y="3686401"/>
            <a:ext cx="4062845"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b="1" dirty="0" smtClean="0">
                <a:latin typeface="Barlow Condensed"/>
                <a:ea typeface="Barlow Condensed"/>
                <a:cs typeface="Barlow Condensed"/>
                <a:sym typeface="Barlow Condensed"/>
              </a:rPr>
              <a:t>GV : HÀ DUY TÂN</a:t>
            </a:r>
            <a:endParaRPr sz="2400" b="1" dirty="0">
              <a:latin typeface="Barlow Condensed"/>
              <a:ea typeface="Barlow Condensed"/>
              <a:cs typeface="Barlow Condensed"/>
              <a:sym typeface="Barlow Condensed"/>
            </a:endParaRPr>
          </a:p>
        </p:txBody>
      </p:sp>
      <p:sp>
        <p:nvSpPr>
          <p:cNvPr id="183" name="Google Shape;183;p23"/>
          <p:cNvSpPr txBox="1">
            <a:spLocks noGrp="1"/>
          </p:cNvSpPr>
          <p:nvPr>
            <p:ph type="ctrTitle"/>
          </p:nvPr>
        </p:nvSpPr>
        <p:spPr>
          <a:xfrm>
            <a:off x="594545" y="1403571"/>
            <a:ext cx="6545980" cy="1782300"/>
          </a:xfrm>
          <a:prstGeom prst="rect">
            <a:avLst/>
          </a:prstGeom>
        </p:spPr>
        <p:txBody>
          <a:bodyPr spcFirstLastPara="1" wrap="square" lIns="91425" tIns="91425" rIns="91425" bIns="91425" anchor="b" anchorCtr="0">
            <a:noAutofit/>
          </a:bodyPr>
          <a:lstStyle/>
          <a:p>
            <a:pPr lvl="0" algn="ctr"/>
            <a:r>
              <a:rPr lang="en-US" sz="6000" dirty="0">
                <a:solidFill>
                  <a:srgbClr val="FF0000"/>
                </a:solidFill>
                <a:effectLst>
                  <a:outerShdw blurRad="38100" dist="38100" dir="2700000" algn="tl">
                    <a:srgbClr val="000000">
                      <a:alpha val="43137"/>
                    </a:srgbClr>
                  </a:outerShdw>
                </a:effectLst>
                <a:latin typeface="Times New Roman"/>
                <a:cs typeface="Arial"/>
                <a:sym typeface="Arial"/>
              </a:rPr>
              <a:t>HOẠT ĐỘNG TRẢI NGHIỆM </a:t>
            </a:r>
            <a:r>
              <a:rPr lang="en-US" sz="6000" dirty="0" smtClean="0">
                <a:solidFill>
                  <a:srgbClr val="FF0000"/>
                </a:solidFill>
                <a:effectLst>
                  <a:outerShdw blurRad="38100" dist="38100" dir="2700000" algn="tl">
                    <a:srgbClr val="000000">
                      <a:alpha val="43137"/>
                    </a:srgbClr>
                  </a:outerShdw>
                </a:effectLst>
                <a:latin typeface="Times New Roman"/>
                <a:cs typeface="Arial"/>
                <a:sym typeface="Arial"/>
              </a:rPr>
              <a:t>8</a:t>
            </a:r>
            <a:endParaRPr sz="6000" dirty="0">
              <a:solidFill>
                <a:srgbClr val="FF0000"/>
              </a:solidFill>
              <a:latin typeface="+mn-lt"/>
            </a:endParaRPr>
          </a:p>
        </p:txBody>
      </p:sp>
      <p:grpSp>
        <p:nvGrpSpPr>
          <p:cNvPr id="184" name="Google Shape;184;p23"/>
          <p:cNvGrpSpPr/>
          <p:nvPr/>
        </p:nvGrpSpPr>
        <p:grpSpPr>
          <a:xfrm>
            <a:off x="6396149" y="847364"/>
            <a:ext cx="2519251"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algn="ctr"/>
                <a:r>
                  <a:rPr lang="es" sz="2400">
                    <a:solidFill>
                      <a:srgbClr val="F4E9DF"/>
                    </a:solidFill>
                    <a:latin typeface="Anton"/>
                    <a:ea typeface="Anton"/>
                    <a:cs typeface="Anton"/>
                    <a:sym typeface="Anton"/>
                  </a:rPr>
                  <a:t>GREEN</a:t>
                </a:r>
                <a:endParaRPr sz="2400">
                  <a:solidFill>
                    <a:srgbClr val="F4E9DF"/>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2" name="TextBox 1"/>
          <p:cNvSpPr txBox="1"/>
          <p:nvPr/>
        </p:nvSpPr>
        <p:spPr>
          <a:xfrm>
            <a:off x="374071" y="268274"/>
            <a:ext cx="8344641" cy="707886"/>
          </a:xfrm>
          <a:prstGeom prst="rect">
            <a:avLst/>
          </a:prstGeom>
          <a:noFill/>
        </p:spPr>
        <p:txBody>
          <a:bodyPr wrap="square" rtlCol="0">
            <a:spAutoFit/>
          </a:bodyPr>
          <a:lstStyle/>
          <a:p>
            <a:pPr algn="ctr"/>
            <a:r>
              <a:rPr lang="en-US" sz="2400" b="1" dirty="0" smtClean="0">
                <a:solidFill>
                  <a:srgbClr val="002060"/>
                </a:solidFill>
                <a:effectLst>
                  <a:outerShdw blurRad="38100" dist="38100" dir="2700000" algn="tl">
                    <a:srgbClr val="000000">
                      <a:alpha val="43137"/>
                    </a:srgbClr>
                  </a:outerShdw>
                </a:effectLst>
                <a:latin typeface="Times New Roman"/>
              </a:rPr>
              <a:t> </a:t>
            </a:r>
            <a:r>
              <a:rPr lang="en-US" sz="4000" b="1" dirty="0" smtClean="0">
                <a:solidFill>
                  <a:srgbClr val="002060"/>
                </a:solidFill>
                <a:effectLst>
                  <a:outerShdw blurRad="38100" dist="38100" dir="2700000" algn="tl">
                    <a:srgbClr val="000000">
                      <a:alpha val="43137"/>
                    </a:srgbClr>
                  </a:outerShdw>
                </a:effectLst>
                <a:latin typeface="Times New Roman"/>
              </a:rPr>
              <a:t>KẾT NỐI TRI THỨC</a:t>
            </a:r>
            <a:endParaRPr lang="en-US" sz="4000" b="1" dirty="0">
              <a:solidFill>
                <a:srgbClr val="002060"/>
              </a:solidFill>
              <a:effectLst>
                <a:outerShdw blurRad="38100" dist="38100" dir="2700000" algn="tl">
                  <a:srgbClr val="000000">
                    <a:alpha val="43137"/>
                  </a:srgbClr>
                </a:outerShdw>
              </a:effectLst>
              <a:latin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39" y="3222286"/>
            <a:ext cx="1895475"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790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7" y="212887"/>
            <a:ext cx="8360875" cy="2742289"/>
          </a:xfrm>
          <a:prstGeom prst="rect">
            <a:avLst/>
          </a:prstGeom>
        </p:spPr>
        <p:txBody>
          <a:bodyPr wrap="square">
            <a:spAutoFit/>
          </a:bodyPr>
          <a:lstStyle/>
          <a:p>
            <a:pPr algn="just"/>
            <a:r>
              <a:rPr lang="vi-VN" sz="2800" dirty="0" smtClean="0">
                <a:solidFill>
                  <a:srgbClr val="7030A0"/>
                </a:solidFill>
                <a:latin typeface="Open Sans"/>
              </a:rPr>
              <a:t>Gợi </a:t>
            </a:r>
            <a:r>
              <a:rPr lang="vi-VN" sz="2800" dirty="0">
                <a:solidFill>
                  <a:srgbClr val="7030A0"/>
                </a:solidFill>
                <a:latin typeface="Open Sans"/>
              </a:rPr>
              <a:t>ý:</a:t>
            </a:r>
          </a:p>
          <a:p>
            <a:pPr algn="just"/>
            <a:r>
              <a:rPr lang="vi-VN" sz="2800" dirty="0">
                <a:solidFill>
                  <a:srgbClr val="0070C0"/>
                </a:solidFill>
                <a:latin typeface="Open Sans"/>
              </a:rPr>
              <a:t>- Bắt ép bạn chép bài và làm bài </a:t>
            </a:r>
            <a:r>
              <a:rPr lang="vi-VN" sz="2800" dirty="0" smtClean="0">
                <a:solidFill>
                  <a:srgbClr val="0070C0"/>
                </a:solidFill>
                <a:latin typeface="Open Sans"/>
              </a:rPr>
              <a:t>tập.</a:t>
            </a:r>
            <a:endParaRPr lang="vi-VN" sz="2800" dirty="0">
              <a:solidFill>
                <a:srgbClr val="0070C0"/>
              </a:solidFill>
              <a:latin typeface="Open Sans"/>
            </a:endParaRPr>
          </a:p>
          <a:p>
            <a:pPr algn="just"/>
            <a:r>
              <a:rPr lang="vi-VN" sz="2800" dirty="0">
                <a:solidFill>
                  <a:srgbClr val="0070C0"/>
                </a:solidFill>
                <a:latin typeface="Open Sans"/>
              </a:rPr>
              <a:t>- Cố tình làm hỏng đồ dùng học tập của bạn.</a:t>
            </a:r>
          </a:p>
          <a:p>
            <a:pPr algn="just"/>
            <a:r>
              <a:rPr lang="vi-VN" sz="2800" dirty="0">
                <a:solidFill>
                  <a:srgbClr val="0070C0"/>
                </a:solidFill>
                <a:latin typeface="Open Sans"/>
              </a:rPr>
              <a:t>- Làm đau bạn bằng các hành động: đánh, ném đồ vật vào </a:t>
            </a:r>
            <a:r>
              <a:rPr lang="vi-VN" sz="2800" dirty="0" smtClean="0">
                <a:solidFill>
                  <a:srgbClr val="0070C0"/>
                </a:solidFill>
                <a:latin typeface="Open Sans"/>
              </a:rPr>
              <a:t>người.</a:t>
            </a:r>
            <a:endParaRPr lang="vi-VN" sz="2800" dirty="0">
              <a:solidFill>
                <a:srgbClr val="0070C0"/>
              </a:solidFill>
              <a:latin typeface="Open Sans"/>
            </a:endParaRPr>
          </a:p>
          <a:p>
            <a:pPr algn="just">
              <a:lnSpc>
                <a:spcPct val="115000"/>
              </a:lnSpc>
              <a:spcAft>
                <a:spcPts val="1000"/>
              </a:spcAft>
              <a:tabLst>
                <a:tab pos="90170" algn="l"/>
                <a:tab pos="180340" algn="l"/>
              </a:tabLst>
            </a:pPr>
            <a:r>
              <a:rPr lang="de-DE" sz="28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70C0"/>
              </a:solidFill>
              <a:latin typeface="Calibri"/>
              <a:ea typeface="Calibri"/>
              <a:cs typeface="Times New Roman"/>
            </a:endParaRPr>
          </a:p>
        </p:txBody>
      </p:sp>
      <p:sp>
        <p:nvSpPr>
          <p:cNvPr id="4" name="Rectangle 3"/>
          <p:cNvSpPr/>
          <p:nvPr/>
        </p:nvSpPr>
        <p:spPr>
          <a:xfrm>
            <a:off x="416457" y="2447845"/>
            <a:ext cx="8279393" cy="1938992"/>
          </a:xfrm>
          <a:prstGeom prst="rect">
            <a:avLst/>
          </a:prstGeom>
        </p:spPr>
        <p:txBody>
          <a:bodyPr wrap="square">
            <a:spAutoFit/>
          </a:bodyPr>
          <a:lstStyle/>
          <a:p>
            <a:pPr algn="just"/>
            <a:r>
              <a:rPr lang="en-US" sz="2800" dirty="0" smtClean="0">
                <a:solidFill>
                  <a:srgbClr val="0070C0"/>
                </a:solidFill>
                <a:latin typeface="Arial" pitchFamily="34" charset="0"/>
                <a:ea typeface="Calibri"/>
                <a:cs typeface="Arial" pitchFamily="34" charset="0"/>
              </a:rPr>
              <a:t>- Xé sách vở, nói xấu bạn trên facbook...</a:t>
            </a:r>
          </a:p>
          <a:p>
            <a:pPr algn="just"/>
            <a:r>
              <a:rPr lang="en-US" sz="3600" dirty="0">
                <a:solidFill>
                  <a:srgbClr val="0070C0"/>
                </a:solidFill>
                <a:latin typeface="Times New Roman"/>
                <a:cs typeface="Times New Roman"/>
              </a:rPr>
              <a:t>-</a:t>
            </a:r>
            <a:r>
              <a:rPr lang="vi-VN" sz="2800" dirty="0" smtClean="0">
                <a:solidFill>
                  <a:srgbClr val="0070C0"/>
                </a:solidFill>
                <a:latin typeface="Open Sans"/>
              </a:rPr>
              <a:t> </a:t>
            </a:r>
            <a:r>
              <a:rPr lang="vi-VN" sz="2800" dirty="0">
                <a:solidFill>
                  <a:srgbClr val="0070C0"/>
                </a:solidFill>
                <a:latin typeface="Open Sans"/>
              </a:rPr>
              <a:t>Nhắn tin đe dọa</a:t>
            </a:r>
            <a:r>
              <a:rPr lang="en-US" sz="2800" dirty="0">
                <a:solidFill>
                  <a:srgbClr val="0070C0"/>
                </a:solidFill>
                <a:latin typeface="Open Sans"/>
              </a:rPr>
              <a:t>, </a:t>
            </a:r>
            <a:r>
              <a:rPr lang="vi-VN" sz="2800" dirty="0">
                <a:solidFill>
                  <a:srgbClr val="0070C0"/>
                </a:solidFill>
                <a:latin typeface="Open Sans"/>
              </a:rPr>
              <a:t>ngăn cấm không cho chơi cùng.</a:t>
            </a:r>
          </a:p>
          <a:p>
            <a:pPr algn="just"/>
            <a:r>
              <a:rPr lang="vi-VN" sz="2800" dirty="0">
                <a:solidFill>
                  <a:srgbClr val="0070C0"/>
                </a:solidFill>
                <a:latin typeface="Open Sans"/>
              </a:rPr>
              <a:t>- Chặn đường lục cặp, bắt nộp tiền</a:t>
            </a:r>
            <a:r>
              <a:rPr lang="vi-VN" sz="2800" dirty="0" smtClean="0">
                <a:solidFill>
                  <a:srgbClr val="0070C0"/>
                </a:solidFill>
                <a:latin typeface="Open Sans"/>
              </a:rPr>
              <a:t>,</a:t>
            </a:r>
            <a:r>
              <a:rPr lang="en-US" sz="2800" dirty="0" smtClean="0">
                <a:solidFill>
                  <a:srgbClr val="0070C0"/>
                </a:solidFill>
                <a:latin typeface="Open Sans"/>
              </a:rPr>
              <a:t> bắt mua thức ăn, thu giữ</a:t>
            </a:r>
            <a:r>
              <a:rPr lang="vi-VN" sz="2800" dirty="0" smtClean="0">
                <a:solidFill>
                  <a:srgbClr val="0070C0"/>
                </a:solidFill>
                <a:latin typeface="Open Sans"/>
              </a:rPr>
              <a:t> </a:t>
            </a:r>
            <a:r>
              <a:rPr lang="vi-VN" sz="2800" dirty="0">
                <a:solidFill>
                  <a:srgbClr val="0070C0"/>
                </a:solidFill>
                <a:latin typeface="Open Sans"/>
              </a:rPr>
              <a:t>đồ dùng học tập</a:t>
            </a:r>
            <a:r>
              <a:rPr lang="vi-VN" sz="2800" dirty="0" smtClean="0">
                <a:solidFill>
                  <a:srgbClr val="0070C0"/>
                </a:solidFill>
                <a:latin typeface="Open Sans"/>
              </a:rPr>
              <a:t>.</a:t>
            </a:r>
            <a:r>
              <a:rPr lang="en-US" sz="2800" dirty="0" smtClean="0">
                <a:solidFill>
                  <a:srgbClr val="0070C0"/>
                </a:solidFill>
                <a:latin typeface="Open Sans"/>
              </a:rPr>
              <a:t>..</a:t>
            </a:r>
            <a:endParaRPr lang="vi-VN" sz="2800" dirty="0">
              <a:solidFill>
                <a:srgbClr val="0070C0"/>
              </a:solidFill>
              <a:latin typeface="Open Sans"/>
            </a:endParaRPr>
          </a:p>
        </p:txBody>
      </p:sp>
      <p:sp>
        <p:nvSpPr>
          <p:cNvPr id="6" name="Rectangle 5"/>
          <p:cNvSpPr/>
          <p:nvPr/>
        </p:nvSpPr>
        <p:spPr>
          <a:xfrm>
            <a:off x="416457" y="2447845"/>
            <a:ext cx="8360874" cy="646331"/>
          </a:xfrm>
          <a:prstGeom prst="rect">
            <a:avLst/>
          </a:prstGeom>
        </p:spPr>
        <p:txBody>
          <a:bodyPr wrap="square">
            <a:spAutoFit/>
          </a:bodyPr>
          <a:lstStyle/>
          <a:p>
            <a:pPr algn="just">
              <a:spcAft>
                <a:spcPts val="1000"/>
              </a:spcAft>
              <a:tabLst>
                <a:tab pos="90170" algn="l"/>
                <a:tab pos="180340" algn="l"/>
              </a:tabLst>
            </a:pPr>
            <a:r>
              <a:rPr lang="de-DE" sz="3600" dirty="0" smtClean="0">
                <a:latin typeface="Times New Roman"/>
                <a:ea typeface="Calibri"/>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605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7" y="212887"/>
            <a:ext cx="8360875" cy="5327612"/>
          </a:xfrm>
          <a:prstGeom prst="rect">
            <a:avLst/>
          </a:prstGeom>
        </p:spPr>
        <p:txBody>
          <a:bodyPr wrap="square">
            <a:spAutoFit/>
          </a:bodyPr>
          <a:lstStyle/>
          <a:p>
            <a:pPr algn="just"/>
            <a:r>
              <a:rPr lang="vi-VN" sz="2800" b="1" dirty="0">
                <a:solidFill>
                  <a:srgbClr val="FF0000"/>
                </a:solidFill>
                <a:latin typeface="Open Sans"/>
              </a:rPr>
              <a:t>Dấu hiệu </a:t>
            </a:r>
            <a:r>
              <a:rPr lang="vi-VN" sz="2800" b="1" dirty="0" smtClean="0">
                <a:solidFill>
                  <a:srgbClr val="FF0000"/>
                </a:solidFill>
                <a:latin typeface="Open Sans"/>
              </a:rPr>
              <a:t>của</a:t>
            </a:r>
            <a:r>
              <a:rPr lang="en-US" sz="2800" b="1" dirty="0" smtClean="0">
                <a:solidFill>
                  <a:srgbClr val="FF0000"/>
                </a:solidFill>
                <a:latin typeface="Open Sans"/>
              </a:rPr>
              <a:t> bạn bị</a:t>
            </a:r>
            <a:r>
              <a:rPr lang="vi-VN" sz="2800" b="1" dirty="0" smtClean="0">
                <a:solidFill>
                  <a:srgbClr val="FF0000"/>
                </a:solidFill>
                <a:latin typeface="Open Sans"/>
              </a:rPr>
              <a:t> </a:t>
            </a:r>
            <a:r>
              <a:rPr lang="vi-VN" sz="2800" b="1" dirty="0">
                <a:solidFill>
                  <a:srgbClr val="FF0000"/>
                </a:solidFill>
                <a:latin typeface="Open Sans"/>
              </a:rPr>
              <a:t>bắt nạt học đường:</a:t>
            </a:r>
          </a:p>
          <a:p>
            <a:pPr algn="just"/>
            <a:r>
              <a:rPr lang="vi-VN" sz="2800" dirty="0">
                <a:latin typeface="Open Sans"/>
              </a:rPr>
              <a:t>- Né tránh, không muốn tới trường hoặc không muốn tham gia các hoạt động của trường học.</a:t>
            </a:r>
          </a:p>
          <a:p>
            <a:pPr algn="just"/>
            <a:r>
              <a:rPr lang="vi-VN" sz="2800" dirty="0">
                <a:latin typeface="Open Sans"/>
              </a:rPr>
              <a:t>- Thay đổi thói quen ăn uống.</a:t>
            </a:r>
          </a:p>
          <a:p>
            <a:pPr algn="just"/>
            <a:r>
              <a:rPr lang="en-US" sz="2800" dirty="0" smtClean="0">
                <a:latin typeface="Open Sans"/>
              </a:rPr>
              <a:t>- </a:t>
            </a:r>
            <a:r>
              <a:rPr lang="vi-VN" sz="2800" dirty="0" smtClean="0">
                <a:latin typeface="Open Sans"/>
              </a:rPr>
              <a:t>Không </a:t>
            </a:r>
            <a:r>
              <a:rPr lang="vi-VN" sz="2800" dirty="0">
                <a:latin typeface="Open Sans"/>
              </a:rPr>
              <a:t>chú ý tới ngoại hình hoặc mất đi các thói quen sinh hoạt hàng ngày</a:t>
            </a:r>
            <a:r>
              <a:rPr lang="vi-VN" sz="2800" dirty="0" smtClean="0">
                <a:latin typeface="Open Sans"/>
              </a:rPr>
              <a:t>.</a:t>
            </a:r>
            <a:endParaRPr lang="en-US" sz="2800" dirty="0" smtClean="0">
              <a:latin typeface="Open Sans"/>
            </a:endParaRPr>
          </a:p>
          <a:p>
            <a:pPr algn="just"/>
            <a:r>
              <a:rPr lang="vi-VN" sz="2800" dirty="0">
                <a:latin typeface="Open Sans"/>
              </a:rPr>
              <a:t>- Học hành giảm sút.</a:t>
            </a:r>
          </a:p>
          <a:p>
            <a:pPr algn="just"/>
            <a:r>
              <a:rPr lang="vi-VN" sz="2800" dirty="0">
                <a:latin typeface="Open Sans"/>
              </a:rPr>
              <a:t>- Đau đầu, </a:t>
            </a:r>
            <a:r>
              <a:rPr lang="en-US" sz="2800" dirty="0" smtClean="0">
                <a:latin typeface="Open Sans"/>
              </a:rPr>
              <a:t>đau </a:t>
            </a:r>
            <a:r>
              <a:rPr lang="vi-VN" sz="2800" dirty="0" smtClean="0">
                <a:latin typeface="Open Sans"/>
              </a:rPr>
              <a:t>bụng </a:t>
            </a:r>
            <a:r>
              <a:rPr lang="vi-VN" sz="2800" dirty="0">
                <a:latin typeface="Open Sans"/>
              </a:rPr>
              <a:t>và một số triệu chứng thân thể khác.</a:t>
            </a:r>
          </a:p>
          <a:p>
            <a:pPr algn="just"/>
            <a:r>
              <a:rPr lang="vi-VN" sz="2800" dirty="0">
                <a:latin typeface="Open Sans"/>
              </a:rPr>
              <a:t>- Thay đổi tâm trạng và tính cách</a:t>
            </a:r>
            <a:r>
              <a:rPr lang="vi-VN" sz="2800" dirty="0" smtClean="0">
                <a:latin typeface="Open Sans"/>
              </a:rPr>
              <a:t>.</a:t>
            </a:r>
            <a:r>
              <a:rPr lang="en-US" sz="2800" dirty="0" smtClean="0">
                <a:latin typeface="Open Sans"/>
              </a:rPr>
              <a:t>..</a:t>
            </a:r>
            <a:endParaRPr lang="vi-VN" sz="2800" dirty="0">
              <a:latin typeface="Open Sans"/>
            </a:endParaRPr>
          </a:p>
          <a:p>
            <a:pPr algn="just"/>
            <a:endParaRPr lang="vi-VN" sz="2800" dirty="0">
              <a:latin typeface="Open Sans"/>
            </a:endParaRPr>
          </a:p>
          <a:p>
            <a:pPr algn="just">
              <a:lnSpc>
                <a:spcPct val="115000"/>
              </a:lnSpc>
              <a:spcAft>
                <a:spcPts val="1000"/>
              </a:spcAft>
              <a:tabLst>
                <a:tab pos="90170" algn="l"/>
                <a:tab pos="180340" algn="l"/>
              </a:tabLst>
            </a:pPr>
            <a:r>
              <a:rPr lang="de-DE"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a:ea typeface="Calibri"/>
              <a:cs typeface="Times New Roman"/>
            </a:endParaRPr>
          </a:p>
        </p:txBody>
      </p:sp>
    </p:spTree>
    <p:extLst>
      <p:ext uri="{BB962C8B-B14F-4D97-AF65-F5344CB8AC3E}">
        <p14:creationId xmlns:p14="http://schemas.microsoft.com/office/powerpoint/2010/main" val="1724011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394855" y="3042914"/>
            <a:ext cx="8368899" cy="717000"/>
          </a:xfrm>
          <a:prstGeom prst="rect">
            <a:avLst/>
          </a:prstGeom>
        </p:spPr>
        <p:txBody>
          <a:bodyPr spcFirstLastPara="1" wrap="square" lIns="91425" tIns="91425" rIns="91425" bIns="91425" anchor="t" anchorCtr="0">
            <a:noAutofit/>
          </a:bodyPr>
          <a:lstStyle/>
          <a:p>
            <a:pPr marL="0" lvl="0" indent="0"/>
            <a:endParaRPr lang="en-US" sz="3200" b="1" dirty="0">
              <a:solidFill>
                <a:srgbClr val="FF0000"/>
              </a:solidFill>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831273" y="899379"/>
            <a:ext cx="7855527" cy="16842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latin typeface="+mn-lt"/>
              </a:rPr>
              <a:t> </a:t>
            </a:r>
            <a:r>
              <a:rPr lang="es" sz="3200" dirty="0">
                <a:solidFill>
                  <a:schemeClr val="dk1"/>
                </a:solidFill>
                <a:latin typeface="+mn-lt"/>
              </a:rPr>
              <a:t> </a:t>
            </a:r>
            <a:br>
              <a:rPr lang="es" sz="3200" dirty="0">
                <a:solidFill>
                  <a:schemeClr val="dk1"/>
                </a:solidFill>
                <a:latin typeface="+mn-lt"/>
              </a:rPr>
            </a:br>
            <a:r>
              <a:rPr lang="en-US" sz="3600" dirty="0">
                <a:solidFill>
                  <a:srgbClr val="FF0000"/>
                </a:solidFill>
                <a:latin typeface="+mn-lt"/>
              </a:rPr>
              <a:t>X</a:t>
            </a:r>
            <a:r>
              <a:rPr lang="vi-VN" sz="3600" dirty="0" smtClean="0">
                <a:solidFill>
                  <a:srgbClr val="FF0000"/>
                </a:solidFill>
                <a:latin typeface="+mn-lt"/>
              </a:rPr>
              <a:t>ác định cách phòng, tránh bắt nạt học đường</a:t>
            </a:r>
            <a:endParaRPr lang="vi-VN" sz="3600" dirty="0">
              <a:solidFill>
                <a:srgbClr val="FF0000"/>
              </a:solidFill>
              <a:latin typeface="+mn-lt"/>
              <a:cs typeface="Gisha" panose="020B0502040204020203" pitchFamily="34" charset="-79"/>
            </a:endParaRPr>
          </a:p>
        </p:txBody>
      </p:sp>
      <p:sp>
        <p:nvSpPr>
          <p:cNvPr id="4" name="TextBox 3"/>
          <p:cNvSpPr txBox="1"/>
          <p:nvPr/>
        </p:nvSpPr>
        <p:spPr>
          <a:xfrm>
            <a:off x="298764" y="287246"/>
            <a:ext cx="3988564" cy="646331"/>
          </a:xfrm>
          <a:prstGeom prst="rect">
            <a:avLst/>
          </a:prstGeom>
          <a:noFill/>
        </p:spPr>
        <p:txBody>
          <a:bodyPr wrap="square" rtlCol="0">
            <a:spAutoFit/>
          </a:bodyPr>
          <a:lstStyle/>
          <a:p>
            <a:r>
              <a:rPr lang="en-US" sz="3600" b="1" dirty="0">
                <a:solidFill>
                  <a:schemeClr val="bg1">
                    <a:lumMod val="10000"/>
                  </a:schemeClr>
                </a:solidFill>
                <a:effectLst>
                  <a:outerShdw blurRad="38100" dist="38100" dir="2700000" algn="tl">
                    <a:srgbClr val="000000">
                      <a:alpha val="43137"/>
                    </a:srgbClr>
                  </a:outerShdw>
                </a:effectLst>
                <a:latin typeface="+mn-lt"/>
              </a:rPr>
              <a:t>HOẠT ĐỘNG 2:</a:t>
            </a:r>
          </a:p>
        </p:txBody>
      </p:sp>
    </p:spTree>
    <p:extLst>
      <p:ext uri="{BB962C8B-B14F-4D97-AF65-F5344CB8AC3E}">
        <p14:creationId xmlns:p14="http://schemas.microsoft.com/office/powerpoint/2010/main" val="529680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387998" y="1973655"/>
            <a:ext cx="4084414" cy="3105339"/>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430" name="Google Shape;1430;p37"/>
          <p:cNvSpPr/>
          <p:nvPr/>
        </p:nvSpPr>
        <p:spPr>
          <a:xfrm>
            <a:off x="387998" y="1307450"/>
            <a:ext cx="4084413" cy="591000"/>
          </a:xfrm>
          <a:prstGeom prst="rect">
            <a:avLst/>
          </a:prstGeom>
          <a:solidFill>
            <a:schemeClr val="lt1"/>
          </a:solidFill>
          <a:ln>
            <a:noFill/>
          </a:ln>
        </p:spPr>
        <p:txBody>
          <a:bodyPr spcFirstLastPara="1" wrap="square" lIns="91425" tIns="91425" rIns="91425" bIns="91425" anchor="ctr" anchorCtr="0">
            <a:noAutofit/>
          </a:bodyPr>
          <a:lstStyle/>
          <a:p>
            <a:endParaRPr>
              <a:latin typeface="Times New Roman"/>
            </a:endParaRPr>
          </a:p>
        </p:txBody>
      </p:sp>
      <p:sp>
        <p:nvSpPr>
          <p:cNvPr id="1431" name="Google Shape;1431;p37"/>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solidFill>
                  <a:srgbClr val="0070C0"/>
                </a:solidFill>
                <a:latin typeface="+mn-lt"/>
                <a:cs typeface="Calibri" panose="020F0502020204030204" pitchFamily="34" charset="0"/>
              </a:rPr>
              <a:t>HOẠT ĐỘNG NHÓM</a:t>
            </a:r>
            <a:endParaRPr dirty="0">
              <a:solidFill>
                <a:srgbClr val="0070C0"/>
              </a:solidFill>
              <a:latin typeface="+mn-lt"/>
              <a:cs typeface="Calibri" panose="020F0502020204030204" pitchFamily="34" charset="0"/>
            </a:endParaRPr>
          </a:p>
        </p:txBody>
      </p:sp>
      <p:sp>
        <p:nvSpPr>
          <p:cNvPr id="1432" name="Google Shape;1432;p37"/>
          <p:cNvSpPr txBox="1">
            <a:spLocks noGrp="1"/>
          </p:cNvSpPr>
          <p:nvPr>
            <p:ph type="subTitle" idx="1"/>
          </p:nvPr>
        </p:nvSpPr>
        <p:spPr>
          <a:xfrm flipH="1">
            <a:off x="596499" y="1305075"/>
            <a:ext cx="3875913"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200" b="1" dirty="0">
                <a:solidFill>
                  <a:schemeClr val="bg1">
                    <a:lumMod val="10000"/>
                  </a:schemeClr>
                </a:solidFill>
                <a:latin typeface="+mn-lt"/>
                <a:cs typeface="Calibri Light" panose="020F0302020204030204" pitchFamily="34" charset="0"/>
              </a:rPr>
              <a:t>NHIỆM </a:t>
            </a:r>
            <a:r>
              <a:rPr lang="es" sz="3200" b="1" dirty="0" smtClean="0">
                <a:solidFill>
                  <a:schemeClr val="bg1">
                    <a:lumMod val="10000"/>
                  </a:schemeClr>
                </a:solidFill>
                <a:latin typeface="+mn-lt"/>
                <a:cs typeface="Calibri Light" panose="020F0302020204030204" pitchFamily="34" charset="0"/>
              </a:rPr>
              <a:t>VỤ </a:t>
            </a:r>
            <a:r>
              <a:rPr lang="es" sz="3200" b="1" dirty="0" smtClean="0">
                <a:solidFill>
                  <a:schemeClr val="bg1">
                    <a:lumMod val="10000"/>
                  </a:schemeClr>
                </a:solidFill>
                <a:latin typeface="+mn-lt"/>
                <a:cs typeface="Calibri Light" panose="020F0302020204030204" pitchFamily="34" charset="0"/>
              </a:rPr>
              <a:t>1</a:t>
            </a:r>
            <a:endParaRPr sz="3200" b="1" dirty="0">
              <a:solidFill>
                <a:schemeClr val="bg1">
                  <a:lumMod val="10000"/>
                </a:schemeClr>
              </a:solidFill>
              <a:latin typeface="+mn-lt"/>
              <a:cs typeface="Calibri Light" panose="020F0302020204030204" pitchFamily="34" charset="0"/>
            </a:endParaRPr>
          </a:p>
        </p:txBody>
      </p:sp>
      <p:sp>
        <p:nvSpPr>
          <p:cNvPr id="1433" name="Google Shape;1433;p37"/>
          <p:cNvSpPr txBox="1">
            <a:spLocks noGrp="1"/>
          </p:cNvSpPr>
          <p:nvPr>
            <p:ph type="subTitle" idx="2"/>
          </p:nvPr>
        </p:nvSpPr>
        <p:spPr>
          <a:xfrm flipH="1">
            <a:off x="387998" y="1952680"/>
            <a:ext cx="4084412" cy="3190820"/>
          </a:xfrm>
          <a:prstGeom prst="rect">
            <a:avLst/>
          </a:prstGeom>
        </p:spPr>
        <p:txBody>
          <a:bodyPr spcFirstLastPara="1" wrap="square" lIns="91425" tIns="91425" rIns="91425" bIns="91425" anchor="ctr" anchorCtr="0">
            <a:noAutofit/>
          </a:bodyPr>
          <a:lstStyle/>
          <a:p>
            <a:pPr marL="0" lvl="0" indent="0" algn="ctr">
              <a:buClr>
                <a:srgbClr val="4D372F"/>
              </a:buClr>
              <a:buSzPts val="1400"/>
            </a:pPr>
            <a:r>
              <a:rPr lang="en-US" sz="3200" b="1" dirty="0" smtClean="0">
                <a:solidFill>
                  <a:srgbClr val="FF0000"/>
                </a:solidFill>
                <a:latin typeface="Times New Roman"/>
              </a:rPr>
              <a:t>1</a:t>
            </a:r>
            <a:r>
              <a:rPr lang="en-US" sz="3200" b="1" dirty="0">
                <a:solidFill>
                  <a:srgbClr val="FF0000"/>
                </a:solidFill>
                <a:latin typeface="Times New Roman"/>
              </a:rPr>
              <a:t>. </a:t>
            </a:r>
            <a:r>
              <a:rPr lang="vi-VN" sz="3200" b="1" dirty="0">
                <a:solidFill>
                  <a:srgbClr val="FF0000"/>
                </a:solidFill>
                <a:latin typeface="Open Sans"/>
                <a:sym typeface="Barlow Semi Condensed"/>
              </a:rPr>
              <a:t>Thảo luận để xác định những việc nên và không nên làm để phòng tránh bắt nạt học đường.</a:t>
            </a:r>
            <a:endParaRPr lang="en-US" sz="3200" b="1" dirty="0">
              <a:solidFill>
                <a:srgbClr val="FF0000"/>
              </a:solidFill>
              <a:latin typeface="Times New Roman"/>
            </a:endParaRPr>
          </a:p>
          <a:p>
            <a:pPr marL="0" lvl="0" indent="0" algn="just" rtl="0">
              <a:spcBef>
                <a:spcPts val="0"/>
              </a:spcBef>
              <a:spcAft>
                <a:spcPts val="0"/>
              </a:spcAft>
              <a:buNone/>
            </a:pPr>
            <a:r>
              <a:rPr lang="es" sz="3600" b="1" dirty="0" smtClean="0">
                <a:solidFill>
                  <a:srgbClr val="FF0000"/>
                </a:solidFill>
                <a:latin typeface="+mn-lt"/>
              </a:rPr>
              <a:t> </a:t>
            </a:r>
            <a:endParaRPr sz="3600" b="1" dirty="0">
              <a:solidFill>
                <a:srgbClr val="FF0000"/>
              </a:solidFill>
              <a:latin typeface="+mn-lt"/>
            </a:endParaRPr>
          </a:p>
        </p:txBody>
      </p:sp>
      <p:grpSp>
        <p:nvGrpSpPr>
          <p:cNvPr id="1434" name="Google Shape;1434;p37"/>
          <p:cNvGrpSpPr/>
          <p:nvPr/>
        </p:nvGrpSpPr>
        <p:grpSpPr>
          <a:xfrm>
            <a:off x="5358610" y="540000"/>
            <a:ext cx="2992017" cy="4253495"/>
            <a:chOff x="5358610" y="540000"/>
            <a:chExt cx="2992017" cy="4253495"/>
          </a:xfrm>
        </p:grpSpPr>
        <p:sp>
          <p:nvSpPr>
            <p:cNvPr id="1435" name="Google Shape;1435;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6" name="Google Shape;1436;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7" name="Google Shape;1437;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8" name="Google Shape;1438;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9" name="Google Shape;1439;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0" name="Google Shape;1440;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1" name="Google Shape;1441;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2" name="Google Shape;1442;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3" name="Google Shape;1443;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4" name="Google Shape;1444;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5" name="Google Shape;1445;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6" name="Google Shape;1446;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7" name="Google Shape;1447;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8" name="Google Shape;1448;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9" name="Google Shape;1449;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0" name="Google Shape;1450;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1" name="Google Shape;1451;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2" name="Google Shape;1452;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3" name="Google Shape;1453;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4" name="Google Shape;1454;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5" name="Google Shape;1455;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6" name="Google Shape;1456;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7" name="Google Shape;1457;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8" name="Google Shape;1458;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chemeClr val="accent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9" name="Google Shape;1459;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chemeClr val="accent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0" name="Google Shape;1460;p37"/>
            <p:cNvSpPr/>
            <p:nvPr/>
          </p:nvSpPr>
          <p:spPr>
            <a:xfrm flipH="1">
              <a:off x="6635543" y="4466210"/>
              <a:ext cx="63" cy="63"/>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1" name="Google Shape;1461;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2" name="Google Shape;1462;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3" name="Google Shape;1463;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4" name="Google Shape;1464;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5" name="Google Shape;1465;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6" name="Google Shape;1466;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7" name="Google Shape;1467;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8" name="Google Shape;1468;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9" name="Google Shape;1469;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0" name="Google Shape;1470;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1" name="Google Shape;1471;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2" name="Google Shape;1472;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3" name="Google Shape;1473;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4" name="Google Shape;1474;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chemeClr val="accent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5" name="Google Shape;1475;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6" name="Google Shape;1476;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7" name="Google Shape;1477;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8" name="Google Shape;1478;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9" name="Google Shape;1479;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0" name="Google Shape;1480;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1" name="Google Shape;1481;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2" name="Google Shape;1482;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3" name="Google Shape;1483;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4" name="Google Shape;1484;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5" name="Google Shape;1485;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6" name="Google Shape;1486;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7" name="Google Shape;1487;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8" name="Google Shape;1488;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9" name="Google Shape;1489;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0" name="Google Shape;1490;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1" name="Google Shape;1491;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2" name="Google Shape;1492;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3" name="Google Shape;1493;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4" name="Google Shape;1494;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5" name="Google Shape;1495;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6" name="Google Shape;1496;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7" name="Google Shape;1497;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8" name="Google Shape;1498;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9" name="Google Shape;1499;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0" name="Google Shape;1500;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1" name="Google Shape;1501;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2" name="Google Shape;1502;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3" name="Google Shape;1503;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4" name="Google Shape;1504;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5" name="Google Shape;1505;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6" name="Google Shape;1506;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7" name="Google Shape;1507;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8" name="Google Shape;1508;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9" name="Google Shape;1509;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0" name="Google Shape;1510;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1" name="Google Shape;1511;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2" name="Google Shape;1512;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3" name="Google Shape;1513;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4" name="Google Shape;1514;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5" name="Google Shape;1515;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6" name="Google Shape;1516;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7" name="Google Shape;1517;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8" name="Google Shape;1518;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9" name="Google Shape;1519;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0" name="Google Shape;1520;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1" name="Google Shape;1521;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2" name="Google Shape;1522;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3" name="Google Shape;1523;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4" name="Google Shape;1524;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5" name="Google Shape;1525;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6" name="Google Shape;1526;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7" name="Google Shape;1527;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8" name="Google Shape;1528;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9" name="Google Shape;1529;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0" name="Google Shape;1530;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1" name="Google Shape;1531;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2" name="Google Shape;1532;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3" name="Google Shape;1533;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4" name="Google Shape;1534;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5" name="Google Shape;1535;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6" name="Google Shape;1536;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7" name="Google Shape;1537;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8" name="Google Shape;1538;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9" name="Google Shape;1539;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0" name="Google Shape;1540;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1" name="Google Shape;1541;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2" name="Google Shape;1542;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3" name="Google Shape;1543;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4" name="Google Shape;1544;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5" name="Google Shape;1545;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6" name="Google Shape;1546;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7" name="Google Shape;1547;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8" name="Google Shape;1548;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9" name="Google Shape;1549;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0" name="Google Shape;1550;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1" name="Google Shape;1551;p37"/>
            <p:cNvSpPr/>
            <p:nvPr/>
          </p:nvSpPr>
          <p:spPr>
            <a:xfrm flipH="1">
              <a:off x="6883836" y="3353610"/>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2" name="Google Shape;1552;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3" name="Google Shape;1553;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4" name="Google Shape;1554;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5" name="Google Shape;1555;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6" name="Google Shape;1556;p37"/>
            <p:cNvSpPr/>
            <p:nvPr/>
          </p:nvSpPr>
          <p:spPr>
            <a:xfrm flipH="1">
              <a:off x="6556408" y="3397138"/>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7" name="Google Shape;1557;p37"/>
            <p:cNvSpPr/>
            <p:nvPr/>
          </p:nvSpPr>
          <p:spPr>
            <a:xfrm flipH="1">
              <a:off x="6468372" y="3363883"/>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8" name="Google Shape;1558;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9" name="Google Shape;1559;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0" name="Google Shape;1560;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1" name="Google Shape;1561;p37"/>
            <p:cNvSpPr/>
            <p:nvPr/>
          </p:nvSpPr>
          <p:spPr>
            <a:xfrm flipH="1">
              <a:off x="6315271" y="3311812"/>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2" name="Google Shape;1562;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3" name="Google Shape;1563;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4" name="Google Shape;1564;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5" name="Google Shape;1565;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6" name="Google Shape;1566;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7" name="Google Shape;1567;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8" name="Google Shape;1568;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9" name="Google Shape;1569;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0" name="Google Shape;1570;p37"/>
            <p:cNvSpPr/>
            <p:nvPr/>
          </p:nvSpPr>
          <p:spPr>
            <a:xfrm flipH="1">
              <a:off x="6551030" y="3396513"/>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1" name="Google Shape;1571;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2" name="Google Shape;1572;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3" name="Google Shape;1573;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4" name="Google Shape;1574;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5" name="Google Shape;1575;p37"/>
            <p:cNvSpPr/>
            <p:nvPr/>
          </p:nvSpPr>
          <p:spPr>
            <a:xfrm flipH="1">
              <a:off x="6313582" y="3293550"/>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6" name="Google Shape;1576;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7" name="Google Shape;1577;p37"/>
            <p:cNvSpPr/>
            <p:nvPr/>
          </p:nvSpPr>
          <p:spPr>
            <a:xfrm flipH="1">
              <a:off x="6882773" y="3346105"/>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8" name="Google Shape;1578;p37"/>
            <p:cNvSpPr/>
            <p:nvPr/>
          </p:nvSpPr>
          <p:spPr>
            <a:xfrm flipH="1">
              <a:off x="6935851"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9" name="Google Shape;1579;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0" name="Google Shape;1580;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1" name="Google Shape;1581;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2" name="Google Shape;1582;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3" name="Google Shape;1583;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4" name="Google Shape;1584;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5" name="Google Shape;1585;p37"/>
            <p:cNvSpPr/>
            <p:nvPr/>
          </p:nvSpPr>
          <p:spPr>
            <a:xfrm flipH="1">
              <a:off x="6859319" y="3602499"/>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6" name="Google Shape;1586;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7" name="Google Shape;1587;p37"/>
            <p:cNvSpPr/>
            <p:nvPr/>
          </p:nvSpPr>
          <p:spPr>
            <a:xfrm flipH="1">
              <a:off x="6933788"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8" name="Google Shape;1588;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9" name="Google Shape;1589;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0" name="Google Shape;1590;p37"/>
            <p:cNvSpPr/>
            <p:nvPr/>
          </p:nvSpPr>
          <p:spPr>
            <a:xfrm flipH="1">
              <a:off x="6432723" y="3354689"/>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1" name="Google Shape;1591;p37"/>
            <p:cNvSpPr/>
            <p:nvPr/>
          </p:nvSpPr>
          <p:spPr>
            <a:xfrm flipH="1">
              <a:off x="6453675" y="3371951"/>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2" name="Google Shape;159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3" name="Google Shape;1593;p37"/>
            <p:cNvSpPr/>
            <p:nvPr/>
          </p:nvSpPr>
          <p:spPr>
            <a:xfrm flipH="1">
              <a:off x="6790430" y="3338589"/>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4" name="Google Shape;159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5" name="Google Shape;159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6" name="Google Shape;159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7" name="Google Shape;159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8" name="Google Shape;159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9" name="Google Shape;159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0" name="Google Shape;1600;p37"/>
            <p:cNvSpPr/>
            <p:nvPr/>
          </p:nvSpPr>
          <p:spPr>
            <a:xfrm flipH="1">
              <a:off x="6675903" y="3966175"/>
              <a:ext cx="232522" cy="260203"/>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1" name="Google Shape;160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2" name="Google Shape;160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3" name="Google Shape;160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4" name="Google Shape;160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5" name="Google Shape;160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6" name="Google Shape;160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7" name="Google Shape;160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8" name="Google Shape;160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9" name="Google Shape;160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0" name="Google Shape;161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1" name="Google Shape;161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2" name="Google Shape;161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3" name="Google Shape;161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4" name="Google Shape;161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5" name="Google Shape;161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6" name="Google Shape;161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7" name="Google Shape;161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8" name="Google Shape;161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9" name="Google Shape;161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0" name="Google Shape;162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1" name="Google Shape;162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2" name="Google Shape;162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3" name="Google Shape;162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4" name="Google Shape;162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5" name="Google Shape;162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6" name="Google Shape;162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7" name="Google Shape;162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8" name="Google Shape;162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9" name="Google Shape;162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0" name="Google Shape;163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1" name="Google Shape;163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2" name="Google Shape;163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3" name="Google Shape;163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4" name="Google Shape;163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5" name="Google Shape;163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6" name="Google Shape;163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grpSp>
          <p:nvGrpSpPr>
            <p:cNvPr id="1637" name="Google Shape;1637;p37"/>
            <p:cNvGrpSpPr/>
            <p:nvPr/>
          </p:nvGrpSpPr>
          <p:grpSpPr>
            <a:xfrm>
              <a:off x="6720483" y="1546905"/>
              <a:ext cx="1630144" cy="1130547"/>
              <a:chOff x="6720483" y="1546905"/>
              <a:chExt cx="1630144" cy="1130547"/>
            </a:xfrm>
          </p:grpSpPr>
          <p:sp>
            <p:nvSpPr>
              <p:cNvPr id="1638" name="Google Shape;1638;p37"/>
              <p:cNvSpPr/>
              <p:nvPr/>
            </p:nvSpPr>
            <p:spPr>
              <a:xfrm rot="10800000">
                <a:off x="6720483" y="1546905"/>
                <a:ext cx="1630144" cy="1130547"/>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9" name="Google Shape;1639;p37"/>
              <p:cNvSpPr txBox="1"/>
              <p:nvPr/>
            </p:nvSpPr>
            <p:spPr>
              <a:xfrm>
                <a:off x="6967374" y="1728725"/>
                <a:ext cx="1136400" cy="673200"/>
              </a:xfrm>
              <a:prstGeom prst="rect">
                <a:avLst/>
              </a:prstGeom>
              <a:noFill/>
              <a:ln>
                <a:noFill/>
              </a:ln>
            </p:spPr>
            <p:txBody>
              <a:bodyPr spcFirstLastPara="1" wrap="square" lIns="91425" tIns="91425" rIns="91425" bIns="91425" anchor="ctr" anchorCtr="0">
                <a:noAutofit/>
              </a:bodyPr>
              <a:lstStyle/>
              <a:p>
                <a:pPr algn="ctr"/>
                <a:r>
                  <a:rPr lang="es" sz="2400" dirty="0" smtClean="0">
                    <a:solidFill>
                      <a:srgbClr val="538179"/>
                    </a:solidFill>
                    <a:latin typeface="Times New Roman"/>
                    <a:ea typeface="Denk One"/>
                    <a:cs typeface="Denk One"/>
                    <a:sym typeface="Denk One"/>
                  </a:rPr>
                  <a:t>HĐ NHÓM</a:t>
                </a:r>
                <a:endParaRPr sz="2400" dirty="0">
                  <a:solidFill>
                    <a:srgbClr val="538179"/>
                  </a:solidFill>
                  <a:latin typeface="Times New Roman"/>
                  <a:ea typeface="Denk One"/>
                  <a:cs typeface="Denk One"/>
                  <a:sym typeface="Denk One"/>
                </a:endParaRPr>
              </a:p>
            </p:txBody>
          </p:sp>
        </p:grpSp>
      </p:grpSp>
    </p:spTree>
    <p:extLst>
      <p:ext uri="{BB962C8B-B14F-4D97-AF65-F5344CB8AC3E}">
        <p14:creationId xmlns:p14="http://schemas.microsoft.com/office/powerpoint/2010/main" val="2291731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7" y="212887"/>
            <a:ext cx="8360875" cy="1018740"/>
          </a:xfrm>
          <a:prstGeom prst="rect">
            <a:avLst/>
          </a:prstGeom>
        </p:spPr>
        <p:txBody>
          <a:bodyPr wrap="square">
            <a:spAutoFit/>
          </a:bodyPr>
          <a:lstStyle/>
          <a:p>
            <a:pPr algn="just"/>
            <a:endParaRPr lang="vi-VN" sz="2800" dirty="0">
              <a:latin typeface="Open Sans"/>
            </a:endParaRPr>
          </a:p>
          <a:p>
            <a:pPr algn="just">
              <a:lnSpc>
                <a:spcPct val="115000"/>
              </a:lnSpc>
              <a:spcAft>
                <a:spcPts val="1000"/>
              </a:spcAft>
              <a:tabLst>
                <a:tab pos="90170" algn="l"/>
                <a:tab pos="180340" algn="l"/>
              </a:tabLst>
            </a:pPr>
            <a:r>
              <a:rPr lang="de-DE"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a:ea typeface="Calibri"/>
              <a:cs typeface="Times New Roman"/>
            </a:endParaRPr>
          </a:p>
        </p:txBody>
      </p:sp>
      <p:pic>
        <p:nvPicPr>
          <p:cNvPr id="1026" name="Picture 2" descr="HĐTN 8 Kết nối tri thức Bài 2: Phòng, tránh bắt nạt học đường | Giải Hoạt động trải nghiệ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17" y="403080"/>
            <a:ext cx="8360875" cy="452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497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7" y="212887"/>
            <a:ext cx="8360875" cy="1018740"/>
          </a:xfrm>
          <a:prstGeom prst="rect">
            <a:avLst/>
          </a:prstGeom>
        </p:spPr>
        <p:txBody>
          <a:bodyPr wrap="square">
            <a:spAutoFit/>
          </a:bodyPr>
          <a:lstStyle/>
          <a:p>
            <a:pPr algn="just"/>
            <a:endParaRPr lang="vi-VN" sz="2800" dirty="0">
              <a:latin typeface="Open Sans"/>
            </a:endParaRPr>
          </a:p>
          <a:p>
            <a:pPr algn="just">
              <a:lnSpc>
                <a:spcPct val="115000"/>
              </a:lnSpc>
              <a:spcAft>
                <a:spcPts val="1000"/>
              </a:spcAft>
              <a:tabLst>
                <a:tab pos="90170" algn="l"/>
                <a:tab pos="180340" algn="l"/>
              </a:tabLst>
            </a:pPr>
            <a:r>
              <a:rPr lang="de-DE"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a:ea typeface="Calibri"/>
              <a:cs typeface="Times New Roman"/>
            </a:endParaRPr>
          </a:p>
        </p:txBody>
      </p:sp>
      <p:pic>
        <p:nvPicPr>
          <p:cNvPr id="1028" name="Picture 4" descr="HĐTN 8 Kết nối tri thức Bài 2: Phòng, tránh bắt nạt học đường | Giải Hoạt động trải nghiệ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47" y="405441"/>
            <a:ext cx="8296645" cy="448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96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26"/>
          <p:cNvSpPr txBox="1">
            <a:spLocks noGrp="1"/>
          </p:cNvSpPr>
          <p:nvPr>
            <p:ph type="ctrTitle"/>
          </p:nvPr>
        </p:nvSpPr>
        <p:spPr>
          <a:xfrm>
            <a:off x="831273" y="1129042"/>
            <a:ext cx="7855527" cy="1684262"/>
          </a:xfrm>
          <a:prstGeom prst="rect">
            <a:avLst/>
          </a:prstGeom>
        </p:spPr>
        <p:txBody>
          <a:bodyPr spcFirstLastPara="1" wrap="square" lIns="91425" tIns="91425" rIns="91425" bIns="91425" anchor="b" anchorCtr="0">
            <a:noAutofit/>
          </a:bodyPr>
          <a:lstStyle/>
          <a:p>
            <a:pPr lvl="0"/>
            <a:r>
              <a:rPr lang="es" sz="3200" dirty="0">
                <a:latin typeface="+mn-lt"/>
              </a:rPr>
              <a:t> </a:t>
            </a:r>
            <a:r>
              <a:rPr lang="es" sz="3200" dirty="0">
                <a:solidFill>
                  <a:schemeClr val="dk1"/>
                </a:solidFill>
                <a:latin typeface="+mn-lt"/>
              </a:rPr>
              <a:t> </a:t>
            </a:r>
            <a:br>
              <a:rPr lang="es" sz="3200" dirty="0">
                <a:solidFill>
                  <a:schemeClr val="dk1"/>
                </a:solidFill>
                <a:latin typeface="+mn-lt"/>
              </a:rPr>
            </a:br>
            <a:r>
              <a:rPr lang="en-US" sz="3600" dirty="0">
                <a:solidFill>
                  <a:srgbClr val="FF0000"/>
                </a:solidFill>
                <a:latin typeface="Open Sans"/>
              </a:rPr>
              <a:t>	</a:t>
            </a:r>
            <a:r>
              <a:rPr lang="en-US" sz="3600" dirty="0" smtClean="0">
                <a:solidFill>
                  <a:srgbClr val="FF0000"/>
                </a:solidFill>
                <a:latin typeface="Open Sans"/>
              </a:rPr>
              <a:t>T</a:t>
            </a:r>
            <a:r>
              <a:rPr lang="vi-VN" sz="3600" dirty="0" smtClean="0">
                <a:solidFill>
                  <a:srgbClr val="FF0000"/>
                </a:solidFill>
                <a:latin typeface="Open Sans"/>
              </a:rPr>
              <a:t>hực hành kĩ năng phòng, tránh bắt nạt học đường</a:t>
            </a:r>
            <a:endParaRPr lang="vi-VN" sz="3600" dirty="0">
              <a:solidFill>
                <a:srgbClr val="FF0000"/>
              </a:solidFill>
              <a:latin typeface="+mn-lt"/>
              <a:cs typeface="Gisha" panose="020B0502040204020203" pitchFamily="34" charset="-79"/>
            </a:endParaRPr>
          </a:p>
        </p:txBody>
      </p:sp>
      <p:sp>
        <p:nvSpPr>
          <p:cNvPr id="4" name="TextBox 3"/>
          <p:cNvSpPr txBox="1"/>
          <p:nvPr/>
        </p:nvSpPr>
        <p:spPr>
          <a:xfrm>
            <a:off x="298764" y="287246"/>
            <a:ext cx="3945432" cy="646331"/>
          </a:xfrm>
          <a:prstGeom prst="rect">
            <a:avLst/>
          </a:prstGeom>
          <a:noFill/>
        </p:spPr>
        <p:txBody>
          <a:bodyPr wrap="square" rtlCol="0">
            <a:spAutoFit/>
          </a:bodyPr>
          <a:lstStyle/>
          <a:p>
            <a:r>
              <a:rPr lang="en-US" sz="3600" b="1" dirty="0">
                <a:solidFill>
                  <a:schemeClr val="bg1">
                    <a:lumMod val="10000"/>
                  </a:schemeClr>
                </a:solidFill>
                <a:effectLst>
                  <a:outerShdw blurRad="38100" dist="38100" dir="2700000" algn="tl">
                    <a:srgbClr val="000000">
                      <a:alpha val="43137"/>
                    </a:srgbClr>
                  </a:outerShdw>
                </a:effectLst>
                <a:latin typeface="Times New Roman"/>
              </a:rPr>
              <a:t>HOẠT ĐỘNG </a:t>
            </a:r>
            <a:r>
              <a:rPr lang="en-US" sz="3600" b="1" dirty="0" smtClean="0">
                <a:solidFill>
                  <a:schemeClr val="bg1">
                    <a:lumMod val="10000"/>
                  </a:schemeClr>
                </a:solidFill>
                <a:effectLst>
                  <a:outerShdw blurRad="38100" dist="38100" dir="2700000" algn="tl">
                    <a:srgbClr val="000000">
                      <a:alpha val="43137"/>
                    </a:srgbClr>
                  </a:outerShdw>
                </a:effectLst>
                <a:latin typeface="Times New Roman"/>
              </a:rPr>
              <a:t>3:</a:t>
            </a:r>
            <a:endParaRPr lang="en-US" sz="3600" b="1" dirty="0">
              <a:solidFill>
                <a:schemeClr val="bg1">
                  <a:lumMod val="10000"/>
                </a:schemeClr>
              </a:solidFill>
              <a:effectLst>
                <a:outerShdw blurRad="38100" dist="38100" dir="2700000" algn="tl">
                  <a:srgbClr val="000000">
                    <a:alpha val="43137"/>
                  </a:srgbClr>
                </a:outerShdw>
              </a:effectLst>
              <a:latin typeface="Times New Roman"/>
            </a:endParaRPr>
          </a:p>
        </p:txBody>
      </p:sp>
      <p:sp>
        <p:nvSpPr>
          <p:cNvPr id="2" name="Subtitle 1"/>
          <p:cNvSpPr>
            <a:spLocks noGrp="1"/>
          </p:cNvSpPr>
          <p:nvPr>
            <p:ph type="subTitle" idx="1"/>
          </p:nvPr>
        </p:nvSpPr>
        <p:spPr/>
        <p:txBody>
          <a:bodyP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91" y="3332162"/>
            <a:ext cx="1427163"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318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387998" y="1973655"/>
            <a:ext cx="4084414" cy="3105339"/>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430" name="Google Shape;1430;p37"/>
          <p:cNvSpPr/>
          <p:nvPr/>
        </p:nvSpPr>
        <p:spPr>
          <a:xfrm>
            <a:off x="387998" y="1307450"/>
            <a:ext cx="4084413" cy="591000"/>
          </a:xfrm>
          <a:prstGeom prst="rect">
            <a:avLst/>
          </a:prstGeom>
          <a:solidFill>
            <a:schemeClr val="lt1"/>
          </a:solidFill>
          <a:ln>
            <a:noFill/>
          </a:ln>
        </p:spPr>
        <p:txBody>
          <a:bodyPr spcFirstLastPara="1" wrap="square" lIns="91425" tIns="91425" rIns="91425" bIns="91425" anchor="ctr" anchorCtr="0">
            <a:noAutofit/>
          </a:bodyPr>
          <a:lstStyle/>
          <a:p>
            <a:endParaRPr>
              <a:latin typeface="Times New Roman"/>
            </a:endParaRPr>
          </a:p>
        </p:txBody>
      </p:sp>
      <p:sp>
        <p:nvSpPr>
          <p:cNvPr id="1431" name="Google Shape;1431;p37"/>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solidFill>
                  <a:srgbClr val="0070C0"/>
                </a:solidFill>
                <a:latin typeface="+mn-lt"/>
                <a:cs typeface="Calibri" panose="020F0502020204030204" pitchFamily="34" charset="0"/>
              </a:rPr>
              <a:t>HOẠT ĐỘNG NHÓM</a:t>
            </a:r>
            <a:endParaRPr dirty="0">
              <a:solidFill>
                <a:srgbClr val="0070C0"/>
              </a:solidFill>
              <a:latin typeface="+mn-lt"/>
              <a:cs typeface="Calibri" panose="020F0502020204030204" pitchFamily="34" charset="0"/>
            </a:endParaRPr>
          </a:p>
        </p:txBody>
      </p:sp>
      <p:sp>
        <p:nvSpPr>
          <p:cNvPr id="1432" name="Google Shape;1432;p37"/>
          <p:cNvSpPr txBox="1">
            <a:spLocks noGrp="1"/>
          </p:cNvSpPr>
          <p:nvPr>
            <p:ph type="subTitle" idx="1"/>
          </p:nvPr>
        </p:nvSpPr>
        <p:spPr>
          <a:xfrm flipH="1">
            <a:off x="596499" y="1305075"/>
            <a:ext cx="3875913"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200" b="1" dirty="0">
                <a:solidFill>
                  <a:schemeClr val="bg1">
                    <a:lumMod val="10000"/>
                  </a:schemeClr>
                </a:solidFill>
                <a:latin typeface="+mn-lt"/>
                <a:cs typeface="Calibri Light" panose="020F0302020204030204" pitchFamily="34" charset="0"/>
              </a:rPr>
              <a:t>NHIỆM </a:t>
            </a:r>
            <a:r>
              <a:rPr lang="es" sz="3200" b="1" dirty="0" smtClean="0">
                <a:solidFill>
                  <a:schemeClr val="bg1">
                    <a:lumMod val="10000"/>
                  </a:schemeClr>
                </a:solidFill>
                <a:latin typeface="+mn-lt"/>
                <a:cs typeface="Calibri Light" panose="020F0302020204030204" pitchFamily="34" charset="0"/>
              </a:rPr>
              <a:t>VỤ </a:t>
            </a:r>
            <a:endParaRPr sz="3200" b="1" dirty="0">
              <a:solidFill>
                <a:schemeClr val="bg1">
                  <a:lumMod val="10000"/>
                </a:schemeClr>
              </a:solidFill>
              <a:latin typeface="+mn-lt"/>
              <a:cs typeface="Calibri Light" panose="020F0302020204030204" pitchFamily="34" charset="0"/>
            </a:endParaRPr>
          </a:p>
        </p:txBody>
      </p:sp>
      <p:sp>
        <p:nvSpPr>
          <p:cNvPr id="1433" name="Google Shape;1433;p37"/>
          <p:cNvSpPr txBox="1">
            <a:spLocks noGrp="1"/>
          </p:cNvSpPr>
          <p:nvPr>
            <p:ph type="subTitle" idx="2"/>
          </p:nvPr>
        </p:nvSpPr>
        <p:spPr>
          <a:xfrm flipH="1">
            <a:off x="387998" y="1952680"/>
            <a:ext cx="4084412" cy="3190820"/>
          </a:xfrm>
          <a:prstGeom prst="rect">
            <a:avLst/>
          </a:prstGeom>
        </p:spPr>
        <p:txBody>
          <a:bodyPr spcFirstLastPara="1" wrap="square" lIns="91425" tIns="91425" rIns="91425" bIns="91425" anchor="ctr" anchorCtr="0">
            <a:noAutofit/>
          </a:bodyPr>
          <a:lstStyle/>
          <a:p>
            <a:pPr marL="0" lvl="0" indent="0">
              <a:buClr>
                <a:srgbClr val="000000"/>
              </a:buClr>
              <a:buSzTx/>
            </a:pPr>
            <a:r>
              <a:rPr lang="en-US" sz="3200" b="1" dirty="0" smtClean="0">
                <a:solidFill>
                  <a:srgbClr val="FF0000"/>
                </a:solidFill>
                <a:latin typeface="Times New Roman"/>
              </a:rPr>
              <a:t>1</a:t>
            </a:r>
            <a:r>
              <a:rPr lang="en-US" sz="3200" b="1" dirty="0">
                <a:solidFill>
                  <a:srgbClr val="FF0000"/>
                </a:solidFill>
                <a:latin typeface="Times New Roman"/>
              </a:rPr>
              <a:t>. </a:t>
            </a:r>
            <a:r>
              <a:rPr lang="vi-VN" sz="3200" b="1" dirty="0">
                <a:solidFill>
                  <a:srgbClr val="FF0000"/>
                </a:solidFill>
                <a:latin typeface="Open Sans"/>
                <a:cs typeface="Arial"/>
                <a:sym typeface="Arial"/>
              </a:rPr>
              <a:t>Đề xuất cách xử lí thể hiện kĩ năng phòng, tránh bắt nạt học đường trong các tình huống </a:t>
            </a:r>
            <a:r>
              <a:rPr lang="vi-VN" sz="3200" b="1" dirty="0" smtClean="0">
                <a:solidFill>
                  <a:srgbClr val="FF0000"/>
                </a:solidFill>
                <a:latin typeface="Open Sans"/>
                <a:cs typeface="Arial"/>
                <a:sym typeface="Arial"/>
              </a:rPr>
              <a:t>:</a:t>
            </a:r>
            <a:endParaRPr lang="en-US" sz="3200" b="1" dirty="0">
              <a:solidFill>
                <a:srgbClr val="FF0000"/>
              </a:solidFill>
              <a:latin typeface="Times New Roman"/>
              <a:cs typeface="Arial"/>
              <a:sym typeface="Arial"/>
            </a:endParaRPr>
          </a:p>
        </p:txBody>
      </p:sp>
      <p:grpSp>
        <p:nvGrpSpPr>
          <p:cNvPr id="1434" name="Google Shape;1434;p37"/>
          <p:cNvGrpSpPr/>
          <p:nvPr/>
        </p:nvGrpSpPr>
        <p:grpSpPr>
          <a:xfrm>
            <a:off x="5358610" y="540000"/>
            <a:ext cx="2992017" cy="4253495"/>
            <a:chOff x="5358610" y="540000"/>
            <a:chExt cx="2992017" cy="4253495"/>
          </a:xfrm>
        </p:grpSpPr>
        <p:sp>
          <p:nvSpPr>
            <p:cNvPr id="1435" name="Google Shape;1435;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6" name="Google Shape;1436;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7" name="Google Shape;1437;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8" name="Google Shape;1438;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9" name="Google Shape;1439;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0" name="Google Shape;1440;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1" name="Google Shape;1441;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2" name="Google Shape;1442;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3" name="Google Shape;1443;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4" name="Google Shape;1444;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5" name="Google Shape;1445;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6" name="Google Shape;1446;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7" name="Google Shape;1447;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8" name="Google Shape;1448;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9" name="Google Shape;1449;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0" name="Google Shape;1450;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1" name="Google Shape;1451;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2" name="Google Shape;1452;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3" name="Google Shape;1453;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4" name="Google Shape;1454;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5" name="Google Shape;1455;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6" name="Google Shape;1456;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7" name="Google Shape;1457;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8" name="Google Shape;1458;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chemeClr val="accent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9" name="Google Shape;1459;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chemeClr val="accent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0" name="Google Shape;1460;p37"/>
            <p:cNvSpPr/>
            <p:nvPr/>
          </p:nvSpPr>
          <p:spPr>
            <a:xfrm flipH="1">
              <a:off x="6635543" y="4466210"/>
              <a:ext cx="63" cy="63"/>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1" name="Google Shape;1461;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2" name="Google Shape;1462;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3" name="Google Shape;1463;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4" name="Google Shape;1464;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5" name="Google Shape;1465;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6" name="Google Shape;1466;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7" name="Google Shape;1467;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8" name="Google Shape;1468;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9" name="Google Shape;1469;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0" name="Google Shape;1470;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1" name="Google Shape;1471;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2" name="Google Shape;1472;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3" name="Google Shape;1473;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4" name="Google Shape;1474;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chemeClr val="accent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5" name="Google Shape;1475;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6" name="Google Shape;1476;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7" name="Google Shape;1477;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8" name="Google Shape;1478;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9" name="Google Shape;1479;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0" name="Google Shape;1480;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1" name="Google Shape;1481;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2" name="Google Shape;1482;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3" name="Google Shape;1483;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4" name="Google Shape;1484;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5" name="Google Shape;1485;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6" name="Google Shape;1486;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7" name="Google Shape;1487;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8" name="Google Shape;1488;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9" name="Google Shape;1489;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0" name="Google Shape;1490;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1" name="Google Shape;1491;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2" name="Google Shape;1492;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3" name="Google Shape;1493;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4" name="Google Shape;1494;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5" name="Google Shape;1495;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6" name="Google Shape;1496;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7" name="Google Shape;1497;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8" name="Google Shape;1498;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9" name="Google Shape;1499;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0" name="Google Shape;1500;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1" name="Google Shape;1501;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2" name="Google Shape;1502;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3" name="Google Shape;1503;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4" name="Google Shape;1504;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5" name="Google Shape;1505;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6" name="Google Shape;1506;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7" name="Google Shape;1507;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8" name="Google Shape;1508;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9" name="Google Shape;1509;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0" name="Google Shape;1510;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1" name="Google Shape;1511;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2" name="Google Shape;1512;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3" name="Google Shape;1513;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4" name="Google Shape;1514;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5" name="Google Shape;1515;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6" name="Google Shape;1516;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7" name="Google Shape;1517;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8" name="Google Shape;1518;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9" name="Google Shape;1519;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0" name="Google Shape;1520;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1" name="Google Shape;1521;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2" name="Google Shape;1522;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3" name="Google Shape;1523;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4" name="Google Shape;1524;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5" name="Google Shape;1525;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6" name="Google Shape;1526;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7" name="Google Shape;1527;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8" name="Google Shape;1528;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9" name="Google Shape;1529;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0" name="Google Shape;1530;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1" name="Google Shape;1531;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2" name="Google Shape;1532;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3" name="Google Shape;1533;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4" name="Google Shape;1534;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5" name="Google Shape;1535;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6" name="Google Shape;1536;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7" name="Google Shape;1537;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8" name="Google Shape;1538;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9" name="Google Shape;1539;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0" name="Google Shape;1540;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1" name="Google Shape;1541;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2" name="Google Shape;1542;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3" name="Google Shape;1543;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4" name="Google Shape;1544;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5" name="Google Shape;1545;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6" name="Google Shape;1546;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7" name="Google Shape;1547;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8" name="Google Shape;1548;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9" name="Google Shape;1549;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0" name="Google Shape;1550;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1" name="Google Shape;1551;p37"/>
            <p:cNvSpPr/>
            <p:nvPr/>
          </p:nvSpPr>
          <p:spPr>
            <a:xfrm flipH="1">
              <a:off x="6883836" y="3353610"/>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2" name="Google Shape;1552;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3" name="Google Shape;1553;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4" name="Google Shape;1554;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5" name="Google Shape;1555;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6" name="Google Shape;1556;p37"/>
            <p:cNvSpPr/>
            <p:nvPr/>
          </p:nvSpPr>
          <p:spPr>
            <a:xfrm flipH="1">
              <a:off x="6556408" y="3397138"/>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7" name="Google Shape;1557;p37"/>
            <p:cNvSpPr/>
            <p:nvPr/>
          </p:nvSpPr>
          <p:spPr>
            <a:xfrm flipH="1">
              <a:off x="6468372" y="3363883"/>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8" name="Google Shape;1558;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9" name="Google Shape;1559;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0" name="Google Shape;1560;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1" name="Google Shape;1561;p37"/>
            <p:cNvSpPr/>
            <p:nvPr/>
          </p:nvSpPr>
          <p:spPr>
            <a:xfrm flipH="1">
              <a:off x="6315271" y="3311812"/>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2" name="Google Shape;1562;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3" name="Google Shape;1563;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4" name="Google Shape;1564;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5" name="Google Shape;1565;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6" name="Google Shape;1566;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7" name="Google Shape;1567;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8" name="Google Shape;1568;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9" name="Google Shape;1569;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0" name="Google Shape;1570;p37"/>
            <p:cNvSpPr/>
            <p:nvPr/>
          </p:nvSpPr>
          <p:spPr>
            <a:xfrm flipH="1">
              <a:off x="6551030" y="3396513"/>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1" name="Google Shape;1571;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2" name="Google Shape;1572;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3" name="Google Shape;1573;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4" name="Google Shape;1574;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5" name="Google Shape;1575;p37"/>
            <p:cNvSpPr/>
            <p:nvPr/>
          </p:nvSpPr>
          <p:spPr>
            <a:xfrm flipH="1">
              <a:off x="6313582" y="3293550"/>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6" name="Google Shape;1576;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7" name="Google Shape;1577;p37"/>
            <p:cNvSpPr/>
            <p:nvPr/>
          </p:nvSpPr>
          <p:spPr>
            <a:xfrm flipH="1">
              <a:off x="6882773" y="3346105"/>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8" name="Google Shape;1578;p37"/>
            <p:cNvSpPr/>
            <p:nvPr/>
          </p:nvSpPr>
          <p:spPr>
            <a:xfrm flipH="1">
              <a:off x="6935851"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9" name="Google Shape;1579;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0" name="Google Shape;1580;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1" name="Google Shape;1581;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2" name="Google Shape;1582;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3" name="Google Shape;1583;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4" name="Google Shape;1584;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5" name="Google Shape;1585;p37"/>
            <p:cNvSpPr/>
            <p:nvPr/>
          </p:nvSpPr>
          <p:spPr>
            <a:xfrm flipH="1">
              <a:off x="6859319" y="3602499"/>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6" name="Google Shape;1586;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7" name="Google Shape;1587;p37"/>
            <p:cNvSpPr/>
            <p:nvPr/>
          </p:nvSpPr>
          <p:spPr>
            <a:xfrm flipH="1">
              <a:off x="6933788"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8" name="Google Shape;1588;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9" name="Google Shape;1589;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0" name="Google Shape;1590;p37"/>
            <p:cNvSpPr/>
            <p:nvPr/>
          </p:nvSpPr>
          <p:spPr>
            <a:xfrm flipH="1">
              <a:off x="6432723" y="3354689"/>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1" name="Google Shape;1591;p37"/>
            <p:cNvSpPr/>
            <p:nvPr/>
          </p:nvSpPr>
          <p:spPr>
            <a:xfrm flipH="1">
              <a:off x="6453675" y="3371951"/>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2" name="Google Shape;159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3" name="Google Shape;1593;p37"/>
            <p:cNvSpPr/>
            <p:nvPr/>
          </p:nvSpPr>
          <p:spPr>
            <a:xfrm flipH="1">
              <a:off x="6790430" y="3338589"/>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4" name="Google Shape;159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5" name="Google Shape;159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6" name="Google Shape;159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7" name="Google Shape;159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8" name="Google Shape;159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9" name="Google Shape;159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0" name="Google Shape;1600;p37"/>
            <p:cNvSpPr/>
            <p:nvPr/>
          </p:nvSpPr>
          <p:spPr>
            <a:xfrm flipH="1">
              <a:off x="6675903" y="3966175"/>
              <a:ext cx="232522" cy="260203"/>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1" name="Google Shape;160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2" name="Google Shape;160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3" name="Google Shape;160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4" name="Google Shape;160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5" name="Google Shape;160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6" name="Google Shape;160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7" name="Google Shape;160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8" name="Google Shape;160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9" name="Google Shape;160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0" name="Google Shape;161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1" name="Google Shape;161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2" name="Google Shape;161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3" name="Google Shape;161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4" name="Google Shape;161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5" name="Google Shape;161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6" name="Google Shape;161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7" name="Google Shape;161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8" name="Google Shape;161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9" name="Google Shape;161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0" name="Google Shape;162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1" name="Google Shape;162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2" name="Google Shape;162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3" name="Google Shape;162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4" name="Google Shape;162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5" name="Google Shape;162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6" name="Google Shape;162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7" name="Google Shape;162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8" name="Google Shape;162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9" name="Google Shape;162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0" name="Google Shape;163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1" name="Google Shape;163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2" name="Google Shape;163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3" name="Google Shape;163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4" name="Google Shape;163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5" name="Google Shape;163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6" name="Google Shape;163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grpSp>
          <p:nvGrpSpPr>
            <p:cNvPr id="1637" name="Google Shape;1637;p37"/>
            <p:cNvGrpSpPr/>
            <p:nvPr/>
          </p:nvGrpSpPr>
          <p:grpSpPr>
            <a:xfrm>
              <a:off x="6720483" y="1546905"/>
              <a:ext cx="1630144" cy="1130547"/>
              <a:chOff x="6720483" y="1546905"/>
              <a:chExt cx="1630144" cy="1130547"/>
            </a:xfrm>
          </p:grpSpPr>
          <p:sp>
            <p:nvSpPr>
              <p:cNvPr id="1638" name="Google Shape;1638;p37"/>
              <p:cNvSpPr/>
              <p:nvPr/>
            </p:nvSpPr>
            <p:spPr>
              <a:xfrm rot="10800000">
                <a:off x="6720483" y="1546905"/>
                <a:ext cx="1630144" cy="1130547"/>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9" name="Google Shape;1639;p37"/>
              <p:cNvSpPr txBox="1"/>
              <p:nvPr/>
            </p:nvSpPr>
            <p:spPr>
              <a:xfrm>
                <a:off x="6967374" y="1728725"/>
                <a:ext cx="1136400" cy="673200"/>
              </a:xfrm>
              <a:prstGeom prst="rect">
                <a:avLst/>
              </a:prstGeom>
              <a:noFill/>
              <a:ln>
                <a:noFill/>
              </a:ln>
            </p:spPr>
            <p:txBody>
              <a:bodyPr spcFirstLastPara="1" wrap="square" lIns="91425" tIns="91425" rIns="91425" bIns="91425" anchor="ctr" anchorCtr="0">
                <a:noAutofit/>
              </a:bodyPr>
              <a:lstStyle/>
              <a:p>
                <a:pPr algn="ctr"/>
                <a:r>
                  <a:rPr lang="es" sz="2400" dirty="0" smtClean="0">
                    <a:solidFill>
                      <a:srgbClr val="538179"/>
                    </a:solidFill>
                    <a:latin typeface="Times New Roman"/>
                    <a:ea typeface="Denk One"/>
                    <a:cs typeface="Denk One"/>
                    <a:sym typeface="Denk One"/>
                  </a:rPr>
                  <a:t>HĐ NHÓM</a:t>
                </a:r>
                <a:endParaRPr sz="2400" dirty="0">
                  <a:solidFill>
                    <a:srgbClr val="538179"/>
                  </a:solidFill>
                  <a:latin typeface="Times New Roman"/>
                  <a:ea typeface="Denk One"/>
                  <a:cs typeface="Denk One"/>
                  <a:sym typeface="Denk One"/>
                </a:endParaRPr>
              </a:p>
            </p:txBody>
          </p:sp>
        </p:grpSp>
      </p:grpSp>
    </p:spTree>
    <p:extLst>
      <p:ext uri="{BB962C8B-B14F-4D97-AF65-F5344CB8AC3E}">
        <p14:creationId xmlns:p14="http://schemas.microsoft.com/office/powerpoint/2010/main" val="981664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10" name="Rectangle 9"/>
          <p:cNvSpPr/>
          <p:nvPr/>
        </p:nvSpPr>
        <p:spPr>
          <a:xfrm>
            <a:off x="377980" y="3187310"/>
            <a:ext cx="8329189" cy="483017"/>
          </a:xfrm>
          <a:prstGeom prst="rect">
            <a:avLst/>
          </a:prstGeom>
        </p:spPr>
        <p:txBody>
          <a:bodyPr wrap="square">
            <a:spAutoFit/>
          </a:bodyPr>
          <a:lstStyle/>
          <a:p>
            <a:pPr algn="just">
              <a:lnSpc>
                <a:spcPct val="115000"/>
              </a:lnSpc>
              <a:spcAft>
                <a:spcPts val="1000"/>
              </a:spcAft>
              <a:tabLst>
                <a:tab pos="90170" algn="l"/>
                <a:tab pos="180340" algn="l"/>
              </a:tabLst>
            </a:pPr>
            <a:endParaRPr lang="en-US" sz="2400" dirty="0">
              <a:latin typeface="Times New Roman"/>
              <a:ea typeface="Calibri" panose="020F0502020204030204" pitchFamily="34" charset="0"/>
              <a:cs typeface="Times New Roman" panose="02020603050405020304" pitchFamily="18" charset="0"/>
            </a:endParaRPr>
          </a:p>
        </p:txBody>
      </p:sp>
      <p:pic>
        <p:nvPicPr>
          <p:cNvPr id="2050" name="Picture 2" descr="HĐTN 8 Kết nối tri thức Bài 2: Phòng, tránh bắt nạt học đường | Giải Hoạt động trải nghiệ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0" y="129395"/>
            <a:ext cx="8329189" cy="472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4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7" y="212887"/>
            <a:ext cx="8360875" cy="5327612"/>
          </a:xfrm>
          <a:prstGeom prst="rect">
            <a:avLst/>
          </a:prstGeom>
        </p:spPr>
        <p:txBody>
          <a:bodyPr wrap="square">
            <a:spAutoFit/>
          </a:bodyPr>
          <a:lstStyle/>
          <a:p>
            <a:pPr algn="just"/>
            <a:r>
              <a:rPr lang="en-US" sz="2800" b="1" dirty="0" smtClean="0">
                <a:latin typeface="Open Sans"/>
              </a:rPr>
              <a:t>Gợi ý</a:t>
            </a:r>
            <a:r>
              <a:rPr lang="vi-VN" sz="2800" b="1" dirty="0" smtClean="0">
                <a:latin typeface="Open Sans"/>
              </a:rPr>
              <a:t>:</a:t>
            </a:r>
            <a:endParaRPr lang="vi-VN" sz="2800" dirty="0">
              <a:latin typeface="Open Sans"/>
            </a:endParaRPr>
          </a:p>
          <a:p>
            <a:pPr algn="just"/>
            <a:r>
              <a:rPr lang="vi-VN" sz="2800" b="1" dirty="0">
                <a:solidFill>
                  <a:srgbClr val="FF0000"/>
                </a:solidFill>
                <a:latin typeface="Open Sans"/>
              </a:rPr>
              <a:t>- Tình huống 1:</a:t>
            </a:r>
            <a:r>
              <a:rPr lang="vi-VN" sz="2800" dirty="0">
                <a:latin typeface="Open Sans"/>
              </a:rPr>
              <a:t> Minh nên từ chối Thành và đề nghị Thành xóa tấm ảnh. Nếu Thành vẫn tiếp tục không đồng ý thì Minh nên tìm sự giúp đỡ từ GVCN.</a:t>
            </a:r>
          </a:p>
          <a:p>
            <a:pPr algn="just"/>
            <a:r>
              <a:rPr lang="vi-VN" sz="2800" b="1" dirty="0">
                <a:solidFill>
                  <a:srgbClr val="FF0000"/>
                </a:solidFill>
                <a:latin typeface="Open Sans"/>
              </a:rPr>
              <a:t>- Tình huống 2: </a:t>
            </a:r>
            <a:r>
              <a:rPr lang="vi-VN" sz="2800" dirty="0">
                <a:latin typeface="Open Sans"/>
              </a:rPr>
              <a:t>Hạnh nên bày tỏ thái độ cứng rắn với Duy Anh. Nếu Duy Anh vẫn tiếp tục trêu thì Hạnh nên nói với GVCN.</a:t>
            </a:r>
          </a:p>
          <a:p>
            <a:pPr algn="just"/>
            <a:r>
              <a:rPr lang="vi-VN" sz="2800" b="1" dirty="0" smtClean="0">
                <a:solidFill>
                  <a:srgbClr val="FF0000"/>
                </a:solidFill>
                <a:latin typeface="Open Sans"/>
              </a:rPr>
              <a:t>-Tình </a:t>
            </a:r>
            <a:r>
              <a:rPr lang="vi-VN" sz="2800" b="1" dirty="0">
                <a:solidFill>
                  <a:srgbClr val="FF0000"/>
                </a:solidFill>
                <a:latin typeface="Open Sans"/>
              </a:rPr>
              <a:t>huống 3: </a:t>
            </a:r>
            <a:r>
              <a:rPr lang="vi-VN" sz="2800" dirty="0">
                <a:latin typeface="Open Sans"/>
              </a:rPr>
              <a:t>Đức Anh không nên làm theo những yêu cầu vô lí của đám học sinh mới. Trong trường hợp này, Duy Anh nên nói với GVCN hoặc gia đình.</a:t>
            </a:r>
          </a:p>
          <a:p>
            <a:pPr algn="just">
              <a:lnSpc>
                <a:spcPct val="115000"/>
              </a:lnSpc>
              <a:spcAft>
                <a:spcPts val="1000"/>
              </a:spcAft>
              <a:tabLst>
                <a:tab pos="90170" algn="l"/>
                <a:tab pos="180340" algn="l"/>
              </a:tabLst>
            </a:pPr>
            <a:r>
              <a:rPr lang="de-DE"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a:ea typeface="Calibri"/>
              <a:cs typeface="Times New Roman"/>
            </a:endParaRPr>
          </a:p>
        </p:txBody>
      </p:sp>
    </p:spTree>
    <p:extLst>
      <p:ext uri="{BB962C8B-B14F-4D97-AF65-F5344CB8AC3E}">
        <p14:creationId xmlns:p14="http://schemas.microsoft.com/office/powerpoint/2010/main" val="2152396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3"/>
          <p:cNvSpPr txBox="1">
            <a:spLocks noGrp="1"/>
          </p:cNvSpPr>
          <p:nvPr>
            <p:ph type="ctrTitle"/>
          </p:nvPr>
        </p:nvSpPr>
        <p:spPr>
          <a:xfrm>
            <a:off x="764739" y="1332407"/>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rgbClr val="FF0000"/>
                </a:solidFill>
                <a:latin typeface="+mn-lt"/>
              </a:rPr>
              <a:t>EM VỚI </a:t>
            </a:r>
            <a:br>
              <a:rPr lang="vi-VN" sz="5500" dirty="0">
                <a:solidFill>
                  <a:srgbClr val="FF0000"/>
                </a:solidFill>
                <a:latin typeface="+mn-lt"/>
              </a:rPr>
            </a:br>
            <a:r>
              <a:rPr lang="vi-VN" sz="5500" dirty="0">
                <a:solidFill>
                  <a:srgbClr val="FF0000"/>
                </a:solidFill>
                <a:latin typeface="+mn-lt"/>
              </a:rPr>
              <a:t>NHÀ TRƯỜNG</a:t>
            </a:r>
            <a:endParaRPr sz="5500" dirty="0">
              <a:solidFill>
                <a:srgbClr val="FF0000"/>
              </a:solidFill>
              <a:latin typeface="+mn-lt"/>
            </a:endParaRPr>
          </a:p>
        </p:txBody>
      </p:sp>
      <p:grpSp>
        <p:nvGrpSpPr>
          <p:cNvPr id="184" name="Google Shape;184;p23"/>
          <p:cNvGrpSpPr/>
          <p:nvPr/>
        </p:nvGrpSpPr>
        <p:grpSpPr>
          <a:xfrm>
            <a:off x="5489393" y="847364"/>
            <a:ext cx="2798293"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552754" y="268274"/>
            <a:ext cx="5099057" cy="707886"/>
          </a:xfrm>
          <a:prstGeom prst="rect">
            <a:avLst/>
          </a:prstGeom>
          <a:noFill/>
        </p:spPr>
        <p:txBody>
          <a:bodyPr wrap="square" rtlCol="0">
            <a:spAutoFit/>
          </a:bodyPr>
          <a:lstStyle/>
          <a:p>
            <a:pPr algn="ctr"/>
            <a:r>
              <a:rPr lang="en-US" sz="2400" b="1" dirty="0" smtClean="0">
                <a:solidFill>
                  <a:srgbClr val="002060"/>
                </a:solidFill>
                <a:effectLst>
                  <a:outerShdw blurRad="38100" dist="38100" dir="2700000" algn="tl">
                    <a:srgbClr val="000000">
                      <a:alpha val="43137"/>
                    </a:srgbClr>
                  </a:outerShdw>
                </a:effectLst>
                <a:latin typeface="+mn-lt"/>
              </a:rPr>
              <a:t>  </a:t>
            </a:r>
            <a:r>
              <a:rPr lang="en-US" sz="4000" b="1" dirty="0" smtClean="0">
                <a:solidFill>
                  <a:schemeClr val="bg2"/>
                </a:solidFill>
                <a:effectLst>
                  <a:outerShdw blurRad="38100" dist="38100" dir="2700000" algn="tl">
                    <a:srgbClr val="000000">
                      <a:alpha val="43137"/>
                    </a:srgbClr>
                  </a:outerShdw>
                </a:effectLst>
                <a:latin typeface="+mn-lt"/>
              </a:rPr>
              <a:t>CHỦ </a:t>
            </a:r>
            <a:r>
              <a:rPr lang="en-US" sz="4000" b="1" dirty="0">
                <a:solidFill>
                  <a:schemeClr val="bg2"/>
                </a:solidFill>
                <a:effectLst>
                  <a:outerShdw blurRad="38100" dist="38100" dir="2700000" algn="tl">
                    <a:srgbClr val="000000">
                      <a:alpha val="43137"/>
                    </a:srgbClr>
                  </a:outerShdw>
                </a:effectLst>
                <a:latin typeface="+mn-lt"/>
              </a:rPr>
              <a:t>ĐỀ 1</a:t>
            </a:r>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65" y="3256432"/>
            <a:ext cx="1422189"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26"/>
          <p:cNvSpPr txBox="1">
            <a:spLocks noGrp="1"/>
          </p:cNvSpPr>
          <p:nvPr>
            <p:ph type="ctrTitle"/>
          </p:nvPr>
        </p:nvSpPr>
        <p:spPr>
          <a:xfrm>
            <a:off x="831273" y="1129042"/>
            <a:ext cx="7855527" cy="1684262"/>
          </a:xfrm>
          <a:prstGeom prst="rect">
            <a:avLst/>
          </a:prstGeom>
        </p:spPr>
        <p:txBody>
          <a:bodyPr spcFirstLastPara="1" wrap="square" lIns="91425" tIns="91425" rIns="91425" bIns="91425" anchor="b" anchorCtr="0">
            <a:noAutofit/>
          </a:bodyPr>
          <a:lstStyle/>
          <a:p>
            <a:pPr lvl="0"/>
            <a:r>
              <a:rPr lang="es" sz="3200" dirty="0">
                <a:latin typeface="+mn-lt"/>
              </a:rPr>
              <a:t> </a:t>
            </a:r>
            <a:r>
              <a:rPr lang="es" sz="3200" dirty="0">
                <a:solidFill>
                  <a:schemeClr val="dk1"/>
                </a:solidFill>
                <a:latin typeface="+mn-lt"/>
              </a:rPr>
              <a:t> </a:t>
            </a:r>
            <a:br>
              <a:rPr lang="es" sz="3200" dirty="0">
                <a:solidFill>
                  <a:schemeClr val="dk1"/>
                </a:solidFill>
                <a:latin typeface="+mn-lt"/>
              </a:rPr>
            </a:br>
            <a:r>
              <a:rPr lang="en-US" sz="3600" dirty="0">
                <a:solidFill>
                  <a:srgbClr val="FF0000"/>
                </a:solidFill>
                <a:latin typeface="Open Sans"/>
              </a:rPr>
              <a:t>	</a:t>
            </a:r>
            <a:r>
              <a:rPr lang="vi-VN" sz="3600" dirty="0">
                <a:solidFill>
                  <a:srgbClr val="FF0000"/>
                </a:solidFill>
                <a:latin typeface="Open Sans"/>
              </a:rPr>
              <a:t>Rèn luyện </a:t>
            </a:r>
            <a:r>
              <a:rPr lang="vi-VN" sz="3600" dirty="0" smtClean="0">
                <a:solidFill>
                  <a:srgbClr val="FF0000"/>
                </a:solidFill>
                <a:latin typeface="Open Sans"/>
              </a:rPr>
              <a:t>kĩ năng phòng, tránh bắt nạt học đường</a:t>
            </a:r>
            <a:endParaRPr lang="vi-VN" sz="3600" dirty="0">
              <a:solidFill>
                <a:srgbClr val="FF0000"/>
              </a:solidFill>
              <a:latin typeface="+mn-lt"/>
              <a:cs typeface="Gisha" panose="020B0502040204020203" pitchFamily="34" charset="-79"/>
            </a:endParaRPr>
          </a:p>
        </p:txBody>
      </p:sp>
      <p:sp>
        <p:nvSpPr>
          <p:cNvPr id="4" name="TextBox 3"/>
          <p:cNvSpPr txBox="1"/>
          <p:nvPr/>
        </p:nvSpPr>
        <p:spPr>
          <a:xfrm>
            <a:off x="298764" y="287246"/>
            <a:ext cx="3945432" cy="646331"/>
          </a:xfrm>
          <a:prstGeom prst="rect">
            <a:avLst/>
          </a:prstGeom>
          <a:noFill/>
        </p:spPr>
        <p:txBody>
          <a:bodyPr wrap="square" rtlCol="0">
            <a:spAutoFit/>
          </a:bodyPr>
          <a:lstStyle/>
          <a:p>
            <a:r>
              <a:rPr lang="en-US" sz="3600" b="1" dirty="0">
                <a:solidFill>
                  <a:srgbClr val="F4E9DF">
                    <a:lumMod val="10000"/>
                  </a:srgbClr>
                </a:solidFill>
                <a:effectLst>
                  <a:outerShdw blurRad="38100" dist="38100" dir="2700000" algn="tl">
                    <a:srgbClr val="000000">
                      <a:alpha val="43137"/>
                    </a:srgbClr>
                  </a:outerShdw>
                </a:effectLst>
                <a:latin typeface="Times New Roman"/>
              </a:rPr>
              <a:t>HOẠT ĐỘNG </a:t>
            </a:r>
            <a:r>
              <a:rPr lang="en-US" sz="3600" b="1" dirty="0">
                <a:solidFill>
                  <a:srgbClr val="F4E9DF">
                    <a:lumMod val="10000"/>
                  </a:srgbClr>
                </a:solidFill>
                <a:effectLst>
                  <a:outerShdw blurRad="38100" dist="38100" dir="2700000" algn="tl">
                    <a:srgbClr val="000000">
                      <a:alpha val="43137"/>
                    </a:srgbClr>
                  </a:outerShdw>
                </a:effectLst>
                <a:latin typeface="Times New Roman"/>
              </a:rPr>
              <a:t>4</a:t>
            </a:r>
            <a:r>
              <a:rPr lang="en-US" sz="3600" b="1" dirty="0" smtClean="0">
                <a:solidFill>
                  <a:srgbClr val="F4E9DF">
                    <a:lumMod val="10000"/>
                  </a:srgbClr>
                </a:solidFill>
                <a:effectLst>
                  <a:outerShdw blurRad="38100" dist="38100" dir="2700000" algn="tl">
                    <a:srgbClr val="000000">
                      <a:alpha val="43137"/>
                    </a:srgbClr>
                  </a:outerShdw>
                </a:effectLst>
                <a:latin typeface="Times New Roman"/>
              </a:rPr>
              <a:t>:</a:t>
            </a:r>
            <a:endParaRPr lang="en-US" sz="3600" b="1" dirty="0">
              <a:solidFill>
                <a:srgbClr val="F4E9DF">
                  <a:lumMod val="10000"/>
                </a:srgbClr>
              </a:solidFill>
              <a:effectLst>
                <a:outerShdw blurRad="38100" dist="38100" dir="2700000" algn="tl">
                  <a:srgbClr val="000000">
                    <a:alpha val="43137"/>
                  </a:srgbClr>
                </a:outerShdw>
              </a:effectLst>
              <a:latin typeface="Times New Roman"/>
            </a:endParaRPr>
          </a:p>
        </p:txBody>
      </p:sp>
      <p:sp>
        <p:nvSpPr>
          <p:cNvPr id="2" name="Subtitle 1"/>
          <p:cNvSpPr>
            <a:spLocks noGrp="1"/>
          </p:cNvSpPr>
          <p:nvPr>
            <p:ph type="subTitle" idx="1"/>
          </p:nvPr>
        </p:nvSpPr>
        <p:spPr/>
        <p:txBody>
          <a:bodyP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91" y="3332162"/>
            <a:ext cx="1427163"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101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26"/>
          <p:cNvSpPr txBox="1">
            <a:spLocks noGrp="1"/>
          </p:cNvSpPr>
          <p:nvPr>
            <p:ph type="ctrTitle"/>
          </p:nvPr>
        </p:nvSpPr>
        <p:spPr>
          <a:xfrm>
            <a:off x="612476" y="2924918"/>
            <a:ext cx="8193820" cy="1684262"/>
          </a:xfrm>
          <a:prstGeom prst="rect">
            <a:avLst/>
          </a:prstGeom>
        </p:spPr>
        <p:txBody>
          <a:bodyPr spcFirstLastPara="1" wrap="square" lIns="91425" tIns="91425" rIns="91425" bIns="91425" anchor="b" anchorCtr="0">
            <a:noAutofit/>
          </a:bodyPr>
          <a:lstStyle/>
          <a:p>
            <a:pPr algn="just"/>
            <a:r>
              <a:rPr lang="es" sz="3200" dirty="0">
                <a:solidFill>
                  <a:schemeClr val="bg1">
                    <a:lumMod val="10000"/>
                  </a:schemeClr>
                </a:solidFill>
                <a:latin typeface="+mn-lt"/>
              </a:rPr>
              <a:t> </a:t>
            </a:r>
            <a:r>
              <a:rPr lang="es" sz="3200" dirty="0" smtClean="0">
                <a:solidFill>
                  <a:schemeClr val="bg1">
                    <a:lumMod val="10000"/>
                  </a:schemeClr>
                </a:solidFill>
                <a:latin typeface="+mn-lt"/>
              </a:rPr>
              <a:t/>
            </a:r>
            <a:br>
              <a:rPr lang="es" sz="3200" dirty="0" smtClean="0">
                <a:solidFill>
                  <a:schemeClr val="bg1">
                    <a:lumMod val="10000"/>
                  </a:schemeClr>
                </a:solidFill>
                <a:latin typeface="+mn-lt"/>
              </a:rPr>
            </a:br>
            <a:r>
              <a:rPr lang="es" sz="3200" dirty="0">
                <a:solidFill>
                  <a:schemeClr val="bg1">
                    <a:lumMod val="10000"/>
                  </a:schemeClr>
                </a:solidFill>
                <a:latin typeface="+mn-lt"/>
              </a:rPr>
              <a:t/>
            </a:r>
            <a:br>
              <a:rPr lang="es" sz="3200" dirty="0">
                <a:solidFill>
                  <a:schemeClr val="bg1">
                    <a:lumMod val="10000"/>
                  </a:schemeClr>
                </a:solidFill>
                <a:latin typeface="+mn-lt"/>
              </a:rPr>
            </a:br>
            <a:r>
              <a:rPr lang="es" sz="3200" dirty="0" smtClean="0">
                <a:solidFill>
                  <a:schemeClr val="bg1">
                    <a:lumMod val="10000"/>
                  </a:schemeClr>
                </a:solidFill>
                <a:latin typeface="+mn-lt"/>
              </a:rPr>
              <a:t/>
            </a:r>
            <a:br>
              <a:rPr lang="es" sz="3200" dirty="0" smtClean="0">
                <a:solidFill>
                  <a:schemeClr val="bg1">
                    <a:lumMod val="10000"/>
                  </a:schemeClr>
                </a:solidFill>
                <a:latin typeface="+mn-lt"/>
              </a:rPr>
            </a:br>
            <a:r>
              <a:rPr lang="es" sz="3200" dirty="0">
                <a:solidFill>
                  <a:schemeClr val="bg1">
                    <a:lumMod val="10000"/>
                  </a:schemeClr>
                </a:solidFill>
                <a:latin typeface="+mn-lt"/>
              </a:rPr>
              <a:t/>
            </a:r>
            <a:br>
              <a:rPr lang="es" sz="3200" dirty="0">
                <a:solidFill>
                  <a:schemeClr val="bg1">
                    <a:lumMod val="10000"/>
                  </a:schemeClr>
                </a:solidFill>
                <a:latin typeface="+mn-lt"/>
              </a:rPr>
            </a:br>
            <a:r>
              <a:rPr lang="es" sz="3200" dirty="0" smtClean="0">
                <a:solidFill>
                  <a:schemeClr val="bg1">
                    <a:lumMod val="10000"/>
                  </a:schemeClr>
                </a:solidFill>
                <a:latin typeface="+mn-lt"/>
              </a:rPr>
              <a:t/>
            </a:r>
            <a:br>
              <a:rPr lang="es" sz="3200" dirty="0" smtClean="0">
                <a:solidFill>
                  <a:schemeClr val="bg1">
                    <a:lumMod val="10000"/>
                  </a:schemeClr>
                </a:solidFill>
                <a:latin typeface="+mn-lt"/>
              </a:rPr>
            </a:br>
            <a:r>
              <a:rPr lang="es" sz="3200" dirty="0" smtClean="0">
                <a:solidFill>
                  <a:schemeClr val="bg1">
                    <a:lumMod val="10000"/>
                  </a:schemeClr>
                </a:solidFill>
                <a:latin typeface="+mn-lt"/>
              </a:rPr>
              <a:t> </a:t>
            </a:r>
            <a:br>
              <a:rPr lang="es" sz="3200" dirty="0" smtClean="0">
                <a:solidFill>
                  <a:schemeClr val="bg1">
                    <a:lumMod val="10000"/>
                  </a:schemeClr>
                </a:solidFill>
                <a:latin typeface="+mn-lt"/>
              </a:rPr>
            </a:br>
            <a:r>
              <a:rPr lang="es" sz="3200" dirty="0">
                <a:solidFill>
                  <a:schemeClr val="bg1">
                    <a:lumMod val="10000"/>
                  </a:schemeClr>
                </a:solidFill>
                <a:latin typeface="+mn-lt"/>
              </a:rPr>
              <a:t/>
            </a:r>
            <a:br>
              <a:rPr lang="es" sz="3200" dirty="0">
                <a:solidFill>
                  <a:schemeClr val="bg1">
                    <a:lumMod val="10000"/>
                  </a:schemeClr>
                </a:solidFill>
                <a:latin typeface="+mn-lt"/>
              </a:rPr>
            </a:br>
            <a:r>
              <a:rPr lang="es" sz="3200" dirty="0" smtClean="0">
                <a:solidFill>
                  <a:schemeClr val="bg1">
                    <a:lumMod val="10000"/>
                  </a:schemeClr>
                </a:solidFill>
                <a:latin typeface="+mn-lt"/>
              </a:rPr>
              <a:t/>
            </a:r>
            <a:br>
              <a:rPr lang="es" sz="3200" dirty="0" smtClean="0">
                <a:solidFill>
                  <a:schemeClr val="bg1">
                    <a:lumMod val="10000"/>
                  </a:schemeClr>
                </a:solidFill>
                <a:latin typeface="+mn-lt"/>
              </a:rPr>
            </a:br>
            <a:r>
              <a:rPr lang="vi-VN" sz="3600" b="0" dirty="0" smtClean="0">
                <a:solidFill>
                  <a:schemeClr val="bg1">
                    <a:lumMod val="10000"/>
                  </a:schemeClr>
                </a:solidFill>
                <a:latin typeface="Open Sans"/>
              </a:rPr>
              <a:t>- </a:t>
            </a:r>
            <a:r>
              <a:rPr lang="vi-VN" sz="3600" b="0" dirty="0">
                <a:solidFill>
                  <a:schemeClr val="bg1">
                    <a:lumMod val="10000"/>
                  </a:schemeClr>
                </a:solidFill>
                <a:latin typeface="Open Sans"/>
              </a:rPr>
              <a:t>Chủ động phòng, tránh các hành vi bắt nạt học đường, giúp người khác nhận ra các dấu hiệu của hành vi bắt nạt và chia sẻ kết quả thực hiện.</a:t>
            </a:r>
            <a:br>
              <a:rPr lang="vi-VN" sz="3600" b="0" dirty="0">
                <a:solidFill>
                  <a:schemeClr val="bg1">
                    <a:lumMod val="10000"/>
                  </a:schemeClr>
                </a:solidFill>
                <a:latin typeface="Open Sans"/>
              </a:rPr>
            </a:br>
            <a:r>
              <a:rPr lang="en-US" sz="3600" b="0" dirty="0" smtClean="0">
                <a:solidFill>
                  <a:schemeClr val="bg1">
                    <a:lumMod val="10000"/>
                  </a:schemeClr>
                </a:solidFill>
                <a:latin typeface="Open Sans"/>
              </a:rPr>
              <a:t/>
            </a:r>
            <a:br>
              <a:rPr lang="en-US" sz="3600" b="0" dirty="0" smtClean="0">
                <a:solidFill>
                  <a:schemeClr val="bg1">
                    <a:lumMod val="10000"/>
                  </a:schemeClr>
                </a:solidFill>
                <a:latin typeface="Open Sans"/>
              </a:rPr>
            </a:br>
            <a:r>
              <a:rPr lang="vi-VN" sz="3600" b="0" dirty="0" smtClean="0">
                <a:solidFill>
                  <a:schemeClr val="bg1">
                    <a:lumMod val="10000"/>
                  </a:schemeClr>
                </a:solidFill>
                <a:latin typeface="Open Sans"/>
              </a:rPr>
              <a:t>- </a:t>
            </a:r>
            <a:r>
              <a:rPr lang="vi-VN" sz="3600" b="0" dirty="0">
                <a:solidFill>
                  <a:schemeClr val="bg1">
                    <a:lumMod val="10000"/>
                  </a:schemeClr>
                </a:solidFill>
                <a:latin typeface="Open Sans"/>
              </a:rPr>
              <a:t>Thiết kế hình ảnh, thông điệp “Lớp học không có bắt nạt”.</a:t>
            </a:r>
            <a:br>
              <a:rPr lang="vi-VN" sz="3600" b="0" dirty="0">
                <a:solidFill>
                  <a:schemeClr val="bg1">
                    <a:lumMod val="10000"/>
                  </a:schemeClr>
                </a:solidFill>
                <a:latin typeface="Open Sans"/>
              </a:rPr>
            </a:br>
            <a:endParaRPr sz="3600" dirty="0">
              <a:solidFill>
                <a:schemeClr val="bg1">
                  <a:lumMod val="10000"/>
                </a:schemeClr>
              </a:solidFill>
              <a:latin typeface="+mn-lt"/>
              <a:cs typeface="Gisha" panose="020B0502040204020203" pitchFamily="34" charset="-79"/>
            </a:endParaRPr>
          </a:p>
        </p:txBody>
      </p:sp>
      <p:sp>
        <p:nvSpPr>
          <p:cNvPr id="2" name="Subtitle 1"/>
          <p:cNvSpPr>
            <a:spLocks noGrp="1"/>
          </p:cNvSpPr>
          <p:nvPr>
            <p:ph type="subTitle" idx="1"/>
          </p:nvPr>
        </p:nvSpPr>
        <p:spPr>
          <a:xfrm>
            <a:off x="2395947" y="3431577"/>
            <a:ext cx="4352100" cy="717000"/>
          </a:xfrm>
        </p:spPr>
        <p:txBody>
          <a:bodyPr/>
          <a:lstStyle/>
          <a:p>
            <a:endParaRPr lang="en-US" dirty="0"/>
          </a:p>
        </p:txBody>
      </p:sp>
    </p:spTree>
    <p:extLst>
      <p:ext uri="{BB962C8B-B14F-4D97-AF65-F5344CB8AC3E}">
        <p14:creationId xmlns:p14="http://schemas.microsoft.com/office/powerpoint/2010/main" val="2959771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26"/>
          <p:cNvSpPr txBox="1">
            <a:spLocks noGrp="1"/>
          </p:cNvSpPr>
          <p:nvPr>
            <p:ph type="ctrTitle"/>
          </p:nvPr>
        </p:nvSpPr>
        <p:spPr>
          <a:xfrm>
            <a:off x="612476" y="2924918"/>
            <a:ext cx="8193820" cy="1684262"/>
          </a:xfrm>
          <a:prstGeom prst="rect">
            <a:avLst/>
          </a:prstGeom>
        </p:spPr>
        <p:txBody>
          <a:bodyPr spcFirstLastPara="1" wrap="square" lIns="91425" tIns="91425" rIns="91425" bIns="91425" anchor="b" anchorCtr="0">
            <a:noAutofit/>
          </a:bodyPr>
          <a:lstStyle/>
          <a:p>
            <a:pPr algn="just"/>
            <a:r>
              <a:rPr lang="es" sz="3200" dirty="0">
                <a:solidFill>
                  <a:schemeClr val="bg1">
                    <a:lumMod val="10000"/>
                  </a:schemeClr>
                </a:solidFill>
                <a:latin typeface="+mn-lt"/>
              </a:rPr>
              <a:t> </a:t>
            </a:r>
            <a:r>
              <a:rPr lang="es" sz="3200" dirty="0" smtClean="0">
                <a:solidFill>
                  <a:schemeClr val="bg1">
                    <a:lumMod val="10000"/>
                  </a:schemeClr>
                </a:solidFill>
                <a:latin typeface="+mn-lt"/>
              </a:rPr>
              <a:t/>
            </a:r>
            <a:br>
              <a:rPr lang="es" sz="3200" dirty="0" smtClean="0">
                <a:solidFill>
                  <a:schemeClr val="bg1">
                    <a:lumMod val="10000"/>
                  </a:schemeClr>
                </a:solidFill>
                <a:latin typeface="+mn-lt"/>
              </a:rPr>
            </a:br>
            <a:r>
              <a:rPr lang="es" sz="3200" dirty="0">
                <a:solidFill>
                  <a:schemeClr val="bg1">
                    <a:lumMod val="10000"/>
                  </a:schemeClr>
                </a:solidFill>
                <a:latin typeface="+mn-lt"/>
              </a:rPr>
              <a:t/>
            </a:r>
            <a:br>
              <a:rPr lang="es" sz="3200" dirty="0">
                <a:solidFill>
                  <a:schemeClr val="bg1">
                    <a:lumMod val="10000"/>
                  </a:schemeClr>
                </a:solidFill>
                <a:latin typeface="+mn-lt"/>
              </a:rPr>
            </a:br>
            <a:r>
              <a:rPr lang="es" sz="3200" dirty="0" smtClean="0">
                <a:solidFill>
                  <a:schemeClr val="bg1">
                    <a:lumMod val="10000"/>
                  </a:schemeClr>
                </a:solidFill>
                <a:latin typeface="+mn-lt"/>
              </a:rPr>
              <a:t/>
            </a:r>
            <a:br>
              <a:rPr lang="es" sz="3200" dirty="0" smtClean="0">
                <a:solidFill>
                  <a:schemeClr val="bg1">
                    <a:lumMod val="10000"/>
                  </a:schemeClr>
                </a:solidFill>
                <a:latin typeface="+mn-lt"/>
              </a:rPr>
            </a:br>
            <a:r>
              <a:rPr lang="es" sz="3200" dirty="0">
                <a:solidFill>
                  <a:schemeClr val="bg1">
                    <a:lumMod val="10000"/>
                  </a:schemeClr>
                </a:solidFill>
                <a:latin typeface="+mn-lt"/>
              </a:rPr>
              <a:t/>
            </a:r>
            <a:br>
              <a:rPr lang="es" sz="3200" dirty="0">
                <a:solidFill>
                  <a:schemeClr val="bg1">
                    <a:lumMod val="10000"/>
                  </a:schemeClr>
                </a:solidFill>
                <a:latin typeface="+mn-lt"/>
              </a:rPr>
            </a:br>
            <a:r>
              <a:rPr lang="es" sz="3200" dirty="0" smtClean="0">
                <a:solidFill>
                  <a:schemeClr val="bg1">
                    <a:lumMod val="10000"/>
                  </a:schemeClr>
                </a:solidFill>
                <a:latin typeface="+mn-lt"/>
              </a:rPr>
              <a:t/>
            </a:r>
            <a:br>
              <a:rPr lang="es" sz="3200" dirty="0" smtClean="0">
                <a:solidFill>
                  <a:schemeClr val="bg1">
                    <a:lumMod val="10000"/>
                  </a:schemeClr>
                </a:solidFill>
                <a:latin typeface="+mn-lt"/>
              </a:rPr>
            </a:br>
            <a:r>
              <a:rPr lang="es" sz="3200" dirty="0" smtClean="0">
                <a:solidFill>
                  <a:schemeClr val="bg1">
                    <a:lumMod val="10000"/>
                  </a:schemeClr>
                </a:solidFill>
                <a:latin typeface="+mn-lt"/>
              </a:rPr>
              <a:t> </a:t>
            </a:r>
            <a:br>
              <a:rPr lang="es" sz="3200" dirty="0" smtClean="0">
                <a:solidFill>
                  <a:schemeClr val="bg1">
                    <a:lumMod val="10000"/>
                  </a:schemeClr>
                </a:solidFill>
                <a:latin typeface="+mn-lt"/>
              </a:rPr>
            </a:br>
            <a:r>
              <a:rPr lang="es" sz="3200" dirty="0">
                <a:solidFill>
                  <a:schemeClr val="bg1">
                    <a:lumMod val="10000"/>
                  </a:schemeClr>
                </a:solidFill>
                <a:latin typeface="+mn-lt"/>
              </a:rPr>
              <a:t/>
            </a:r>
            <a:br>
              <a:rPr lang="es" sz="3200" dirty="0">
                <a:solidFill>
                  <a:schemeClr val="bg1">
                    <a:lumMod val="10000"/>
                  </a:schemeClr>
                </a:solidFill>
                <a:latin typeface="+mn-lt"/>
              </a:rPr>
            </a:br>
            <a:r>
              <a:rPr lang="es" sz="3200" dirty="0" smtClean="0">
                <a:solidFill>
                  <a:schemeClr val="bg1">
                    <a:lumMod val="10000"/>
                  </a:schemeClr>
                </a:solidFill>
                <a:latin typeface="+mn-lt"/>
              </a:rPr>
              <a:t/>
            </a:r>
            <a:br>
              <a:rPr lang="es" sz="3200" dirty="0" smtClean="0">
                <a:solidFill>
                  <a:schemeClr val="bg1">
                    <a:lumMod val="10000"/>
                  </a:schemeClr>
                </a:solidFill>
                <a:latin typeface="+mn-lt"/>
              </a:rPr>
            </a:br>
            <a:r>
              <a:rPr lang="vi-VN" sz="3600" b="0" dirty="0">
                <a:solidFill>
                  <a:schemeClr val="bg1">
                    <a:lumMod val="10000"/>
                  </a:schemeClr>
                </a:solidFill>
                <a:latin typeface="Open Sans"/>
              </a:rPr>
              <a:t/>
            </a:r>
            <a:br>
              <a:rPr lang="vi-VN" sz="3600" b="0" dirty="0">
                <a:solidFill>
                  <a:schemeClr val="bg1">
                    <a:lumMod val="10000"/>
                  </a:schemeClr>
                </a:solidFill>
                <a:latin typeface="Open Sans"/>
              </a:rPr>
            </a:br>
            <a:endParaRPr sz="3600" dirty="0">
              <a:solidFill>
                <a:schemeClr val="bg1">
                  <a:lumMod val="10000"/>
                </a:schemeClr>
              </a:solidFill>
              <a:latin typeface="+mn-lt"/>
              <a:cs typeface="Gisha" panose="020B0502040204020203" pitchFamily="34" charset="-79"/>
            </a:endParaRPr>
          </a:p>
        </p:txBody>
      </p:sp>
      <p:sp>
        <p:nvSpPr>
          <p:cNvPr id="2" name="Subtitle 1"/>
          <p:cNvSpPr>
            <a:spLocks noGrp="1"/>
          </p:cNvSpPr>
          <p:nvPr>
            <p:ph type="subTitle" idx="1"/>
          </p:nvPr>
        </p:nvSpPr>
        <p:spPr>
          <a:xfrm>
            <a:off x="2395947" y="3431577"/>
            <a:ext cx="4352100" cy="717000"/>
          </a:xfr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90" y="351886"/>
            <a:ext cx="8418106" cy="442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923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26"/>
          <p:cNvSpPr txBox="1">
            <a:spLocks noGrp="1"/>
          </p:cNvSpPr>
          <p:nvPr>
            <p:ph type="ctrTitle"/>
          </p:nvPr>
        </p:nvSpPr>
        <p:spPr>
          <a:xfrm>
            <a:off x="370937" y="0"/>
            <a:ext cx="8254204" cy="1684262"/>
          </a:xfrm>
          <a:prstGeom prst="rect">
            <a:avLst/>
          </a:prstGeom>
        </p:spPr>
        <p:txBody>
          <a:bodyPr spcFirstLastPara="1" wrap="square" lIns="91425" tIns="91425" rIns="91425" bIns="91425" anchor="b" anchorCtr="0">
            <a:noAutofit/>
          </a:bodyPr>
          <a:lstStyle/>
          <a:p>
            <a:pPr algn="l"/>
            <a:r>
              <a:rPr lang="es" sz="3200" dirty="0">
                <a:solidFill>
                  <a:schemeClr val="bg1">
                    <a:lumMod val="10000"/>
                  </a:schemeClr>
                </a:solidFill>
                <a:latin typeface="+mn-lt"/>
              </a:rPr>
              <a:t> </a:t>
            </a:r>
            <a:r>
              <a:rPr lang="es" sz="3200" dirty="0" smtClean="0">
                <a:solidFill>
                  <a:schemeClr val="bg1">
                    <a:lumMod val="10000"/>
                  </a:schemeClr>
                </a:solidFill>
                <a:latin typeface="+mn-lt"/>
              </a:rPr>
              <a:t/>
            </a:r>
            <a:br>
              <a:rPr lang="es" sz="3200" dirty="0" smtClean="0">
                <a:solidFill>
                  <a:schemeClr val="bg1">
                    <a:lumMod val="10000"/>
                  </a:schemeClr>
                </a:solidFill>
                <a:latin typeface="+mn-lt"/>
              </a:rPr>
            </a:br>
            <a:r>
              <a:rPr lang="es" sz="3200" dirty="0">
                <a:solidFill>
                  <a:schemeClr val="bg1">
                    <a:lumMod val="10000"/>
                  </a:schemeClr>
                </a:solidFill>
                <a:latin typeface="+mn-lt"/>
              </a:rPr>
              <a:t/>
            </a:r>
            <a:br>
              <a:rPr lang="es" sz="3200" dirty="0">
                <a:solidFill>
                  <a:schemeClr val="bg1">
                    <a:lumMod val="10000"/>
                  </a:schemeClr>
                </a:solidFill>
                <a:latin typeface="+mn-lt"/>
              </a:rPr>
            </a:br>
            <a:r>
              <a:rPr lang="es" sz="3200" dirty="0" smtClean="0">
                <a:solidFill>
                  <a:schemeClr val="bg1">
                    <a:lumMod val="10000"/>
                  </a:schemeClr>
                </a:solidFill>
                <a:latin typeface="+mn-lt"/>
              </a:rPr>
              <a:t/>
            </a:r>
            <a:br>
              <a:rPr lang="es" sz="3200" dirty="0" smtClean="0">
                <a:solidFill>
                  <a:schemeClr val="bg1">
                    <a:lumMod val="10000"/>
                  </a:schemeClr>
                </a:solidFill>
                <a:latin typeface="+mn-lt"/>
              </a:rPr>
            </a:br>
            <a:r>
              <a:rPr lang="es" sz="3200" dirty="0">
                <a:solidFill>
                  <a:schemeClr val="bg1">
                    <a:lumMod val="10000"/>
                  </a:schemeClr>
                </a:solidFill>
                <a:latin typeface="+mn-lt"/>
              </a:rPr>
              <a:t/>
            </a:r>
            <a:br>
              <a:rPr lang="es" sz="3200" dirty="0">
                <a:solidFill>
                  <a:schemeClr val="bg1">
                    <a:lumMod val="10000"/>
                  </a:schemeClr>
                </a:solidFill>
                <a:latin typeface="+mn-lt"/>
              </a:rPr>
            </a:br>
            <a:r>
              <a:rPr lang="es" sz="3200" dirty="0" smtClean="0">
                <a:solidFill>
                  <a:schemeClr val="bg1">
                    <a:lumMod val="10000"/>
                  </a:schemeClr>
                </a:solidFill>
                <a:latin typeface="+mn-lt"/>
              </a:rPr>
              <a:t>Gợi ý</a:t>
            </a:r>
            <a:r>
              <a:rPr lang="es" sz="3200" dirty="0" smtClean="0">
                <a:solidFill>
                  <a:schemeClr val="bg1">
                    <a:lumMod val="10000"/>
                  </a:schemeClr>
                </a:solidFill>
                <a:latin typeface="+mn-lt"/>
              </a:rPr>
              <a:t>:</a:t>
            </a:r>
            <a:r>
              <a:rPr lang="es" sz="3200" dirty="0" smtClean="0">
                <a:solidFill>
                  <a:schemeClr val="bg1">
                    <a:lumMod val="10000"/>
                  </a:schemeClr>
                </a:solidFill>
                <a:latin typeface="+mn-lt"/>
              </a:rPr>
              <a:t/>
            </a:r>
            <a:br>
              <a:rPr lang="es" sz="3200" dirty="0" smtClean="0">
                <a:solidFill>
                  <a:schemeClr val="bg1">
                    <a:lumMod val="10000"/>
                  </a:schemeClr>
                </a:solidFill>
                <a:latin typeface="+mn-lt"/>
              </a:rPr>
            </a:br>
            <a:endParaRPr sz="3600" dirty="0">
              <a:solidFill>
                <a:srgbClr val="0070C0"/>
              </a:solidFill>
              <a:latin typeface="+mn-lt"/>
              <a:cs typeface="Gisha" panose="020B0502040204020203" pitchFamily="34" charset="-79"/>
            </a:endParaRPr>
          </a:p>
        </p:txBody>
      </p:sp>
      <p:sp>
        <p:nvSpPr>
          <p:cNvPr id="3" name="Rectangle 2"/>
          <p:cNvSpPr/>
          <p:nvPr/>
        </p:nvSpPr>
        <p:spPr>
          <a:xfrm>
            <a:off x="370937" y="1069675"/>
            <a:ext cx="8254204" cy="2062103"/>
          </a:xfrm>
          <a:prstGeom prst="rect">
            <a:avLst/>
          </a:prstGeom>
        </p:spPr>
        <p:txBody>
          <a:bodyPr wrap="square">
            <a:spAutoFit/>
          </a:bodyPr>
          <a:lstStyle/>
          <a:p>
            <a:pPr algn="just"/>
            <a:r>
              <a:rPr lang="vi-VN" sz="3200" dirty="0">
                <a:latin typeface="Open Sans"/>
              </a:rPr>
              <a:t>- Tuyên truyền về dấu hiệu, cách phòng tránh bắt nạt học đường để giúp mọi người không bị bắt nạt.</a:t>
            </a:r>
          </a:p>
          <a:p>
            <a:pPr algn="just"/>
            <a:r>
              <a:rPr lang="vi-VN" sz="3200" dirty="0">
                <a:solidFill>
                  <a:srgbClr val="FF0000"/>
                </a:solidFill>
                <a:latin typeface="Open Sans"/>
              </a:rPr>
              <a:t>- Vẽ tranh</a:t>
            </a:r>
            <a:r>
              <a:rPr lang="vi-VN" sz="3200" dirty="0" smtClean="0">
                <a:solidFill>
                  <a:srgbClr val="FF0000"/>
                </a:solidFill>
                <a:latin typeface="Open Sans"/>
              </a:rPr>
              <a:t>:</a:t>
            </a:r>
            <a:endParaRPr lang="vi-VN" sz="3200" dirty="0">
              <a:solidFill>
                <a:srgbClr val="FF0000"/>
              </a:solidFill>
              <a:latin typeface="Open Sans"/>
            </a:endParaRPr>
          </a:p>
        </p:txBody>
      </p:sp>
      <p:pic>
        <p:nvPicPr>
          <p:cNvPr id="4098" name="Picture 2" descr="HĐTN 8 Kết nối tri thức Bài 2: Phòng, tránh bắt nạt học đường | Giải Hoạt động trải nghiệ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949" y="2547668"/>
            <a:ext cx="6192192"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22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80" name="Google Shape;880;p31"/>
          <p:cNvSpPr txBox="1">
            <a:spLocks noGrp="1"/>
          </p:cNvSpPr>
          <p:nvPr>
            <p:ph type="subTitle" idx="1"/>
          </p:nvPr>
        </p:nvSpPr>
        <p:spPr>
          <a:xfrm flipH="1">
            <a:off x="446807" y="1836046"/>
            <a:ext cx="3926784" cy="901468"/>
          </a:xfrm>
          <a:prstGeom prst="rect">
            <a:avLst/>
          </a:prstGeom>
        </p:spPr>
        <p:txBody>
          <a:bodyPr spcFirstLastPara="1" wrap="square" lIns="91425" tIns="91425" rIns="91425" bIns="91425" anchor="t" anchorCtr="0">
            <a:noAutofit/>
          </a:bodyPr>
          <a:lstStyle/>
          <a:p>
            <a:pPr marL="342900" lvl="0" indent="-342900" algn="just" rtl="0">
              <a:spcBef>
                <a:spcPts val="0"/>
              </a:spcBef>
              <a:spcAft>
                <a:spcPts val="0"/>
              </a:spcAft>
              <a:buFontTx/>
              <a:buChar char="-"/>
            </a:pPr>
            <a:r>
              <a:rPr lang="es" sz="2400" dirty="0" smtClean="0">
                <a:solidFill>
                  <a:schemeClr val="bg1">
                    <a:lumMod val="10000"/>
                  </a:schemeClr>
                </a:solidFill>
                <a:latin typeface="+mj-lt"/>
              </a:rPr>
              <a:t>Dấu hiệu nhận biết của bắt nạt học đường.</a:t>
            </a:r>
          </a:p>
          <a:p>
            <a:pPr marL="342900" lvl="0" indent="-342900" algn="just">
              <a:buFontTx/>
              <a:buChar char="-"/>
            </a:pPr>
            <a:r>
              <a:rPr lang="es" sz="2400" dirty="0" smtClean="0">
                <a:solidFill>
                  <a:schemeClr val="bg1">
                    <a:lumMod val="10000"/>
                  </a:schemeClr>
                </a:solidFill>
                <a:latin typeface="+mj-lt"/>
              </a:rPr>
              <a:t>Cách phòng tránh </a:t>
            </a:r>
            <a:r>
              <a:rPr lang="es" sz="2400" dirty="0">
                <a:solidFill>
                  <a:schemeClr val="bg1">
                    <a:lumMod val="10000"/>
                  </a:schemeClr>
                </a:solidFill>
                <a:latin typeface="+mj-lt"/>
              </a:rPr>
              <a:t>bắt nạt học đường. </a:t>
            </a:r>
            <a:endParaRPr lang="es" sz="2400" dirty="0" smtClean="0">
              <a:solidFill>
                <a:schemeClr val="bg1">
                  <a:lumMod val="10000"/>
                </a:schemeClr>
              </a:solidFill>
              <a:latin typeface="+mj-lt"/>
            </a:endParaRPr>
          </a:p>
          <a:p>
            <a:pPr marL="342900" lvl="0" indent="-342900" algn="just">
              <a:buClr>
                <a:srgbClr val="4D372F"/>
              </a:buClr>
              <a:buFontTx/>
              <a:buChar char="-"/>
            </a:pPr>
            <a:r>
              <a:rPr lang="es" sz="2400" dirty="0" smtClean="0">
                <a:solidFill>
                  <a:schemeClr val="bg1">
                    <a:lumMod val="10000"/>
                  </a:schemeClr>
                </a:solidFill>
                <a:latin typeface="+mj-lt"/>
              </a:rPr>
              <a:t>Thực hành rèn luyện kĩ năng phòng </a:t>
            </a:r>
            <a:r>
              <a:rPr lang="es" sz="2400" dirty="0">
                <a:solidFill>
                  <a:schemeClr val="bg1">
                    <a:lumMod val="10000"/>
                  </a:schemeClr>
                </a:solidFill>
                <a:latin typeface="+mj-lt"/>
              </a:rPr>
              <a:t>tránh bắt nạt học đường. </a:t>
            </a:r>
          </a:p>
          <a:p>
            <a:pPr marL="0" lvl="0" indent="0" algn="just"/>
            <a:r>
              <a:rPr lang="es" sz="2400" dirty="0" smtClean="0">
                <a:solidFill>
                  <a:srgbClr val="0070C0"/>
                </a:solidFill>
                <a:latin typeface="Times New Roman"/>
              </a:rPr>
              <a:t> </a:t>
            </a:r>
            <a:endParaRPr sz="2400" dirty="0">
              <a:solidFill>
                <a:srgbClr val="0070C0"/>
              </a:solidFill>
              <a:latin typeface="+mn-lt"/>
            </a:endParaRPr>
          </a:p>
        </p:txBody>
      </p:sp>
      <p:sp>
        <p:nvSpPr>
          <p:cNvPr id="881" name="Google Shape;881;p31"/>
          <p:cNvSpPr txBox="1">
            <a:spLocks noGrp="1"/>
          </p:cNvSpPr>
          <p:nvPr>
            <p:ph type="subTitle" idx="3"/>
          </p:nvPr>
        </p:nvSpPr>
        <p:spPr>
          <a:xfrm flipH="1">
            <a:off x="4798336" y="1937703"/>
            <a:ext cx="3956364" cy="875703"/>
          </a:xfrm>
          <a:prstGeom prst="rect">
            <a:avLst/>
          </a:prstGeom>
        </p:spPr>
        <p:txBody>
          <a:bodyPr spcFirstLastPara="1" wrap="square" lIns="91425" tIns="91425" rIns="91425" bIns="91425" anchor="t" anchorCtr="0">
            <a:noAutofit/>
          </a:bodyPr>
          <a:lstStyle/>
          <a:p>
            <a:pPr marL="0" lvl="0" indent="0"/>
            <a:r>
              <a:rPr lang="en-US" sz="2400" b="1" dirty="0" smtClean="0">
                <a:solidFill>
                  <a:schemeClr val="bg1">
                    <a:lumMod val="10000"/>
                  </a:schemeClr>
                </a:solidFill>
                <a:latin typeface="+mn-lt"/>
              </a:rPr>
              <a:t>CHỦ ĐỀ 1:</a:t>
            </a:r>
          </a:p>
          <a:p>
            <a:pPr marL="0" lvl="0" indent="0" algn="just"/>
            <a:r>
              <a:rPr lang="en-US" sz="2400" b="1" dirty="0">
                <a:solidFill>
                  <a:srgbClr val="7030A0"/>
                </a:solidFill>
                <a:latin typeface="+mn-lt"/>
              </a:rPr>
              <a:t> </a:t>
            </a:r>
            <a:r>
              <a:rPr lang="en-US" sz="2400" b="1" dirty="0" smtClean="0">
                <a:solidFill>
                  <a:srgbClr val="7030A0"/>
                </a:solidFill>
                <a:latin typeface="+mn-lt"/>
              </a:rPr>
              <a:t>NỘI </a:t>
            </a:r>
            <a:r>
              <a:rPr lang="en-US" sz="2400" b="1" dirty="0" smtClean="0">
                <a:solidFill>
                  <a:srgbClr val="7030A0"/>
                </a:solidFill>
                <a:latin typeface="+mn-lt"/>
              </a:rPr>
              <a:t>DUNG 3: </a:t>
            </a:r>
            <a:r>
              <a:rPr lang="en-US" sz="2400" b="1" dirty="0" smtClean="0">
                <a:solidFill>
                  <a:srgbClr val="FF0000"/>
                </a:solidFill>
                <a:latin typeface="+mj-lt"/>
              </a:rPr>
              <a:t>Xây dựng truyền thống nhà trường</a:t>
            </a:r>
          </a:p>
        </p:txBody>
      </p:sp>
      <p:sp>
        <p:nvSpPr>
          <p:cNvPr id="882" name="Google Shape;882;p31"/>
          <p:cNvSpPr txBox="1">
            <a:spLocks noGrp="1"/>
          </p:cNvSpPr>
          <p:nvPr>
            <p:ph type="subTitle" idx="4"/>
          </p:nvPr>
        </p:nvSpPr>
        <p:spPr>
          <a:xfrm flipH="1">
            <a:off x="5111929" y="1263646"/>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smtClean="0">
                <a:solidFill>
                  <a:srgbClr val="FF0000"/>
                </a:solidFill>
                <a:latin typeface="+mn-lt"/>
              </a:rPr>
              <a:t>2. Bài sắp học:</a:t>
            </a:r>
            <a:endParaRPr lang="en-US" b="1" dirty="0">
              <a:solidFill>
                <a:srgbClr val="FF0000"/>
              </a:solidFill>
              <a:latin typeface="+mn-lt"/>
            </a:endParaRPr>
          </a:p>
        </p:txBody>
      </p:sp>
      <p:sp>
        <p:nvSpPr>
          <p:cNvPr id="883" name="Google Shape;883;p31"/>
          <p:cNvSpPr txBox="1">
            <a:spLocks noGrp="1"/>
          </p:cNvSpPr>
          <p:nvPr>
            <p:ph type="subTitle" idx="2"/>
          </p:nvPr>
        </p:nvSpPr>
        <p:spPr>
          <a:xfrm rot="189218" flipH="1">
            <a:off x="669259" y="1357023"/>
            <a:ext cx="3405337" cy="38564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smtClean="0">
                <a:solidFill>
                  <a:srgbClr val="FF0000"/>
                </a:solidFill>
                <a:latin typeface="+mn-lt"/>
              </a:rPr>
              <a:t>1. Bài vừa học:</a:t>
            </a:r>
            <a:endParaRPr lang="en-US" b="1" dirty="0">
              <a:solidFill>
                <a:srgbClr val="FF0000"/>
              </a:solidFill>
              <a:latin typeface="+mn-lt"/>
            </a:endParaRPr>
          </a:p>
        </p:txBody>
      </p:sp>
      <p:sp>
        <p:nvSpPr>
          <p:cNvPr id="884" name="Google Shape;884;p31"/>
          <p:cNvSpPr txBox="1">
            <a:spLocks noGrp="1"/>
          </p:cNvSpPr>
          <p:nvPr>
            <p:ph type="ctrTitle"/>
          </p:nvPr>
        </p:nvSpPr>
        <p:spPr>
          <a:xfrm>
            <a:off x="1569027" y="397650"/>
            <a:ext cx="6901323"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solidFill>
                  <a:srgbClr val="FF0000"/>
                </a:solidFill>
                <a:latin typeface="+mn-lt"/>
              </a:rPr>
              <a:t>HƯỚNG DẪN TỰ HỌC</a:t>
            </a:r>
            <a:endParaRPr sz="3200" b="1" dirty="0">
              <a:solidFill>
                <a:srgbClr val="FF0000"/>
              </a:solidFill>
              <a:latin typeface="+mn-lt"/>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847" y="3332162"/>
            <a:ext cx="1427163"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412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Google Shape;2307;p41"/>
          <p:cNvSpPr txBox="1">
            <a:spLocks noGrp="1"/>
          </p:cNvSpPr>
          <p:nvPr>
            <p:ph type="ctrTitle"/>
          </p:nvPr>
        </p:nvSpPr>
        <p:spPr>
          <a:xfrm>
            <a:off x="1138687" y="902639"/>
            <a:ext cx="6211019" cy="29699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600" b="1" dirty="0" smtClean="0">
                <a:solidFill>
                  <a:srgbClr val="0070C0"/>
                </a:solidFill>
                <a:latin typeface="Calibri" pitchFamily="34" charset="0"/>
                <a:cs typeface="Calibri" pitchFamily="34" charset="0"/>
              </a:rPr>
              <a:t>CHÚC CÁC EM HỌC TỐT !</a:t>
            </a:r>
            <a:endParaRPr sz="6600" b="1" dirty="0">
              <a:solidFill>
                <a:srgbClr val="0070C0"/>
              </a:solidFill>
              <a:latin typeface="Calibri" pitchFamily="34" charset="0"/>
              <a:cs typeface="Calibri"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40" y="3332162"/>
            <a:ext cx="1427163"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863" y="3332162"/>
            <a:ext cx="1427163"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051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4"/>
          <p:cNvSpPr txBox="1">
            <a:spLocks noGrp="1"/>
          </p:cNvSpPr>
          <p:nvPr>
            <p:ph type="ctrTitle" idx="3"/>
          </p:nvPr>
        </p:nvSpPr>
        <p:spPr>
          <a:xfrm>
            <a:off x="438935" y="973476"/>
            <a:ext cx="1398491" cy="196460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200" dirty="0">
                <a:solidFill>
                  <a:srgbClr val="FF0000"/>
                </a:solidFill>
                <a:latin typeface="+mn-lt"/>
              </a:rPr>
              <a:t>NỘI </a:t>
            </a:r>
            <a:r>
              <a:rPr lang="es" sz="3200" dirty="0" smtClean="0">
                <a:solidFill>
                  <a:srgbClr val="FF0000"/>
                </a:solidFill>
                <a:latin typeface="+mn-lt"/>
              </a:rPr>
              <a:t>DUNG</a:t>
            </a:r>
            <a:br>
              <a:rPr lang="es" sz="3200" dirty="0" smtClean="0">
                <a:solidFill>
                  <a:srgbClr val="FF0000"/>
                </a:solidFill>
                <a:latin typeface="+mn-lt"/>
              </a:rPr>
            </a:br>
            <a:r>
              <a:rPr lang="es" sz="3200" dirty="0" smtClean="0">
                <a:solidFill>
                  <a:srgbClr val="FF0000"/>
                </a:solidFill>
                <a:latin typeface="+mn-lt"/>
              </a:rPr>
              <a:t>CHỦ ĐỀ 1</a:t>
            </a:r>
            <a:endParaRPr sz="3200" dirty="0">
              <a:solidFill>
                <a:srgbClr val="FF0000"/>
              </a:solidFill>
              <a:latin typeface="+mn-lt"/>
            </a:endParaRPr>
          </a:p>
        </p:txBody>
      </p:sp>
      <p:sp>
        <p:nvSpPr>
          <p:cNvPr id="368" name="Google Shape;368;p24"/>
          <p:cNvSpPr txBox="1">
            <a:spLocks noGrp="1"/>
          </p:cNvSpPr>
          <p:nvPr>
            <p:ph type="ctrTitle"/>
          </p:nvPr>
        </p:nvSpPr>
        <p:spPr>
          <a:xfrm>
            <a:off x="5068416" y="459266"/>
            <a:ext cx="2951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smtClean="0">
                <a:solidFill>
                  <a:srgbClr val="FF0000"/>
                </a:solidFill>
                <a:latin typeface="+mn-lt"/>
                <a:cs typeface="Calibri" panose="020F0502020204030204" pitchFamily="34" charset="0"/>
              </a:rPr>
              <a:t>TIẾT 1 </a:t>
            </a:r>
            <a:r>
              <a:rPr lang="es" dirty="0" smtClean="0">
                <a:latin typeface="+mn-lt"/>
                <a:cs typeface="Calibri" panose="020F0502020204030204" pitchFamily="34" charset="0"/>
              </a:rPr>
              <a:t>- RÈN </a:t>
            </a:r>
            <a:r>
              <a:rPr lang="es" dirty="0">
                <a:latin typeface="+mn-lt"/>
                <a:cs typeface="Calibri" panose="020F0502020204030204" pitchFamily="34" charset="0"/>
              </a:rPr>
              <a:t>LUYỆN</a:t>
            </a:r>
            <a:endParaRPr dirty="0">
              <a:latin typeface="+mn-lt"/>
              <a:cs typeface="Calibri" panose="020F0502020204030204" pitchFamily="34" charset="0"/>
            </a:endParaRPr>
          </a:p>
        </p:txBody>
      </p:sp>
      <p:sp>
        <p:nvSpPr>
          <p:cNvPr id="369" name="Google Shape;369;p24"/>
          <p:cNvSpPr txBox="1">
            <a:spLocks noGrp="1"/>
          </p:cNvSpPr>
          <p:nvPr>
            <p:ph type="subTitle" idx="1"/>
          </p:nvPr>
        </p:nvSpPr>
        <p:spPr>
          <a:xfrm>
            <a:off x="5041634" y="878595"/>
            <a:ext cx="4121697"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b="1" dirty="0" smtClean="0">
                <a:solidFill>
                  <a:schemeClr val="bg1">
                    <a:lumMod val="10000"/>
                  </a:schemeClr>
                </a:solidFill>
                <a:latin typeface="+mn-lt"/>
              </a:rPr>
              <a:t>XÂY DỰNG VÀ GIỮ GÌN TÌNH BẠN</a:t>
            </a:r>
            <a:endParaRPr sz="1400" b="1" dirty="0">
              <a:solidFill>
                <a:schemeClr val="bg1">
                  <a:lumMod val="10000"/>
                </a:schemeClr>
              </a:solidFill>
              <a:latin typeface="+mn-lt"/>
            </a:endParaRPr>
          </a:p>
          <a:p>
            <a:pPr marL="0" lvl="0" indent="0" algn="l" rtl="0">
              <a:spcBef>
                <a:spcPts val="0"/>
              </a:spcBef>
              <a:spcAft>
                <a:spcPts val="0"/>
              </a:spcAft>
              <a:buNone/>
            </a:pPr>
            <a:endParaRPr sz="1400" dirty="0">
              <a:solidFill>
                <a:srgbClr val="5F8374"/>
              </a:solidFill>
              <a:latin typeface="+mn-lt"/>
            </a:endParaRPr>
          </a:p>
        </p:txBody>
      </p:sp>
      <p:sp>
        <p:nvSpPr>
          <p:cNvPr id="370" name="Google Shape;370;p24"/>
          <p:cNvSpPr txBox="1">
            <a:spLocks noGrp="1"/>
          </p:cNvSpPr>
          <p:nvPr>
            <p:ph type="sldNum" idx="12"/>
          </p:nvPr>
        </p:nvSpPr>
        <p:spPr>
          <a:xfrm>
            <a:off x="8556784" y="3136707"/>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s"/>
              <a:t>3</a:t>
            </a:fld>
            <a:endParaRPr/>
          </a:p>
        </p:txBody>
      </p:sp>
      <p:sp>
        <p:nvSpPr>
          <p:cNvPr id="371" name="Google Shape;371;p24"/>
          <p:cNvSpPr txBox="1">
            <a:spLocks noGrp="1"/>
          </p:cNvSpPr>
          <p:nvPr>
            <p:ph type="title" idx="2"/>
          </p:nvPr>
        </p:nvSpPr>
        <p:spPr>
          <a:xfrm>
            <a:off x="3432343" y="648362"/>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01</a:t>
            </a:r>
            <a:endParaRPr dirty="0"/>
          </a:p>
        </p:txBody>
      </p:sp>
      <p:sp>
        <p:nvSpPr>
          <p:cNvPr id="372" name="Google Shape;372;p24"/>
          <p:cNvSpPr txBox="1">
            <a:spLocks noGrp="1"/>
          </p:cNvSpPr>
          <p:nvPr>
            <p:ph type="ctrTitle" idx="4"/>
          </p:nvPr>
        </p:nvSpPr>
        <p:spPr>
          <a:xfrm>
            <a:off x="5297696" y="1636667"/>
            <a:ext cx="2951400" cy="3614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smtClean="0">
                <a:solidFill>
                  <a:srgbClr val="FF0000"/>
                </a:solidFill>
                <a:latin typeface="+mn-lt"/>
                <a:cs typeface="Calibri" panose="020F0502020204030204" pitchFamily="34" charset="0"/>
              </a:rPr>
              <a:t>TIẾT 2</a:t>
            </a:r>
            <a:r>
              <a:rPr lang="es" dirty="0" smtClean="0">
                <a:latin typeface="+mn-lt"/>
                <a:cs typeface="Calibri" panose="020F0502020204030204" pitchFamily="34" charset="0"/>
              </a:rPr>
              <a:t> - RÈN </a:t>
            </a:r>
            <a:r>
              <a:rPr lang="es" dirty="0">
                <a:latin typeface="+mn-lt"/>
                <a:cs typeface="Calibri" panose="020F0502020204030204" pitchFamily="34" charset="0"/>
              </a:rPr>
              <a:t>LUYỆN</a:t>
            </a:r>
            <a:endParaRPr dirty="0">
              <a:latin typeface="+mn-lt"/>
              <a:cs typeface="Calibri" panose="020F0502020204030204" pitchFamily="34" charset="0"/>
            </a:endParaRPr>
          </a:p>
        </p:txBody>
      </p:sp>
      <p:sp>
        <p:nvSpPr>
          <p:cNvPr id="373" name="Google Shape;373;p24"/>
          <p:cNvSpPr txBox="1">
            <a:spLocks noGrp="1"/>
          </p:cNvSpPr>
          <p:nvPr>
            <p:ph type="subTitle" idx="5"/>
          </p:nvPr>
        </p:nvSpPr>
        <p:spPr>
          <a:xfrm>
            <a:off x="5186143" y="1882781"/>
            <a:ext cx="3977188"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smtClean="0">
                <a:solidFill>
                  <a:schemeClr val="bg1">
                    <a:lumMod val="10000"/>
                  </a:schemeClr>
                </a:solidFill>
                <a:latin typeface="+mn-lt"/>
              </a:rPr>
              <a:t>PHÒNG, TRÁNH BẮT NẠT HỌC ĐƯỜNG</a:t>
            </a:r>
            <a:endParaRPr sz="1400" b="1" dirty="0">
              <a:solidFill>
                <a:schemeClr val="bg1">
                  <a:lumMod val="10000"/>
                </a:schemeClr>
              </a:solidFill>
              <a:latin typeface="+mn-lt"/>
            </a:endParaRPr>
          </a:p>
        </p:txBody>
      </p:sp>
      <p:sp>
        <p:nvSpPr>
          <p:cNvPr id="374" name="Google Shape;374;p24"/>
          <p:cNvSpPr txBox="1">
            <a:spLocks noGrp="1"/>
          </p:cNvSpPr>
          <p:nvPr>
            <p:ph type="title" idx="6"/>
          </p:nvPr>
        </p:nvSpPr>
        <p:spPr>
          <a:xfrm>
            <a:off x="3543896" y="1606974"/>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02</a:t>
            </a:r>
            <a:endParaRPr dirty="0"/>
          </a:p>
        </p:txBody>
      </p:sp>
      <p:sp>
        <p:nvSpPr>
          <p:cNvPr id="375" name="Google Shape;375;p24"/>
          <p:cNvSpPr txBox="1">
            <a:spLocks noGrp="1"/>
          </p:cNvSpPr>
          <p:nvPr>
            <p:ph type="ctrTitle" idx="7"/>
          </p:nvPr>
        </p:nvSpPr>
        <p:spPr>
          <a:xfrm>
            <a:off x="5186143" y="2498431"/>
            <a:ext cx="2951400" cy="3586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smtClean="0">
                <a:solidFill>
                  <a:srgbClr val="FF0000"/>
                </a:solidFill>
                <a:latin typeface="+mn-lt"/>
                <a:cs typeface="Calibri" panose="020F0502020204030204" pitchFamily="34" charset="0"/>
              </a:rPr>
              <a:t>TIẾT 3 - </a:t>
            </a:r>
            <a:r>
              <a:rPr lang="es" dirty="0" smtClean="0">
                <a:latin typeface="+mn-lt"/>
                <a:cs typeface="Calibri" panose="020F0502020204030204" pitchFamily="34" charset="0"/>
              </a:rPr>
              <a:t>TÌM </a:t>
            </a:r>
            <a:r>
              <a:rPr lang="es" dirty="0">
                <a:latin typeface="+mn-lt"/>
                <a:cs typeface="Calibri" panose="020F0502020204030204" pitchFamily="34" charset="0"/>
              </a:rPr>
              <a:t>HIỂU</a:t>
            </a:r>
            <a:endParaRPr dirty="0">
              <a:latin typeface="+mn-lt"/>
              <a:cs typeface="Calibri" panose="020F0502020204030204" pitchFamily="34" charset="0"/>
            </a:endParaRPr>
          </a:p>
        </p:txBody>
      </p:sp>
      <p:sp>
        <p:nvSpPr>
          <p:cNvPr id="376" name="Google Shape;376;p24"/>
          <p:cNvSpPr txBox="1">
            <a:spLocks noGrp="1"/>
          </p:cNvSpPr>
          <p:nvPr>
            <p:ph type="subTitle" idx="8"/>
          </p:nvPr>
        </p:nvSpPr>
        <p:spPr>
          <a:xfrm>
            <a:off x="5166811" y="2782978"/>
            <a:ext cx="3977189"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b="1" dirty="0" smtClean="0">
                <a:solidFill>
                  <a:schemeClr val="bg1">
                    <a:lumMod val="10000"/>
                  </a:schemeClr>
                </a:solidFill>
                <a:latin typeface="+mn-lt"/>
              </a:rPr>
              <a:t>XÂY DỰNG TRUYỀN </a:t>
            </a:r>
            <a:r>
              <a:rPr lang="es" sz="1400" b="1" dirty="0">
                <a:solidFill>
                  <a:schemeClr val="bg1">
                    <a:lumMod val="10000"/>
                  </a:schemeClr>
                </a:solidFill>
                <a:latin typeface="+mn-lt"/>
              </a:rPr>
              <a:t>THỐNG </a:t>
            </a:r>
            <a:r>
              <a:rPr lang="es" sz="1400" b="1" dirty="0" smtClean="0">
                <a:solidFill>
                  <a:schemeClr val="bg1">
                    <a:lumMod val="10000"/>
                  </a:schemeClr>
                </a:solidFill>
                <a:latin typeface="+mn-lt"/>
              </a:rPr>
              <a:t>NHÀ TRƯỜNG </a:t>
            </a:r>
            <a:endParaRPr sz="1400" b="1" dirty="0">
              <a:solidFill>
                <a:schemeClr val="bg1">
                  <a:lumMod val="10000"/>
                </a:schemeClr>
              </a:solidFill>
              <a:latin typeface="+mn-lt"/>
            </a:endParaRPr>
          </a:p>
        </p:txBody>
      </p:sp>
      <p:sp>
        <p:nvSpPr>
          <p:cNvPr id="377" name="Google Shape;377;p24"/>
          <p:cNvSpPr txBox="1">
            <a:spLocks noGrp="1"/>
          </p:cNvSpPr>
          <p:nvPr>
            <p:ph type="title" idx="9"/>
          </p:nvPr>
        </p:nvSpPr>
        <p:spPr>
          <a:xfrm>
            <a:off x="3543896" y="2649178"/>
            <a:ext cx="1642246"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smtClean="0"/>
              <a:t> 03</a:t>
            </a: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967" y="1758963"/>
            <a:ext cx="2102471" cy="266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circle(in)">
                                      <p:cBhvr>
                                        <p:cTn id="7" dur="2000"/>
                                        <p:tgtEl>
                                          <p:spTgt spid="36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71"/>
                                        </p:tgtEl>
                                        <p:attrNameLst>
                                          <p:attrName>style.visibility</p:attrName>
                                        </p:attrNameLst>
                                      </p:cBhvr>
                                      <p:to>
                                        <p:strVal val="visible"/>
                                      </p:to>
                                    </p:set>
                                    <p:animEffect transition="in" filter="circle(in)">
                                      <p:cBhvr>
                                        <p:cTn id="10" dur="2000"/>
                                        <p:tgtEl>
                                          <p:spTgt spid="37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69">
                                            <p:txEl>
                                              <p:pRg st="0" end="0"/>
                                            </p:txEl>
                                          </p:spTgt>
                                        </p:tgtEl>
                                        <p:attrNameLst>
                                          <p:attrName>style.visibility</p:attrName>
                                        </p:attrNameLst>
                                      </p:cBhvr>
                                      <p:to>
                                        <p:strVal val="visible"/>
                                      </p:to>
                                    </p:set>
                                    <p:animEffect transition="in" filter="circle(in)">
                                      <p:cBhvr>
                                        <p:cTn id="13" dur="2000"/>
                                        <p:tgtEl>
                                          <p:spTgt spid="36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3">
                                            <p:txEl>
                                              <p:pRg st="0" end="0"/>
                                            </p:txEl>
                                          </p:spTgt>
                                        </p:tgtEl>
                                        <p:attrNameLst>
                                          <p:attrName>style.visibility</p:attrName>
                                        </p:attrNameLst>
                                      </p:cBhvr>
                                      <p:to>
                                        <p:strVal val="visible"/>
                                      </p:to>
                                    </p:set>
                                    <p:animEffect transition="in" filter="wipe(down)">
                                      <p:cBhvr>
                                        <p:cTn id="18" dur="500"/>
                                        <p:tgtEl>
                                          <p:spTgt spid="373">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72"/>
                                        </p:tgtEl>
                                        <p:attrNameLst>
                                          <p:attrName>style.visibility</p:attrName>
                                        </p:attrNameLst>
                                      </p:cBhvr>
                                      <p:to>
                                        <p:strVal val="visible"/>
                                      </p:to>
                                    </p:set>
                                    <p:animEffect transition="in" filter="wipe(down)">
                                      <p:cBhvr>
                                        <p:cTn id="21" dur="500"/>
                                        <p:tgtEl>
                                          <p:spTgt spid="37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4"/>
                                        </p:tgtEl>
                                        <p:attrNameLst>
                                          <p:attrName>style.visibility</p:attrName>
                                        </p:attrNameLst>
                                      </p:cBhvr>
                                      <p:to>
                                        <p:strVal val="visible"/>
                                      </p:to>
                                    </p:set>
                                    <p:animEffect transition="in" filter="wipe(down)">
                                      <p:cBhvr>
                                        <p:cTn id="24" dur="500"/>
                                        <p:tgtEl>
                                          <p:spTgt spid="37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5"/>
                                        </p:tgtEl>
                                        <p:attrNameLst>
                                          <p:attrName>style.visibility</p:attrName>
                                        </p:attrNameLst>
                                      </p:cBhvr>
                                      <p:to>
                                        <p:strVal val="visible"/>
                                      </p:to>
                                    </p:set>
                                    <p:animEffect transition="in" filter="barn(inVertical)">
                                      <p:cBhvr>
                                        <p:cTn id="29" dur="500"/>
                                        <p:tgtEl>
                                          <p:spTgt spid="37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6">
                                            <p:txEl>
                                              <p:pRg st="0" end="0"/>
                                            </p:txEl>
                                          </p:spTgt>
                                        </p:tgtEl>
                                        <p:attrNameLst>
                                          <p:attrName>style.visibility</p:attrName>
                                        </p:attrNameLst>
                                      </p:cBhvr>
                                      <p:to>
                                        <p:strVal val="visible"/>
                                      </p:to>
                                    </p:set>
                                    <p:animEffect transition="in" filter="barn(inVertical)">
                                      <p:cBhvr>
                                        <p:cTn id="32" dur="500"/>
                                        <p:tgtEl>
                                          <p:spTgt spid="376">
                                            <p:txEl>
                                              <p:pRg st="0" end="0"/>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77"/>
                                        </p:tgtEl>
                                        <p:attrNameLst>
                                          <p:attrName>style.visibility</p:attrName>
                                        </p:attrNameLst>
                                      </p:cBhvr>
                                      <p:to>
                                        <p:strVal val="visible"/>
                                      </p:to>
                                    </p:set>
                                    <p:animEffect transition="in" filter="barn(inVertical)">
                                      <p:cBhvr>
                                        <p:cTn id="35"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p:bldP spid="369" grpId="0" build="p"/>
      <p:bldP spid="371" grpId="0"/>
      <p:bldP spid="372" grpId="0"/>
      <p:bldP spid="373" grpId="0" build="p"/>
      <p:bldP spid="374" grpId="0"/>
      <p:bldP spid="375" grpId="0"/>
      <p:bldP spid="376" grpId="0" build="p"/>
      <p:bldP spid="3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25"/>
          <p:cNvGrpSpPr/>
          <p:nvPr/>
        </p:nvGrpSpPr>
        <p:grpSpPr>
          <a:xfrm>
            <a:off x="6476009" y="406139"/>
            <a:ext cx="2283379" cy="4381551"/>
            <a:chOff x="6128789" y="804382"/>
            <a:chExt cx="2694273" cy="3983228"/>
          </a:xfrm>
        </p:grpSpPr>
        <p:sp>
          <p:nvSpPr>
            <p:cNvPr id="389" name="Google Shape;389;p25"/>
            <p:cNvSpPr/>
            <p:nvPr/>
          </p:nvSpPr>
          <p:spPr>
            <a:xfrm>
              <a:off x="6128789" y="804382"/>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a:off x="6184746" y="83357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5"/>
          <p:cNvSpPr/>
          <p:nvPr/>
        </p:nvSpPr>
        <p:spPr>
          <a:xfrm flipH="1">
            <a:off x="4735345" y="4663800"/>
            <a:ext cx="3481330" cy="175301"/>
          </a:xfrm>
          <a:custGeom>
            <a:avLst/>
            <a:gdLst/>
            <a:ahLst/>
            <a:cxnLst/>
            <a:rect l="l" t="t" r="r" b="b"/>
            <a:pathLst>
              <a:path w="106536" h="4404" extrusionOk="0">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5"/>
          <p:cNvGrpSpPr/>
          <p:nvPr/>
        </p:nvGrpSpPr>
        <p:grpSpPr>
          <a:xfrm>
            <a:off x="5954509" y="1345102"/>
            <a:ext cx="1135218" cy="3433068"/>
            <a:chOff x="4633351" y="1345102"/>
            <a:chExt cx="2130085" cy="3433068"/>
          </a:xfrm>
        </p:grpSpPr>
        <p:sp>
          <p:nvSpPr>
            <p:cNvPr id="393" name="Google Shape;393;p25"/>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4538210" y="3675500"/>
            <a:ext cx="990781" cy="1129042"/>
            <a:chOff x="2670950" y="1672175"/>
            <a:chExt cx="143500" cy="163525"/>
          </a:xfrm>
        </p:grpSpPr>
        <p:sp>
          <p:nvSpPr>
            <p:cNvPr id="419" name="Google Shape;419;p25"/>
            <p:cNvSpPr/>
            <p:nvPr/>
          </p:nvSpPr>
          <p:spPr>
            <a:xfrm>
              <a:off x="2678200" y="1681125"/>
              <a:ext cx="29550" cy="6002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2683750" y="1672175"/>
              <a:ext cx="13250" cy="11575"/>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2699850" y="1685175"/>
              <a:ext cx="13275" cy="11575"/>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2699350" y="1703950"/>
              <a:ext cx="12150" cy="10625"/>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2674950" y="1713325"/>
              <a:ext cx="12125" cy="10600"/>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2682800" y="1730200"/>
              <a:ext cx="8300" cy="7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2699700" y="1721675"/>
              <a:ext cx="8300" cy="7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2670950" y="1691275"/>
              <a:ext cx="13250" cy="11550"/>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2703350" y="1723000"/>
              <a:ext cx="4050" cy="3500"/>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2684075" y="1731150"/>
              <a:ext cx="2850" cy="2475"/>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2676575" y="1714825"/>
              <a:ext cx="4550" cy="4025"/>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2672725" y="1692550"/>
              <a:ext cx="5400" cy="4700"/>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2707900" y="1687925"/>
              <a:ext cx="3950" cy="3500"/>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2705750" y="1706025"/>
              <a:ext cx="4200" cy="3675"/>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2688875" y="1727850"/>
              <a:ext cx="67675" cy="91750"/>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2694825" y="1730625"/>
              <a:ext cx="42450" cy="811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2778050" y="1758925"/>
              <a:ext cx="12900" cy="76025"/>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2749600" y="1767775"/>
              <a:ext cx="31875" cy="67150"/>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2723775" y="1814525"/>
              <a:ext cx="57700" cy="21175"/>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2726825" y="1816825"/>
              <a:ext cx="51250" cy="16325"/>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2728625" y="1732525"/>
              <a:ext cx="44150" cy="39025"/>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2740900" y="1737300"/>
              <a:ext cx="17775" cy="8125"/>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2733225" y="1751125"/>
              <a:ext cx="12575" cy="5475"/>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2749800" y="1758275"/>
              <a:ext cx="12475" cy="5825"/>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2760200" y="1745350"/>
              <a:ext cx="10600" cy="5625"/>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2780525" y="1743475"/>
              <a:ext cx="24400" cy="19850"/>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2789550" y="1745800"/>
              <a:ext cx="9075" cy="4825"/>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2784425" y="1750225"/>
              <a:ext cx="5500" cy="4350"/>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790325" y="1758050"/>
              <a:ext cx="6675" cy="1450"/>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2720025" y="1736525"/>
              <a:ext cx="59575" cy="97825"/>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2705400" y="1729625"/>
              <a:ext cx="27450" cy="20325"/>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2711550" y="1732375"/>
              <a:ext cx="10275" cy="5275"/>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2709850" y="1742200"/>
              <a:ext cx="7450" cy="1850"/>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2720600" y="1740500"/>
              <a:ext cx="6000" cy="4950"/>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2723750" y="1732675"/>
              <a:ext cx="5000" cy="4500"/>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780525" y="1790900"/>
              <a:ext cx="33925" cy="44800"/>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2783400" y="1792325"/>
              <a:ext cx="24600" cy="40750"/>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5"/>
          <p:cNvGrpSpPr/>
          <p:nvPr/>
        </p:nvGrpSpPr>
        <p:grpSpPr>
          <a:xfrm>
            <a:off x="6644497" y="1585490"/>
            <a:ext cx="1952276" cy="3211617"/>
            <a:chOff x="6644497" y="1585490"/>
            <a:chExt cx="1952276" cy="3211617"/>
          </a:xfrm>
        </p:grpSpPr>
        <p:sp>
          <p:nvSpPr>
            <p:cNvPr id="457" name="Google Shape;457;p25"/>
            <p:cNvSpPr/>
            <p:nvPr/>
          </p:nvSpPr>
          <p:spPr>
            <a:xfrm flipH="1">
              <a:off x="7681797" y="2696870"/>
              <a:ext cx="35267" cy="26669"/>
            </a:xfrm>
            <a:custGeom>
              <a:avLst/>
              <a:gdLst/>
              <a:ahLst/>
              <a:cxnLst/>
              <a:rect l="l" t="t" r="r" b="b"/>
              <a:pathLst>
                <a:path w="886" h="670" extrusionOk="0">
                  <a:moveTo>
                    <a:pt x="445" y="1"/>
                  </a:moveTo>
                  <a:cubicBezTo>
                    <a:pt x="1" y="1"/>
                    <a:pt x="1" y="670"/>
                    <a:pt x="445" y="670"/>
                  </a:cubicBezTo>
                  <a:cubicBezTo>
                    <a:pt x="886" y="670"/>
                    <a:pt x="886" y="1"/>
                    <a:pt x="445" y="1"/>
                  </a:cubicBezTo>
                  <a:close/>
                </a:path>
              </a:pathLst>
            </a:custGeom>
            <a:solidFill>
              <a:srgbClr val="F4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flipH="1">
              <a:off x="7981308" y="1585490"/>
              <a:ext cx="615465" cy="557310"/>
            </a:xfrm>
            <a:custGeom>
              <a:avLst/>
              <a:gdLst/>
              <a:ahLst/>
              <a:cxnLst/>
              <a:rect l="l" t="t" r="r" b="b"/>
              <a:pathLst>
                <a:path w="15462" h="14001" extrusionOk="0">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flipH="1">
              <a:off x="6994112" y="3245714"/>
              <a:ext cx="55488" cy="89720"/>
            </a:xfrm>
            <a:custGeom>
              <a:avLst/>
              <a:gdLst/>
              <a:ahLst/>
              <a:cxnLst/>
              <a:rect l="l" t="t" r="r" b="b"/>
              <a:pathLst>
                <a:path w="1394" h="2254" extrusionOk="0">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flipH="1">
              <a:off x="7038694" y="3223542"/>
              <a:ext cx="39009" cy="55767"/>
            </a:xfrm>
            <a:custGeom>
              <a:avLst/>
              <a:gdLst/>
              <a:ahLst/>
              <a:cxnLst/>
              <a:rect l="l" t="t" r="r" b="b"/>
              <a:pathLst>
                <a:path w="980" h="1401" extrusionOk="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flipH="1">
              <a:off x="7035549" y="3245554"/>
              <a:ext cx="30371" cy="52781"/>
            </a:xfrm>
            <a:custGeom>
              <a:avLst/>
              <a:gdLst/>
              <a:ahLst/>
              <a:cxnLst/>
              <a:rect l="l" t="t" r="r" b="b"/>
              <a:pathLst>
                <a:path w="763" h="1326" extrusionOk="0">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flipH="1">
              <a:off x="7069942" y="3191219"/>
              <a:ext cx="50035" cy="35745"/>
            </a:xfrm>
            <a:custGeom>
              <a:avLst/>
              <a:gdLst/>
              <a:ahLst/>
              <a:cxnLst/>
              <a:rect l="l" t="t" r="r" b="b"/>
              <a:pathLst>
                <a:path w="1257" h="898" extrusionOk="0">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flipH="1">
              <a:off x="7069663" y="3223422"/>
              <a:ext cx="27346" cy="32640"/>
            </a:xfrm>
            <a:custGeom>
              <a:avLst/>
              <a:gdLst/>
              <a:ahLst/>
              <a:cxnLst/>
              <a:rect l="l" t="t" r="r" b="b"/>
              <a:pathLst>
                <a:path w="687" h="820" extrusionOk="0">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flipH="1">
              <a:off x="7326331" y="3715304"/>
              <a:ext cx="30769" cy="31844"/>
            </a:xfrm>
            <a:custGeom>
              <a:avLst/>
              <a:gdLst/>
              <a:ahLst/>
              <a:cxnLst/>
              <a:rect l="l" t="t" r="r" b="b"/>
              <a:pathLst>
                <a:path w="773" h="800" extrusionOk="0">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flipH="1">
              <a:off x="7348622" y="3683817"/>
              <a:ext cx="32521" cy="35068"/>
            </a:xfrm>
            <a:custGeom>
              <a:avLst/>
              <a:gdLst/>
              <a:ahLst/>
              <a:cxnLst/>
              <a:rect l="l" t="t" r="r" b="b"/>
              <a:pathLst>
                <a:path w="817" h="881" extrusionOk="0">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flipH="1">
              <a:off x="7346313" y="3711801"/>
              <a:ext cx="7125" cy="6687"/>
            </a:xfrm>
            <a:custGeom>
              <a:avLst/>
              <a:gdLst/>
              <a:ahLst/>
              <a:cxnLst/>
              <a:rect l="l" t="t" r="r" b="b"/>
              <a:pathLst>
                <a:path w="179" h="168" extrusionOk="0">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flipH="1">
              <a:off x="7369401" y="3650778"/>
              <a:ext cx="28063" cy="34272"/>
            </a:xfrm>
            <a:custGeom>
              <a:avLst/>
              <a:gdLst/>
              <a:ahLst/>
              <a:cxnLst/>
              <a:rect l="l" t="t" r="r" b="b"/>
              <a:pathLst>
                <a:path w="705" h="861" extrusionOk="0">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flipH="1">
              <a:off x="7367251" y="3680673"/>
              <a:ext cx="6011" cy="4379"/>
            </a:xfrm>
            <a:custGeom>
              <a:avLst/>
              <a:gdLst/>
              <a:ahLst/>
              <a:cxnLst/>
              <a:rect l="l" t="t" r="r" b="b"/>
              <a:pathLst>
                <a:path w="151" h="110" extrusionOk="0">
                  <a:moveTo>
                    <a:pt x="96" y="0"/>
                  </a:moveTo>
                  <a:lnTo>
                    <a:pt x="0" y="109"/>
                  </a:lnTo>
                  <a:cubicBezTo>
                    <a:pt x="52" y="106"/>
                    <a:pt x="103" y="96"/>
                    <a:pt x="150" y="79"/>
                  </a:cubicBezTo>
                  <a:lnTo>
                    <a:pt x="96"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flipH="1">
              <a:off x="6756464" y="1803149"/>
              <a:ext cx="1656286" cy="2222632"/>
            </a:xfrm>
            <a:custGeom>
              <a:avLst/>
              <a:gdLst/>
              <a:ahLst/>
              <a:cxnLst/>
              <a:rect l="l" t="t" r="r" b="b"/>
              <a:pathLst>
                <a:path w="41610" h="55838" extrusionOk="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flipH="1">
              <a:off x="7086289" y="1988007"/>
              <a:ext cx="1348076" cy="2061859"/>
            </a:xfrm>
            <a:custGeom>
              <a:avLst/>
              <a:gdLst/>
              <a:ahLst/>
              <a:cxnLst/>
              <a:rect l="l" t="t" r="r" b="b"/>
              <a:pathLst>
                <a:path w="33867" h="51799" extrusionOk="0">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flipH="1">
              <a:off x="6720593" y="1826156"/>
              <a:ext cx="1330721" cy="1989852"/>
            </a:xfrm>
            <a:custGeom>
              <a:avLst/>
              <a:gdLst/>
              <a:ahLst/>
              <a:cxnLst/>
              <a:rect l="l" t="t" r="r" b="b"/>
              <a:pathLst>
                <a:path w="33431" h="49990" extrusionOk="0">
                  <a:moveTo>
                    <a:pt x="0" y="0"/>
                  </a:moveTo>
                  <a:lnTo>
                    <a:pt x="32529" y="49989"/>
                  </a:lnTo>
                  <a:lnTo>
                    <a:pt x="33430" y="49416"/>
                  </a:lnTo>
                  <a:lnTo>
                    <a:pt x="1079" y="751"/>
                  </a:lnTo>
                  <a:cubicBezTo>
                    <a:pt x="915" y="529"/>
                    <a:pt x="537" y="24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flipH="1">
              <a:off x="6649236" y="4100903"/>
              <a:ext cx="148711" cy="185451"/>
            </a:xfrm>
            <a:custGeom>
              <a:avLst/>
              <a:gdLst/>
              <a:ahLst/>
              <a:cxnLst/>
              <a:rect l="l" t="t" r="r" b="b"/>
              <a:pathLst>
                <a:path w="3736" h="4659" extrusionOk="0">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6650467" y="4284369"/>
              <a:ext cx="716" cy="2508"/>
            </a:xfrm>
            <a:custGeom>
              <a:avLst/>
              <a:gdLst/>
              <a:ahLst/>
              <a:cxnLst/>
              <a:rect l="l" t="t" r="r" b="b"/>
              <a:pathLst>
                <a:path w="18" h="63" extrusionOk="0">
                  <a:moveTo>
                    <a:pt x="18" y="1"/>
                  </a:moveTo>
                  <a:lnTo>
                    <a:pt x="18" y="1"/>
                  </a:lnTo>
                  <a:cubicBezTo>
                    <a:pt x="10" y="25"/>
                    <a:pt x="4" y="42"/>
                    <a:pt x="1" y="59"/>
                  </a:cubicBezTo>
                  <a:lnTo>
                    <a:pt x="4" y="62"/>
                  </a:lnTo>
                  <a:cubicBezTo>
                    <a:pt x="7" y="46"/>
                    <a:pt x="14" y="25"/>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flipH="1">
              <a:off x="6651028" y="4149466"/>
              <a:ext cx="190945" cy="145368"/>
            </a:xfrm>
            <a:custGeom>
              <a:avLst/>
              <a:gdLst/>
              <a:ahLst/>
              <a:cxnLst/>
              <a:rect l="l" t="t" r="r" b="b"/>
              <a:pathLst>
                <a:path w="4797" h="3652" extrusionOk="0">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flipH="1">
              <a:off x="6644497" y="4101620"/>
              <a:ext cx="33476" cy="185093"/>
            </a:xfrm>
            <a:custGeom>
              <a:avLst/>
              <a:gdLst/>
              <a:ahLst/>
              <a:cxnLst/>
              <a:rect l="l" t="t" r="r" b="b"/>
              <a:pathLst>
                <a:path w="841" h="4650" extrusionOk="0">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flipH="1">
              <a:off x="6651144" y="4286319"/>
              <a:ext cx="1274" cy="3543"/>
            </a:xfrm>
            <a:custGeom>
              <a:avLst/>
              <a:gdLst/>
              <a:ahLst/>
              <a:cxnLst/>
              <a:rect l="l" t="t" r="r" b="b"/>
              <a:pathLst>
                <a:path w="32" h="89" extrusionOk="0">
                  <a:moveTo>
                    <a:pt x="18" y="0"/>
                  </a:moveTo>
                  <a:cubicBezTo>
                    <a:pt x="14" y="38"/>
                    <a:pt x="11" y="68"/>
                    <a:pt x="0" y="89"/>
                  </a:cubicBezTo>
                  <a:cubicBezTo>
                    <a:pt x="8" y="75"/>
                    <a:pt x="18" y="51"/>
                    <a:pt x="32" y="10"/>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flipH="1">
              <a:off x="6652378" y="4289822"/>
              <a:ext cx="159" cy="597"/>
            </a:xfrm>
            <a:custGeom>
              <a:avLst/>
              <a:gdLst/>
              <a:ahLst/>
              <a:cxnLst/>
              <a:rect l="l" t="t" r="r" b="b"/>
              <a:pathLst>
                <a:path w="4" h="15" extrusionOk="0">
                  <a:moveTo>
                    <a:pt x="3" y="1"/>
                  </a:moveTo>
                  <a:lnTo>
                    <a:pt x="3" y="1"/>
                  </a:lnTo>
                  <a:cubicBezTo>
                    <a:pt x="3" y="11"/>
                    <a:pt x="0" y="15"/>
                    <a:pt x="0" y="15"/>
                  </a:cubicBezTo>
                  <a:lnTo>
                    <a:pt x="0" y="15"/>
                  </a:lnTo>
                  <a:cubicBezTo>
                    <a:pt x="3" y="11"/>
                    <a:pt x="3" y="7"/>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flipH="1">
              <a:off x="6660548" y="3740182"/>
              <a:ext cx="503454" cy="479969"/>
            </a:xfrm>
            <a:custGeom>
              <a:avLst/>
              <a:gdLst/>
              <a:ahLst/>
              <a:cxnLst/>
              <a:rect l="l" t="t" r="r" b="b"/>
              <a:pathLst>
                <a:path w="12648" h="12058" extrusionOk="0">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flipH="1">
              <a:off x="6831471" y="3953661"/>
              <a:ext cx="305742" cy="266494"/>
            </a:xfrm>
            <a:custGeom>
              <a:avLst/>
              <a:gdLst/>
              <a:ahLst/>
              <a:cxnLst/>
              <a:rect l="l" t="t" r="r" b="b"/>
              <a:pathLst>
                <a:path w="7681" h="6695" extrusionOk="0">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flipH="1">
              <a:off x="6660541" y="3750094"/>
              <a:ext cx="138084" cy="353866"/>
            </a:xfrm>
            <a:custGeom>
              <a:avLst/>
              <a:gdLst/>
              <a:ahLst/>
              <a:cxnLst/>
              <a:rect l="l" t="t" r="r" b="b"/>
              <a:pathLst>
                <a:path w="3469" h="8890" extrusionOk="0">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flipH="1">
              <a:off x="7324427" y="4518905"/>
              <a:ext cx="348294" cy="181192"/>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flipH="1">
              <a:off x="7174316" y="4579688"/>
              <a:ext cx="202767" cy="120410"/>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flipH="1">
              <a:off x="7161386" y="4700061"/>
              <a:ext cx="519654" cy="37815"/>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flipH="1">
              <a:off x="7460317" y="4552620"/>
              <a:ext cx="45855" cy="50075"/>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flipH="1">
              <a:off x="7407455" y="4577897"/>
              <a:ext cx="29973" cy="35785"/>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flipH="1">
              <a:off x="7394009" y="2635768"/>
              <a:ext cx="449796" cy="143218"/>
            </a:xfrm>
            <a:custGeom>
              <a:avLst/>
              <a:gdLst/>
              <a:ahLst/>
              <a:cxnLst/>
              <a:rect l="l" t="t" r="r" b="b"/>
              <a:pathLst>
                <a:path w="11300" h="3598" extrusionOk="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flipH="1">
              <a:off x="7174690" y="3210167"/>
              <a:ext cx="990786" cy="1379323"/>
            </a:xfrm>
            <a:custGeom>
              <a:avLst/>
              <a:gdLst/>
              <a:ahLst/>
              <a:cxnLst/>
              <a:rect l="l" t="t" r="r" b="b"/>
              <a:pathLst>
                <a:path w="24891" h="34652" extrusionOk="0">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flipH="1">
              <a:off x="7771762" y="3382527"/>
              <a:ext cx="246672" cy="258693"/>
            </a:xfrm>
            <a:custGeom>
              <a:avLst/>
              <a:gdLst/>
              <a:ahLst/>
              <a:cxnLst/>
              <a:rect l="l" t="t" r="r" b="b"/>
              <a:pathLst>
                <a:path w="6197" h="6499" extrusionOk="0">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flipH="1">
              <a:off x="7449175" y="3516035"/>
              <a:ext cx="198826" cy="1045717"/>
            </a:xfrm>
            <a:custGeom>
              <a:avLst/>
              <a:gdLst/>
              <a:ahLst/>
              <a:cxnLst/>
              <a:rect l="l" t="t" r="r" b="b"/>
              <a:pathLst>
                <a:path w="4995" h="26271" extrusionOk="0">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flipH="1">
              <a:off x="7084772" y="2677644"/>
              <a:ext cx="1141170" cy="963440"/>
            </a:xfrm>
            <a:custGeom>
              <a:avLst/>
              <a:gdLst/>
              <a:ahLst/>
              <a:cxnLst/>
              <a:rect l="l" t="t" r="r" b="b"/>
              <a:pathLst>
                <a:path w="28669" h="24204" extrusionOk="0">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flipH="1">
              <a:off x="7699356" y="2945259"/>
              <a:ext cx="254633" cy="44100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flipH="1">
              <a:off x="7617755" y="2672987"/>
              <a:ext cx="300130" cy="197990"/>
            </a:xfrm>
            <a:custGeom>
              <a:avLst/>
              <a:gdLst/>
              <a:ahLst/>
              <a:cxnLst/>
              <a:rect l="l" t="t" r="r" b="b"/>
              <a:pathLst>
                <a:path w="7540" h="4974" extrusionOk="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flipH="1">
              <a:off x="7685860" y="2660607"/>
              <a:ext cx="175222" cy="110499"/>
            </a:xfrm>
            <a:custGeom>
              <a:avLst/>
              <a:gdLst/>
              <a:ahLst/>
              <a:cxnLst/>
              <a:rect l="l" t="t" r="r" b="b"/>
              <a:pathLst>
                <a:path w="4402" h="2776" extrusionOk="0">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flipH="1">
              <a:off x="7283938" y="3268124"/>
              <a:ext cx="68266" cy="151936"/>
            </a:xfrm>
            <a:custGeom>
              <a:avLst/>
              <a:gdLst/>
              <a:ahLst/>
              <a:cxnLst/>
              <a:rect l="l" t="t" r="r" b="b"/>
              <a:pathLst>
                <a:path w="1715" h="3817" extrusionOk="0">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flipH="1">
              <a:off x="7319962" y="3265258"/>
              <a:ext cx="30849" cy="50075"/>
            </a:xfrm>
            <a:custGeom>
              <a:avLst/>
              <a:gdLst/>
              <a:ahLst/>
              <a:cxnLst/>
              <a:rect l="l" t="t" r="r" b="b"/>
              <a:pathLst>
                <a:path w="775" h="1258" extrusionOk="0">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flipH="1">
              <a:off x="7356512" y="3298934"/>
              <a:ext cx="418152" cy="143139"/>
            </a:xfrm>
            <a:custGeom>
              <a:avLst/>
              <a:gdLst/>
              <a:ahLst/>
              <a:cxnLst/>
              <a:rect l="l" t="t" r="r" b="b"/>
              <a:pathLst>
                <a:path w="10505" h="3596" extrusionOk="0">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flipH="1">
              <a:off x="7204605" y="3317324"/>
              <a:ext cx="67430" cy="43905"/>
            </a:xfrm>
            <a:custGeom>
              <a:avLst/>
              <a:gdLst/>
              <a:ahLst/>
              <a:cxnLst/>
              <a:rect l="l" t="t" r="r" b="b"/>
              <a:pathLst>
                <a:path w="1694" h="1103" extrusionOk="0">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flipH="1">
              <a:off x="7663049" y="3302636"/>
              <a:ext cx="57677" cy="86456"/>
            </a:xfrm>
            <a:custGeom>
              <a:avLst/>
              <a:gdLst/>
              <a:ahLst/>
              <a:cxnLst/>
              <a:rect l="l" t="t" r="r" b="b"/>
              <a:pathLst>
                <a:path w="1449" h="2172" extrusionOk="0">
                  <a:moveTo>
                    <a:pt x="704" y="1"/>
                  </a:moveTo>
                  <a:lnTo>
                    <a:pt x="1" y="486"/>
                  </a:lnTo>
                  <a:cubicBezTo>
                    <a:pt x="1" y="486"/>
                    <a:pt x="15" y="1404"/>
                    <a:pt x="864" y="2172"/>
                  </a:cubicBezTo>
                  <a:lnTo>
                    <a:pt x="1449" y="1735"/>
                  </a:lnTo>
                  <a:cubicBezTo>
                    <a:pt x="1449" y="1735"/>
                    <a:pt x="745" y="963"/>
                    <a:pt x="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flipH="1">
              <a:off x="7658431" y="3298178"/>
              <a:ext cx="66793" cy="95293"/>
            </a:xfrm>
            <a:custGeom>
              <a:avLst/>
              <a:gdLst/>
              <a:ahLst/>
              <a:cxnLst/>
              <a:rect l="l" t="t" r="r" b="b"/>
              <a:pathLst>
                <a:path w="1678" h="2394" extrusionOk="0">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flipH="1">
              <a:off x="7460318" y="3240977"/>
              <a:ext cx="49119" cy="80884"/>
            </a:xfrm>
            <a:custGeom>
              <a:avLst/>
              <a:gdLst/>
              <a:ahLst/>
              <a:cxnLst/>
              <a:rect l="l" t="t" r="r" b="b"/>
              <a:pathLst>
                <a:path w="1234" h="2032" extrusionOk="0">
                  <a:moveTo>
                    <a:pt x="1233" y="0"/>
                  </a:moveTo>
                  <a:lnTo>
                    <a:pt x="390" y="147"/>
                  </a:lnTo>
                  <a:cubicBezTo>
                    <a:pt x="390" y="147"/>
                    <a:pt x="1" y="983"/>
                    <a:pt x="434" y="2031"/>
                  </a:cubicBezTo>
                  <a:lnTo>
                    <a:pt x="1154" y="1877"/>
                  </a:lnTo>
                  <a:cubicBezTo>
                    <a:pt x="1154" y="1877"/>
                    <a:pt x="855" y="888"/>
                    <a:pt x="1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flipH="1">
              <a:off x="7455422" y="3236519"/>
              <a:ext cx="58752" cy="89681"/>
            </a:xfrm>
            <a:custGeom>
              <a:avLst/>
              <a:gdLst/>
              <a:ahLst/>
              <a:cxnLst/>
              <a:rect l="l" t="t" r="r" b="b"/>
              <a:pathLst>
                <a:path w="1476" h="2253" extrusionOk="0">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flipH="1">
              <a:off x="7960238" y="3657028"/>
              <a:ext cx="9673" cy="26669"/>
            </a:xfrm>
            <a:custGeom>
              <a:avLst/>
              <a:gdLst/>
              <a:ahLst/>
              <a:cxnLst/>
              <a:rect l="l" t="t" r="r" b="b"/>
              <a:pathLst>
                <a:path w="243" h="670" extrusionOk="0">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flipH="1">
              <a:off x="7790788" y="3710248"/>
              <a:ext cx="177212" cy="80720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flipH="1">
              <a:off x="7768892" y="4540917"/>
              <a:ext cx="17992" cy="25077"/>
            </a:xfrm>
            <a:custGeom>
              <a:avLst/>
              <a:gdLst/>
              <a:ahLst/>
              <a:cxnLst/>
              <a:rect l="l" t="t" r="r" b="b"/>
              <a:pathLst>
                <a:path w="452" h="630" extrusionOk="0">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flipH="1">
              <a:off x="7260934" y="2688829"/>
              <a:ext cx="238591" cy="197154"/>
            </a:xfrm>
            <a:custGeom>
              <a:avLst/>
              <a:gdLst/>
              <a:ahLst/>
              <a:cxnLst/>
              <a:rect l="l" t="t" r="r" b="b"/>
              <a:pathLst>
                <a:path w="5994" h="4953" extrusionOk="0">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flipH="1">
              <a:off x="7339547" y="2734049"/>
              <a:ext cx="79650" cy="98000"/>
            </a:xfrm>
            <a:custGeom>
              <a:avLst/>
              <a:gdLst/>
              <a:ahLst/>
              <a:cxnLst/>
              <a:rect l="l" t="t" r="r" b="b"/>
              <a:pathLst>
                <a:path w="2001" h="2462" extrusionOk="0">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flipH="1">
              <a:off x="7274466" y="2694561"/>
              <a:ext cx="148114" cy="195124"/>
            </a:xfrm>
            <a:custGeom>
              <a:avLst/>
              <a:gdLst/>
              <a:ahLst/>
              <a:cxnLst/>
              <a:rect l="l" t="t" r="r" b="b"/>
              <a:pathLst>
                <a:path w="3721" h="4902" extrusionOk="0">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flipH="1">
              <a:off x="7071456" y="2211915"/>
              <a:ext cx="136292" cy="194885"/>
            </a:xfrm>
            <a:custGeom>
              <a:avLst/>
              <a:gdLst/>
              <a:ahLst/>
              <a:cxnLst/>
              <a:rect l="l" t="t" r="r" b="b"/>
              <a:pathLst>
                <a:path w="3424" h="4896" extrusionOk="0">
                  <a:moveTo>
                    <a:pt x="3219" y="0"/>
                  </a:moveTo>
                  <a:lnTo>
                    <a:pt x="0" y="4623"/>
                  </a:lnTo>
                  <a:lnTo>
                    <a:pt x="519" y="4895"/>
                  </a:lnTo>
                  <a:lnTo>
                    <a:pt x="3424" y="803"/>
                  </a:lnTo>
                  <a:lnTo>
                    <a:pt x="3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flipH="1">
              <a:off x="7118605" y="1854100"/>
              <a:ext cx="1017336" cy="708489"/>
            </a:xfrm>
            <a:custGeom>
              <a:avLst/>
              <a:gdLst/>
              <a:ahLst/>
              <a:cxnLst/>
              <a:rect l="l" t="t" r="r" b="b"/>
              <a:pathLst>
                <a:path w="25558" h="17799" extrusionOk="0">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flipH="1">
              <a:off x="6993675" y="3227841"/>
              <a:ext cx="116509" cy="124868"/>
            </a:xfrm>
            <a:custGeom>
              <a:avLst/>
              <a:gdLst/>
              <a:ahLst/>
              <a:cxnLst/>
              <a:rect l="l" t="t" r="r" b="b"/>
              <a:pathLst>
                <a:path w="2927" h="3137" extrusionOk="0">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flipH="1">
              <a:off x="7027112" y="3205709"/>
              <a:ext cx="116509" cy="124868"/>
            </a:xfrm>
            <a:custGeom>
              <a:avLst/>
              <a:gdLst/>
              <a:ahLst/>
              <a:cxnLst/>
              <a:rect l="l" t="t" r="r" b="b"/>
              <a:pathLst>
                <a:path w="2927" h="3137" extrusionOk="0">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flipH="1">
              <a:off x="7060032" y="3173506"/>
              <a:ext cx="116469" cy="124868"/>
            </a:xfrm>
            <a:custGeom>
              <a:avLst/>
              <a:gdLst/>
              <a:ahLst/>
              <a:cxnLst/>
              <a:rect l="l" t="t" r="r" b="b"/>
              <a:pathLst>
                <a:path w="2926" h="3137" extrusionOk="0">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flipH="1">
              <a:off x="7559120" y="4528617"/>
              <a:ext cx="259966" cy="238432"/>
            </a:xfrm>
            <a:custGeom>
              <a:avLst/>
              <a:gdLst/>
              <a:ahLst/>
              <a:cxnLst/>
              <a:rect l="l" t="t" r="r" b="b"/>
              <a:pathLst>
                <a:path w="6531" h="5990" extrusionOk="0">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flipH="1">
              <a:off x="7638051" y="4596885"/>
              <a:ext cx="92308" cy="28898"/>
            </a:xfrm>
            <a:custGeom>
              <a:avLst/>
              <a:gdLst/>
              <a:ahLst/>
              <a:cxnLst/>
              <a:rect l="l" t="t" r="r" b="b"/>
              <a:pathLst>
                <a:path w="2319" h="726" extrusionOk="0">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flipH="1">
              <a:off x="7646212" y="4574474"/>
              <a:ext cx="92308" cy="28898"/>
            </a:xfrm>
            <a:custGeom>
              <a:avLst/>
              <a:gdLst/>
              <a:ahLst/>
              <a:cxnLst/>
              <a:rect l="l" t="t" r="r" b="b"/>
              <a:pathLst>
                <a:path w="2319" h="726" extrusionOk="0">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flipH="1">
              <a:off x="7553666" y="4638760"/>
              <a:ext cx="226570" cy="128292"/>
            </a:xfrm>
            <a:custGeom>
              <a:avLst/>
              <a:gdLst/>
              <a:ahLst/>
              <a:cxnLst/>
              <a:rect l="l" t="t" r="r" b="b"/>
              <a:pathLst>
                <a:path w="5692" h="3223" extrusionOk="0">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flipH="1">
              <a:off x="7545268" y="4746634"/>
              <a:ext cx="278157" cy="50473"/>
            </a:xfrm>
            <a:custGeom>
              <a:avLst/>
              <a:gdLst/>
              <a:ahLst/>
              <a:cxnLst/>
              <a:rect l="l" t="t" r="r" b="b"/>
              <a:pathLst>
                <a:path w="6988" h="1268" extrusionOk="0">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flipH="1">
              <a:off x="8353164" y="1619126"/>
              <a:ext cx="147239" cy="127257"/>
            </a:xfrm>
            <a:custGeom>
              <a:avLst/>
              <a:gdLst/>
              <a:ahLst/>
              <a:cxnLst/>
              <a:rect l="l" t="t" r="r" b="b"/>
              <a:pathLst>
                <a:path w="3699" h="3197" extrusionOk="0">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flipH="1">
              <a:off x="8304161" y="1597989"/>
              <a:ext cx="35227" cy="26669"/>
            </a:xfrm>
            <a:custGeom>
              <a:avLst/>
              <a:gdLst/>
              <a:ahLst/>
              <a:cxnLst/>
              <a:rect l="l" t="t" r="r" b="b"/>
              <a:pathLst>
                <a:path w="885" h="670" extrusionOk="0">
                  <a:moveTo>
                    <a:pt x="441" y="1"/>
                  </a:moveTo>
                  <a:cubicBezTo>
                    <a:pt x="1" y="1"/>
                    <a:pt x="1" y="670"/>
                    <a:pt x="441" y="670"/>
                  </a:cubicBezTo>
                  <a:cubicBezTo>
                    <a:pt x="881" y="670"/>
                    <a:pt x="88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flipH="1">
              <a:off x="7094404" y="1931204"/>
              <a:ext cx="1082059" cy="831646"/>
            </a:xfrm>
            <a:custGeom>
              <a:avLst/>
              <a:gdLst/>
              <a:ahLst/>
              <a:cxnLst/>
              <a:rect l="l" t="t" r="r" b="b"/>
              <a:pathLst>
                <a:path w="27184" h="20893" extrusionOk="0">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flipH="1">
              <a:off x="7899656" y="2527377"/>
              <a:ext cx="138203" cy="87054"/>
            </a:xfrm>
            <a:custGeom>
              <a:avLst/>
              <a:gdLst/>
              <a:ahLst/>
              <a:cxnLst/>
              <a:rect l="l" t="t" r="r" b="b"/>
              <a:pathLst>
                <a:path w="3472" h="2187" extrusionOk="0">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flipH="1">
              <a:off x="7496345" y="2186957"/>
              <a:ext cx="206190" cy="148592"/>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flipH="1">
              <a:off x="7518594" y="2417950"/>
              <a:ext cx="107951" cy="19584"/>
            </a:xfrm>
            <a:custGeom>
              <a:avLst/>
              <a:gdLst/>
              <a:ahLst/>
              <a:cxnLst/>
              <a:rect l="l" t="t" r="r" b="b"/>
              <a:pathLst>
                <a:path w="2712" h="492" extrusionOk="0">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flipH="1">
              <a:off x="7209899" y="2362342"/>
              <a:ext cx="60225" cy="19465"/>
            </a:xfrm>
            <a:custGeom>
              <a:avLst/>
              <a:gdLst/>
              <a:ahLst/>
              <a:cxnLst/>
              <a:rect l="l" t="t" r="r" b="b"/>
              <a:pathLst>
                <a:path w="1513" h="489" extrusionOk="0">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flipH="1">
              <a:off x="7408292" y="2476027"/>
              <a:ext cx="72047" cy="43825"/>
            </a:xfrm>
            <a:custGeom>
              <a:avLst/>
              <a:gdLst/>
              <a:ahLst/>
              <a:cxnLst/>
              <a:rect l="l" t="t" r="r" b="b"/>
              <a:pathLst>
                <a:path w="1810" h="1101" extrusionOk="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flipH="1">
              <a:off x="7429229" y="2536652"/>
              <a:ext cx="37098" cy="19903"/>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flipH="1">
              <a:off x="7484922" y="2482874"/>
              <a:ext cx="259568" cy="146801"/>
            </a:xfrm>
            <a:custGeom>
              <a:avLst/>
              <a:gdLst/>
              <a:ahLst/>
              <a:cxnLst/>
              <a:rect l="l" t="t" r="r" b="b"/>
              <a:pathLst>
                <a:path w="6521" h="3688" extrusionOk="0">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flipH="1">
              <a:off x="7108636" y="2419662"/>
              <a:ext cx="174824" cy="151179"/>
            </a:xfrm>
            <a:custGeom>
              <a:avLst/>
              <a:gdLst/>
              <a:ahLst/>
              <a:cxnLst/>
              <a:rect l="l" t="t" r="r" b="b"/>
              <a:pathLst>
                <a:path w="4392" h="3798" extrusionOk="0">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flipH="1">
              <a:off x="7539810" y="2358600"/>
              <a:ext cx="53339" cy="65201"/>
            </a:xfrm>
            <a:custGeom>
              <a:avLst/>
              <a:gdLst/>
              <a:ahLst/>
              <a:cxnLst/>
              <a:rect l="l" t="t" r="r" b="b"/>
              <a:pathLst>
                <a:path w="1340" h="1638" extrusionOk="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flipH="1">
              <a:off x="7211253" y="2258130"/>
              <a:ext cx="67191" cy="95413"/>
            </a:xfrm>
            <a:custGeom>
              <a:avLst/>
              <a:gdLst/>
              <a:ahLst/>
              <a:cxnLst/>
              <a:rect l="l" t="t" r="r" b="b"/>
              <a:pathLst>
                <a:path w="1688" h="2397" extrusionOk="0">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flipH="1">
              <a:off x="7128780" y="2024031"/>
              <a:ext cx="287074" cy="154881"/>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flipH="1">
              <a:off x="7541045" y="2349046"/>
              <a:ext cx="125704" cy="46771"/>
            </a:xfrm>
            <a:custGeom>
              <a:avLst/>
              <a:gdLst/>
              <a:ahLst/>
              <a:cxnLst/>
              <a:rect l="l" t="t" r="r" b="b"/>
              <a:pathLst>
                <a:path w="3158" h="1175" extrusionOk="0">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flipH="1">
              <a:off x="7231355" y="2253950"/>
              <a:ext cx="67151" cy="72803"/>
            </a:xfrm>
            <a:custGeom>
              <a:avLst/>
              <a:gdLst/>
              <a:ahLst/>
              <a:cxnLst/>
              <a:rect l="l" t="t" r="r" b="b"/>
              <a:pathLst>
                <a:path w="1687" h="1829" extrusionOk="0">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flipH="1">
              <a:off x="7826931" y="2290333"/>
              <a:ext cx="136332" cy="194726"/>
            </a:xfrm>
            <a:custGeom>
              <a:avLst/>
              <a:gdLst/>
              <a:ahLst/>
              <a:cxnLst/>
              <a:rect l="l" t="t" r="r" b="b"/>
              <a:pathLst>
                <a:path w="3425" h="4892" extrusionOk="0">
                  <a:moveTo>
                    <a:pt x="3220" y="1"/>
                  </a:moveTo>
                  <a:lnTo>
                    <a:pt x="0" y="4622"/>
                  </a:lnTo>
                  <a:lnTo>
                    <a:pt x="520" y="4892"/>
                  </a:lnTo>
                  <a:lnTo>
                    <a:pt x="3425" y="803"/>
                  </a:lnTo>
                  <a:lnTo>
                    <a:pt x="3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flipH="1">
              <a:off x="7044123" y="2209208"/>
              <a:ext cx="796060" cy="296109"/>
            </a:xfrm>
            <a:custGeom>
              <a:avLst/>
              <a:gdLst/>
              <a:ahLst/>
              <a:cxnLst/>
              <a:rect l="l" t="t" r="r" b="b"/>
              <a:pathLst>
                <a:path w="19999" h="7439" extrusionOk="0">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flipH="1">
              <a:off x="7427842" y="2253114"/>
              <a:ext cx="347617" cy="236442"/>
            </a:xfrm>
            <a:custGeom>
              <a:avLst/>
              <a:gdLst/>
              <a:ahLst/>
              <a:cxnLst/>
              <a:rect l="l" t="t" r="r" b="b"/>
              <a:pathLst>
                <a:path w="8733" h="5940" extrusionOk="0">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flipH="1">
              <a:off x="7523930" y="2252955"/>
              <a:ext cx="178565" cy="82635"/>
            </a:xfrm>
            <a:custGeom>
              <a:avLst/>
              <a:gdLst/>
              <a:ahLst/>
              <a:cxnLst/>
              <a:rect l="l" t="t" r="r" b="b"/>
              <a:pathLst>
                <a:path w="4486" h="2076" extrusionOk="0">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flipH="1">
              <a:off x="7518594" y="2417911"/>
              <a:ext cx="107951" cy="19624"/>
            </a:xfrm>
            <a:custGeom>
              <a:avLst/>
              <a:gdLst/>
              <a:ahLst/>
              <a:cxnLst/>
              <a:rect l="l" t="t" r="r" b="b"/>
              <a:pathLst>
                <a:path w="2712" h="493" extrusionOk="0">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flipH="1">
              <a:off x="7512785" y="2434072"/>
              <a:ext cx="219087" cy="56045"/>
            </a:xfrm>
            <a:custGeom>
              <a:avLst/>
              <a:gdLst/>
              <a:ahLst/>
              <a:cxnLst/>
              <a:rect l="l" t="t" r="r" b="b"/>
              <a:pathLst>
                <a:path w="5504" h="1408" extrusionOk="0">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flipH="1">
              <a:off x="7539810" y="2360033"/>
              <a:ext cx="53339" cy="63768"/>
            </a:xfrm>
            <a:custGeom>
              <a:avLst/>
              <a:gdLst/>
              <a:ahLst/>
              <a:cxnLst/>
              <a:rect l="l" t="t" r="r" b="b"/>
              <a:pathLst>
                <a:path w="1340" h="1602" extrusionOk="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flipH="1">
              <a:off x="7541045" y="2349046"/>
              <a:ext cx="125704" cy="46771"/>
            </a:xfrm>
            <a:custGeom>
              <a:avLst/>
              <a:gdLst/>
              <a:ahLst/>
              <a:cxnLst/>
              <a:rect l="l" t="t" r="r" b="b"/>
              <a:pathLst>
                <a:path w="3158" h="1175" extrusionOk="0">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flipH="1">
              <a:off x="7430987" y="2252955"/>
              <a:ext cx="341208" cy="45577"/>
            </a:xfrm>
            <a:custGeom>
              <a:avLst/>
              <a:gdLst/>
              <a:ahLst/>
              <a:cxnLst/>
              <a:rect l="l" t="t" r="r" b="b"/>
              <a:pathLst>
                <a:path w="8572" h="1145" extrusionOk="0">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flipH="1">
              <a:off x="7083675" y="2228514"/>
              <a:ext cx="42671" cy="174386"/>
            </a:xfrm>
            <a:custGeom>
              <a:avLst/>
              <a:gdLst/>
              <a:ahLst/>
              <a:cxnLst/>
              <a:rect l="l" t="t" r="r" b="b"/>
              <a:pathLst>
                <a:path w="1072" h="4381" extrusionOk="0">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flipH="1">
              <a:off x="7087177" y="2235838"/>
              <a:ext cx="20699" cy="43945"/>
            </a:xfrm>
            <a:custGeom>
              <a:avLst/>
              <a:gdLst/>
              <a:ahLst/>
              <a:cxnLst/>
              <a:rect l="l" t="t" r="r" b="b"/>
              <a:pathLst>
                <a:path w="520" h="1104" extrusionOk="0">
                  <a:moveTo>
                    <a:pt x="294" y="1"/>
                  </a:moveTo>
                  <a:lnTo>
                    <a:pt x="1" y="420"/>
                  </a:lnTo>
                  <a:cubicBezTo>
                    <a:pt x="127" y="636"/>
                    <a:pt x="219" y="867"/>
                    <a:pt x="277" y="1103"/>
                  </a:cubicBezTo>
                  <a:lnTo>
                    <a:pt x="519" y="762"/>
                  </a:lnTo>
                  <a:cubicBezTo>
                    <a:pt x="472" y="403"/>
                    <a:pt x="400" y="124"/>
                    <a:pt x="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flipH="1">
              <a:off x="7110985" y="2227837"/>
              <a:ext cx="211603" cy="200339"/>
            </a:xfrm>
            <a:custGeom>
              <a:avLst/>
              <a:gdLst/>
              <a:ahLst/>
              <a:cxnLst/>
              <a:rect l="l" t="t" r="r" b="b"/>
              <a:pathLst>
                <a:path w="5316" h="5033" extrusionOk="0">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flipH="1">
              <a:off x="7209899" y="2362342"/>
              <a:ext cx="60225" cy="19465"/>
            </a:xfrm>
            <a:custGeom>
              <a:avLst/>
              <a:gdLst/>
              <a:ahLst/>
              <a:cxnLst/>
              <a:rect l="l" t="t" r="r" b="b"/>
              <a:pathLst>
                <a:path w="1513" h="489" extrusionOk="0">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flipH="1">
              <a:off x="7110264" y="2370223"/>
              <a:ext cx="756" cy="6011"/>
            </a:xfrm>
            <a:custGeom>
              <a:avLst/>
              <a:gdLst/>
              <a:ahLst/>
              <a:cxnLst/>
              <a:rect l="l" t="t" r="r" b="b"/>
              <a:pathLst>
                <a:path w="19" h="151" extrusionOk="0">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flipH="1">
              <a:off x="7108516" y="2368750"/>
              <a:ext cx="149906" cy="58712"/>
            </a:xfrm>
            <a:custGeom>
              <a:avLst/>
              <a:gdLst/>
              <a:ahLst/>
              <a:cxnLst/>
              <a:rect l="l" t="t" r="r" b="b"/>
              <a:pathLst>
                <a:path w="3766" h="1475" extrusionOk="0">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flipH="1">
              <a:off x="7211253" y="2260001"/>
              <a:ext cx="67191" cy="93542"/>
            </a:xfrm>
            <a:custGeom>
              <a:avLst/>
              <a:gdLst/>
              <a:ahLst/>
              <a:cxnLst/>
              <a:rect l="l" t="t" r="r" b="b"/>
              <a:pathLst>
                <a:path w="1688" h="2350" extrusionOk="0">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flipH="1">
              <a:off x="7231753" y="2253910"/>
              <a:ext cx="66753" cy="72843"/>
            </a:xfrm>
            <a:custGeom>
              <a:avLst/>
              <a:gdLst/>
              <a:ahLst/>
              <a:cxnLst/>
              <a:rect l="l" t="t" r="r" b="b"/>
              <a:pathLst>
                <a:path w="1677" h="1830" extrusionOk="0">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flipH="1">
              <a:off x="7083675" y="2227837"/>
              <a:ext cx="66872" cy="113603"/>
            </a:xfrm>
            <a:custGeom>
              <a:avLst/>
              <a:gdLst/>
              <a:ahLst/>
              <a:cxnLst/>
              <a:rect l="l" t="t" r="r" b="b"/>
              <a:pathLst>
                <a:path w="1680" h="2854" extrusionOk="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flipH="1">
              <a:off x="7286367" y="2309360"/>
              <a:ext cx="94497" cy="139835"/>
            </a:xfrm>
            <a:custGeom>
              <a:avLst/>
              <a:gdLst/>
              <a:ahLst/>
              <a:cxnLst/>
              <a:rect l="l" t="t" r="r" b="b"/>
              <a:pathLst>
                <a:path w="2374" h="3513" extrusionOk="0">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flipH="1">
              <a:off x="7286566" y="2304822"/>
              <a:ext cx="96885" cy="148871"/>
            </a:xfrm>
            <a:custGeom>
              <a:avLst/>
              <a:gdLst/>
              <a:ahLst/>
              <a:cxnLst/>
              <a:rect l="l" t="t" r="r" b="b"/>
              <a:pathLst>
                <a:path w="2434" h="3740" extrusionOk="0">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flipH="1">
              <a:off x="7092193" y="2232972"/>
              <a:ext cx="33635" cy="113086"/>
            </a:xfrm>
            <a:custGeom>
              <a:avLst/>
              <a:gdLst/>
              <a:ahLst/>
              <a:cxnLst/>
              <a:rect l="l" t="t" r="r" b="b"/>
              <a:pathLst>
                <a:path w="845" h="2841" extrusionOk="0">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flipH="1">
              <a:off x="7096850" y="2252557"/>
              <a:ext cx="24480" cy="56404"/>
            </a:xfrm>
            <a:custGeom>
              <a:avLst/>
              <a:gdLst/>
              <a:ahLst/>
              <a:cxnLst/>
              <a:rect l="l" t="t" r="r" b="b"/>
              <a:pathLst>
                <a:path w="615" h="1417" extrusionOk="0">
                  <a:moveTo>
                    <a:pt x="339" y="0"/>
                  </a:moveTo>
                  <a:lnTo>
                    <a:pt x="0" y="485"/>
                  </a:lnTo>
                  <a:cubicBezTo>
                    <a:pt x="31" y="802"/>
                    <a:pt x="62" y="1117"/>
                    <a:pt x="93" y="1417"/>
                  </a:cubicBezTo>
                  <a:lnTo>
                    <a:pt x="615" y="683"/>
                  </a:lnTo>
                  <a:cubicBezTo>
                    <a:pt x="557" y="447"/>
                    <a:pt x="465" y="216"/>
                    <a:pt x="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7113847" y="2232853"/>
              <a:ext cx="32640" cy="113205"/>
            </a:xfrm>
            <a:custGeom>
              <a:avLst/>
              <a:gdLst/>
              <a:ahLst/>
              <a:cxnLst/>
              <a:rect l="l" t="t" r="r" b="b"/>
              <a:pathLst>
                <a:path w="820" h="2844" extrusionOk="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flipH="1">
              <a:off x="7112335" y="2359356"/>
              <a:ext cx="25714" cy="10747"/>
            </a:xfrm>
            <a:custGeom>
              <a:avLst/>
              <a:gdLst/>
              <a:ahLst/>
              <a:cxnLst/>
              <a:rect l="l" t="t" r="r" b="b"/>
              <a:pathLst>
                <a:path w="646" h="270" extrusionOk="0">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flipH="1">
              <a:off x="7111101" y="2368750"/>
              <a:ext cx="28978" cy="17275"/>
            </a:xfrm>
            <a:custGeom>
              <a:avLst/>
              <a:gdLst/>
              <a:ahLst/>
              <a:cxnLst/>
              <a:rect l="l" t="t" r="r" b="b"/>
              <a:pathLst>
                <a:path w="728" h="434" extrusionOk="0">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flipH="1">
              <a:off x="7457770" y="2285954"/>
              <a:ext cx="52742" cy="105921"/>
            </a:xfrm>
            <a:custGeom>
              <a:avLst/>
              <a:gdLst/>
              <a:ahLst/>
              <a:cxnLst/>
              <a:rect l="l" t="t" r="r" b="b"/>
              <a:pathLst>
                <a:path w="1325" h="2661" extrusionOk="0">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flipH="1">
              <a:off x="7471861" y="2401590"/>
              <a:ext cx="35227" cy="26709"/>
            </a:xfrm>
            <a:custGeom>
              <a:avLst/>
              <a:gdLst/>
              <a:ahLst/>
              <a:cxnLst/>
              <a:rect l="l" t="t" r="r" b="b"/>
              <a:pathLst>
                <a:path w="885" h="671" extrusionOk="0">
                  <a:moveTo>
                    <a:pt x="440" y="1"/>
                  </a:moveTo>
                  <a:cubicBezTo>
                    <a:pt x="0" y="1"/>
                    <a:pt x="0" y="670"/>
                    <a:pt x="440" y="670"/>
                  </a:cubicBezTo>
                  <a:cubicBezTo>
                    <a:pt x="884" y="670"/>
                    <a:pt x="884"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flipH="1">
              <a:off x="7504865" y="2680868"/>
              <a:ext cx="265818" cy="261200"/>
            </a:xfrm>
            <a:custGeom>
              <a:avLst/>
              <a:gdLst/>
              <a:ahLst/>
              <a:cxnLst/>
              <a:rect l="l" t="t" r="r" b="b"/>
              <a:pathLst>
                <a:path w="6678" h="6562" extrusionOk="0">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flipH="1">
              <a:off x="7473098" y="2680868"/>
              <a:ext cx="198428" cy="262673"/>
            </a:xfrm>
            <a:custGeom>
              <a:avLst/>
              <a:gdLst/>
              <a:ahLst/>
              <a:cxnLst/>
              <a:rect l="l" t="t" r="r" b="b"/>
              <a:pathLst>
                <a:path w="4985" h="6599" extrusionOk="0">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25"/>
          <p:cNvSpPr txBox="1">
            <a:spLocks noGrp="1"/>
          </p:cNvSpPr>
          <p:nvPr>
            <p:ph type="ctrTitle"/>
          </p:nvPr>
        </p:nvSpPr>
        <p:spPr>
          <a:xfrm>
            <a:off x="372332" y="1153255"/>
            <a:ext cx="5582178" cy="2209749"/>
          </a:xfrm>
          <a:prstGeom prst="rect">
            <a:avLst/>
          </a:prstGeom>
        </p:spPr>
        <p:txBody>
          <a:bodyPr spcFirstLastPara="1" wrap="square" lIns="91425" tIns="91425" rIns="91425" bIns="91425" anchor="t" anchorCtr="0">
            <a:noAutofit/>
          </a:bodyPr>
          <a:lstStyle/>
          <a:p>
            <a:pPr algn="ctr" eaLnBrk="1" hangingPunct="1">
              <a:defRPr/>
            </a:pPr>
            <a:r>
              <a:rPr lang="en-US" altLang="zh-CN" sz="3600" b="1" noProof="1" smtClean="0">
                <a:solidFill>
                  <a:srgbClr val="FF000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PHÒNG, TRÁNH </a:t>
            </a:r>
            <a:br>
              <a:rPr lang="en-US" altLang="zh-CN" sz="3600" b="1" noProof="1" smtClean="0">
                <a:solidFill>
                  <a:srgbClr val="FF000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600" b="1" noProof="1" smtClean="0">
                <a:solidFill>
                  <a:srgbClr val="FF000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BẮT NẠT HỌC ĐƯỜNG</a:t>
            </a:r>
            <a:r>
              <a:rPr lang="en-US" altLang="zh-CN" sz="3600" b="1" noProof="1">
                <a:solidFill>
                  <a:srgbClr val="FF000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
            </a:r>
            <a:br>
              <a:rPr lang="en-US" altLang="zh-CN" sz="3600" b="1" noProof="1">
                <a:solidFill>
                  <a:srgbClr val="FF000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40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                                    </a:t>
            </a:r>
            <a:endParaRPr lang="zh-CN" altLang="en-US" sz="40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endParaRPr>
          </a:p>
        </p:txBody>
      </p:sp>
      <p:sp>
        <p:nvSpPr>
          <p:cNvPr id="184" name="Google Shape;766;p28"/>
          <p:cNvSpPr txBox="1">
            <a:spLocks noGrp="1"/>
          </p:cNvSpPr>
          <p:nvPr>
            <p:ph type="title" idx="2"/>
          </p:nvPr>
        </p:nvSpPr>
        <p:spPr>
          <a:xfrm>
            <a:off x="1498669" y="62689"/>
            <a:ext cx="7112670" cy="75112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smtClean="0">
                <a:solidFill>
                  <a:schemeClr val="bg2"/>
                </a:solidFill>
                <a:latin typeface="+mn-lt"/>
              </a:rPr>
              <a:t>TIẾT 2 :</a:t>
            </a:r>
            <a:r>
              <a:rPr lang="es" sz="2800" b="1" dirty="0" smtClean="0">
                <a:solidFill>
                  <a:srgbClr val="FF0000"/>
                </a:solidFill>
                <a:latin typeface="+mn-lt"/>
              </a:rPr>
              <a:t>  </a:t>
            </a:r>
            <a:br>
              <a:rPr lang="es" sz="2800" b="1" dirty="0" smtClean="0">
                <a:solidFill>
                  <a:srgbClr val="FF0000"/>
                </a:solidFill>
                <a:latin typeface="+mn-lt"/>
              </a:rPr>
            </a:br>
            <a:r>
              <a:rPr lang="es" sz="2800" b="1" dirty="0" smtClean="0">
                <a:solidFill>
                  <a:srgbClr val="FF0000"/>
                </a:solidFill>
                <a:latin typeface="+mn-lt"/>
              </a:rPr>
              <a:t>CHỦ ĐỀ 1 - </a:t>
            </a:r>
            <a:r>
              <a:rPr lang="es" sz="2800" b="1" dirty="0" smtClean="0">
                <a:solidFill>
                  <a:srgbClr val="7030A0"/>
                </a:solidFill>
                <a:latin typeface="+mn-lt"/>
              </a:rPr>
              <a:t>NỘI </a:t>
            </a:r>
            <a:r>
              <a:rPr lang="es" sz="2800" b="1" dirty="0">
                <a:solidFill>
                  <a:srgbClr val="7030A0"/>
                </a:solidFill>
                <a:latin typeface="+mn-lt"/>
              </a:rPr>
              <a:t>DUNG </a:t>
            </a:r>
            <a:r>
              <a:rPr lang="es" sz="2800" b="1" dirty="0" smtClean="0">
                <a:solidFill>
                  <a:srgbClr val="7030A0"/>
                </a:solidFill>
                <a:latin typeface="+mn-lt"/>
              </a:rPr>
              <a:t>2</a:t>
            </a:r>
            <a:endParaRPr sz="2800" b="1" dirty="0">
              <a:solidFill>
                <a:srgbClr val="7030A0"/>
              </a:solidFill>
              <a:latin typeface="+mn-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35" y="3282695"/>
            <a:ext cx="1427163"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26"/>
          <p:cNvSpPr txBox="1">
            <a:spLocks noGrp="1"/>
          </p:cNvSpPr>
          <p:nvPr>
            <p:ph type="ctrTitle"/>
          </p:nvPr>
        </p:nvSpPr>
        <p:spPr>
          <a:xfrm>
            <a:off x="434656" y="1057767"/>
            <a:ext cx="7980218" cy="2137184"/>
          </a:xfrm>
          <a:prstGeom prst="rect">
            <a:avLst/>
          </a:prstGeom>
        </p:spPr>
        <p:txBody>
          <a:bodyPr spcFirstLastPara="1" wrap="square" lIns="91425" tIns="91425" rIns="91425" bIns="91425" anchor="b" anchorCtr="0">
            <a:noAutofit/>
          </a:bodyPr>
          <a:lstStyle/>
          <a:p>
            <a:pPr lvl="0"/>
            <a:r>
              <a:rPr lang="en-US" sz="3600" dirty="0">
                <a:solidFill>
                  <a:srgbClr val="FF0000"/>
                </a:solidFill>
                <a:latin typeface="+mn-lt"/>
                <a:cs typeface="Gisha" panose="020B0502040204020203" pitchFamily="34" charset="-79"/>
              </a:rPr>
              <a:t>N</a:t>
            </a:r>
            <a:r>
              <a:rPr lang="vi-VN" sz="3600" dirty="0" smtClean="0">
                <a:solidFill>
                  <a:srgbClr val="FF0000"/>
                </a:solidFill>
                <a:latin typeface="+mn-lt"/>
                <a:cs typeface="Gisha" panose="020B0502040204020203" pitchFamily="34" charset="-79"/>
              </a:rPr>
              <a:t>hận diện dấu hiệu </a:t>
            </a:r>
            <a:br>
              <a:rPr lang="vi-VN" sz="3600" dirty="0" smtClean="0">
                <a:solidFill>
                  <a:srgbClr val="FF0000"/>
                </a:solidFill>
                <a:latin typeface="+mn-lt"/>
                <a:cs typeface="Gisha" panose="020B0502040204020203" pitchFamily="34" charset="-79"/>
              </a:rPr>
            </a:br>
            <a:r>
              <a:rPr lang="vi-VN" sz="3600" dirty="0" smtClean="0">
                <a:solidFill>
                  <a:srgbClr val="FF0000"/>
                </a:solidFill>
                <a:latin typeface="+mn-lt"/>
                <a:cs typeface="Gisha" panose="020B0502040204020203" pitchFamily="34" charset="-79"/>
              </a:rPr>
              <a:t>của bắt nạt học đường</a:t>
            </a:r>
            <a:endParaRPr lang="vi-VN" sz="3600" dirty="0">
              <a:solidFill>
                <a:srgbClr val="FF0000"/>
              </a:solidFill>
              <a:latin typeface="+mn-lt"/>
              <a:cs typeface="Gisha" panose="020B0502040204020203" pitchFamily="34" charset="-79"/>
            </a:endParaRPr>
          </a:p>
        </p:txBody>
      </p:sp>
      <p:sp>
        <p:nvSpPr>
          <p:cNvPr id="4" name="Google Shape;2313;p42">
            <a:extLst>
              <a:ext uri="{FF2B5EF4-FFF2-40B4-BE49-F238E27FC236}">
                <a16:creationId xmlns="" xmlns:a16="http://schemas.microsoft.com/office/drawing/2014/main" id="{9D5BA483-26F1-5A88-2DCA-CD2C4D591468}"/>
              </a:ext>
            </a:extLst>
          </p:cNvPr>
          <p:cNvSpPr/>
          <p:nvPr/>
        </p:nvSpPr>
        <p:spPr>
          <a:xfrm>
            <a:off x="7447284" y="4234525"/>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 xmlns:a16="http://schemas.microsoft.com/office/drawing/2014/main" id="{EFFDE601-365E-A0AF-C8A8-654B3A1FB4C4}"/>
              </a:ext>
            </a:extLst>
          </p:cNvPr>
          <p:cNvSpPr/>
          <p:nvPr/>
        </p:nvSpPr>
        <p:spPr>
          <a:xfrm>
            <a:off x="7669712" y="4282376"/>
            <a:ext cx="745162"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 xmlns:a16="http://schemas.microsoft.com/office/drawing/2014/main" id="{0BB1F478-21D0-5731-C4CA-513E74BB3E73}"/>
              </a:ext>
            </a:extLst>
          </p:cNvPr>
          <p:cNvSpPr/>
          <p:nvPr/>
        </p:nvSpPr>
        <p:spPr>
          <a:xfrm>
            <a:off x="7518118" y="4512200"/>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 xmlns:a16="http://schemas.microsoft.com/office/drawing/2014/main" id="{5260643F-E136-8808-779F-3E98428615D8}"/>
              </a:ext>
            </a:extLst>
          </p:cNvPr>
          <p:cNvSpPr/>
          <p:nvPr/>
        </p:nvSpPr>
        <p:spPr>
          <a:xfrm>
            <a:off x="7500004" y="4409062"/>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 xmlns:a16="http://schemas.microsoft.com/office/drawing/2014/main" id="{7982FED5-B049-8E16-12EA-C167968B739D}"/>
              </a:ext>
            </a:extLst>
          </p:cNvPr>
          <p:cNvSpPr/>
          <p:nvPr/>
        </p:nvSpPr>
        <p:spPr>
          <a:xfrm>
            <a:off x="7503061" y="4346380"/>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 xmlns:a16="http://schemas.microsoft.com/office/drawing/2014/main" id="{03FC9E8E-43E5-2E41-F65C-B73C4E496CDE}"/>
              </a:ext>
            </a:extLst>
          </p:cNvPr>
          <p:cNvSpPr/>
          <p:nvPr/>
        </p:nvSpPr>
        <p:spPr>
          <a:xfrm>
            <a:off x="7412075" y="3849447"/>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 xmlns:a16="http://schemas.microsoft.com/office/drawing/2014/main" id="{4267B3A7-0B27-FED7-79B0-B4E5E7CE8D2F}"/>
              </a:ext>
            </a:extLst>
          </p:cNvPr>
          <p:cNvSpPr/>
          <p:nvPr/>
        </p:nvSpPr>
        <p:spPr>
          <a:xfrm>
            <a:off x="7702997" y="3896544"/>
            <a:ext cx="615948"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 xmlns:a16="http://schemas.microsoft.com/office/drawing/2014/main" id="{28E809D2-D2B1-F4F2-6359-64EB7118227E}"/>
              </a:ext>
            </a:extLst>
          </p:cNvPr>
          <p:cNvSpPr/>
          <p:nvPr/>
        </p:nvSpPr>
        <p:spPr>
          <a:xfrm>
            <a:off x="7784435" y="4127613"/>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 xmlns:a16="http://schemas.microsoft.com/office/drawing/2014/main" id="{245F8576-1D47-AF95-3A7C-4563E06B2822}"/>
              </a:ext>
            </a:extLst>
          </p:cNvPr>
          <p:cNvGrpSpPr/>
          <p:nvPr/>
        </p:nvGrpSpPr>
        <p:grpSpPr>
          <a:xfrm>
            <a:off x="7912050" y="3361856"/>
            <a:ext cx="581215" cy="545249"/>
            <a:chOff x="7811084" y="3019633"/>
            <a:chExt cx="581215" cy="545249"/>
          </a:xfrm>
        </p:grpSpPr>
        <p:sp>
          <p:nvSpPr>
            <p:cNvPr id="13" name="Google Shape;2322;p42">
              <a:extLst>
                <a:ext uri="{FF2B5EF4-FFF2-40B4-BE49-F238E27FC236}">
                  <a16:creationId xmlns="" xmlns:a16="http://schemas.microsoft.com/office/drawing/2014/main" id="{2441C8F3-866F-C778-6036-E9F8CBD8CFAF}"/>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 xmlns:a16="http://schemas.microsoft.com/office/drawing/2014/main" id="{C135B8BB-803F-5024-9E2A-82AB84166D3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 xmlns:a16="http://schemas.microsoft.com/office/drawing/2014/main" id="{82393E90-592A-82F0-3822-35FAB956A808}"/>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 xmlns:a16="http://schemas.microsoft.com/office/drawing/2014/main" id="{BE32741D-AA76-B623-21E2-BE263268290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 xmlns:a16="http://schemas.microsoft.com/office/drawing/2014/main" id="{0438BC2E-902A-42A4-AA54-B924E7EFA1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 xmlns:a16="http://schemas.microsoft.com/office/drawing/2014/main" id="{A5C25254-DADD-C033-4684-BF6ED881EC44}"/>
              </a:ext>
            </a:extLst>
          </p:cNvPr>
          <p:cNvSpPr/>
          <p:nvPr/>
        </p:nvSpPr>
        <p:spPr>
          <a:xfrm>
            <a:off x="7676580" y="4045835"/>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 xmlns:a16="http://schemas.microsoft.com/office/drawing/2014/main" id="{63E27E4D-292F-73F1-1A59-FA8000A61E39}"/>
              </a:ext>
            </a:extLst>
          </p:cNvPr>
          <p:cNvSpPr/>
          <p:nvPr/>
        </p:nvSpPr>
        <p:spPr>
          <a:xfrm>
            <a:off x="7807493" y="3936244"/>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 xmlns:a16="http://schemas.microsoft.com/office/drawing/2014/main" id="{B4FBF146-F4CA-8D1E-929E-4706B6C7958D}"/>
              </a:ext>
            </a:extLst>
          </p:cNvPr>
          <p:cNvSpPr/>
          <p:nvPr/>
        </p:nvSpPr>
        <p:spPr>
          <a:xfrm>
            <a:off x="7345090" y="3454747"/>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 xmlns:a16="http://schemas.microsoft.com/office/drawing/2014/main" id="{442BC5E9-72E1-8790-DBD3-5B330468CA27}"/>
              </a:ext>
            </a:extLst>
          </p:cNvPr>
          <p:cNvSpPr/>
          <p:nvPr/>
        </p:nvSpPr>
        <p:spPr>
          <a:xfrm>
            <a:off x="7400338" y="3489503"/>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 xmlns:a16="http://schemas.microsoft.com/office/drawing/2014/main" id="{941C85FE-E6E6-B6EA-1380-111D88D0F974}"/>
              </a:ext>
            </a:extLst>
          </p:cNvPr>
          <p:cNvSpPr/>
          <p:nvPr/>
        </p:nvSpPr>
        <p:spPr>
          <a:xfrm>
            <a:off x="7679296" y="3330476"/>
            <a:ext cx="410733"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 xmlns:a16="http://schemas.microsoft.com/office/drawing/2014/main" id="{B2D64DA2-48E9-B1BD-D953-7A8EDB03B1BD}"/>
              </a:ext>
            </a:extLst>
          </p:cNvPr>
          <p:cNvSpPr/>
          <p:nvPr/>
        </p:nvSpPr>
        <p:spPr>
          <a:xfrm>
            <a:off x="7700581" y="3567583"/>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 xmlns:a16="http://schemas.microsoft.com/office/drawing/2014/main" id="{DA1677D3-B8C9-A3B6-227B-531670AEE1DA}"/>
              </a:ext>
            </a:extLst>
          </p:cNvPr>
          <p:cNvSpPr/>
          <p:nvPr/>
        </p:nvSpPr>
        <p:spPr>
          <a:xfrm>
            <a:off x="7726092" y="3591924"/>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 xmlns:a16="http://schemas.microsoft.com/office/drawing/2014/main" id="{88AC14E1-47AC-23B8-56D2-5BEA053C5A1E}"/>
              </a:ext>
            </a:extLst>
          </p:cNvPr>
          <p:cNvSpPr/>
          <p:nvPr/>
        </p:nvSpPr>
        <p:spPr>
          <a:xfrm>
            <a:off x="7731187" y="3614001"/>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 xmlns:a16="http://schemas.microsoft.com/office/drawing/2014/main" id="{427AC8D9-FD0D-9086-151B-E933204DEF5A}"/>
              </a:ext>
            </a:extLst>
          </p:cNvPr>
          <p:cNvSpPr/>
          <p:nvPr/>
        </p:nvSpPr>
        <p:spPr>
          <a:xfrm>
            <a:off x="7813644" y="3579810"/>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 xmlns:a16="http://schemas.microsoft.com/office/drawing/2014/main" id="{CDE35C27-5D8C-4895-8679-3FB9A5F13421}"/>
              </a:ext>
            </a:extLst>
          </p:cNvPr>
          <p:cNvSpPr/>
          <p:nvPr/>
        </p:nvSpPr>
        <p:spPr>
          <a:xfrm>
            <a:off x="7655032" y="3596792"/>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 xmlns:a16="http://schemas.microsoft.com/office/drawing/2014/main" id="{C948DEB1-ADF0-124D-74E8-E54D9C8BED8B}"/>
              </a:ext>
            </a:extLst>
          </p:cNvPr>
          <p:cNvSpPr/>
          <p:nvPr/>
        </p:nvSpPr>
        <p:spPr>
          <a:xfrm>
            <a:off x="7817946" y="3366742"/>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 xmlns:a16="http://schemas.microsoft.com/office/drawing/2014/main" id="{914DD027-2B9A-E997-9B1D-9AD1AE84D630}"/>
              </a:ext>
            </a:extLst>
          </p:cNvPr>
          <p:cNvSpPr/>
          <p:nvPr/>
        </p:nvSpPr>
        <p:spPr>
          <a:xfrm>
            <a:off x="7613558" y="3096124"/>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 xmlns:a16="http://schemas.microsoft.com/office/drawing/2014/main" id="{8EBB8A13-E202-4529-4A46-B6FE008844D3}"/>
              </a:ext>
            </a:extLst>
          </p:cNvPr>
          <p:cNvSpPr/>
          <p:nvPr/>
        </p:nvSpPr>
        <p:spPr>
          <a:xfrm>
            <a:off x="7654503" y="2941361"/>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 xmlns:a16="http://schemas.microsoft.com/office/drawing/2014/main" id="{45522531-13FA-4B3C-D497-3F81B017FD06}"/>
              </a:ext>
            </a:extLst>
          </p:cNvPr>
          <p:cNvSpPr/>
          <p:nvPr/>
        </p:nvSpPr>
        <p:spPr>
          <a:xfrm>
            <a:off x="7773189" y="3825635"/>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 xmlns:a16="http://schemas.microsoft.com/office/drawing/2014/main" id="{321CADCF-E5A7-1637-4EA9-197FEBA77EB5}"/>
              </a:ext>
            </a:extLst>
          </p:cNvPr>
          <p:cNvSpPr/>
          <p:nvPr/>
        </p:nvSpPr>
        <p:spPr>
          <a:xfrm>
            <a:off x="7669712" y="3728875"/>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 xmlns:a16="http://schemas.microsoft.com/office/drawing/2014/main" id="{F52F6341-392B-3A29-E5FD-4B7FFD156519}"/>
              </a:ext>
            </a:extLst>
          </p:cNvPr>
          <p:cNvSpPr/>
          <p:nvPr/>
        </p:nvSpPr>
        <p:spPr>
          <a:xfrm>
            <a:off x="7702997" y="3735592"/>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 xmlns:a16="http://schemas.microsoft.com/office/drawing/2014/main" id="{43618CCC-6090-9CEF-B6A9-7EC0542F8E03}"/>
              </a:ext>
            </a:extLst>
          </p:cNvPr>
          <p:cNvSpPr/>
          <p:nvPr/>
        </p:nvSpPr>
        <p:spPr>
          <a:xfrm>
            <a:off x="7471248" y="3508070"/>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 xmlns:a16="http://schemas.microsoft.com/office/drawing/2014/main" id="{37E6E3F3-800D-A4FF-C470-B912E22D0941}"/>
              </a:ext>
            </a:extLst>
          </p:cNvPr>
          <p:cNvSpPr/>
          <p:nvPr/>
        </p:nvSpPr>
        <p:spPr>
          <a:xfrm>
            <a:off x="7577593" y="3535996"/>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 xmlns:a16="http://schemas.microsoft.com/office/drawing/2014/main" id="{FDF90192-ACEF-6664-E98E-45E277F83137}"/>
              </a:ext>
            </a:extLst>
          </p:cNvPr>
          <p:cNvSpPr/>
          <p:nvPr/>
        </p:nvSpPr>
        <p:spPr>
          <a:xfrm>
            <a:off x="7950142" y="3512523"/>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 xmlns:a16="http://schemas.microsoft.com/office/drawing/2014/main" id="{6F057AFB-FE2C-E4BB-C594-837618141716}"/>
              </a:ext>
            </a:extLst>
          </p:cNvPr>
          <p:cNvSpPr/>
          <p:nvPr/>
        </p:nvSpPr>
        <p:spPr>
          <a:xfrm>
            <a:off x="7990409" y="3444293"/>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 xmlns:a16="http://schemas.microsoft.com/office/drawing/2014/main" id="{13971EF2-FD97-7C80-B900-6144D5D017E4}"/>
              </a:ext>
            </a:extLst>
          </p:cNvPr>
          <p:cNvGrpSpPr/>
          <p:nvPr/>
        </p:nvGrpSpPr>
        <p:grpSpPr>
          <a:xfrm>
            <a:off x="7142055" y="2126359"/>
            <a:ext cx="1236591" cy="796212"/>
            <a:chOff x="6953214" y="1887823"/>
            <a:chExt cx="1236591" cy="796212"/>
          </a:xfrm>
        </p:grpSpPr>
        <p:sp>
          <p:nvSpPr>
            <p:cNvPr id="39" name="Google Shape;2348;p42">
              <a:extLst>
                <a:ext uri="{FF2B5EF4-FFF2-40B4-BE49-F238E27FC236}">
                  <a16:creationId xmlns="" xmlns:a16="http://schemas.microsoft.com/office/drawing/2014/main" id="{A8B9324D-93E1-2C7F-0E7D-B86BCD3E193F}"/>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 xmlns:a16="http://schemas.microsoft.com/office/drawing/2014/main" id="{4A743A87-EE1D-9832-7B41-4F886F8FEF65}"/>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398352" y="434566"/>
            <a:ext cx="4234033" cy="646331"/>
          </a:xfrm>
          <a:prstGeom prst="rect">
            <a:avLst/>
          </a:prstGeom>
          <a:noFill/>
        </p:spPr>
        <p:txBody>
          <a:bodyPr wrap="square" rtlCol="0">
            <a:spAutoFit/>
          </a:bodyPr>
          <a:lstStyle/>
          <a:p>
            <a:r>
              <a:rPr lang="en-US" sz="3600" b="1" dirty="0">
                <a:solidFill>
                  <a:schemeClr val="bg1">
                    <a:lumMod val="10000"/>
                  </a:schemeClr>
                </a:solidFill>
                <a:effectLst>
                  <a:outerShdw blurRad="38100" dist="38100" dir="2700000" algn="tl">
                    <a:srgbClr val="000000">
                      <a:alpha val="43137"/>
                    </a:srgbClr>
                  </a:outerShdw>
                </a:effectLst>
                <a:latin typeface="+mn-lt"/>
              </a:rPr>
              <a:t>HOẠT ĐỘNG 1:</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61" y="2990875"/>
            <a:ext cx="1427163"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387998" y="1973655"/>
            <a:ext cx="4313398" cy="31053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387998" y="1125333"/>
            <a:ext cx="4313398"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431" name="Google Shape;1431;p37"/>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b="1" dirty="0" smtClean="0">
                <a:solidFill>
                  <a:srgbClr val="0070C0"/>
                </a:solidFill>
                <a:latin typeface="+mn-lt"/>
                <a:cs typeface="Calibri" panose="020F0502020204030204" pitchFamily="34" charset="0"/>
              </a:rPr>
              <a:t>HOẠT ĐỘNG CÁ NHÂN</a:t>
            </a:r>
            <a:endParaRPr b="1" dirty="0">
              <a:solidFill>
                <a:srgbClr val="0070C0"/>
              </a:solidFill>
              <a:latin typeface="+mn-lt"/>
              <a:cs typeface="Calibri" panose="020F0502020204030204" pitchFamily="34" charset="0"/>
            </a:endParaRPr>
          </a:p>
        </p:txBody>
      </p:sp>
      <p:sp>
        <p:nvSpPr>
          <p:cNvPr id="1432" name="Google Shape;1432;p37"/>
          <p:cNvSpPr txBox="1">
            <a:spLocks noGrp="1"/>
          </p:cNvSpPr>
          <p:nvPr>
            <p:ph type="subTitle" idx="1"/>
          </p:nvPr>
        </p:nvSpPr>
        <p:spPr>
          <a:xfrm flipH="1">
            <a:off x="387998" y="1208513"/>
            <a:ext cx="4313398"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200" b="1" dirty="0">
                <a:solidFill>
                  <a:schemeClr val="bg1">
                    <a:lumMod val="10000"/>
                  </a:schemeClr>
                </a:solidFill>
                <a:latin typeface="+mn-lt"/>
                <a:cs typeface="Calibri Light" panose="020F0302020204030204" pitchFamily="34" charset="0"/>
              </a:rPr>
              <a:t>NHIỆM </a:t>
            </a:r>
            <a:r>
              <a:rPr lang="es" sz="3200" b="1" dirty="0" smtClean="0">
                <a:solidFill>
                  <a:schemeClr val="bg1">
                    <a:lumMod val="10000"/>
                  </a:schemeClr>
                </a:solidFill>
                <a:latin typeface="+mn-lt"/>
                <a:cs typeface="Calibri Light" panose="020F0302020204030204" pitchFamily="34" charset="0"/>
              </a:rPr>
              <a:t>VỤ 1</a:t>
            </a:r>
            <a:endParaRPr sz="3200" b="1" dirty="0">
              <a:solidFill>
                <a:schemeClr val="bg1">
                  <a:lumMod val="10000"/>
                </a:schemeClr>
              </a:solidFill>
              <a:latin typeface="+mn-lt"/>
              <a:cs typeface="Calibri Light" panose="020F0302020204030204" pitchFamily="34" charset="0"/>
            </a:endParaRPr>
          </a:p>
        </p:txBody>
      </p:sp>
      <p:sp>
        <p:nvSpPr>
          <p:cNvPr id="1433" name="Google Shape;1433;p37"/>
          <p:cNvSpPr txBox="1">
            <a:spLocks noGrp="1"/>
          </p:cNvSpPr>
          <p:nvPr>
            <p:ph type="subTitle" idx="2"/>
          </p:nvPr>
        </p:nvSpPr>
        <p:spPr>
          <a:xfrm flipH="1">
            <a:off x="596498" y="1952680"/>
            <a:ext cx="3992754" cy="3190820"/>
          </a:xfrm>
          <a:prstGeom prst="rect">
            <a:avLst/>
          </a:prstGeom>
        </p:spPr>
        <p:txBody>
          <a:bodyPr spcFirstLastPara="1" wrap="square" lIns="91425" tIns="91425" rIns="91425" bIns="91425" anchor="ctr" anchorCtr="0">
            <a:noAutofit/>
          </a:bodyPr>
          <a:lstStyle/>
          <a:p>
            <a:pPr marL="0" lvl="0" indent="0" algn="just"/>
            <a:r>
              <a:rPr lang="es" sz="3600" b="1" dirty="0" smtClean="0">
                <a:solidFill>
                  <a:srgbClr val="FF0000"/>
                </a:solidFill>
                <a:latin typeface="+mn-lt"/>
              </a:rPr>
              <a:t>1. </a:t>
            </a:r>
            <a:r>
              <a:rPr lang="en-US" sz="3600" dirty="0" smtClean="0">
                <a:solidFill>
                  <a:srgbClr val="FF0000"/>
                </a:solidFill>
                <a:latin typeface="Open Sans"/>
              </a:rPr>
              <a:t>Chia </a:t>
            </a:r>
            <a:r>
              <a:rPr lang="en-US" sz="3600" dirty="0">
                <a:solidFill>
                  <a:srgbClr val="FF0000"/>
                </a:solidFill>
                <a:latin typeface="Open Sans"/>
              </a:rPr>
              <a:t>sẻ một trải nghiệm bản thân em bị bắt nạt hoặc chứng kiến bạn bị bắt nạt</a:t>
            </a:r>
            <a:r>
              <a:rPr lang="en-US" sz="3600" dirty="0" smtClean="0">
                <a:solidFill>
                  <a:srgbClr val="FF0000"/>
                </a:solidFill>
                <a:latin typeface="Open Sans"/>
              </a:rPr>
              <a:t>.</a:t>
            </a:r>
            <a:r>
              <a:rPr lang="es" sz="3600" b="1" dirty="0" smtClean="0">
                <a:solidFill>
                  <a:srgbClr val="FF0000"/>
                </a:solidFill>
                <a:latin typeface="+mn-lt"/>
              </a:rPr>
              <a:t> </a:t>
            </a:r>
            <a:endParaRPr sz="3600" b="1" dirty="0">
              <a:solidFill>
                <a:srgbClr val="FF0000"/>
              </a:solidFill>
              <a:latin typeface="+mn-lt"/>
            </a:endParaRPr>
          </a:p>
        </p:txBody>
      </p:sp>
      <p:grpSp>
        <p:nvGrpSpPr>
          <p:cNvPr id="1434" name="Google Shape;1434;p37"/>
          <p:cNvGrpSpPr/>
          <p:nvPr/>
        </p:nvGrpSpPr>
        <p:grpSpPr>
          <a:xfrm>
            <a:off x="5358610" y="540000"/>
            <a:ext cx="2992017" cy="4253495"/>
            <a:chOff x="5358610" y="540000"/>
            <a:chExt cx="2992017" cy="4253495"/>
          </a:xfrm>
        </p:grpSpPr>
        <p:sp>
          <p:nvSpPr>
            <p:cNvPr id="1435" name="Google Shape;1435;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6" name="Google Shape;1436;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7" name="Google Shape;1437;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8" name="Google Shape;1438;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9" name="Google Shape;1439;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0" name="Google Shape;1440;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1" name="Google Shape;1441;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2" name="Google Shape;1442;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3" name="Google Shape;1443;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4" name="Google Shape;1444;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5" name="Google Shape;1445;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6" name="Google Shape;1446;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7" name="Google Shape;1447;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8" name="Google Shape;1448;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9" name="Google Shape;1449;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0" name="Google Shape;1450;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1" name="Google Shape;1451;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2" name="Google Shape;1452;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3" name="Google Shape;1453;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4" name="Google Shape;1454;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5" name="Google Shape;1455;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6" name="Google Shape;1456;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7" name="Google Shape;1457;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8" name="Google Shape;1458;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9" name="Google Shape;1459;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0" name="Google Shape;1460;p37"/>
            <p:cNvSpPr/>
            <p:nvPr/>
          </p:nvSpPr>
          <p:spPr>
            <a:xfrm flipH="1">
              <a:off x="6635543" y="4466210"/>
              <a:ext cx="63" cy="63"/>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1" name="Google Shape;1461;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2" name="Google Shape;1462;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3" name="Google Shape;1463;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4" name="Google Shape;1464;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5" name="Google Shape;1465;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6" name="Google Shape;1466;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7" name="Google Shape;1467;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8" name="Google Shape;1468;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9" name="Google Shape;1469;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0" name="Google Shape;1470;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1" name="Google Shape;1471;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2" name="Google Shape;1472;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3" name="Google Shape;1473;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4" name="Google Shape;1474;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5" name="Google Shape;1475;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6" name="Google Shape;1476;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7" name="Google Shape;1477;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8" name="Google Shape;1478;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9" name="Google Shape;1479;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0" name="Google Shape;1480;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1" name="Google Shape;1481;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2" name="Google Shape;1482;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3" name="Google Shape;1483;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4" name="Google Shape;1484;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5" name="Google Shape;1485;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6" name="Google Shape;1486;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7" name="Google Shape;1487;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8" name="Google Shape;1488;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9" name="Google Shape;1489;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0" name="Google Shape;1490;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1" name="Google Shape;1491;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2" name="Google Shape;1492;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3" name="Google Shape;1493;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4" name="Google Shape;1494;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5" name="Google Shape;1495;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6" name="Google Shape;1496;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7" name="Google Shape;1497;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8" name="Google Shape;1498;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9" name="Google Shape;1499;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0" name="Google Shape;1500;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1" name="Google Shape;1501;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2" name="Google Shape;1502;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3" name="Google Shape;1503;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4" name="Google Shape;1504;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5" name="Google Shape;1505;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6" name="Google Shape;1506;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7" name="Google Shape;1507;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8" name="Google Shape;1508;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9" name="Google Shape;1509;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0" name="Google Shape;1510;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1" name="Google Shape;1511;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2" name="Google Shape;1512;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3" name="Google Shape;1513;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4" name="Google Shape;1514;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5" name="Google Shape;1515;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6" name="Google Shape;1516;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7" name="Google Shape;1517;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8" name="Google Shape;1518;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9" name="Google Shape;1519;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0" name="Google Shape;1520;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1" name="Google Shape;1521;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2" name="Google Shape;1522;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3" name="Google Shape;1523;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4" name="Google Shape;1524;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5" name="Google Shape;1525;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6" name="Google Shape;1526;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7" name="Google Shape;1527;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8" name="Google Shape;1528;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9" name="Google Shape;1529;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0" name="Google Shape;1530;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1" name="Google Shape;1531;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2" name="Google Shape;1532;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3" name="Google Shape;1533;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4" name="Google Shape;1534;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5" name="Google Shape;1535;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6" name="Google Shape;1536;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7" name="Google Shape;1537;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8" name="Google Shape;1538;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9" name="Google Shape;1539;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0" name="Google Shape;1540;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1" name="Google Shape;1541;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2" name="Google Shape;1542;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3" name="Google Shape;1543;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4" name="Google Shape;1544;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5" name="Google Shape;1545;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6" name="Google Shape;1546;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7" name="Google Shape;1547;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8" name="Google Shape;1548;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9" name="Google Shape;1549;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0" name="Google Shape;1550;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1" name="Google Shape;1551;p37"/>
            <p:cNvSpPr/>
            <p:nvPr/>
          </p:nvSpPr>
          <p:spPr>
            <a:xfrm flipH="1">
              <a:off x="6883836" y="3353610"/>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2" name="Google Shape;1552;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3" name="Google Shape;1553;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4" name="Google Shape;1554;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5" name="Google Shape;1555;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6" name="Google Shape;1556;p37"/>
            <p:cNvSpPr/>
            <p:nvPr/>
          </p:nvSpPr>
          <p:spPr>
            <a:xfrm flipH="1">
              <a:off x="6556408" y="3397138"/>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7" name="Google Shape;1557;p37"/>
            <p:cNvSpPr/>
            <p:nvPr/>
          </p:nvSpPr>
          <p:spPr>
            <a:xfrm flipH="1">
              <a:off x="6468372" y="3363883"/>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8" name="Google Shape;1558;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9" name="Google Shape;1559;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0" name="Google Shape;1560;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1" name="Google Shape;1561;p37"/>
            <p:cNvSpPr/>
            <p:nvPr/>
          </p:nvSpPr>
          <p:spPr>
            <a:xfrm flipH="1">
              <a:off x="6315271" y="3311812"/>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2" name="Google Shape;1562;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3" name="Google Shape;1563;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4" name="Google Shape;1564;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5" name="Google Shape;1565;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6" name="Google Shape;1566;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7" name="Google Shape;1567;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8" name="Google Shape;1568;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9" name="Google Shape;1569;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0" name="Google Shape;1570;p37"/>
            <p:cNvSpPr/>
            <p:nvPr/>
          </p:nvSpPr>
          <p:spPr>
            <a:xfrm flipH="1">
              <a:off x="6551030" y="3396513"/>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1" name="Google Shape;1571;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2" name="Google Shape;1572;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3" name="Google Shape;1573;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4" name="Google Shape;1574;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5" name="Google Shape;1575;p37"/>
            <p:cNvSpPr/>
            <p:nvPr/>
          </p:nvSpPr>
          <p:spPr>
            <a:xfrm flipH="1">
              <a:off x="6313582" y="3293550"/>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6" name="Google Shape;1576;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7" name="Google Shape;1577;p37"/>
            <p:cNvSpPr/>
            <p:nvPr/>
          </p:nvSpPr>
          <p:spPr>
            <a:xfrm flipH="1">
              <a:off x="6882773" y="3346105"/>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8" name="Google Shape;1578;p37"/>
            <p:cNvSpPr/>
            <p:nvPr/>
          </p:nvSpPr>
          <p:spPr>
            <a:xfrm flipH="1">
              <a:off x="6935851"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9" name="Google Shape;1579;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0" name="Google Shape;1580;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1" name="Google Shape;1581;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2" name="Google Shape;1582;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3" name="Google Shape;1583;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4" name="Google Shape;1584;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5" name="Google Shape;1585;p37"/>
            <p:cNvSpPr/>
            <p:nvPr/>
          </p:nvSpPr>
          <p:spPr>
            <a:xfrm flipH="1">
              <a:off x="6859319" y="3602499"/>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6" name="Google Shape;1586;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7" name="Google Shape;1587;p37"/>
            <p:cNvSpPr/>
            <p:nvPr/>
          </p:nvSpPr>
          <p:spPr>
            <a:xfrm flipH="1">
              <a:off x="6933788"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8" name="Google Shape;1588;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9" name="Google Shape;1589;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0" name="Google Shape;1590;p37"/>
            <p:cNvSpPr/>
            <p:nvPr/>
          </p:nvSpPr>
          <p:spPr>
            <a:xfrm flipH="1">
              <a:off x="6432723" y="3354689"/>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1" name="Google Shape;1591;p37"/>
            <p:cNvSpPr/>
            <p:nvPr/>
          </p:nvSpPr>
          <p:spPr>
            <a:xfrm flipH="1">
              <a:off x="6453675" y="3371951"/>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2" name="Google Shape;159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3" name="Google Shape;1593;p37"/>
            <p:cNvSpPr/>
            <p:nvPr/>
          </p:nvSpPr>
          <p:spPr>
            <a:xfrm flipH="1">
              <a:off x="6790430" y="3338589"/>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4" name="Google Shape;159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5" name="Google Shape;159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6" name="Google Shape;159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7" name="Google Shape;159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8" name="Google Shape;159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9" name="Google Shape;159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0" name="Google Shape;1600;p37"/>
            <p:cNvSpPr/>
            <p:nvPr/>
          </p:nvSpPr>
          <p:spPr>
            <a:xfrm flipH="1">
              <a:off x="6675903" y="3966175"/>
              <a:ext cx="232522" cy="260203"/>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1" name="Google Shape;160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2" name="Google Shape;160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3" name="Google Shape;160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4" name="Google Shape;160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5" name="Google Shape;160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6" name="Google Shape;160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7" name="Google Shape;160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8" name="Google Shape;160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9" name="Google Shape;160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0" name="Google Shape;161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1" name="Google Shape;161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2" name="Google Shape;161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3" name="Google Shape;161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4" name="Google Shape;161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5" name="Google Shape;161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6" name="Google Shape;161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7" name="Google Shape;161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8" name="Google Shape;161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9" name="Google Shape;161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0" name="Google Shape;162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1" name="Google Shape;162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2" name="Google Shape;162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3" name="Google Shape;162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4" name="Google Shape;162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5" name="Google Shape;162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6" name="Google Shape;162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7" name="Google Shape;162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8" name="Google Shape;162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9" name="Google Shape;162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0" name="Google Shape;163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1" name="Google Shape;163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2" name="Google Shape;163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3" name="Google Shape;163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4" name="Google Shape;163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5" name="Google Shape;163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6" name="Google Shape;163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grpSp>
          <p:nvGrpSpPr>
            <p:cNvPr id="1637" name="Google Shape;1637;p37"/>
            <p:cNvGrpSpPr/>
            <p:nvPr/>
          </p:nvGrpSpPr>
          <p:grpSpPr>
            <a:xfrm>
              <a:off x="6720483" y="1546905"/>
              <a:ext cx="1630144" cy="1130547"/>
              <a:chOff x="6720483" y="1546905"/>
              <a:chExt cx="1630144" cy="1130547"/>
            </a:xfrm>
          </p:grpSpPr>
          <p:sp>
            <p:nvSpPr>
              <p:cNvPr id="1638" name="Google Shape;1638;p37"/>
              <p:cNvSpPr/>
              <p:nvPr/>
            </p:nvSpPr>
            <p:spPr>
              <a:xfrm rot="10800000">
                <a:off x="6720483" y="1546905"/>
                <a:ext cx="1630144" cy="1130547"/>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9" name="Google Shape;1639;p37"/>
              <p:cNvSpPr txBox="1"/>
              <p:nvPr/>
            </p:nvSpPr>
            <p:spPr>
              <a:xfrm>
                <a:off x="6967374" y="1728725"/>
                <a:ext cx="1136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smtClean="0">
                    <a:solidFill>
                      <a:schemeClr val="dk1"/>
                    </a:solidFill>
                    <a:latin typeface="+mn-lt"/>
                    <a:ea typeface="Denk One"/>
                    <a:cs typeface="Denk One"/>
                    <a:sym typeface="Denk One"/>
                  </a:rPr>
                  <a:t>HĐ CÁ NHÂN</a:t>
                </a:r>
                <a:endParaRPr sz="2400" dirty="0">
                  <a:solidFill>
                    <a:schemeClr val="dk1"/>
                  </a:solidFill>
                  <a:latin typeface="+mn-lt"/>
                  <a:ea typeface="Denk One"/>
                  <a:cs typeface="Denk One"/>
                  <a:sym typeface="Denk One"/>
                </a:endParaRPr>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387997" y="1973655"/>
            <a:ext cx="8350757" cy="3105339"/>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430" name="Google Shape;1430;p37"/>
          <p:cNvSpPr/>
          <p:nvPr/>
        </p:nvSpPr>
        <p:spPr>
          <a:xfrm>
            <a:off x="387999" y="1117669"/>
            <a:ext cx="8350756" cy="591000"/>
          </a:xfrm>
          <a:prstGeom prst="rect">
            <a:avLst/>
          </a:prstGeom>
          <a:solidFill>
            <a:schemeClr val="lt1"/>
          </a:solidFill>
          <a:ln>
            <a:noFill/>
          </a:ln>
        </p:spPr>
        <p:txBody>
          <a:bodyPr spcFirstLastPara="1" wrap="square" lIns="91425" tIns="91425" rIns="91425" bIns="91425" anchor="ctr" anchorCtr="0">
            <a:noAutofit/>
          </a:bodyPr>
          <a:lstStyle/>
          <a:p>
            <a:endParaRPr>
              <a:latin typeface="Times New Roman"/>
            </a:endParaRPr>
          </a:p>
        </p:txBody>
      </p:sp>
      <p:sp>
        <p:nvSpPr>
          <p:cNvPr id="1431" name="Google Shape;1431;p37"/>
          <p:cNvSpPr txBox="1">
            <a:spLocks noGrp="1"/>
          </p:cNvSpPr>
          <p:nvPr>
            <p:ph type="ctrTitle"/>
          </p:nvPr>
        </p:nvSpPr>
        <p:spPr>
          <a:xfrm>
            <a:off x="387999" y="397650"/>
            <a:ext cx="7367147" cy="591000"/>
          </a:xfrm>
          <a:prstGeom prst="rect">
            <a:avLst/>
          </a:prstGeom>
        </p:spPr>
        <p:txBody>
          <a:bodyPr spcFirstLastPara="1" wrap="square" lIns="91425" tIns="91425" rIns="91425" bIns="91425" anchor="ctr" anchorCtr="0">
            <a:noAutofit/>
          </a:bodyPr>
          <a:lstStyle/>
          <a:p>
            <a:pPr marL="457200" lvl="0" indent="-304800"/>
            <a:r>
              <a:rPr lang="en-US" sz="3200" dirty="0" smtClean="0">
                <a:solidFill>
                  <a:srgbClr val="000000"/>
                </a:solidFill>
                <a:latin typeface="Arial" pitchFamily="34" charset="0"/>
                <a:cs typeface="Arial" pitchFamily="34" charset="0"/>
                <a:sym typeface="Barlow Semi Condensed Light"/>
              </a:rPr>
              <a:t/>
            </a:r>
            <a:br>
              <a:rPr lang="en-US" sz="3200" dirty="0" smtClean="0">
                <a:solidFill>
                  <a:srgbClr val="000000"/>
                </a:solidFill>
                <a:latin typeface="Arial" pitchFamily="34" charset="0"/>
                <a:cs typeface="Arial" pitchFamily="34" charset="0"/>
                <a:sym typeface="Barlow Semi Condensed Light"/>
              </a:rPr>
            </a:br>
            <a:r>
              <a:rPr lang="vi-VN" sz="3200" b="1" i="1" dirty="0" smtClean="0">
                <a:solidFill>
                  <a:srgbClr val="0070C0"/>
                </a:solidFill>
                <a:latin typeface="Arial" pitchFamily="34" charset="0"/>
                <a:cs typeface="Arial" pitchFamily="34" charset="0"/>
                <a:sym typeface="Barlow Semi Condensed Light"/>
              </a:rPr>
              <a:t>- </a:t>
            </a:r>
            <a:r>
              <a:rPr lang="vi-VN" sz="3200" b="1" i="1" dirty="0">
                <a:solidFill>
                  <a:srgbClr val="0070C0"/>
                </a:solidFill>
                <a:latin typeface="Arial" pitchFamily="34" charset="0"/>
                <a:cs typeface="Arial" pitchFamily="34" charset="0"/>
                <a:sym typeface="Barlow Semi Condensed Light"/>
              </a:rPr>
              <a:t>Việc đó diễn ra ở đâu? Khi nào?</a:t>
            </a:r>
            <a:br>
              <a:rPr lang="vi-VN" sz="3200" b="1" i="1" dirty="0">
                <a:solidFill>
                  <a:srgbClr val="0070C0"/>
                </a:solidFill>
                <a:latin typeface="Arial" pitchFamily="34" charset="0"/>
                <a:cs typeface="Arial" pitchFamily="34" charset="0"/>
                <a:sym typeface="Barlow Semi Condensed Light"/>
              </a:rPr>
            </a:br>
            <a:endParaRPr sz="3600" b="1" i="1" dirty="0">
              <a:solidFill>
                <a:srgbClr val="0070C0"/>
              </a:solidFill>
              <a:latin typeface="+mn-lt"/>
              <a:cs typeface="Calibri" panose="020F0502020204030204" pitchFamily="34" charset="0"/>
            </a:endParaRPr>
          </a:p>
        </p:txBody>
      </p:sp>
      <p:sp>
        <p:nvSpPr>
          <p:cNvPr id="1433" name="Google Shape;1433;p37"/>
          <p:cNvSpPr txBox="1">
            <a:spLocks noGrp="1"/>
          </p:cNvSpPr>
          <p:nvPr>
            <p:ph type="subTitle" idx="2"/>
          </p:nvPr>
        </p:nvSpPr>
        <p:spPr>
          <a:xfrm flipH="1">
            <a:off x="465635" y="1413169"/>
            <a:ext cx="8350756" cy="3026119"/>
          </a:xfrm>
          <a:prstGeom prst="rect">
            <a:avLst/>
          </a:prstGeom>
        </p:spPr>
        <p:txBody>
          <a:bodyPr spcFirstLastPara="1" wrap="square" lIns="91425" tIns="91425" rIns="91425" bIns="91425" anchor="ctr" anchorCtr="0">
            <a:noAutofit/>
          </a:bodyPr>
          <a:lstStyle/>
          <a:p>
            <a:pPr lvl="0" algn="just">
              <a:buClr>
                <a:srgbClr val="4D372F"/>
              </a:buClr>
            </a:pPr>
            <a:r>
              <a:rPr lang="vi-VN" sz="3200" b="1" i="1" dirty="0">
                <a:solidFill>
                  <a:srgbClr val="0070C0"/>
                </a:solidFill>
                <a:latin typeface="Arial" pitchFamily="34" charset="0"/>
                <a:cs typeface="Arial" pitchFamily="34" charset="0"/>
              </a:rPr>
              <a:t>- Người bắt nạt đã có những lời nói, cử chỉ, hành động như thế nào</a:t>
            </a:r>
            <a:r>
              <a:rPr lang="vi-VN" sz="3200" b="1" i="1" dirty="0" smtClean="0">
                <a:solidFill>
                  <a:srgbClr val="0070C0"/>
                </a:solidFill>
                <a:latin typeface="Arial" pitchFamily="34" charset="0"/>
                <a:cs typeface="Arial" pitchFamily="34" charset="0"/>
              </a:rPr>
              <a:t>?</a:t>
            </a:r>
            <a:endParaRPr lang="en-US" sz="3600" b="1" i="1" dirty="0">
              <a:solidFill>
                <a:srgbClr val="0070C0"/>
              </a:solidFill>
              <a:latin typeface="Open Sans"/>
            </a:endParaRPr>
          </a:p>
          <a:p>
            <a:pPr algn="just"/>
            <a:r>
              <a:rPr lang="vi-VN" sz="3200" b="1" i="1" dirty="0" smtClean="0">
                <a:solidFill>
                  <a:srgbClr val="0070C0"/>
                </a:solidFill>
                <a:latin typeface="Arial" pitchFamily="34" charset="0"/>
                <a:cs typeface="Arial" pitchFamily="34" charset="0"/>
              </a:rPr>
              <a:t>- </a:t>
            </a:r>
            <a:r>
              <a:rPr lang="vi-VN" sz="3200" b="1" i="1" dirty="0">
                <a:solidFill>
                  <a:srgbClr val="0070C0"/>
                </a:solidFill>
                <a:latin typeface="Arial" pitchFamily="34" charset="0"/>
                <a:cs typeface="Arial" pitchFamily="34" charset="0"/>
              </a:rPr>
              <a:t>Em hoặc bạn bị bắt nạt đã có những lời nói, cử chỉ, hành động như thế nào?</a:t>
            </a:r>
          </a:p>
          <a:p>
            <a:pPr algn="just"/>
            <a:r>
              <a:rPr lang="vi-VN" sz="3200" b="1" i="1" dirty="0">
                <a:solidFill>
                  <a:srgbClr val="0070C0"/>
                </a:solidFill>
                <a:latin typeface="Arial" pitchFamily="34" charset="0"/>
                <a:cs typeface="Arial" pitchFamily="34" charset="0"/>
              </a:rPr>
              <a:t>- Em hoặc bạn bị bắt bạt đã phải chịu những tổn thương gì?</a:t>
            </a:r>
          </a:p>
          <a:p>
            <a:pPr algn="just">
              <a:spcAft>
                <a:spcPts val="1000"/>
              </a:spcAft>
              <a:tabLst>
                <a:tab pos="90170" algn="l"/>
                <a:tab pos="180340" algn="l"/>
              </a:tabLst>
            </a:pPr>
            <a:endParaRPr lang="en-US" sz="2800" dirty="0">
              <a:solidFill>
                <a:srgbClr val="0070C0"/>
              </a:solidFill>
              <a:latin typeface="Calibri"/>
              <a:ea typeface="Calibri"/>
              <a:cs typeface="Times New Roman"/>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65446"/>
            <a:ext cx="1164566" cy="147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50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7" y="376789"/>
            <a:ext cx="8360875" cy="3108543"/>
          </a:xfrm>
          <a:prstGeom prst="rect">
            <a:avLst/>
          </a:prstGeom>
        </p:spPr>
        <p:txBody>
          <a:bodyPr wrap="square">
            <a:spAutoFit/>
          </a:bodyPr>
          <a:lstStyle/>
          <a:p>
            <a:pPr algn="just"/>
            <a:r>
              <a:rPr lang="en-US" sz="2800" b="1" dirty="0" smtClean="0">
                <a:latin typeface="Open Sans"/>
              </a:rPr>
              <a:t>Có thể</a:t>
            </a:r>
            <a:r>
              <a:rPr lang="vi-VN" sz="2800" b="1" dirty="0" smtClean="0">
                <a:latin typeface="Open Sans"/>
              </a:rPr>
              <a:t>:</a:t>
            </a:r>
            <a:endParaRPr lang="vi-VN" sz="2800" dirty="0">
              <a:latin typeface="Open Sans"/>
            </a:endParaRPr>
          </a:p>
          <a:p>
            <a:pPr algn="just"/>
            <a:r>
              <a:rPr lang="vi-VN" sz="2800" dirty="0">
                <a:latin typeface="Open Sans"/>
              </a:rPr>
              <a:t>- Việc đó diễn ra ở ngoài cổng trường học, vào giờ tan học.</a:t>
            </a:r>
          </a:p>
          <a:p>
            <a:pPr algn="just"/>
            <a:r>
              <a:rPr lang="vi-VN" sz="2800" dirty="0">
                <a:latin typeface="Open Sans"/>
              </a:rPr>
              <a:t>- Người bắt nạt đã </a:t>
            </a:r>
            <a:r>
              <a:rPr lang="vi-VN" sz="2800" dirty="0" smtClean="0">
                <a:latin typeface="Open Sans"/>
              </a:rPr>
              <a:t>chửi bới</a:t>
            </a:r>
            <a:r>
              <a:rPr lang="en-US" sz="2800" dirty="0" smtClean="0">
                <a:latin typeface="Open Sans"/>
              </a:rPr>
              <a:t>, nhào vô </a:t>
            </a:r>
            <a:r>
              <a:rPr lang="vi-VN" sz="2800" dirty="0" smtClean="0">
                <a:latin typeface="Open Sans"/>
              </a:rPr>
              <a:t>đánh </a:t>
            </a:r>
            <a:r>
              <a:rPr lang="vi-VN" sz="2800" dirty="0">
                <a:latin typeface="Open Sans"/>
              </a:rPr>
              <a:t>người.</a:t>
            </a:r>
          </a:p>
          <a:p>
            <a:pPr algn="just"/>
            <a:r>
              <a:rPr lang="vi-VN" sz="2800" dirty="0">
                <a:latin typeface="Open Sans"/>
              </a:rPr>
              <a:t>- Bạn bị bắt nạt đã khóc </a:t>
            </a:r>
            <a:r>
              <a:rPr lang="vi-VN" sz="2800" dirty="0" smtClean="0">
                <a:latin typeface="Open Sans"/>
              </a:rPr>
              <a:t>và </a:t>
            </a:r>
            <a:r>
              <a:rPr lang="vi-VN" sz="2800" dirty="0">
                <a:latin typeface="Open Sans"/>
              </a:rPr>
              <a:t>xin để </a:t>
            </a:r>
            <a:r>
              <a:rPr lang="en-US" sz="2800" dirty="0" smtClean="0">
                <a:latin typeface="Open Sans"/>
              </a:rPr>
              <a:t>được </a:t>
            </a:r>
            <a:r>
              <a:rPr lang="vi-VN" sz="2800" dirty="0" smtClean="0">
                <a:latin typeface="Open Sans"/>
              </a:rPr>
              <a:t>đi về.</a:t>
            </a:r>
            <a:endParaRPr lang="vi-VN" sz="2800" dirty="0">
              <a:latin typeface="Open Sans"/>
            </a:endParaRPr>
          </a:p>
          <a:p>
            <a:pPr algn="just"/>
            <a:r>
              <a:rPr lang="vi-VN" sz="2800" dirty="0">
                <a:latin typeface="Open Sans"/>
              </a:rPr>
              <a:t>- Bạn bị bắt </a:t>
            </a:r>
            <a:r>
              <a:rPr lang="vi-VN" sz="2800" dirty="0" smtClean="0">
                <a:latin typeface="Open Sans"/>
              </a:rPr>
              <a:t>nạt sợ </a:t>
            </a:r>
            <a:r>
              <a:rPr lang="vi-VN" sz="2800" dirty="0">
                <a:latin typeface="Open Sans"/>
              </a:rPr>
              <a:t>hãi, bị đau và hôm sau không dám đi học nữa</a:t>
            </a:r>
            <a:r>
              <a:rPr lang="vi-VN" sz="2800" dirty="0" smtClean="0">
                <a:latin typeface="Open Sans"/>
              </a:rPr>
              <a:t>.</a:t>
            </a:r>
            <a:r>
              <a:rPr lang="en-US" sz="2800" dirty="0" smtClean="0">
                <a:latin typeface="Open Sans"/>
              </a:rPr>
              <a:t>..</a:t>
            </a:r>
            <a:endParaRPr lang="vi-VN" sz="2800" dirty="0">
              <a:latin typeface="Open San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93" y="3332162"/>
            <a:ext cx="1427163"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833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387998" y="1973655"/>
            <a:ext cx="4084414" cy="3105339"/>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430" name="Google Shape;1430;p37"/>
          <p:cNvSpPr/>
          <p:nvPr/>
        </p:nvSpPr>
        <p:spPr>
          <a:xfrm>
            <a:off x="387998" y="1307450"/>
            <a:ext cx="4084413" cy="591000"/>
          </a:xfrm>
          <a:prstGeom prst="rect">
            <a:avLst/>
          </a:prstGeom>
          <a:solidFill>
            <a:schemeClr val="lt1"/>
          </a:solidFill>
          <a:ln>
            <a:noFill/>
          </a:ln>
        </p:spPr>
        <p:txBody>
          <a:bodyPr spcFirstLastPara="1" wrap="square" lIns="91425" tIns="91425" rIns="91425" bIns="91425" anchor="ctr" anchorCtr="0">
            <a:noAutofit/>
          </a:bodyPr>
          <a:lstStyle/>
          <a:p>
            <a:endParaRPr>
              <a:latin typeface="Times New Roman"/>
            </a:endParaRPr>
          </a:p>
        </p:txBody>
      </p:sp>
      <p:sp>
        <p:nvSpPr>
          <p:cNvPr id="1431" name="Google Shape;1431;p37"/>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solidFill>
                  <a:srgbClr val="0070C0"/>
                </a:solidFill>
                <a:latin typeface="+mn-lt"/>
                <a:cs typeface="Calibri" panose="020F0502020204030204" pitchFamily="34" charset="0"/>
              </a:rPr>
              <a:t>HOẠT ĐỘNG NHÓM</a:t>
            </a:r>
            <a:endParaRPr dirty="0">
              <a:solidFill>
                <a:srgbClr val="0070C0"/>
              </a:solidFill>
              <a:latin typeface="+mn-lt"/>
              <a:cs typeface="Calibri" panose="020F0502020204030204" pitchFamily="34" charset="0"/>
            </a:endParaRPr>
          </a:p>
        </p:txBody>
      </p:sp>
      <p:sp>
        <p:nvSpPr>
          <p:cNvPr id="1432" name="Google Shape;1432;p37"/>
          <p:cNvSpPr txBox="1">
            <a:spLocks noGrp="1"/>
          </p:cNvSpPr>
          <p:nvPr>
            <p:ph type="subTitle" idx="1"/>
          </p:nvPr>
        </p:nvSpPr>
        <p:spPr>
          <a:xfrm flipH="1">
            <a:off x="596499" y="1305075"/>
            <a:ext cx="3875913"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200" b="1" dirty="0">
                <a:solidFill>
                  <a:schemeClr val="bg1">
                    <a:lumMod val="10000"/>
                  </a:schemeClr>
                </a:solidFill>
                <a:latin typeface="+mn-lt"/>
                <a:cs typeface="Calibri Light" panose="020F0302020204030204" pitchFamily="34" charset="0"/>
              </a:rPr>
              <a:t>NHIỆM </a:t>
            </a:r>
            <a:r>
              <a:rPr lang="es" sz="3200" b="1" dirty="0" smtClean="0">
                <a:solidFill>
                  <a:schemeClr val="bg1">
                    <a:lumMod val="10000"/>
                  </a:schemeClr>
                </a:solidFill>
                <a:latin typeface="+mn-lt"/>
                <a:cs typeface="Calibri Light" panose="020F0302020204030204" pitchFamily="34" charset="0"/>
              </a:rPr>
              <a:t>VỤ 2</a:t>
            </a:r>
            <a:endParaRPr sz="3200" b="1" dirty="0">
              <a:solidFill>
                <a:schemeClr val="bg1">
                  <a:lumMod val="10000"/>
                </a:schemeClr>
              </a:solidFill>
              <a:latin typeface="+mn-lt"/>
              <a:cs typeface="Calibri Light" panose="020F0302020204030204" pitchFamily="34" charset="0"/>
            </a:endParaRPr>
          </a:p>
        </p:txBody>
      </p:sp>
      <p:sp>
        <p:nvSpPr>
          <p:cNvPr id="1433" name="Google Shape;1433;p37"/>
          <p:cNvSpPr txBox="1">
            <a:spLocks noGrp="1"/>
          </p:cNvSpPr>
          <p:nvPr>
            <p:ph type="subTitle" idx="2"/>
          </p:nvPr>
        </p:nvSpPr>
        <p:spPr>
          <a:xfrm flipH="1">
            <a:off x="596499" y="1952680"/>
            <a:ext cx="3649575" cy="319082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3600" b="1" dirty="0">
                <a:solidFill>
                  <a:srgbClr val="FF0000"/>
                </a:solidFill>
                <a:latin typeface="+mn-lt"/>
              </a:rPr>
              <a:t>2</a:t>
            </a:r>
            <a:r>
              <a:rPr lang="es" sz="3600" b="1" dirty="0" smtClean="0">
                <a:solidFill>
                  <a:srgbClr val="FF0000"/>
                </a:solidFill>
                <a:latin typeface="+mn-lt"/>
              </a:rPr>
              <a:t>. Thảo luận để xác định các dấu hiệu của bắt nạt học đường.</a:t>
            </a:r>
            <a:endParaRPr sz="3600" b="1" dirty="0">
              <a:solidFill>
                <a:srgbClr val="FF0000"/>
              </a:solidFill>
              <a:latin typeface="+mn-lt"/>
            </a:endParaRPr>
          </a:p>
        </p:txBody>
      </p:sp>
      <p:grpSp>
        <p:nvGrpSpPr>
          <p:cNvPr id="1434" name="Google Shape;1434;p37"/>
          <p:cNvGrpSpPr/>
          <p:nvPr/>
        </p:nvGrpSpPr>
        <p:grpSpPr>
          <a:xfrm>
            <a:off x="5358610" y="540000"/>
            <a:ext cx="2992017" cy="4253495"/>
            <a:chOff x="5358610" y="540000"/>
            <a:chExt cx="2992017" cy="4253495"/>
          </a:xfrm>
        </p:grpSpPr>
        <p:sp>
          <p:nvSpPr>
            <p:cNvPr id="1435" name="Google Shape;1435;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6" name="Google Shape;1436;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7" name="Google Shape;1437;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8" name="Google Shape;1438;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9" name="Google Shape;1439;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0" name="Google Shape;1440;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1" name="Google Shape;1441;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2" name="Google Shape;1442;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3" name="Google Shape;1443;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4" name="Google Shape;1444;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5" name="Google Shape;1445;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6" name="Google Shape;1446;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7" name="Google Shape;1447;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8" name="Google Shape;1448;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9" name="Google Shape;1449;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0" name="Google Shape;1450;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1" name="Google Shape;1451;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2" name="Google Shape;1452;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3" name="Google Shape;1453;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4" name="Google Shape;1454;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5" name="Google Shape;1455;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6" name="Google Shape;1456;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7" name="Google Shape;1457;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8" name="Google Shape;1458;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chemeClr val="accent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9" name="Google Shape;1459;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chemeClr val="accent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0" name="Google Shape;1460;p37"/>
            <p:cNvSpPr/>
            <p:nvPr/>
          </p:nvSpPr>
          <p:spPr>
            <a:xfrm flipH="1">
              <a:off x="6635543" y="4466210"/>
              <a:ext cx="63" cy="63"/>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1" name="Google Shape;1461;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2" name="Google Shape;1462;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3" name="Google Shape;1463;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4" name="Google Shape;1464;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5" name="Google Shape;1465;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6" name="Google Shape;1466;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7" name="Google Shape;1467;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8" name="Google Shape;1468;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9" name="Google Shape;1469;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0" name="Google Shape;1470;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1" name="Google Shape;1471;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2" name="Google Shape;1472;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3" name="Google Shape;1473;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4" name="Google Shape;1474;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chemeClr val="accent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5" name="Google Shape;1475;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6" name="Google Shape;1476;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7" name="Google Shape;1477;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8" name="Google Shape;1478;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9" name="Google Shape;1479;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0" name="Google Shape;1480;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1" name="Google Shape;1481;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2" name="Google Shape;1482;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3" name="Google Shape;1483;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4" name="Google Shape;1484;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5" name="Google Shape;1485;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6" name="Google Shape;1486;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7" name="Google Shape;1487;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8" name="Google Shape;1488;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9" name="Google Shape;1489;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0" name="Google Shape;1490;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1" name="Google Shape;1491;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2" name="Google Shape;1492;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3" name="Google Shape;1493;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4" name="Google Shape;1494;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5" name="Google Shape;1495;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6" name="Google Shape;1496;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7" name="Google Shape;1497;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8" name="Google Shape;1498;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9" name="Google Shape;1499;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0" name="Google Shape;1500;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1" name="Google Shape;1501;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2" name="Google Shape;1502;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3" name="Google Shape;1503;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4" name="Google Shape;1504;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5" name="Google Shape;1505;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6" name="Google Shape;1506;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7" name="Google Shape;1507;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8" name="Google Shape;1508;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9" name="Google Shape;1509;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0" name="Google Shape;1510;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1" name="Google Shape;1511;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2" name="Google Shape;1512;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3" name="Google Shape;1513;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4" name="Google Shape;1514;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5" name="Google Shape;1515;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6" name="Google Shape;1516;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7" name="Google Shape;1517;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8" name="Google Shape;1518;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9" name="Google Shape;1519;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0" name="Google Shape;1520;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1" name="Google Shape;1521;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2" name="Google Shape;1522;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3" name="Google Shape;1523;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4" name="Google Shape;1524;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5" name="Google Shape;1525;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6" name="Google Shape;1526;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7" name="Google Shape;1527;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8" name="Google Shape;1528;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9" name="Google Shape;1529;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0" name="Google Shape;1530;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1" name="Google Shape;1531;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2" name="Google Shape;1532;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3" name="Google Shape;1533;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4" name="Google Shape;1534;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5" name="Google Shape;1535;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6" name="Google Shape;1536;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7" name="Google Shape;1537;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8" name="Google Shape;1538;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9" name="Google Shape;1539;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0" name="Google Shape;1540;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1" name="Google Shape;1541;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2" name="Google Shape;1542;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3" name="Google Shape;1543;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4" name="Google Shape;1544;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5" name="Google Shape;1545;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6" name="Google Shape;1546;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7" name="Google Shape;1547;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8" name="Google Shape;1548;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9" name="Google Shape;1549;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0" name="Google Shape;1550;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1" name="Google Shape;1551;p37"/>
            <p:cNvSpPr/>
            <p:nvPr/>
          </p:nvSpPr>
          <p:spPr>
            <a:xfrm flipH="1">
              <a:off x="6883836" y="3353610"/>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2" name="Google Shape;1552;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3" name="Google Shape;1553;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4" name="Google Shape;1554;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5" name="Google Shape;1555;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6" name="Google Shape;1556;p37"/>
            <p:cNvSpPr/>
            <p:nvPr/>
          </p:nvSpPr>
          <p:spPr>
            <a:xfrm flipH="1">
              <a:off x="6556408" y="3397138"/>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7" name="Google Shape;1557;p37"/>
            <p:cNvSpPr/>
            <p:nvPr/>
          </p:nvSpPr>
          <p:spPr>
            <a:xfrm flipH="1">
              <a:off x="6468372" y="3363883"/>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8" name="Google Shape;1558;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9" name="Google Shape;1559;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0" name="Google Shape;1560;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1" name="Google Shape;1561;p37"/>
            <p:cNvSpPr/>
            <p:nvPr/>
          </p:nvSpPr>
          <p:spPr>
            <a:xfrm flipH="1">
              <a:off x="6315271" y="3311812"/>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2" name="Google Shape;1562;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3" name="Google Shape;1563;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4" name="Google Shape;1564;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5" name="Google Shape;1565;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6" name="Google Shape;1566;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7" name="Google Shape;1567;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8" name="Google Shape;1568;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9" name="Google Shape;1569;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0" name="Google Shape;1570;p37"/>
            <p:cNvSpPr/>
            <p:nvPr/>
          </p:nvSpPr>
          <p:spPr>
            <a:xfrm flipH="1">
              <a:off x="6551030" y="3396513"/>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1" name="Google Shape;1571;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2" name="Google Shape;1572;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3" name="Google Shape;1573;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4" name="Google Shape;1574;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5" name="Google Shape;1575;p37"/>
            <p:cNvSpPr/>
            <p:nvPr/>
          </p:nvSpPr>
          <p:spPr>
            <a:xfrm flipH="1">
              <a:off x="6313582" y="3293550"/>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6" name="Google Shape;1576;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7" name="Google Shape;1577;p37"/>
            <p:cNvSpPr/>
            <p:nvPr/>
          </p:nvSpPr>
          <p:spPr>
            <a:xfrm flipH="1">
              <a:off x="6882773" y="3346105"/>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8" name="Google Shape;1578;p37"/>
            <p:cNvSpPr/>
            <p:nvPr/>
          </p:nvSpPr>
          <p:spPr>
            <a:xfrm flipH="1">
              <a:off x="6935851"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9" name="Google Shape;1579;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0" name="Google Shape;1580;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1" name="Google Shape;1581;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2" name="Google Shape;1582;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3" name="Google Shape;1583;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4" name="Google Shape;1584;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5" name="Google Shape;1585;p37"/>
            <p:cNvSpPr/>
            <p:nvPr/>
          </p:nvSpPr>
          <p:spPr>
            <a:xfrm flipH="1">
              <a:off x="6859319" y="3602499"/>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6" name="Google Shape;1586;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7" name="Google Shape;1587;p37"/>
            <p:cNvSpPr/>
            <p:nvPr/>
          </p:nvSpPr>
          <p:spPr>
            <a:xfrm flipH="1">
              <a:off x="6933788"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8" name="Google Shape;1588;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9" name="Google Shape;1589;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0" name="Google Shape;1590;p37"/>
            <p:cNvSpPr/>
            <p:nvPr/>
          </p:nvSpPr>
          <p:spPr>
            <a:xfrm flipH="1">
              <a:off x="6432723" y="3354689"/>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1" name="Google Shape;1591;p37"/>
            <p:cNvSpPr/>
            <p:nvPr/>
          </p:nvSpPr>
          <p:spPr>
            <a:xfrm flipH="1">
              <a:off x="6453675" y="3371951"/>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2" name="Google Shape;159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3" name="Google Shape;1593;p37"/>
            <p:cNvSpPr/>
            <p:nvPr/>
          </p:nvSpPr>
          <p:spPr>
            <a:xfrm flipH="1">
              <a:off x="6790430" y="3338589"/>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4" name="Google Shape;159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5" name="Google Shape;159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6" name="Google Shape;159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7" name="Google Shape;159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8" name="Google Shape;159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9" name="Google Shape;159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0" name="Google Shape;1600;p37"/>
            <p:cNvSpPr/>
            <p:nvPr/>
          </p:nvSpPr>
          <p:spPr>
            <a:xfrm flipH="1">
              <a:off x="6675903" y="3966175"/>
              <a:ext cx="232522" cy="260203"/>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1" name="Google Shape;160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2" name="Google Shape;160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3" name="Google Shape;160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4" name="Google Shape;160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5" name="Google Shape;160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6" name="Google Shape;160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7" name="Google Shape;160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8" name="Google Shape;160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9" name="Google Shape;160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0" name="Google Shape;161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1" name="Google Shape;161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2" name="Google Shape;161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3" name="Google Shape;161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4" name="Google Shape;161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5" name="Google Shape;161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6" name="Google Shape;161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7" name="Google Shape;161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8" name="Google Shape;161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9" name="Google Shape;161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0" name="Google Shape;162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1" name="Google Shape;162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2" name="Google Shape;162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3" name="Google Shape;162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4" name="Google Shape;162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5" name="Google Shape;162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6" name="Google Shape;162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7" name="Google Shape;162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8" name="Google Shape;162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9" name="Google Shape;162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0" name="Google Shape;163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1" name="Google Shape;163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2" name="Google Shape;163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3" name="Google Shape;163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4" name="Google Shape;163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5" name="Google Shape;163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6" name="Google Shape;163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grpSp>
          <p:nvGrpSpPr>
            <p:cNvPr id="1637" name="Google Shape;1637;p37"/>
            <p:cNvGrpSpPr/>
            <p:nvPr/>
          </p:nvGrpSpPr>
          <p:grpSpPr>
            <a:xfrm>
              <a:off x="6720483" y="1546905"/>
              <a:ext cx="1630144" cy="1130547"/>
              <a:chOff x="6720483" y="1546905"/>
              <a:chExt cx="1630144" cy="1130547"/>
            </a:xfrm>
          </p:grpSpPr>
          <p:sp>
            <p:nvSpPr>
              <p:cNvPr id="1638" name="Google Shape;1638;p37"/>
              <p:cNvSpPr/>
              <p:nvPr/>
            </p:nvSpPr>
            <p:spPr>
              <a:xfrm rot="10800000">
                <a:off x="6720483" y="1546905"/>
                <a:ext cx="1630144" cy="1130547"/>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9" name="Google Shape;1639;p37"/>
              <p:cNvSpPr txBox="1"/>
              <p:nvPr/>
            </p:nvSpPr>
            <p:spPr>
              <a:xfrm>
                <a:off x="6967374" y="1728725"/>
                <a:ext cx="1136400" cy="673200"/>
              </a:xfrm>
              <a:prstGeom prst="rect">
                <a:avLst/>
              </a:prstGeom>
              <a:noFill/>
              <a:ln>
                <a:noFill/>
              </a:ln>
            </p:spPr>
            <p:txBody>
              <a:bodyPr spcFirstLastPara="1" wrap="square" lIns="91425" tIns="91425" rIns="91425" bIns="91425" anchor="ctr" anchorCtr="0">
                <a:noAutofit/>
              </a:bodyPr>
              <a:lstStyle/>
              <a:p>
                <a:pPr algn="ctr"/>
                <a:r>
                  <a:rPr lang="es" sz="2400" dirty="0" smtClean="0">
                    <a:solidFill>
                      <a:srgbClr val="538179"/>
                    </a:solidFill>
                    <a:latin typeface="Times New Roman"/>
                    <a:ea typeface="Denk One"/>
                    <a:cs typeface="Denk One"/>
                    <a:sym typeface="Denk One"/>
                  </a:rPr>
                  <a:t>HĐ NHÓM</a:t>
                </a:r>
                <a:endParaRPr sz="2400" dirty="0">
                  <a:solidFill>
                    <a:srgbClr val="538179"/>
                  </a:solidFill>
                  <a:latin typeface="Times New Roman"/>
                  <a:ea typeface="Denk One"/>
                  <a:cs typeface="Denk One"/>
                  <a:sym typeface="Denk One"/>
                </a:endParaRPr>
              </a:p>
            </p:txBody>
          </p:sp>
        </p:grpSp>
      </p:grpSp>
    </p:spTree>
    <p:extLst>
      <p:ext uri="{BB962C8B-B14F-4D97-AF65-F5344CB8AC3E}">
        <p14:creationId xmlns:p14="http://schemas.microsoft.com/office/powerpoint/2010/main" val="2485503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nguage School Newsletter By Slidesgo">
  <a:themeElements>
    <a:clrScheme name="Simple Light">
      <a:dk1>
        <a:srgbClr val="538179"/>
      </a:dk1>
      <a:lt1>
        <a:srgbClr val="F4E9DF"/>
      </a:lt1>
      <a:dk2>
        <a:srgbClr val="4D372F"/>
      </a:dk2>
      <a:lt2>
        <a:srgbClr val="FFFFFF"/>
      </a:lt2>
      <a:accent1>
        <a:srgbClr val="D1D89A"/>
      </a:accent1>
      <a:accent2>
        <a:srgbClr val="DBD4CE"/>
      </a:accent2>
      <a:accent3>
        <a:srgbClr val="789C7C"/>
      </a:accent3>
      <a:accent4>
        <a:srgbClr val="81A785"/>
      </a:accent4>
      <a:accent5>
        <a:srgbClr val="FF7160"/>
      </a:accent5>
      <a:accent6>
        <a:srgbClr val="F8988D"/>
      </a:accent6>
      <a:hlink>
        <a:srgbClr val="528C45"/>
      </a:hlink>
      <a:folHlink>
        <a:srgbClr val="0097A7"/>
      </a:folHlink>
    </a:clrScheme>
    <a:fontScheme name="Custom 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nguage School Newsletter By Slidesgo">
  <a:themeElements>
    <a:clrScheme name="Simple Light">
      <a:dk1>
        <a:srgbClr val="538179"/>
      </a:dk1>
      <a:lt1>
        <a:srgbClr val="F4E9DF"/>
      </a:lt1>
      <a:dk2>
        <a:srgbClr val="4D372F"/>
      </a:dk2>
      <a:lt2>
        <a:srgbClr val="FFFFFF"/>
      </a:lt2>
      <a:accent1>
        <a:srgbClr val="D1D89A"/>
      </a:accent1>
      <a:accent2>
        <a:srgbClr val="DBD4CE"/>
      </a:accent2>
      <a:accent3>
        <a:srgbClr val="789C7C"/>
      </a:accent3>
      <a:accent4>
        <a:srgbClr val="81A785"/>
      </a:accent4>
      <a:accent5>
        <a:srgbClr val="FF7160"/>
      </a:accent5>
      <a:accent6>
        <a:srgbClr val="F8988D"/>
      </a:accent6>
      <a:hlink>
        <a:srgbClr val="528C45"/>
      </a:hlink>
      <a:folHlink>
        <a:srgbClr val="0097A7"/>
      </a:folHlink>
    </a:clrScheme>
    <a:fontScheme name="Custom 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1263</TotalTime>
  <Words>725</Words>
  <Application>Microsoft Office PowerPoint</Application>
  <PresentationFormat>On-screen Show (16:9)</PresentationFormat>
  <Paragraphs>97</Paragraphs>
  <Slides>25</Slides>
  <Notes>24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25</vt:i4>
      </vt:variant>
    </vt:vector>
  </HeadingPairs>
  <TitlesOfParts>
    <vt:vector size="41" baseType="lpstr">
      <vt:lpstr>Arial</vt:lpstr>
      <vt:lpstr>Barlow Condensed</vt:lpstr>
      <vt:lpstr>Anton</vt:lpstr>
      <vt:lpstr>Barlow</vt:lpstr>
      <vt:lpstr>Calibri Light</vt:lpstr>
      <vt:lpstr>Open Sans</vt:lpstr>
      <vt:lpstr>Gisha</vt:lpstr>
      <vt:lpstr>Barlow Semi Condensed Light</vt:lpstr>
      <vt:lpstr>Times New Roman</vt:lpstr>
      <vt:lpstr>Calibri</vt:lpstr>
      <vt:lpstr>Fira Sans Extra Condensed</vt:lpstr>
      <vt:lpstr>Denk One</vt:lpstr>
      <vt:lpstr>Barlow Semi Condensed</vt:lpstr>
      <vt:lpstr>思源黑体 CN Heavy</vt:lpstr>
      <vt:lpstr>Language School Newsletter By Slidesgo</vt:lpstr>
      <vt:lpstr>1_Language School Newsletter By Slidesgo</vt:lpstr>
      <vt:lpstr>HOẠT ĐỘNG TRẢI NGHIỆM 8</vt:lpstr>
      <vt:lpstr>EM VỚI  NHÀ TRƯỜNG</vt:lpstr>
      <vt:lpstr>NỘI DUNG CHỦ ĐỀ 1</vt:lpstr>
      <vt:lpstr>PHÒNG, TRÁNH  BẮT NẠT HỌC ĐƯỜNG                                     </vt:lpstr>
      <vt:lpstr>Nhận diện dấu hiệu  của bắt nạt học đường</vt:lpstr>
      <vt:lpstr>HOẠT ĐỘNG CÁ NHÂN</vt:lpstr>
      <vt:lpstr> - Việc đó diễn ra ở đâu? Khi nào? </vt:lpstr>
      <vt:lpstr>PowerPoint Presentation</vt:lpstr>
      <vt:lpstr>HOẠT ĐỘNG NHÓM</vt:lpstr>
      <vt:lpstr>PowerPoint Presentation</vt:lpstr>
      <vt:lpstr>PowerPoint Presentation</vt:lpstr>
      <vt:lpstr>   Xác định cách phòng, tránh bắt nạt học đường</vt:lpstr>
      <vt:lpstr>HOẠT ĐỘNG NHÓM</vt:lpstr>
      <vt:lpstr>PowerPoint Presentation</vt:lpstr>
      <vt:lpstr>PowerPoint Presentation</vt:lpstr>
      <vt:lpstr>    Thực hành kĩ năng phòng, tránh bắt nạt học đường</vt:lpstr>
      <vt:lpstr>HOẠT ĐỘNG NHÓM</vt:lpstr>
      <vt:lpstr>PowerPoint Presentation</vt:lpstr>
      <vt:lpstr>PowerPoint Presentation</vt:lpstr>
      <vt:lpstr>    Rèn luyện kĩ năng phòng, tránh bắt nạt học đường</vt:lpstr>
      <vt:lpstr>          - Chủ động phòng, tránh các hành vi bắt nạt học đường, giúp người khác nhận ra các dấu hiệu của hành vi bắt nạt và chia sẻ kết quả thực hiện.  - Thiết kế hình ảnh, thông điệp “Lớp học không có bắt nạt”. </vt:lpstr>
      <vt:lpstr>           </vt:lpstr>
      <vt:lpstr>     Gợi ý: </vt:lpstr>
      <vt:lpstr>HƯỚNG DẪN TỰ HỌC</vt:lpstr>
      <vt:lpstr>CHÚC CÁC EM HỌC TỐT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SCHOOL NEWSLETTER</dc:title>
  <cp:lastModifiedBy>DRAGON</cp:lastModifiedBy>
  <cp:revision>71</cp:revision>
  <dcterms:modified xsi:type="dcterms:W3CDTF">2024-09-24T13:08:59Z</dcterms:modified>
</cp:coreProperties>
</file>