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4" r:id="rId3"/>
    <p:sldId id="257" r:id="rId4"/>
    <p:sldId id="295" r:id="rId5"/>
    <p:sldId id="261" r:id="rId6"/>
    <p:sldId id="296" r:id="rId7"/>
    <p:sldId id="308" r:id="rId8"/>
    <p:sldId id="278" r:id="rId9"/>
    <p:sldId id="300" r:id="rId10"/>
    <p:sldId id="305" r:id="rId11"/>
    <p:sldId id="306" r:id="rId12"/>
    <p:sldId id="280" r:id="rId13"/>
    <p:sldId id="281" r:id="rId14"/>
    <p:sldId id="293" r:id="rId15"/>
    <p:sldId id="307" r:id="rId16"/>
    <p:sldId id="274" r:id="rId17"/>
    <p:sldId id="27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BCBCBC"/>
    <a:srgbClr val="C8C8C8"/>
    <a:srgbClr val="FFFFFF"/>
    <a:srgbClr val="FF00FF"/>
    <a:srgbClr val="A455B3"/>
    <a:srgbClr val="C66058"/>
    <a:srgbClr val="A6A6A6"/>
    <a:srgbClr val="B7B7B7"/>
    <a:srgbClr val="FCF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99" autoAdjust="0"/>
    <p:restoredTop sz="94660"/>
  </p:normalViewPr>
  <p:slideViewPr>
    <p:cSldViewPr snapToGrid="0">
      <p:cViewPr varScale="1">
        <p:scale>
          <a:sx n="65" d="100"/>
          <a:sy n="65" d="100"/>
        </p:scale>
        <p:origin x="72"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vi-VN"/>
              <a:t>Bấm để sửa kiểu tiêu đề Bản cái</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36A661A-3546-448C-90F8-321A9DCED7C4}" type="datetimeFigureOut">
              <a:rPr lang="vi-VN" smtClean="0"/>
              <a:t>18/10/2024</a:t>
            </a:fld>
            <a:endParaRPr lang="vi-VN"/>
          </a:p>
        </p:txBody>
      </p:sp>
      <p:sp>
        <p:nvSpPr>
          <p:cNvPr id="5" name="Footer Placeholder 4"/>
          <p:cNvSpPr>
            <a:spLocks noGrp="1"/>
          </p:cNvSpPr>
          <p:nvPr>
            <p:ph type="ftr" sz="quarter" idx="11"/>
          </p:nvPr>
        </p:nvSpPr>
        <p:spPr>
          <a:xfrm>
            <a:off x="3962399" y="5870575"/>
            <a:ext cx="4893958" cy="377825"/>
          </a:xfrm>
        </p:spPr>
        <p:txBody>
          <a:bodyPr/>
          <a:lstStyle/>
          <a:p>
            <a:endParaRPr lang="vi-VN"/>
          </a:p>
        </p:txBody>
      </p:sp>
      <p:sp>
        <p:nvSpPr>
          <p:cNvPr id="6" name="Slide Number Placeholder 5"/>
          <p:cNvSpPr>
            <a:spLocks noGrp="1"/>
          </p:cNvSpPr>
          <p:nvPr>
            <p:ph type="sldNum" sz="quarter" idx="12"/>
          </p:nvPr>
        </p:nvSpPr>
        <p:spPr>
          <a:xfrm>
            <a:off x="10608958" y="5870575"/>
            <a:ext cx="551167" cy="377825"/>
          </a:xfrm>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32378575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B36A661A-3546-448C-90F8-321A9DCED7C4}" type="datetimeFigureOut">
              <a:rPr lang="vi-VN" smtClean="0"/>
              <a:t>18/10/2024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370361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vi-VN"/>
              <a:t>Bấm để sửa kiểu tiêu đề Bản cái</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18/10/2024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120411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vi-VN"/>
              <a:t>Bấm để sửa kiểu tiêu đề Bản cái</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18/10/2024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694577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vi-VN"/>
              <a:t>Bấm để sửa kiểu tiêu đề Bản cái</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18/10/2024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603028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vi-VN"/>
              <a:t>Bấm để sửa kiểu tiêu đề Bản cái</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vi-VN"/>
              <a:t>Bấm để chỉnh sửa kiểu văn bản của Bản cái</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18/10/2024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478811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vi-VN"/>
              <a:t>Bấm để sửa kiểu tiêu đề Bản cái</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vi-VN"/>
              <a:t>Bấm để chỉnh sửa kiểu văn bản của Bản cái</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18/10/2024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697585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36A661A-3546-448C-90F8-321A9DCED7C4}" type="datetimeFigureOut">
              <a:rPr lang="vi-VN" smtClean="0"/>
              <a:t>18/10/2024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
        <p:nvSpPr>
          <p:cNvPr id="8" name="Title 1"/>
          <p:cNvSpPr>
            <a:spLocks noGrp="1"/>
          </p:cNvSpPr>
          <p:nvPr>
            <p:ph type="title"/>
          </p:nvPr>
        </p:nvSpPr>
        <p:spPr>
          <a:xfrm>
            <a:off x="685801" y="609600"/>
            <a:ext cx="10131425" cy="1456267"/>
          </a:xfrm>
        </p:spPr>
        <p:txBody>
          <a:bodyPr/>
          <a:lstStyle/>
          <a:p>
            <a:r>
              <a:rPr lang="vi-VN"/>
              <a:t>Bấm để sửa kiểu tiêu đề Bản cái</a:t>
            </a:r>
            <a:endParaRPr lang="en-US" dirty="0"/>
          </a:p>
        </p:txBody>
      </p:sp>
    </p:spTree>
    <p:extLst>
      <p:ext uri="{BB962C8B-B14F-4D97-AF65-F5344CB8AC3E}">
        <p14:creationId xmlns:p14="http://schemas.microsoft.com/office/powerpoint/2010/main" val="3069110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36A661A-3546-448C-90F8-321A9DCED7C4}" type="datetimeFigureOut">
              <a:rPr lang="vi-VN" smtClean="0"/>
              <a:t>18/10/2024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76986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nchor="ct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B36A661A-3546-448C-90F8-321A9DCED7C4}" type="datetimeFigureOut">
              <a:rPr lang="vi-VN" smtClean="0"/>
              <a:t>18/10/2024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44665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vi-VN"/>
              <a:t>Bấm để sửa kiểu tiêu đề Bản cái</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B36A661A-3546-448C-90F8-321A9DCED7C4}" type="datetimeFigureOut">
              <a:rPr lang="vi-VN" smtClean="0"/>
              <a:t>18/10/2024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046670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B36A661A-3546-448C-90F8-321A9DCED7C4}" type="datetimeFigureOut">
              <a:rPr lang="vi-VN" smtClean="0"/>
              <a:t>18/10/2024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3512860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B36A661A-3546-448C-90F8-321A9DCED7C4}" type="datetimeFigureOut">
              <a:rPr lang="vi-VN" smtClean="0"/>
              <a:t>18/10/2024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2325131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B36A661A-3546-448C-90F8-321A9DCED7C4}" type="datetimeFigureOut">
              <a:rPr lang="vi-VN" smtClean="0"/>
              <a:t>18/10/2024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417756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36A661A-3546-448C-90F8-321A9DCED7C4}" type="datetimeFigureOut">
              <a:rPr lang="vi-VN" smtClean="0"/>
              <a:t>18/10/2024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1725155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vi-VN"/>
              <a:t>Bấm để sửa kiểu tiêu đề Bản cái</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B36A661A-3546-448C-90F8-321A9DCED7C4}" type="datetimeFigureOut">
              <a:rPr lang="vi-VN" smtClean="0"/>
              <a:t>18/10/2024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893236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vi-VN"/>
              <a:t>Bấm để sửa kiểu tiêu đề Bản cái</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B36A661A-3546-448C-90F8-321A9DCED7C4}" type="datetimeFigureOut">
              <a:rPr lang="vi-VN" smtClean="0"/>
              <a:t>18/10/2024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E60B538-BEDC-46D7-A468-289CAA484A0F}" type="slidenum">
              <a:rPr lang="vi-VN" smtClean="0"/>
              <a:t>‹#›</a:t>
            </a:fld>
            <a:endParaRPr lang="vi-VN"/>
          </a:p>
        </p:txBody>
      </p:sp>
    </p:spTree>
    <p:extLst>
      <p:ext uri="{BB962C8B-B14F-4D97-AF65-F5344CB8AC3E}">
        <p14:creationId xmlns:p14="http://schemas.microsoft.com/office/powerpoint/2010/main" val="4249459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36A661A-3546-448C-90F8-321A9DCED7C4}" type="datetimeFigureOut">
              <a:rPr lang="vi-VN" smtClean="0"/>
              <a:t>18/10/2024</a:t>
            </a:fld>
            <a:endParaRPr lang="vi-VN"/>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vi-VN"/>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E60B538-BEDC-46D7-A468-289CAA484A0F}" type="slidenum">
              <a:rPr lang="vi-VN" smtClean="0"/>
              <a:t>‹#›</a:t>
            </a:fld>
            <a:endParaRPr lang="vi-VN"/>
          </a:p>
        </p:txBody>
      </p:sp>
    </p:spTree>
    <p:extLst>
      <p:ext uri="{BB962C8B-B14F-4D97-AF65-F5344CB8AC3E}">
        <p14:creationId xmlns:p14="http://schemas.microsoft.com/office/powerpoint/2010/main" val="7151062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3.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8.png"/><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6.png"/><Relationship Id="rId12" Type="http://schemas.microsoft.com/office/2007/relationships/hdphoto" Target="../media/hdphoto5.wdp"/><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5.png"/><Relationship Id="rId10" Type="http://schemas.microsoft.com/office/2007/relationships/hdphoto" Target="../media/hdphoto4.wdp"/><Relationship Id="rId4" Type="http://schemas.openxmlformats.org/officeDocument/2006/relationships/image" Target="../media/image8.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0.png"/><Relationship Id="rId7" Type="http://schemas.openxmlformats.org/officeDocument/2006/relationships/image" Target="../media/image21.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6" name="Picture 12" descr="Hình nền Ngày Hội đọc Sách Mẫu áp Phích áp Phích Sự Kiện Nhà Sự Kiện Ảnh  Nền, Quảng, Ngày Hội đọc Sách, Mẫu Nhà Vector để tải xuống miễn phí">
            <a:extLst>
              <a:ext uri="{FF2B5EF4-FFF2-40B4-BE49-F238E27FC236}">
                <a16:creationId xmlns:a16="http://schemas.microsoft.com/office/drawing/2014/main" id="{65B1300F-1C07-4AB2-BC8D-34B2FF3A3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31C407EB-CEC8-4E71-9581-9A81C5E73FCE}"/>
              </a:ext>
            </a:extLst>
          </p:cNvPr>
          <p:cNvSpPr txBox="1"/>
          <p:nvPr/>
        </p:nvSpPr>
        <p:spPr>
          <a:xfrm>
            <a:off x="3932339" y="2105561"/>
            <a:ext cx="6402898" cy="1323439"/>
          </a:xfrm>
          <a:prstGeom prst="rect">
            <a:avLst/>
          </a:prstGeom>
          <a:noFill/>
        </p:spPr>
        <p:txBody>
          <a:bodyPr wrap="square" rtlCol="0">
            <a:spAutoFit/>
          </a:bodyPr>
          <a:lstStyle/>
          <a:p>
            <a:pPr algn="ctr"/>
            <a:r>
              <a:rPr lang="en-US" sz="4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3: HỌC TẬP TỰ GIÁC</a:t>
            </a:r>
          </a:p>
          <a:p>
            <a:pPr algn="ctr"/>
            <a:r>
              <a:rPr lang="en-US" sz="4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TÍCH CỰC</a:t>
            </a:r>
            <a:endParaRPr lang="vi-VN" sz="4000" b="1" dirty="0">
              <a:ln w="9525">
                <a:solidFill>
                  <a:schemeClr val="bg1"/>
                </a:solidFill>
                <a:prstDash val="solid"/>
              </a:ln>
              <a:solidFill>
                <a:srgbClr val="FFC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B25A7C7C-76EE-4884-8707-8C66B78AF4CF}"/>
              </a:ext>
            </a:extLst>
          </p:cNvPr>
          <p:cNvSpPr txBox="1"/>
          <p:nvPr/>
        </p:nvSpPr>
        <p:spPr>
          <a:xfrm>
            <a:off x="3932339" y="3435292"/>
            <a:ext cx="2930555" cy="477054"/>
          </a:xfrm>
          <a:prstGeom prst="rect">
            <a:avLst/>
          </a:prstGeom>
          <a:noFill/>
        </p:spPr>
        <p:txBody>
          <a:bodyPr wrap="square" rtlCol="0">
            <a:spAutoFit/>
          </a:bodyPr>
          <a:lstStyle/>
          <a:p>
            <a:r>
              <a:rPr lang="en-US" sz="2500" dirty="0" err="1">
                <a:solidFill>
                  <a:schemeClr val="bg1"/>
                </a:solidFill>
                <a:latin typeface="Times New Roman" panose="02020603050405020304" pitchFamily="18" charset="0"/>
                <a:cs typeface="Times New Roman" panose="02020603050405020304" pitchFamily="18" charset="0"/>
              </a:rPr>
              <a:t>Giáo</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viên</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giảng</a:t>
            </a:r>
            <a:r>
              <a:rPr lang="en-US" sz="2500" dirty="0">
                <a:solidFill>
                  <a:schemeClr val="bg1"/>
                </a:solidFill>
                <a:latin typeface="Times New Roman" panose="02020603050405020304" pitchFamily="18" charset="0"/>
                <a:cs typeface="Times New Roman" panose="02020603050405020304" pitchFamily="18" charset="0"/>
              </a:rPr>
              <a:t> </a:t>
            </a:r>
            <a:r>
              <a:rPr lang="en-US" sz="2500" dirty="0" err="1">
                <a:solidFill>
                  <a:schemeClr val="bg1"/>
                </a:solidFill>
                <a:latin typeface="Times New Roman" panose="02020603050405020304" pitchFamily="18" charset="0"/>
                <a:cs typeface="Times New Roman" panose="02020603050405020304" pitchFamily="18" charset="0"/>
              </a:rPr>
              <a:t>dạy</a:t>
            </a:r>
            <a:r>
              <a:rPr lang="en-US" sz="2500" dirty="0">
                <a:solidFill>
                  <a:schemeClr val="bg1"/>
                </a:solidFill>
                <a:latin typeface="Times New Roman" panose="02020603050405020304" pitchFamily="18" charset="0"/>
                <a:cs typeface="Times New Roman" panose="02020603050405020304" pitchFamily="18" charset="0"/>
              </a:rPr>
              <a:t>:</a:t>
            </a:r>
            <a:endParaRPr lang="vi-VN" sz="25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01678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100+ Background học tập đẹp">
            <a:extLst>
              <a:ext uri="{FF2B5EF4-FFF2-40B4-BE49-F238E27FC236}">
                <a16:creationId xmlns:a16="http://schemas.microsoft.com/office/drawing/2014/main" id="{EC1D4813-3F86-4841-A021-64A0BA40A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49567" y="831373"/>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1" y="1530795"/>
            <a:ext cx="8749045"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trường</a:t>
            </a:r>
            <a:r>
              <a:rPr lang="vi-VN" sz="2000" b="1" dirty="0">
                <a:solidFill>
                  <a:schemeClr val="bg1"/>
                </a:solidFill>
                <a:latin typeface="+mj-lt"/>
              </a:rPr>
              <a:t> </a:t>
            </a:r>
            <a:r>
              <a:rPr lang="vi-VN" sz="2000" b="1" dirty="0" err="1">
                <a:solidFill>
                  <a:schemeClr val="bg1"/>
                </a:solidFill>
                <a:latin typeface="+mj-lt"/>
              </a:rPr>
              <a:t>hợp</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3" name="Bong bóng Ý nghĩ: Hình đám mây 2">
            <a:extLst>
              <a:ext uri="{FF2B5EF4-FFF2-40B4-BE49-F238E27FC236}">
                <a16:creationId xmlns:a16="http://schemas.microsoft.com/office/drawing/2014/main" id="{BC3900FA-A159-409E-88C0-517BBEDACF3B}"/>
              </a:ext>
            </a:extLst>
          </p:cNvPr>
          <p:cNvSpPr/>
          <p:nvPr/>
        </p:nvSpPr>
        <p:spPr>
          <a:xfrm>
            <a:off x="650564" y="3796540"/>
            <a:ext cx="6568864" cy="2206053"/>
          </a:xfrm>
          <a:prstGeom prst="cloudCallout">
            <a:avLst>
              <a:gd name="adj1" fmla="val 122051"/>
              <a:gd name="adj2" fmla="val 18397"/>
            </a:avLst>
          </a:prstGeom>
        </p:spPr>
        <p:style>
          <a:lnRef idx="2">
            <a:schemeClr val="dk1"/>
          </a:lnRef>
          <a:fillRef idx="1">
            <a:schemeClr val="lt1"/>
          </a:fillRef>
          <a:effectRef idx="0">
            <a:schemeClr val="dk1"/>
          </a:effectRef>
          <a:fontRef idx="minor">
            <a:schemeClr val="dk1"/>
          </a:fontRef>
        </p:style>
        <p:txBody>
          <a:bodyPr rtlCol="0" anchor="ctr"/>
          <a:lstStyle/>
          <a:p>
            <a:pPr algn="ctr"/>
            <a:r>
              <a:rPr lang="vi-VN" sz="2800" dirty="0">
                <a:solidFill>
                  <a:schemeClr val="bg1"/>
                </a:solidFill>
              </a:rPr>
              <a:t>Qua 3 </a:t>
            </a:r>
            <a:r>
              <a:rPr lang="vi-VN" sz="2800" dirty="0" err="1">
                <a:solidFill>
                  <a:schemeClr val="bg1"/>
                </a:solidFill>
              </a:rPr>
              <a:t>trường</a:t>
            </a:r>
            <a:r>
              <a:rPr lang="vi-VN" sz="2800" dirty="0">
                <a:solidFill>
                  <a:schemeClr val="bg1"/>
                </a:solidFill>
              </a:rPr>
              <a:t> </a:t>
            </a:r>
            <a:r>
              <a:rPr lang="vi-VN" sz="2800" dirty="0" err="1">
                <a:solidFill>
                  <a:schemeClr val="bg1"/>
                </a:solidFill>
              </a:rPr>
              <a:t>hợp</a:t>
            </a:r>
            <a:r>
              <a:rPr lang="vi-VN" sz="2800" dirty="0">
                <a:solidFill>
                  <a:schemeClr val="bg1"/>
                </a:solidFill>
              </a:rPr>
              <a:t> trên, theo em </a:t>
            </a:r>
            <a:r>
              <a:rPr lang="vi-VN" sz="2800" dirty="0" err="1">
                <a:solidFill>
                  <a:schemeClr val="bg1"/>
                </a:solidFill>
              </a:rPr>
              <a:t>vì</a:t>
            </a:r>
            <a:r>
              <a:rPr lang="vi-VN" sz="2800" dirty="0">
                <a:solidFill>
                  <a:schemeClr val="bg1"/>
                </a:solidFill>
              </a:rPr>
              <a:t> sao </a:t>
            </a:r>
            <a:r>
              <a:rPr lang="vi-VN" sz="2800" dirty="0" err="1">
                <a:solidFill>
                  <a:schemeClr val="bg1"/>
                </a:solidFill>
              </a:rPr>
              <a:t>học</a:t>
            </a:r>
            <a:r>
              <a:rPr lang="vi-VN" sz="2800" dirty="0">
                <a:solidFill>
                  <a:schemeClr val="bg1"/>
                </a:solidFill>
              </a:rPr>
              <a:t> sinh </a:t>
            </a:r>
            <a:r>
              <a:rPr lang="vi-VN" sz="2800" dirty="0" err="1">
                <a:solidFill>
                  <a:schemeClr val="bg1"/>
                </a:solidFill>
              </a:rPr>
              <a:t>cần</a:t>
            </a:r>
            <a:r>
              <a:rPr lang="vi-VN" sz="2800" dirty="0">
                <a:solidFill>
                  <a:schemeClr val="bg1"/>
                </a:solidFill>
              </a:rPr>
              <a:t> </a:t>
            </a:r>
            <a:r>
              <a:rPr lang="vi-VN" sz="2800" dirty="0" err="1">
                <a:solidFill>
                  <a:schemeClr val="bg1"/>
                </a:solidFill>
              </a:rPr>
              <a:t>phải</a:t>
            </a:r>
            <a:r>
              <a:rPr lang="vi-VN" sz="2800" dirty="0">
                <a:solidFill>
                  <a:schemeClr val="bg1"/>
                </a:solidFill>
              </a:rPr>
              <a:t> </a:t>
            </a:r>
            <a:r>
              <a:rPr lang="vi-VN" sz="2800" dirty="0" err="1">
                <a:solidFill>
                  <a:schemeClr val="bg1"/>
                </a:solidFill>
              </a:rPr>
              <a:t>tự</a:t>
            </a:r>
            <a:r>
              <a:rPr lang="vi-VN" sz="2800" dirty="0">
                <a:solidFill>
                  <a:schemeClr val="bg1"/>
                </a:solidFill>
              </a:rPr>
              <a:t> </a:t>
            </a:r>
            <a:r>
              <a:rPr lang="vi-VN" sz="2800" dirty="0" err="1">
                <a:solidFill>
                  <a:schemeClr val="bg1"/>
                </a:solidFill>
              </a:rPr>
              <a:t>giác</a:t>
            </a:r>
            <a:r>
              <a:rPr lang="vi-VN" sz="2800" dirty="0">
                <a:solidFill>
                  <a:schemeClr val="bg1"/>
                </a:solidFill>
              </a:rPr>
              <a:t>, </a:t>
            </a:r>
            <a:r>
              <a:rPr lang="vi-VN" sz="2800" dirty="0" err="1">
                <a:solidFill>
                  <a:schemeClr val="bg1"/>
                </a:solidFill>
              </a:rPr>
              <a:t>tích</a:t>
            </a:r>
            <a:r>
              <a:rPr lang="vi-VN" sz="2800" dirty="0">
                <a:solidFill>
                  <a:schemeClr val="bg1"/>
                </a:solidFill>
              </a:rPr>
              <a:t> </a:t>
            </a:r>
            <a:r>
              <a:rPr lang="vi-VN" sz="2800" dirty="0" err="1">
                <a:solidFill>
                  <a:schemeClr val="bg1"/>
                </a:solidFill>
              </a:rPr>
              <a:t>cực</a:t>
            </a:r>
            <a:r>
              <a:rPr lang="vi-VN" sz="2800" dirty="0">
                <a:solidFill>
                  <a:schemeClr val="bg1"/>
                </a:solidFill>
              </a:rPr>
              <a:t> trong </a:t>
            </a:r>
            <a:r>
              <a:rPr lang="vi-VN" sz="2800" dirty="0" err="1">
                <a:solidFill>
                  <a:schemeClr val="bg1"/>
                </a:solidFill>
              </a:rPr>
              <a:t>học</a:t>
            </a:r>
            <a:r>
              <a:rPr lang="vi-VN" sz="2800" dirty="0">
                <a:solidFill>
                  <a:schemeClr val="bg1"/>
                </a:solidFill>
              </a:rPr>
              <a:t> </a:t>
            </a:r>
            <a:r>
              <a:rPr lang="vi-VN" sz="2800" dirty="0" err="1">
                <a:solidFill>
                  <a:schemeClr val="bg1"/>
                </a:solidFill>
              </a:rPr>
              <a:t>tập</a:t>
            </a:r>
            <a:r>
              <a:rPr lang="vi-VN" sz="2800" dirty="0">
                <a:solidFill>
                  <a:schemeClr val="bg1"/>
                </a:solidFill>
              </a:rPr>
              <a:t>?</a:t>
            </a:r>
          </a:p>
        </p:txBody>
      </p:sp>
      <p:sp>
        <p:nvSpPr>
          <p:cNvPr id="26" name="Bong bóng Ý nghĩ: Hình đám mây 25">
            <a:extLst>
              <a:ext uri="{FF2B5EF4-FFF2-40B4-BE49-F238E27FC236}">
                <a16:creationId xmlns:a16="http://schemas.microsoft.com/office/drawing/2014/main" id="{897871A7-74B8-4CF4-831B-718CD519AC3A}"/>
              </a:ext>
            </a:extLst>
          </p:cNvPr>
          <p:cNvSpPr/>
          <p:nvPr/>
        </p:nvSpPr>
        <p:spPr>
          <a:xfrm>
            <a:off x="6184617" y="1730849"/>
            <a:ext cx="5599489" cy="2451465"/>
          </a:xfrm>
          <a:prstGeom prst="cloudCallout">
            <a:avLst>
              <a:gd name="adj1" fmla="val 25829"/>
              <a:gd name="adj2" fmla="val 104381"/>
            </a:avLst>
          </a:prstGeom>
        </p:spPr>
        <p:style>
          <a:lnRef idx="2">
            <a:schemeClr val="dk1"/>
          </a:lnRef>
          <a:fillRef idx="1">
            <a:schemeClr val="lt1"/>
          </a:fillRef>
          <a:effectRef idx="0">
            <a:schemeClr val="dk1"/>
          </a:effectRef>
          <a:fontRef idx="minor">
            <a:schemeClr val="dk1"/>
          </a:fontRef>
        </p:style>
        <p:txBody>
          <a:bodyPr rtlCol="0" anchor="ctr"/>
          <a:lstStyle/>
          <a:p>
            <a:pPr algn="just"/>
            <a:r>
              <a:rPr lang="vi-VN" sz="2800" dirty="0">
                <a:solidFill>
                  <a:schemeClr val="bg1"/>
                </a:solidFill>
              </a:rPr>
              <a:t>Theo em, nên </a:t>
            </a:r>
            <a:r>
              <a:rPr lang="vi-VN" sz="2800" dirty="0" err="1">
                <a:solidFill>
                  <a:schemeClr val="bg1"/>
                </a:solidFill>
              </a:rPr>
              <a:t>góp</a:t>
            </a:r>
            <a:r>
              <a:rPr lang="vi-VN" sz="2800" dirty="0">
                <a:solidFill>
                  <a:schemeClr val="bg1"/>
                </a:solidFill>
              </a:rPr>
              <a:t> ý </a:t>
            </a:r>
            <a:r>
              <a:rPr lang="vi-VN" sz="2800" dirty="0" err="1">
                <a:solidFill>
                  <a:schemeClr val="bg1"/>
                </a:solidFill>
              </a:rPr>
              <a:t>nhắc</a:t>
            </a:r>
            <a:r>
              <a:rPr lang="vi-VN" sz="2800" dirty="0">
                <a:solidFill>
                  <a:schemeClr val="bg1"/>
                </a:solidFill>
              </a:rPr>
              <a:t> </a:t>
            </a:r>
            <a:r>
              <a:rPr lang="vi-VN" sz="2800" dirty="0" err="1">
                <a:solidFill>
                  <a:schemeClr val="bg1"/>
                </a:solidFill>
              </a:rPr>
              <a:t>nhở</a:t>
            </a:r>
            <a:r>
              <a:rPr lang="vi-VN" sz="2800" dirty="0">
                <a:solidFill>
                  <a:schemeClr val="bg1"/>
                </a:solidFill>
              </a:rPr>
              <a:t> </a:t>
            </a:r>
            <a:r>
              <a:rPr lang="vi-VN" sz="2800" dirty="0" err="1">
                <a:solidFill>
                  <a:schemeClr val="bg1"/>
                </a:solidFill>
              </a:rPr>
              <a:t>những</a:t>
            </a:r>
            <a:r>
              <a:rPr lang="vi-VN" sz="2800" dirty="0">
                <a:solidFill>
                  <a:schemeClr val="bg1"/>
                </a:solidFill>
              </a:rPr>
              <a:t> </a:t>
            </a:r>
            <a:r>
              <a:rPr lang="vi-VN" sz="2800" dirty="0" err="1">
                <a:solidFill>
                  <a:schemeClr val="bg1"/>
                </a:solidFill>
              </a:rPr>
              <a:t>bạn</a:t>
            </a:r>
            <a:r>
              <a:rPr lang="vi-VN" sz="2800" dirty="0">
                <a:solidFill>
                  <a:schemeClr val="bg1"/>
                </a:solidFill>
              </a:rPr>
              <a:t> chưa </a:t>
            </a:r>
            <a:r>
              <a:rPr lang="vi-VN" sz="2800" dirty="0" err="1">
                <a:solidFill>
                  <a:schemeClr val="bg1"/>
                </a:solidFill>
              </a:rPr>
              <a:t>tự</a:t>
            </a:r>
            <a:r>
              <a:rPr lang="vi-VN" sz="2800" dirty="0">
                <a:solidFill>
                  <a:schemeClr val="bg1"/>
                </a:solidFill>
              </a:rPr>
              <a:t> </a:t>
            </a:r>
            <a:r>
              <a:rPr lang="vi-VN" sz="2800" dirty="0" err="1">
                <a:solidFill>
                  <a:schemeClr val="bg1"/>
                </a:solidFill>
              </a:rPr>
              <a:t>giác</a:t>
            </a:r>
            <a:r>
              <a:rPr lang="vi-VN" sz="2800" dirty="0">
                <a:solidFill>
                  <a:schemeClr val="bg1"/>
                </a:solidFill>
              </a:rPr>
              <a:t>, </a:t>
            </a:r>
            <a:r>
              <a:rPr lang="vi-VN" sz="2800" dirty="0" err="1">
                <a:solidFill>
                  <a:schemeClr val="bg1"/>
                </a:solidFill>
              </a:rPr>
              <a:t>tích</a:t>
            </a:r>
            <a:r>
              <a:rPr lang="vi-VN" sz="2800" dirty="0">
                <a:solidFill>
                  <a:schemeClr val="bg1"/>
                </a:solidFill>
              </a:rPr>
              <a:t> </a:t>
            </a:r>
            <a:r>
              <a:rPr lang="vi-VN" sz="2800" dirty="0" err="1">
                <a:solidFill>
                  <a:schemeClr val="bg1"/>
                </a:solidFill>
              </a:rPr>
              <a:t>cực</a:t>
            </a:r>
            <a:r>
              <a:rPr lang="vi-VN" sz="2800" dirty="0">
                <a:solidFill>
                  <a:schemeClr val="bg1"/>
                </a:solidFill>
              </a:rPr>
              <a:t> </a:t>
            </a:r>
            <a:r>
              <a:rPr lang="vi-VN" sz="2800" dirty="0" err="1">
                <a:solidFill>
                  <a:schemeClr val="bg1"/>
                </a:solidFill>
              </a:rPr>
              <a:t>học</a:t>
            </a:r>
            <a:r>
              <a:rPr lang="vi-VN" sz="2800" dirty="0">
                <a:solidFill>
                  <a:schemeClr val="bg1"/>
                </a:solidFill>
              </a:rPr>
              <a:t> </a:t>
            </a:r>
            <a:r>
              <a:rPr lang="vi-VN" sz="2800" dirty="0" err="1">
                <a:solidFill>
                  <a:schemeClr val="bg1"/>
                </a:solidFill>
              </a:rPr>
              <a:t>tập</a:t>
            </a:r>
            <a:r>
              <a:rPr lang="vi-VN" sz="2800" dirty="0">
                <a:solidFill>
                  <a:schemeClr val="bg1"/>
                </a:solidFill>
              </a:rPr>
              <a:t> như </a:t>
            </a:r>
            <a:r>
              <a:rPr lang="vi-VN" sz="2800" dirty="0" err="1">
                <a:solidFill>
                  <a:schemeClr val="bg1"/>
                </a:solidFill>
              </a:rPr>
              <a:t>thế</a:t>
            </a:r>
            <a:r>
              <a:rPr lang="vi-VN" sz="2800" dirty="0">
                <a:solidFill>
                  <a:schemeClr val="bg1"/>
                </a:solidFill>
              </a:rPr>
              <a:t> </a:t>
            </a:r>
            <a:r>
              <a:rPr lang="vi-VN" sz="2800" dirty="0" err="1">
                <a:solidFill>
                  <a:schemeClr val="bg1"/>
                </a:solidFill>
              </a:rPr>
              <a:t>nào</a:t>
            </a:r>
            <a:r>
              <a:rPr lang="vi-VN" sz="2800" dirty="0">
                <a:solidFill>
                  <a:schemeClr val="bg1"/>
                </a:solidFill>
              </a:rPr>
              <a:t>?</a:t>
            </a:r>
          </a:p>
        </p:txBody>
      </p:sp>
      <p:pic>
        <p:nvPicPr>
          <p:cNvPr id="13314" name="Picture 2" descr="Giám đốc công ty TNHH hai thành viên trở lên có thể đồng thời là giám">
            <a:extLst>
              <a:ext uri="{FF2B5EF4-FFF2-40B4-BE49-F238E27FC236}">
                <a16:creationId xmlns:a16="http://schemas.microsoft.com/office/drawing/2014/main" id="{47A94700-C71A-43A1-8795-9A8979318C7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359" b="95866" l="4847" r="93112">
                        <a14:foregroundMark x1="50000" y1="41602" x2="50000" y2="41602"/>
                        <a14:foregroundMark x1="66837" y1="39018" x2="66837" y2="39018"/>
                        <a14:foregroundMark x1="64286" y1="37726" x2="66071" y2="36693"/>
                        <a14:foregroundMark x1="47704" y1="42894" x2="52551" y2="41602"/>
                        <a14:foregroundMark x1="15561" y1="29199" x2="15561" y2="29199"/>
                        <a14:foregroundMark x1="6122" y1="31525" x2="6122" y2="31525"/>
                        <a14:foregroundMark x1="6122" y1="31525" x2="6122" y2="31525"/>
                        <a14:foregroundMark x1="15561" y1="45995" x2="15561" y2="45995"/>
                        <a14:foregroundMark x1="22194" y1="12920" x2="22194" y2="12920"/>
                        <a14:foregroundMark x1="21684" y1="22739" x2="21684" y2="22739"/>
                        <a14:foregroundMark x1="23469" y1="8527" x2="23469" y2="8527"/>
                        <a14:foregroundMark x1="22959" y1="6460" x2="22959" y2="7752"/>
                        <a14:foregroundMark x1="25510" y1="5943" x2="25510" y2="5943"/>
                        <a14:foregroundMark x1="48214" y1="89664" x2="48214" y2="89664"/>
                        <a14:foregroundMark x1="52551" y1="94832" x2="52551" y2="94832"/>
                        <a14:foregroundMark x1="69898" y1="95866" x2="69898" y2="95866"/>
                        <a14:foregroundMark x1="91327" y1="15245" x2="91327" y2="15245"/>
                        <a14:foregroundMark x1="65561" y1="39018" x2="65561" y2="39018"/>
                        <a14:foregroundMark x1="82143" y1="32300" x2="82143" y2="32300"/>
                        <a14:foregroundMark x1="85204" y1="24806" x2="85204" y2="24806"/>
                        <a14:foregroundMark x1="82143" y1="31525" x2="82143" y2="31525"/>
                        <a14:foregroundMark x1="93367" y1="15245" x2="93367" y2="15245"/>
                        <a14:foregroundMark x1="92602" y1="9819" x2="92602" y2="9819"/>
                        <a14:foregroundMark x1="24745" y1="3359" x2="24745" y2="3359"/>
                      </a14:backgroundRemoval>
                    </a14:imgEffect>
                  </a14:imgLayer>
                </a14:imgProps>
              </a:ext>
              <a:ext uri="{28A0092B-C50C-407E-A947-70E740481C1C}">
                <a14:useLocalDpi xmlns:a14="http://schemas.microsoft.com/office/drawing/2010/main" val="0"/>
              </a:ext>
            </a:extLst>
          </a:blip>
          <a:srcRect/>
          <a:stretch>
            <a:fillRect/>
          </a:stretch>
        </p:blipFill>
        <p:spPr bwMode="auto">
          <a:xfrm>
            <a:off x="9655056" y="4267904"/>
            <a:ext cx="2026845" cy="1994478"/>
          </a:xfrm>
          <a:prstGeom prst="rect">
            <a:avLst/>
          </a:prstGeom>
          <a:noFill/>
          <a:extLst>
            <a:ext uri="{909E8E84-426E-40DD-AFC4-6F175D3DCCD1}">
              <a14:hiddenFill xmlns:a14="http://schemas.microsoft.com/office/drawing/2010/main">
                <a:solidFill>
                  <a:srgbClr val="FFFFFF"/>
                </a:solidFill>
              </a14:hiddenFill>
            </a:ext>
          </a:extLst>
        </p:spPr>
      </p:pic>
      <p:sp>
        <p:nvSpPr>
          <p:cNvPr id="20" name="Bong bóng Ý nghĩ: Hình đám mây 2">
            <a:extLst>
              <a:ext uri="{FF2B5EF4-FFF2-40B4-BE49-F238E27FC236}">
                <a16:creationId xmlns:a16="http://schemas.microsoft.com/office/drawing/2014/main" id="{BC3900FA-A159-409E-88C0-517BBEDACF3B}"/>
              </a:ext>
            </a:extLst>
          </p:cNvPr>
          <p:cNvSpPr/>
          <p:nvPr/>
        </p:nvSpPr>
        <p:spPr>
          <a:xfrm>
            <a:off x="536895" y="1995221"/>
            <a:ext cx="5628122" cy="1868856"/>
          </a:xfrm>
          <a:prstGeom prst="cloudCallout">
            <a:avLst>
              <a:gd name="adj1" fmla="val 92855"/>
              <a:gd name="adj2" fmla="val 88326"/>
            </a:avLst>
          </a:prstGeom>
        </p:spPr>
        <p:style>
          <a:lnRef idx="2">
            <a:schemeClr val="dk1"/>
          </a:lnRef>
          <a:fillRef idx="1">
            <a:schemeClr val="lt1"/>
          </a:fillRef>
          <a:effectRef idx="0">
            <a:schemeClr val="dk1"/>
          </a:effectRef>
          <a:fontRef idx="minor">
            <a:schemeClr val="dk1"/>
          </a:fontRef>
        </p:style>
        <p:txBody>
          <a:bodyPr rtlCol="0" anchor="ctr"/>
          <a:lstStyle/>
          <a:p>
            <a:pPr lvl="0" algn="just"/>
            <a:r>
              <a:rPr lang="vi-VN" sz="3200" dirty="0">
                <a:solidFill>
                  <a:prstClr val="black"/>
                </a:solidFill>
                <a:latin typeface="Times New Roman" panose="02020603050405020304" pitchFamily="18" charset="0"/>
              </a:rPr>
              <a:t>Em có suy nghĩ gì về việc làm của bạn </a:t>
            </a:r>
            <a:r>
              <a:rPr lang="en-US" sz="3200" dirty="0" smtClean="0">
                <a:solidFill>
                  <a:prstClr val="black"/>
                </a:solidFill>
                <a:latin typeface="Times New Roman" panose="02020603050405020304" pitchFamily="18" charset="0"/>
              </a:rPr>
              <a:t>N,</a:t>
            </a:r>
            <a:r>
              <a:rPr lang="vi-VN" sz="3200" dirty="0" smtClean="0">
                <a:solidFill>
                  <a:prstClr val="black"/>
                </a:solidFill>
                <a:latin typeface="Times New Roman" panose="02020603050405020304" pitchFamily="18" charset="0"/>
              </a:rPr>
              <a:t>H</a:t>
            </a:r>
            <a:r>
              <a:rPr lang="en-US" sz="3200" dirty="0" smtClean="0">
                <a:solidFill>
                  <a:prstClr val="black"/>
                </a:solidFill>
                <a:latin typeface="Times New Roman" panose="02020603050405020304" pitchFamily="18" charset="0"/>
              </a:rPr>
              <a:t>,T</a:t>
            </a:r>
            <a:r>
              <a:rPr lang="vi-VN" sz="3200" dirty="0" smtClean="0">
                <a:solidFill>
                  <a:prstClr val="black"/>
                </a:solidFill>
                <a:latin typeface="Times New Roman" panose="02020603050405020304" pitchFamily="18" charset="0"/>
              </a:rPr>
              <a:t>?</a:t>
            </a:r>
            <a:endParaRPr lang="vi-VN" sz="3200"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0090559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100+ Background học tập đẹp">
            <a:extLst>
              <a:ext uri="{FF2B5EF4-FFF2-40B4-BE49-F238E27FC236}">
                <a16:creationId xmlns:a16="http://schemas.microsoft.com/office/drawing/2014/main" id="{646510BE-B914-4034-8FF0-93CBF54B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Hình chữ nhật: Góc Tròn 39">
            <a:extLst>
              <a:ext uri="{FF2B5EF4-FFF2-40B4-BE49-F238E27FC236}">
                <a16:creationId xmlns:a16="http://schemas.microsoft.com/office/drawing/2014/main" id="{A0E03566-1720-4CA4-8F64-8063361C6F39}"/>
              </a:ext>
            </a:extLst>
          </p:cNvPr>
          <p:cNvSpPr/>
          <p:nvPr/>
        </p:nvSpPr>
        <p:spPr>
          <a:xfrm>
            <a:off x="329967" y="815646"/>
            <a:ext cx="11504102" cy="553455"/>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Hộp Văn bản 43">
            <a:extLst>
              <a:ext uri="{FF2B5EF4-FFF2-40B4-BE49-F238E27FC236}">
                <a16:creationId xmlns:a16="http://schemas.microsoft.com/office/drawing/2014/main" id="{C5DA76D8-B8C6-4531-BB35-BD7304CBB5F1}"/>
              </a:ext>
            </a:extLst>
          </p:cNvPr>
          <p:cNvSpPr txBox="1"/>
          <p:nvPr/>
        </p:nvSpPr>
        <p:spPr>
          <a:xfrm>
            <a:off x="6152482" y="923434"/>
            <a:ext cx="975386"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7345980" y="923434"/>
            <a:ext cx="1339423"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Khám</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phá</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8903515"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370188"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46" name="Hình chữ nhật 45">
            <a:extLst>
              <a:ext uri="{FF2B5EF4-FFF2-40B4-BE49-F238E27FC236}">
                <a16:creationId xmlns:a16="http://schemas.microsoft.com/office/drawing/2014/main" id="{AA52902D-B2C3-4954-8E31-5D7EA51EC5D7}"/>
              </a:ext>
            </a:extLst>
          </p:cNvPr>
          <p:cNvSpPr/>
          <p:nvPr/>
        </p:nvSpPr>
        <p:spPr>
          <a:xfrm>
            <a:off x="4468577" y="3372374"/>
            <a:ext cx="6178908" cy="707886"/>
          </a:xfrm>
          <a:prstGeom prst="rect">
            <a:avLst/>
          </a:prstGeom>
          <a:noFill/>
        </p:spPr>
        <p:txBody>
          <a:bodyPr wrap="square" lIns="91440" tIns="45720" rIns="91440" bIns="45720">
            <a:spAutoFit/>
          </a:bodyPr>
          <a:lstStyle/>
          <a:p>
            <a:pPr algn="ctr"/>
            <a:r>
              <a:rPr lang="en-US" sz="4000" dirty="0">
                <a:ln w="0"/>
                <a:solidFill>
                  <a:srgbClr val="FFC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LUYỆN TẬP</a:t>
            </a:r>
            <a:endParaRPr lang="vi-VN" sz="4000" dirty="0">
              <a:ln w="0"/>
              <a:solidFill>
                <a:srgbClr val="FFC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7" name="Hình chữ nhật 46">
            <a:extLst>
              <a:ext uri="{FF2B5EF4-FFF2-40B4-BE49-F238E27FC236}">
                <a16:creationId xmlns:a16="http://schemas.microsoft.com/office/drawing/2014/main" id="{6C18C0DE-501F-45F9-9FC2-5552212DD80C}"/>
              </a:ext>
            </a:extLst>
          </p:cNvPr>
          <p:cNvSpPr/>
          <p:nvPr/>
        </p:nvSpPr>
        <p:spPr>
          <a:xfrm>
            <a:off x="9002159" y="1277744"/>
            <a:ext cx="1051271" cy="45719"/>
          </a:xfrm>
          <a:prstGeom prst="rect">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15" name="Hộp Văn bản 14">
            <a:extLst>
              <a:ext uri="{FF2B5EF4-FFF2-40B4-BE49-F238E27FC236}">
                <a16:creationId xmlns:a16="http://schemas.microsoft.com/office/drawing/2014/main" id="{7A646137-66CB-4EB4-A1E0-6ED1FC88FC6F}"/>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6" name="Cung 15">
            <a:extLst>
              <a:ext uri="{FF2B5EF4-FFF2-40B4-BE49-F238E27FC236}">
                <a16:creationId xmlns:a16="http://schemas.microsoft.com/office/drawing/2014/main" id="{26C1704D-F011-4C5C-B655-C08615178AE0}"/>
              </a:ext>
            </a:extLst>
          </p:cNvPr>
          <p:cNvSpPr/>
          <p:nvPr/>
        </p:nvSpPr>
        <p:spPr>
          <a:xfrm>
            <a:off x="2256639" y="831373"/>
            <a:ext cx="432732" cy="537728"/>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pic>
        <p:nvPicPr>
          <p:cNvPr id="18" name="Hình ảnh 17">
            <a:extLst>
              <a:ext uri="{FF2B5EF4-FFF2-40B4-BE49-F238E27FC236}">
                <a16:creationId xmlns:a16="http://schemas.microsoft.com/office/drawing/2014/main" id="{1D56CFBD-6F44-4BDE-AE19-F40CF90E70D6}"/>
              </a:ext>
            </a:extLst>
          </p:cNvPr>
          <p:cNvPicPr>
            <a:picLocks noChangeAspect="1"/>
          </p:cNvPicPr>
          <p:nvPr/>
        </p:nvPicPr>
        <p:blipFill>
          <a:blip r:embed="rId3"/>
          <a:stretch>
            <a:fillRect/>
          </a:stretch>
        </p:blipFill>
        <p:spPr>
          <a:xfrm>
            <a:off x="2689370" y="2835149"/>
            <a:ext cx="1726076" cy="1726076"/>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744516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100+ Background học tập đẹp">
            <a:extLst>
              <a:ext uri="{FF2B5EF4-FFF2-40B4-BE49-F238E27FC236}">
                <a16:creationId xmlns:a16="http://schemas.microsoft.com/office/drawing/2014/main" id="{F464BCBD-7FBA-44A3-A66C-30A66E118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9499089" y="1254871"/>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9974509" cy="707886"/>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tìm</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hành</a:t>
            </a:r>
            <a:r>
              <a:rPr lang="vi-VN" sz="2000" b="1" dirty="0">
                <a:solidFill>
                  <a:schemeClr val="bg1"/>
                </a:solidFill>
                <a:latin typeface="+mj-lt"/>
              </a:rPr>
              <a:t> </a:t>
            </a:r>
            <a:r>
              <a:rPr lang="vi-VN" sz="2000" b="1" dirty="0" err="1">
                <a:solidFill>
                  <a:schemeClr val="bg1"/>
                </a:solidFill>
                <a:latin typeface="+mj-lt"/>
              </a:rPr>
              <a:t>động</a:t>
            </a:r>
            <a:r>
              <a:rPr lang="vi-VN" sz="2000" b="1" dirty="0">
                <a:solidFill>
                  <a:schemeClr val="bg1"/>
                </a:solidFill>
                <a:latin typeface="+mj-lt"/>
              </a:rPr>
              <a:t> </a:t>
            </a:r>
            <a:r>
              <a:rPr lang="vi-VN" sz="2000" b="1" dirty="0" err="1">
                <a:solidFill>
                  <a:schemeClr val="bg1"/>
                </a:solidFill>
                <a:latin typeface="+mj-lt"/>
              </a:rPr>
              <a:t>trái</a:t>
            </a:r>
            <a:r>
              <a:rPr lang="vi-VN" sz="2000" b="1" dirty="0">
                <a:solidFill>
                  <a:schemeClr val="bg1"/>
                </a:solidFill>
                <a:latin typeface="+mj-lt"/>
              </a:rPr>
              <a:t> </a:t>
            </a:r>
            <a:r>
              <a:rPr lang="vi-VN" sz="2000" b="1" dirty="0" err="1">
                <a:solidFill>
                  <a:schemeClr val="bg1"/>
                </a:solidFill>
                <a:latin typeface="+mj-lt"/>
              </a:rPr>
              <a:t>với</a:t>
            </a:r>
            <a:r>
              <a:rPr lang="vi-VN" sz="2000" b="1" dirty="0">
                <a:solidFill>
                  <a:schemeClr val="bg1"/>
                </a:solidFill>
                <a:latin typeface="+mj-lt"/>
              </a:rPr>
              <a:t> </a:t>
            </a:r>
            <a:r>
              <a:rPr lang="vi-VN" sz="2000" b="1" dirty="0" err="1">
                <a:solidFill>
                  <a:schemeClr val="bg1"/>
                </a:solidFill>
                <a:latin typeface="+mj-lt"/>
              </a:rPr>
              <a:t>tính</a:t>
            </a:r>
            <a:r>
              <a:rPr lang="vi-VN" sz="2000" b="1" dirty="0">
                <a:solidFill>
                  <a:schemeClr val="bg1"/>
                </a:solidFill>
                <a:latin typeface="+mj-lt"/>
              </a:rPr>
              <a:t> </a:t>
            </a:r>
            <a:r>
              <a:rPr lang="vi-VN" sz="2000" b="1" dirty="0" err="1">
                <a:solidFill>
                  <a:schemeClr val="bg1"/>
                </a:solidFill>
                <a:latin typeface="+mj-lt"/>
              </a:rPr>
              <a:t>tự</a:t>
            </a:r>
            <a:r>
              <a:rPr lang="vi-VN" sz="2000" b="1" dirty="0">
                <a:solidFill>
                  <a:schemeClr val="bg1"/>
                </a:solidFill>
                <a:latin typeface="+mj-lt"/>
              </a:rPr>
              <a:t> </a:t>
            </a:r>
            <a:r>
              <a:rPr lang="vi-VN" sz="2000" b="1" dirty="0" err="1">
                <a:solidFill>
                  <a:schemeClr val="bg1"/>
                </a:solidFill>
                <a:latin typeface="+mj-lt"/>
              </a:rPr>
              <a:t>giác</a:t>
            </a:r>
            <a:r>
              <a:rPr lang="vi-VN" sz="2000" b="1" dirty="0">
                <a:solidFill>
                  <a:schemeClr val="bg1"/>
                </a:solidFill>
                <a:latin typeface="+mj-lt"/>
              </a:rPr>
              <a:t>, </a:t>
            </a:r>
            <a:r>
              <a:rPr lang="vi-VN" sz="2000" b="1" dirty="0" err="1">
                <a:solidFill>
                  <a:schemeClr val="bg1"/>
                </a:solidFill>
                <a:latin typeface="+mj-lt"/>
              </a:rPr>
              <a:t>tích</a:t>
            </a:r>
            <a:r>
              <a:rPr lang="vi-VN" sz="2000" b="1" dirty="0">
                <a:solidFill>
                  <a:schemeClr val="bg1"/>
                </a:solidFill>
                <a:latin typeface="+mj-lt"/>
              </a:rPr>
              <a:t> </a:t>
            </a:r>
            <a:r>
              <a:rPr lang="vi-VN" sz="2000" b="1" dirty="0" err="1">
                <a:solidFill>
                  <a:schemeClr val="bg1"/>
                </a:solidFill>
                <a:latin typeface="+mj-lt"/>
              </a:rPr>
              <a:t>cực</a:t>
            </a:r>
            <a:r>
              <a:rPr lang="vi-VN" sz="2000" b="1" dirty="0">
                <a:solidFill>
                  <a:schemeClr val="bg1"/>
                </a:solidFill>
                <a:latin typeface="+mj-lt"/>
              </a:rPr>
              <a:t> trong </a:t>
            </a:r>
            <a:r>
              <a:rPr lang="vi-VN" sz="2000" b="1" dirty="0" err="1">
                <a:solidFill>
                  <a:schemeClr val="bg1"/>
                </a:solidFill>
                <a:latin typeface="+mj-lt"/>
              </a:rPr>
              <a:t>học</a:t>
            </a:r>
            <a:r>
              <a:rPr lang="vi-VN" sz="2000" b="1" dirty="0">
                <a:solidFill>
                  <a:schemeClr val="bg1"/>
                </a:solidFill>
                <a:latin typeface="+mj-lt"/>
              </a:rPr>
              <a:t> </a:t>
            </a:r>
            <a:r>
              <a:rPr lang="vi-VN" sz="2000" b="1" dirty="0" err="1">
                <a:solidFill>
                  <a:schemeClr val="bg1"/>
                </a:solidFill>
                <a:latin typeface="+mj-lt"/>
              </a:rPr>
              <a:t>tập</a:t>
            </a:r>
            <a:r>
              <a:rPr lang="vi-VN" sz="2000" b="1" dirty="0">
                <a:solidFill>
                  <a:schemeClr val="bg1"/>
                </a:solidFill>
                <a:latin typeface="+mj-lt"/>
              </a:rPr>
              <a:t> </a:t>
            </a:r>
            <a:r>
              <a:rPr lang="vi-VN" sz="2000" b="1" dirty="0" err="1">
                <a:solidFill>
                  <a:schemeClr val="bg1"/>
                </a:solidFill>
                <a:latin typeface="+mj-lt"/>
              </a:rPr>
              <a:t>những</a:t>
            </a:r>
            <a:r>
              <a:rPr lang="vi-VN" sz="2000" b="1" dirty="0">
                <a:solidFill>
                  <a:schemeClr val="bg1"/>
                </a:solidFill>
                <a:latin typeface="+mj-lt"/>
              </a:rPr>
              <a:t> </a:t>
            </a:r>
            <a:r>
              <a:rPr lang="vi-VN" sz="2000" b="1" dirty="0" err="1">
                <a:solidFill>
                  <a:schemeClr val="bg1"/>
                </a:solidFill>
                <a:latin typeface="+mj-lt"/>
              </a:rPr>
              <a:t>hành</a:t>
            </a:r>
            <a:r>
              <a:rPr lang="vi-VN" sz="2000" b="1" dirty="0">
                <a:solidFill>
                  <a:schemeClr val="bg1"/>
                </a:solidFill>
                <a:latin typeface="+mj-lt"/>
              </a:rPr>
              <a:t> </a:t>
            </a:r>
            <a:r>
              <a:rPr lang="vi-VN" sz="2000" b="1" dirty="0" err="1">
                <a:solidFill>
                  <a:schemeClr val="bg1"/>
                </a:solidFill>
                <a:latin typeface="+mj-lt"/>
              </a:rPr>
              <a:t>động</a:t>
            </a:r>
            <a:r>
              <a:rPr lang="vi-VN" sz="2000" b="1" dirty="0">
                <a:solidFill>
                  <a:schemeClr val="bg1"/>
                </a:solidFill>
                <a:latin typeface="+mj-lt"/>
              </a:rPr>
              <a:t> </a:t>
            </a:r>
            <a:r>
              <a:rPr lang="vi-VN" sz="2000" b="1" dirty="0" err="1">
                <a:solidFill>
                  <a:schemeClr val="bg1"/>
                </a:solidFill>
                <a:latin typeface="+mj-lt"/>
              </a:rPr>
              <a:t>đó</a:t>
            </a:r>
            <a:r>
              <a:rPr lang="vi-VN" sz="2000" b="1" dirty="0">
                <a:solidFill>
                  <a:schemeClr val="bg1"/>
                </a:solidFill>
                <a:latin typeface="+mj-lt"/>
              </a:rPr>
              <a:t> </a:t>
            </a:r>
            <a:r>
              <a:rPr lang="vi-VN" sz="2000" b="1" dirty="0" err="1">
                <a:solidFill>
                  <a:schemeClr val="bg1"/>
                </a:solidFill>
                <a:latin typeface="+mj-lt"/>
              </a:rPr>
              <a:t>sẽ</a:t>
            </a:r>
            <a:r>
              <a:rPr lang="vi-VN" sz="2000" b="1" dirty="0">
                <a:solidFill>
                  <a:schemeClr val="bg1"/>
                </a:solidFill>
                <a:latin typeface="+mj-lt"/>
              </a:rPr>
              <a:t> </a:t>
            </a:r>
            <a:r>
              <a:rPr lang="vi-VN" sz="2000" b="1" dirty="0" err="1">
                <a:solidFill>
                  <a:schemeClr val="bg1"/>
                </a:solidFill>
                <a:latin typeface="+mj-lt"/>
              </a:rPr>
              <a:t>dẫn</a:t>
            </a:r>
            <a:r>
              <a:rPr lang="vi-VN" sz="2000" b="1" dirty="0">
                <a:solidFill>
                  <a:schemeClr val="bg1"/>
                </a:solidFill>
                <a:latin typeface="+mj-lt"/>
              </a:rPr>
              <a:t> </a:t>
            </a:r>
            <a:r>
              <a:rPr lang="vi-VN" sz="2000" b="1" dirty="0" err="1">
                <a:solidFill>
                  <a:schemeClr val="bg1"/>
                </a:solidFill>
                <a:latin typeface="+mj-lt"/>
              </a:rPr>
              <a:t>đến</a:t>
            </a:r>
            <a:r>
              <a:rPr lang="vi-VN" sz="2000" b="1" dirty="0">
                <a:solidFill>
                  <a:schemeClr val="bg1"/>
                </a:solidFill>
                <a:latin typeface="+mj-lt"/>
              </a:rPr>
              <a:t> </a:t>
            </a:r>
            <a:r>
              <a:rPr lang="vi-VN" sz="2000" b="1" dirty="0" err="1">
                <a:solidFill>
                  <a:schemeClr val="bg1"/>
                </a:solidFill>
                <a:latin typeface="+mj-lt"/>
              </a:rPr>
              <a:t>những</a:t>
            </a:r>
            <a:r>
              <a:rPr lang="vi-VN" sz="2000" b="1" dirty="0">
                <a:solidFill>
                  <a:schemeClr val="bg1"/>
                </a:solidFill>
                <a:latin typeface="+mj-lt"/>
              </a:rPr>
              <a:t> </a:t>
            </a:r>
            <a:r>
              <a:rPr lang="vi-VN" sz="2000" b="1" dirty="0" err="1">
                <a:solidFill>
                  <a:schemeClr val="bg1"/>
                </a:solidFill>
                <a:latin typeface="+mj-lt"/>
              </a:rPr>
              <a:t>hậu</a:t>
            </a:r>
            <a:r>
              <a:rPr lang="vi-VN" sz="2000" b="1" dirty="0">
                <a:solidFill>
                  <a:schemeClr val="bg1"/>
                </a:solidFill>
                <a:latin typeface="+mj-lt"/>
              </a:rPr>
              <a:t> </a:t>
            </a:r>
            <a:r>
              <a:rPr lang="vi-VN" sz="2000" b="1" dirty="0" err="1">
                <a:solidFill>
                  <a:schemeClr val="bg1"/>
                </a:solidFill>
                <a:latin typeface="+mj-lt"/>
              </a:rPr>
              <a:t>quả</a:t>
            </a:r>
            <a:r>
              <a:rPr lang="vi-VN" sz="2000" b="1" dirty="0">
                <a:solidFill>
                  <a:schemeClr val="bg1"/>
                </a:solidFill>
                <a:latin typeface="+mj-lt"/>
              </a:rPr>
              <a:t> như </a:t>
            </a:r>
            <a:r>
              <a:rPr lang="vi-VN" sz="2000" b="1" dirty="0" err="1">
                <a:solidFill>
                  <a:schemeClr val="bg1"/>
                </a:solidFill>
                <a:latin typeface="+mj-lt"/>
              </a:rPr>
              <a:t>thế</a:t>
            </a:r>
            <a:r>
              <a:rPr lang="vi-VN" sz="2000" b="1" dirty="0">
                <a:solidFill>
                  <a:schemeClr val="bg1"/>
                </a:solidFill>
                <a:latin typeface="+mj-lt"/>
              </a:rPr>
              <a:t> </a:t>
            </a:r>
            <a:r>
              <a:rPr lang="vi-VN" sz="2000" b="1" dirty="0" err="1">
                <a:solidFill>
                  <a:schemeClr val="bg1"/>
                </a:solidFill>
                <a:latin typeface="+mj-lt"/>
              </a:rPr>
              <a:t>nào</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665289"/>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hỏi">
              <a:extLst>
                <a:ext uri="{FF2B5EF4-FFF2-40B4-BE49-F238E27FC236}">
                  <a16:creationId xmlns:a16="http://schemas.microsoft.com/office/drawing/2014/main" id="{32BB0388-5E54-4D4A-B184-93139FE4DE6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pic>
        <p:nvPicPr>
          <p:cNvPr id="15" name="Hình ảnh 14">
            <a:extLst>
              <a:ext uri="{FF2B5EF4-FFF2-40B4-BE49-F238E27FC236}">
                <a16:creationId xmlns:a16="http://schemas.microsoft.com/office/drawing/2014/main" id="{5A0A2C99-2D56-404A-B934-433209558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417" y="2610222"/>
            <a:ext cx="5689698" cy="3251256"/>
          </a:xfrm>
          <a:prstGeom prst="rect">
            <a:avLst/>
          </a:prstGeom>
        </p:spPr>
      </p:pic>
    </p:spTree>
    <p:extLst>
      <p:ext uri="{BB962C8B-B14F-4D97-AF65-F5344CB8AC3E}">
        <p14:creationId xmlns:p14="http://schemas.microsoft.com/office/powerpoint/2010/main" val="9528921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100+ Background học tập đẹp">
            <a:extLst>
              <a:ext uri="{FF2B5EF4-FFF2-40B4-BE49-F238E27FC236}">
                <a16:creationId xmlns:a16="http://schemas.microsoft.com/office/drawing/2014/main" id="{CCCE64B5-8DB9-44B7-96A8-15AACD44B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9499089" y="1254871"/>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9974509"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đọc</a:t>
            </a:r>
            <a:r>
              <a:rPr lang="vi-VN" sz="2000" b="1" dirty="0">
                <a:solidFill>
                  <a:schemeClr val="bg1"/>
                </a:solidFill>
                <a:latin typeface="+mj-lt"/>
              </a:rPr>
              <a:t> </a:t>
            </a:r>
            <a:r>
              <a:rPr lang="vi-VN" sz="2000" b="1" dirty="0" err="1">
                <a:solidFill>
                  <a:schemeClr val="bg1"/>
                </a:solidFill>
                <a:latin typeface="+mj-lt"/>
              </a:rPr>
              <a:t>tình</a:t>
            </a:r>
            <a:r>
              <a:rPr lang="vi-VN" sz="2000" b="1" dirty="0">
                <a:solidFill>
                  <a:schemeClr val="bg1"/>
                </a:solidFill>
                <a:latin typeface="+mj-lt"/>
              </a:rPr>
              <a:t> </a:t>
            </a:r>
            <a:r>
              <a:rPr lang="vi-VN" sz="2000" b="1" dirty="0" err="1">
                <a:solidFill>
                  <a:schemeClr val="bg1"/>
                </a:solidFill>
                <a:latin typeface="+mj-lt"/>
              </a:rPr>
              <a:t>huống</a:t>
            </a:r>
            <a:r>
              <a:rPr lang="vi-VN" sz="2000" b="1" dirty="0">
                <a:solidFill>
                  <a:schemeClr val="bg1"/>
                </a:solidFill>
                <a:latin typeface="+mj-lt"/>
              </a:rPr>
              <a:t>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pic>
        <p:nvPicPr>
          <p:cNvPr id="4" name="Hình ảnh 3" descr="Ảnh có chứa văn bản&#10;&#10;Mô tả được tạo tự động">
            <a:extLst>
              <a:ext uri="{FF2B5EF4-FFF2-40B4-BE49-F238E27FC236}">
                <a16:creationId xmlns:a16="http://schemas.microsoft.com/office/drawing/2014/main" id="{8C6C9381-AA31-4007-B81E-082B7EBF368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536895" y="2076873"/>
            <a:ext cx="6682533" cy="3854142"/>
          </a:xfrm>
          <a:prstGeom prst="rect">
            <a:avLst/>
          </a:prstGeom>
        </p:spPr>
      </p:pic>
      <p:sp>
        <p:nvSpPr>
          <p:cNvPr id="20" name="Hình chữ nhật 19">
            <a:extLst>
              <a:ext uri="{FF2B5EF4-FFF2-40B4-BE49-F238E27FC236}">
                <a16:creationId xmlns:a16="http://schemas.microsoft.com/office/drawing/2014/main" id="{8CDFE327-DD2B-4B9A-B65E-501FE89A5D5B}"/>
              </a:ext>
            </a:extLst>
          </p:cNvPr>
          <p:cNvSpPr/>
          <p:nvPr/>
        </p:nvSpPr>
        <p:spPr>
          <a:xfrm>
            <a:off x="7342278" y="3128077"/>
            <a:ext cx="4313621" cy="1751734"/>
          </a:xfrm>
          <a:prstGeom prst="rect">
            <a:avLst/>
          </a:prstGeom>
          <a:solidFill>
            <a:schemeClr val="accent5">
              <a:alpha val="50000"/>
            </a:schemeClr>
          </a:solidFill>
          <a:ln w="381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r>
              <a:rPr lang="vi-VN" sz="2000" dirty="0">
                <a:solidFill>
                  <a:schemeClr val="bg1"/>
                </a:solidFill>
                <a:latin typeface="+mj-lt"/>
              </a:rPr>
              <a:t>- </a:t>
            </a:r>
            <a:r>
              <a:rPr lang="vi-VN" sz="2000" dirty="0" err="1">
                <a:solidFill>
                  <a:schemeClr val="bg1"/>
                </a:solidFill>
                <a:latin typeface="+mj-lt"/>
              </a:rPr>
              <a:t>Nếu</a:t>
            </a:r>
            <a:r>
              <a:rPr lang="vi-VN" sz="2000" dirty="0">
                <a:solidFill>
                  <a:schemeClr val="bg1"/>
                </a:solidFill>
                <a:latin typeface="+mj-lt"/>
              </a:rPr>
              <a:t> </a:t>
            </a:r>
            <a:r>
              <a:rPr lang="vi-VN" sz="2000" dirty="0" err="1">
                <a:solidFill>
                  <a:schemeClr val="bg1"/>
                </a:solidFill>
                <a:latin typeface="+mj-lt"/>
              </a:rPr>
              <a:t>là</a:t>
            </a:r>
            <a:r>
              <a:rPr lang="vi-VN" sz="2000" dirty="0">
                <a:solidFill>
                  <a:schemeClr val="bg1"/>
                </a:solidFill>
                <a:latin typeface="+mj-lt"/>
              </a:rPr>
              <a:t> N, em </a:t>
            </a:r>
            <a:r>
              <a:rPr lang="vi-VN" sz="2000" dirty="0" err="1">
                <a:solidFill>
                  <a:schemeClr val="bg1"/>
                </a:solidFill>
                <a:latin typeface="+mj-lt"/>
              </a:rPr>
              <a:t>sẽ</a:t>
            </a:r>
            <a:r>
              <a:rPr lang="vi-VN" sz="2000" dirty="0">
                <a:solidFill>
                  <a:schemeClr val="bg1"/>
                </a:solidFill>
                <a:latin typeface="+mj-lt"/>
              </a:rPr>
              <a:t> </a:t>
            </a:r>
            <a:r>
              <a:rPr lang="vi-VN" sz="2000" dirty="0" err="1">
                <a:solidFill>
                  <a:schemeClr val="bg1"/>
                </a:solidFill>
                <a:latin typeface="+mj-lt"/>
              </a:rPr>
              <a:t>ứng</a:t>
            </a:r>
            <a:r>
              <a:rPr lang="vi-VN" sz="2000" dirty="0">
                <a:solidFill>
                  <a:schemeClr val="bg1"/>
                </a:solidFill>
                <a:latin typeface="+mj-lt"/>
              </a:rPr>
              <a:t> </a:t>
            </a:r>
            <a:r>
              <a:rPr lang="vi-VN" sz="2000" dirty="0" err="1">
                <a:solidFill>
                  <a:schemeClr val="bg1"/>
                </a:solidFill>
                <a:latin typeface="+mj-lt"/>
              </a:rPr>
              <a:t>xử</a:t>
            </a:r>
            <a:r>
              <a:rPr lang="vi-VN" sz="2000" dirty="0">
                <a:solidFill>
                  <a:schemeClr val="bg1"/>
                </a:solidFill>
                <a:latin typeface="+mj-lt"/>
              </a:rPr>
              <a:t> như </a:t>
            </a:r>
            <a:r>
              <a:rPr lang="vi-VN" sz="2000" dirty="0" err="1">
                <a:solidFill>
                  <a:schemeClr val="bg1"/>
                </a:solidFill>
                <a:latin typeface="+mj-lt"/>
              </a:rPr>
              <a:t>thế</a:t>
            </a:r>
            <a:r>
              <a:rPr lang="vi-VN" sz="2000" dirty="0">
                <a:solidFill>
                  <a:schemeClr val="bg1"/>
                </a:solidFill>
                <a:latin typeface="+mj-lt"/>
              </a:rPr>
              <a:t> </a:t>
            </a:r>
            <a:r>
              <a:rPr lang="vi-VN" sz="2000" dirty="0" err="1">
                <a:solidFill>
                  <a:schemeClr val="bg1"/>
                </a:solidFill>
                <a:latin typeface="+mj-lt"/>
              </a:rPr>
              <a:t>nào</a:t>
            </a:r>
            <a:r>
              <a:rPr lang="vi-VN" sz="2000" dirty="0">
                <a:solidFill>
                  <a:schemeClr val="bg1"/>
                </a:solidFill>
                <a:latin typeface="+mj-lt"/>
              </a:rPr>
              <a:t>?</a:t>
            </a:r>
          </a:p>
          <a:p>
            <a:r>
              <a:rPr lang="vi-VN" sz="2000" dirty="0">
                <a:solidFill>
                  <a:schemeClr val="bg1"/>
                </a:solidFill>
                <a:latin typeface="+mj-lt"/>
              </a:rPr>
              <a:t>- Em </a:t>
            </a:r>
            <a:r>
              <a:rPr lang="vi-VN" sz="2000" dirty="0" err="1">
                <a:solidFill>
                  <a:schemeClr val="bg1"/>
                </a:solidFill>
                <a:latin typeface="+mj-lt"/>
              </a:rPr>
              <a:t>có</a:t>
            </a:r>
            <a:r>
              <a:rPr lang="vi-VN" sz="2000" dirty="0">
                <a:solidFill>
                  <a:schemeClr val="bg1"/>
                </a:solidFill>
                <a:latin typeface="+mj-lt"/>
              </a:rPr>
              <a:t> </a:t>
            </a:r>
            <a:r>
              <a:rPr lang="vi-VN" sz="2000" dirty="0" err="1">
                <a:solidFill>
                  <a:schemeClr val="bg1"/>
                </a:solidFill>
                <a:latin typeface="+mj-lt"/>
              </a:rPr>
              <a:t>nhận</a:t>
            </a:r>
            <a:r>
              <a:rPr lang="vi-VN" sz="2000" dirty="0">
                <a:solidFill>
                  <a:schemeClr val="bg1"/>
                </a:solidFill>
                <a:latin typeface="+mj-lt"/>
              </a:rPr>
              <a:t> </a:t>
            </a:r>
            <a:r>
              <a:rPr lang="vi-VN" sz="2000" dirty="0" err="1">
                <a:solidFill>
                  <a:schemeClr val="bg1"/>
                </a:solidFill>
                <a:latin typeface="+mj-lt"/>
              </a:rPr>
              <a:t>xét</a:t>
            </a:r>
            <a:r>
              <a:rPr lang="vi-VN" sz="2000" dirty="0">
                <a:solidFill>
                  <a:schemeClr val="bg1"/>
                </a:solidFill>
                <a:latin typeface="+mj-lt"/>
              </a:rPr>
              <a:t> </a:t>
            </a:r>
            <a:r>
              <a:rPr lang="vi-VN" sz="2000" dirty="0" err="1">
                <a:solidFill>
                  <a:schemeClr val="bg1"/>
                </a:solidFill>
                <a:latin typeface="+mj-lt"/>
              </a:rPr>
              <a:t>gì</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tính</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của</a:t>
            </a:r>
            <a:r>
              <a:rPr lang="vi-VN" sz="2000" dirty="0">
                <a:solidFill>
                  <a:schemeClr val="bg1"/>
                </a:solidFill>
                <a:latin typeface="+mj-lt"/>
              </a:rPr>
              <a:t> </a:t>
            </a:r>
            <a:r>
              <a:rPr lang="vi-VN" sz="2000" dirty="0" err="1">
                <a:solidFill>
                  <a:schemeClr val="bg1"/>
                </a:solidFill>
                <a:latin typeface="+mj-lt"/>
              </a:rPr>
              <a:t>bản</a:t>
            </a:r>
            <a:r>
              <a:rPr lang="vi-VN" sz="2000" dirty="0">
                <a:solidFill>
                  <a:schemeClr val="bg1"/>
                </a:solidFill>
                <a:latin typeface="+mj-lt"/>
              </a:rPr>
              <a:t> thân?</a:t>
            </a:r>
          </a:p>
        </p:txBody>
      </p:sp>
    </p:spTree>
    <p:extLst>
      <p:ext uri="{BB962C8B-B14F-4D97-AF65-F5344CB8AC3E}">
        <p14:creationId xmlns:p14="http://schemas.microsoft.com/office/powerpoint/2010/main" val="21129067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100+ Background học tập đẹp">
            <a:extLst>
              <a:ext uri="{FF2B5EF4-FFF2-40B4-BE49-F238E27FC236}">
                <a16:creationId xmlns:a16="http://schemas.microsoft.com/office/drawing/2014/main" id="{40F0C2D1-EC76-451E-B660-2E13B2D5D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Luyện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9499089" y="1254871"/>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10781812" cy="1015663"/>
          </a:xfrm>
          <a:prstGeom prst="rect">
            <a:avLst/>
          </a:prstGeom>
          <a:noFill/>
        </p:spPr>
        <p:txBody>
          <a:bodyPr wrap="square" rtlCol="0">
            <a:spAutoFit/>
          </a:bodyPr>
          <a:lstStyle/>
          <a:p>
            <a:pPr algn="just"/>
            <a:r>
              <a:rPr lang="vi-VN" sz="2000" b="1" dirty="0" err="1">
                <a:solidFill>
                  <a:schemeClr val="bg1"/>
                </a:solidFill>
                <a:latin typeface="+mj-lt"/>
              </a:rPr>
              <a:t>Dựa</a:t>
            </a:r>
            <a:r>
              <a:rPr lang="vi-VN" sz="2000" b="1" dirty="0">
                <a:solidFill>
                  <a:schemeClr val="bg1"/>
                </a:solidFill>
                <a:latin typeface="+mj-lt"/>
              </a:rPr>
              <a:t> </a:t>
            </a:r>
            <a:r>
              <a:rPr lang="vi-VN" sz="2000" b="1" dirty="0" err="1">
                <a:solidFill>
                  <a:schemeClr val="bg1"/>
                </a:solidFill>
                <a:latin typeface="+mj-lt"/>
              </a:rPr>
              <a:t>vào</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bức</a:t>
            </a:r>
            <a:r>
              <a:rPr lang="vi-VN" sz="2000" b="1" dirty="0">
                <a:solidFill>
                  <a:schemeClr val="bg1"/>
                </a:solidFill>
                <a:latin typeface="+mj-lt"/>
              </a:rPr>
              <a:t> tranh </a:t>
            </a:r>
            <a:r>
              <a:rPr lang="vi-VN" sz="2000" b="1" dirty="0" err="1">
                <a:solidFill>
                  <a:schemeClr val="bg1"/>
                </a:solidFill>
                <a:latin typeface="+mj-lt"/>
              </a:rPr>
              <a:t>dưới</a:t>
            </a:r>
            <a:r>
              <a:rPr lang="vi-VN" sz="2000" b="1" dirty="0">
                <a:solidFill>
                  <a:schemeClr val="bg1"/>
                </a:solidFill>
                <a:latin typeface="+mj-lt"/>
              </a:rPr>
              <a:t> đây, em </a:t>
            </a:r>
            <a:r>
              <a:rPr lang="vi-VN" sz="2000" b="1" dirty="0" err="1">
                <a:solidFill>
                  <a:schemeClr val="bg1"/>
                </a:solidFill>
                <a:latin typeface="+mj-lt"/>
              </a:rPr>
              <a:t>hãy</a:t>
            </a:r>
            <a:r>
              <a:rPr lang="vi-VN" sz="2000" b="1" dirty="0">
                <a:solidFill>
                  <a:schemeClr val="bg1"/>
                </a:solidFill>
                <a:latin typeface="+mj-lt"/>
              </a:rPr>
              <a:t> xây </a:t>
            </a:r>
            <a:r>
              <a:rPr lang="vi-VN" sz="2000" b="1" dirty="0" err="1">
                <a:solidFill>
                  <a:schemeClr val="bg1"/>
                </a:solidFill>
                <a:latin typeface="+mj-lt"/>
              </a:rPr>
              <a:t>dựng</a:t>
            </a:r>
            <a:r>
              <a:rPr lang="vi-VN" sz="2000" b="1" dirty="0">
                <a:solidFill>
                  <a:schemeClr val="bg1"/>
                </a:solidFill>
                <a:latin typeface="+mj-lt"/>
              </a:rPr>
              <a:t> </a:t>
            </a:r>
            <a:r>
              <a:rPr lang="vi-VN" sz="2000" b="1" dirty="0" err="1">
                <a:solidFill>
                  <a:schemeClr val="bg1"/>
                </a:solidFill>
                <a:latin typeface="+mj-lt"/>
              </a:rPr>
              <a:t>dàn</a:t>
            </a:r>
            <a:r>
              <a:rPr lang="vi-VN" sz="2000" b="1" dirty="0">
                <a:solidFill>
                  <a:schemeClr val="bg1"/>
                </a:solidFill>
                <a:latin typeface="+mj-lt"/>
              </a:rPr>
              <a:t> ý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thực</a:t>
            </a:r>
            <a:r>
              <a:rPr lang="vi-VN" sz="2000" b="1" dirty="0">
                <a:solidFill>
                  <a:schemeClr val="bg1"/>
                </a:solidFill>
                <a:latin typeface="+mj-lt"/>
              </a:rPr>
              <a:t> </a:t>
            </a:r>
            <a:r>
              <a:rPr lang="vi-VN" sz="2000" b="1" dirty="0" err="1">
                <a:solidFill>
                  <a:schemeClr val="bg1"/>
                </a:solidFill>
                <a:latin typeface="+mj-lt"/>
              </a:rPr>
              <a:t>hiện</a:t>
            </a:r>
            <a:r>
              <a:rPr lang="vi-VN" sz="2000" b="1" dirty="0">
                <a:solidFill>
                  <a:schemeClr val="bg1"/>
                </a:solidFill>
                <a:latin typeface="+mj-lt"/>
              </a:rPr>
              <a:t> </a:t>
            </a:r>
            <a:r>
              <a:rPr lang="vi-VN" sz="2000" b="1" dirty="0" err="1">
                <a:solidFill>
                  <a:schemeClr val="bg1"/>
                </a:solidFill>
                <a:latin typeface="+mj-lt"/>
              </a:rPr>
              <a:t>bài</a:t>
            </a:r>
            <a:r>
              <a:rPr lang="vi-VN" sz="2000" b="1" dirty="0">
                <a:solidFill>
                  <a:schemeClr val="bg1"/>
                </a:solidFill>
                <a:latin typeface="+mj-lt"/>
              </a:rPr>
              <a:t> </a:t>
            </a:r>
            <a:r>
              <a:rPr lang="vi-VN" sz="2000" b="1" dirty="0" err="1">
                <a:solidFill>
                  <a:schemeClr val="bg1"/>
                </a:solidFill>
                <a:latin typeface="+mj-lt"/>
              </a:rPr>
              <a:t>thuyết</a:t>
            </a:r>
            <a:r>
              <a:rPr lang="vi-VN" sz="2000" b="1" dirty="0">
                <a:solidFill>
                  <a:schemeClr val="bg1"/>
                </a:solidFill>
                <a:latin typeface="+mj-lt"/>
              </a:rPr>
              <a:t> </a:t>
            </a:r>
            <a:r>
              <a:rPr lang="vi-VN" sz="2000" b="1" dirty="0" err="1">
                <a:solidFill>
                  <a:schemeClr val="bg1"/>
                </a:solidFill>
                <a:latin typeface="+mj-lt"/>
              </a:rPr>
              <a:t>trình</a:t>
            </a:r>
            <a:r>
              <a:rPr lang="vi-VN" sz="2000" b="1" dirty="0">
                <a:solidFill>
                  <a:schemeClr val="bg1"/>
                </a:solidFill>
                <a:latin typeface="+mj-lt"/>
              </a:rPr>
              <a:t> </a:t>
            </a:r>
            <a:r>
              <a:rPr lang="vi-VN" sz="2000" b="1" dirty="0" err="1">
                <a:solidFill>
                  <a:schemeClr val="bg1"/>
                </a:solidFill>
                <a:latin typeface="+mj-lt"/>
              </a:rPr>
              <a:t>ngắn</a:t>
            </a:r>
            <a:r>
              <a:rPr lang="vi-VN" sz="2000" b="1" dirty="0">
                <a:solidFill>
                  <a:schemeClr val="bg1"/>
                </a:solidFill>
                <a:latin typeface="+mj-lt"/>
              </a:rPr>
              <a:t> </a:t>
            </a:r>
            <a:r>
              <a:rPr lang="vi-VN" sz="2000" b="1" dirty="0" err="1">
                <a:solidFill>
                  <a:schemeClr val="bg1"/>
                </a:solidFill>
                <a:latin typeface="+mj-lt"/>
              </a:rPr>
              <a:t>với</a:t>
            </a:r>
            <a:r>
              <a:rPr lang="vi-VN" sz="2000" b="1" dirty="0">
                <a:solidFill>
                  <a:schemeClr val="bg1"/>
                </a:solidFill>
                <a:latin typeface="+mj-lt"/>
              </a:rPr>
              <a:t> </a:t>
            </a:r>
            <a:r>
              <a:rPr lang="vi-VN" sz="2000" b="1" dirty="0" err="1">
                <a:solidFill>
                  <a:schemeClr val="bg1"/>
                </a:solidFill>
                <a:latin typeface="+mj-lt"/>
              </a:rPr>
              <a:t>chủ</a:t>
            </a:r>
            <a:r>
              <a:rPr lang="vi-VN" sz="2000" b="1" dirty="0">
                <a:solidFill>
                  <a:schemeClr val="bg1"/>
                </a:solidFill>
                <a:latin typeface="+mj-lt"/>
              </a:rPr>
              <a:t> </a:t>
            </a:r>
            <a:r>
              <a:rPr lang="vi-VN" sz="2000" b="1" dirty="0" err="1">
                <a:solidFill>
                  <a:schemeClr val="bg1"/>
                </a:solidFill>
                <a:latin typeface="+mj-lt"/>
              </a:rPr>
              <a:t>đề</a:t>
            </a:r>
            <a:r>
              <a:rPr lang="vi-VN" sz="2000" b="1" dirty="0">
                <a:solidFill>
                  <a:schemeClr val="bg1"/>
                </a:solidFill>
                <a:latin typeface="+mj-lt"/>
              </a:rPr>
              <a:t>: “</a:t>
            </a:r>
            <a:r>
              <a:rPr lang="vi-VN" sz="2000" b="1" dirty="0" err="1">
                <a:solidFill>
                  <a:schemeClr val="bg1"/>
                </a:solidFill>
                <a:latin typeface="+mj-lt"/>
              </a:rPr>
              <a:t>Hành</a:t>
            </a:r>
            <a:r>
              <a:rPr lang="vi-VN" sz="2000" b="1" dirty="0">
                <a:solidFill>
                  <a:schemeClr val="bg1"/>
                </a:solidFill>
                <a:latin typeface="+mj-lt"/>
              </a:rPr>
              <a:t> </a:t>
            </a:r>
            <a:r>
              <a:rPr lang="vi-VN" sz="2000" b="1" dirty="0" err="1">
                <a:solidFill>
                  <a:schemeClr val="bg1"/>
                </a:solidFill>
                <a:latin typeface="+mj-lt"/>
              </a:rPr>
              <a:t>trình</a:t>
            </a:r>
            <a:r>
              <a:rPr lang="vi-VN" sz="2000" b="1" dirty="0">
                <a:solidFill>
                  <a:schemeClr val="bg1"/>
                </a:solidFill>
                <a:latin typeface="+mj-lt"/>
              </a:rPr>
              <a:t> vươn </a:t>
            </a:r>
            <a:r>
              <a:rPr lang="vi-VN" sz="2000" b="1" dirty="0" err="1">
                <a:solidFill>
                  <a:schemeClr val="bg1"/>
                </a:solidFill>
                <a:latin typeface="+mj-lt"/>
              </a:rPr>
              <a:t>đến</a:t>
            </a:r>
            <a:r>
              <a:rPr lang="vi-VN" sz="2000" b="1" dirty="0">
                <a:solidFill>
                  <a:schemeClr val="bg1"/>
                </a:solidFill>
                <a:latin typeface="+mj-lt"/>
              </a:rPr>
              <a:t> </a:t>
            </a:r>
            <a:r>
              <a:rPr lang="vi-VN" sz="2000" b="1" dirty="0" err="1">
                <a:solidFill>
                  <a:schemeClr val="bg1"/>
                </a:solidFill>
                <a:latin typeface="+mj-lt"/>
              </a:rPr>
              <a:t>ước</a:t>
            </a:r>
            <a:r>
              <a:rPr lang="vi-VN" sz="2000" b="1" dirty="0">
                <a:solidFill>
                  <a:schemeClr val="bg1"/>
                </a:solidFill>
                <a:latin typeface="+mj-lt"/>
              </a:rPr>
              <a:t> mơ”. </a:t>
            </a:r>
            <a:r>
              <a:rPr lang="vi-VN" sz="2000" b="1" dirty="0" err="1">
                <a:solidFill>
                  <a:schemeClr val="bg1"/>
                </a:solidFill>
                <a:latin typeface="+mj-lt"/>
              </a:rPr>
              <a:t>Từ</a:t>
            </a:r>
            <a:r>
              <a:rPr lang="vi-VN" sz="2000" b="1" dirty="0">
                <a:solidFill>
                  <a:schemeClr val="bg1"/>
                </a:solidFill>
                <a:latin typeface="+mj-lt"/>
              </a:rPr>
              <a:t> </a:t>
            </a:r>
            <a:r>
              <a:rPr lang="vi-VN" sz="2000" b="1" dirty="0" err="1">
                <a:solidFill>
                  <a:schemeClr val="bg1"/>
                </a:solidFill>
                <a:latin typeface="+mj-lt"/>
              </a:rPr>
              <a:t>đó</a:t>
            </a:r>
            <a:r>
              <a:rPr lang="vi-VN" sz="2000" b="1" dirty="0">
                <a:solidFill>
                  <a:schemeClr val="bg1"/>
                </a:solidFill>
                <a:latin typeface="+mj-lt"/>
              </a:rPr>
              <a:t>, nêu lên ý </a:t>
            </a:r>
            <a:r>
              <a:rPr lang="vi-VN" sz="2000" b="1" dirty="0" err="1">
                <a:solidFill>
                  <a:schemeClr val="bg1"/>
                </a:solidFill>
                <a:latin typeface="+mj-lt"/>
              </a:rPr>
              <a:t>nghĩa</a:t>
            </a:r>
            <a:r>
              <a:rPr lang="vi-VN" sz="2000" b="1" dirty="0">
                <a:solidFill>
                  <a:schemeClr val="bg1"/>
                </a:solidFill>
                <a:latin typeface="+mj-lt"/>
              </a:rPr>
              <a:t> </a:t>
            </a:r>
            <a:r>
              <a:rPr lang="vi-VN" sz="2000" b="1" dirty="0" err="1">
                <a:solidFill>
                  <a:schemeClr val="bg1"/>
                </a:solidFill>
                <a:latin typeface="+mj-lt"/>
              </a:rPr>
              <a:t>của</a:t>
            </a:r>
            <a:r>
              <a:rPr lang="vi-VN" sz="2000" b="1" dirty="0">
                <a:solidFill>
                  <a:schemeClr val="bg1"/>
                </a:solidFill>
                <a:latin typeface="+mj-lt"/>
              </a:rPr>
              <a:t> </a:t>
            </a:r>
            <a:r>
              <a:rPr lang="vi-VN" sz="2000" b="1" dirty="0" err="1">
                <a:solidFill>
                  <a:schemeClr val="bg1"/>
                </a:solidFill>
                <a:latin typeface="+mj-lt"/>
              </a:rPr>
              <a:t>tính</a:t>
            </a:r>
            <a:r>
              <a:rPr lang="vi-VN" sz="2000" b="1" dirty="0">
                <a:solidFill>
                  <a:schemeClr val="bg1"/>
                </a:solidFill>
                <a:latin typeface="+mj-lt"/>
              </a:rPr>
              <a:t> </a:t>
            </a:r>
            <a:r>
              <a:rPr lang="vi-VN" sz="2000" b="1" dirty="0" err="1">
                <a:solidFill>
                  <a:schemeClr val="bg1"/>
                </a:solidFill>
                <a:latin typeface="+mj-lt"/>
              </a:rPr>
              <a:t>tự</a:t>
            </a:r>
            <a:r>
              <a:rPr lang="vi-VN" sz="2000" b="1" dirty="0">
                <a:solidFill>
                  <a:schemeClr val="bg1"/>
                </a:solidFill>
                <a:latin typeface="+mj-lt"/>
              </a:rPr>
              <a:t> </a:t>
            </a:r>
            <a:r>
              <a:rPr lang="vi-VN" sz="2000" b="1" dirty="0" err="1">
                <a:solidFill>
                  <a:schemeClr val="bg1"/>
                </a:solidFill>
                <a:latin typeface="+mj-lt"/>
              </a:rPr>
              <a:t>giác</a:t>
            </a:r>
            <a:r>
              <a:rPr lang="vi-VN" sz="2000" b="1" dirty="0">
                <a:solidFill>
                  <a:schemeClr val="bg1"/>
                </a:solidFill>
                <a:latin typeface="+mj-lt"/>
              </a:rPr>
              <a:t>, </a:t>
            </a:r>
            <a:r>
              <a:rPr lang="vi-VN" sz="2000" b="1" dirty="0" err="1">
                <a:solidFill>
                  <a:schemeClr val="bg1"/>
                </a:solidFill>
                <a:latin typeface="+mj-lt"/>
              </a:rPr>
              <a:t>tích</a:t>
            </a:r>
            <a:r>
              <a:rPr lang="vi-VN" sz="2000" b="1" dirty="0">
                <a:solidFill>
                  <a:schemeClr val="bg1"/>
                </a:solidFill>
                <a:latin typeface="+mj-lt"/>
              </a:rPr>
              <a:t> </a:t>
            </a:r>
            <a:r>
              <a:rPr lang="vi-VN" sz="2000" b="1" dirty="0" err="1">
                <a:solidFill>
                  <a:schemeClr val="bg1"/>
                </a:solidFill>
                <a:latin typeface="+mj-lt"/>
              </a:rPr>
              <a:t>cực</a:t>
            </a:r>
            <a:r>
              <a:rPr lang="vi-VN" sz="2000" b="1" dirty="0">
                <a:solidFill>
                  <a:schemeClr val="bg1"/>
                </a:solidFill>
                <a:latin typeface="+mj-lt"/>
              </a:rPr>
              <a:t> </a:t>
            </a:r>
            <a:r>
              <a:rPr lang="vi-VN" sz="2000" b="1" dirty="0" err="1">
                <a:solidFill>
                  <a:schemeClr val="bg1"/>
                </a:solidFill>
                <a:latin typeface="+mj-lt"/>
              </a:rPr>
              <a:t>học</a:t>
            </a:r>
            <a:r>
              <a:rPr lang="vi-VN" sz="2000" b="1" dirty="0">
                <a:solidFill>
                  <a:schemeClr val="bg1"/>
                </a:solidFill>
                <a:latin typeface="+mj-lt"/>
              </a:rPr>
              <a:t> </a:t>
            </a:r>
            <a:r>
              <a:rPr lang="vi-VN" sz="2000" b="1" dirty="0" err="1">
                <a:solidFill>
                  <a:schemeClr val="bg1"/>
                </a:solidFill>
                <a:latin typeface="+mj-lt"/>
              </a:rPr>
              <a:t>tập</a:t>
            </a:r>
            <a:r>
              <a:rPr lang="vi-VN" sz="2000" b="1" dirty="0">
                <a:solidFill>
                  <a:schemeClr val="bg1"/>
                </a:solidFill>
                <a:latin typeface="+mj-lt"/>
              </a:rPr>
              <a:t> </a:t>
            </a:r>
            <a:r>
              <a:rPr lang="vi-VN" sz="2000" b="1" dirty="0" err="1">
                <a:solidFill>
                  <a:schemeClr val="bg1"/>
                </a:solidFill>
                <a:latin typeface="+mj-lt"/>
              </a:rPr>
              <a:t>để</a:t>
            </a:r>
            <a:r>
              <a:rPr lang="vi-VN" sz="2000" b="1" dirty="0">
                <a:solidFill>
                  <a:schemeClr val="bg1"/>
                </a:solidFill>
                <a:latin typeface="+mj-lt"/>
              </a:rPr>
              <a:t> </a:t>
            </a:r>
            <a:r>
              <a:rPr lang="vi-VN" sz="2000" b="1" dirty="0" err="1">
                <a:solidFill>
                  <a:schemeClr val="bg1"/>
                </a:solidFill>
                <a:latin typeface="+mj-lt"/>
              </a:rPr>
              <a:t>thực</a:t>
            </a:r>
            <a:r>
              <a:rPr lang="vi-VN" sz="2000" b="1" dirty="0">
                <a:solidFill>
                  <a:schemeClr val="bg1"/>
                </a:solidFill>
                <a:latin typeface="+mj-lt"/>
              </a:rPr>
              <a:t> </a:t>
            </a:r>
            <a:r>
              <a:rPr lang="vi-VN" sz="2000" b="1" dirty="0" err="1">
                <a:solidFill>
                  <a:schemeClr val="bg1"/>
                </a:solidFill>
                <a:latin typeface="+mj-lt"/>
              </a:rPr>
              <a:t>hiện</a:t>
            </a:r>
            <a:r>
              <a:rPr lang="vi-VN" sz="2000" b="1" dirty="0">
                <a:solidFill>
                  <a:schemeClr val="bg1"/>
                </a:solidFill>
                <a:latin typeface="+mj-lt"/>
              </a:rPr>
              <a:t> </a:t>
            </a:r>
            <a:r>
              <a:rPr lang="vi-VN" sz="2000" b="1" dirty="0" err="1">
                <a:solidFill>
                  <a:schemeClr val="bg1"/>
                </a:solidFill>
                <a:latin typeface="+mj-lt"/>
              </a:rPr>
              <a:t>ước</a:t>
            </a:r>
            <a:r>
              <a:rPr lang="vi-VN" sz="2000" b="1" dirty="0">
                <a:solidFill>
                  <a:schemeClr val="bg1"/>
                </a:solidFill>
                <a:latin typeface="+mj-lt"/>
              </a:rPr>
              <a:t> mơ </a:t>
            </a:r>
            <a:r>
              <a:rPr lang="vi-VN" sz="2000" b="1" dirty="0" err="1">
                <a:solidFill>
                  <a:schemeClr val="bg1"/>
                </a:solidFill>
                <a:latin typeface="+mj-lt"/>
              </a:rPr>
              <a:t>của</a:t>
            </a:r>
            <a:r>
              <a:rPr lang="vi-VN" sz="2000" b="1" dirty="0">
                <a:solidFill>
                  <a:schemeClr val="bg1"/>
                </a:solidFill>
                <a:latin typeface="+mj-lt"/>
              </a:rPr>
              <a:t> </a:t>
            </a:r>
            <a:r>
              <a:rPr lang="vi-VN" sz="2000" b="1" dirty="0" err="1">
                <a:solidFill>
                  <a:schemeClr val="bg1"/>
                </a:solidFill>
                <a:latin typeface="+mj-lt"/>
              </a:rPr>
              <a:t>mình</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836075"/>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pic>
        <p:nvPicPr>
          <p:cNvPr id="4" name="Hình ảnh 3">
            <a:extLst>
              <a:ext uri="{FF2B5EF4-FFF2-40B4-BE49-F238E27FC236}">
                <a16:creationId xmlns:a16="http://schemas.microsoft.com/office/drawing/2014/main" id="{5A479E64-8804-4771-8F78-456DE5EEF8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4735" y="2546458"/>
            <a:ext cx="8264365" cy="3656643"/>
          </a:xfrm>
          <a:prstGeom prst="rect">
            <a:avLst/>
          </a:prstGeom>
        </p:spPr>
      </p:pic>
    </p:spTree>
    <p:extLst>
      <p:ext uri="{BB962C8B-B14F-4D97-AF65-F5344CB8AC3E}">
        <p14:creationId xmlns:p14="http://schemas.microsoft.com/office/powerpoint/2010/main" val="33995447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100+ Background học tập đẹp">
            <a:extLst>
              <a:ext uri="{FF2B5EF4-FFF2-40B4-BE49-F238E27FC236}">
                <a16:creationId xmlns:a16="http://schemas.microsoft.com/office/drawing/2014/main" id="{646510BE-B914-4034-8FF0-93CBF54B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Hình chữ nhật: Góc Tròn 39">
            <a:extLst>
              <a:ext uri="{FF2B5EF4-FFF2-40B4-BE49-F238E27FC236}">
                <a16:creationId xmlns:a16="http://schemas.microsoft.com/office/drawing/2014/main" id="{A0E03566-1720-4CA4-8F64-8063361C6F39}"/>
              </a:ext>
            </a:extLst>
          </p:cNvPr>
          <p:cNvSpPr/>
          <p:nvPr/>
        </p:nvSpPr>
        <p:spPr>
          <a:xfrm>
            <a:off x="329967" y="815646"/>
            <a:ext cx="11504102" cy="553455"/>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Hộp Văn bản 43">
            <a:extLst>
              <a:ext uri="{FF2B5EF4-FFF2-40B4-BE49-F238E27FC236}">
                <a16:creationId xmlns:a16="http://schemas.microsoft.com/office/drawing/2014/main" id="{C5DA76D8-B8C6-4531-BB35-BD7304CBB5F1}"/>
              </a:ext>
            </a:extLst>
          </p:cNvPr>
          <p:cNvSpPr txBox="1"/>
          <p:nvPr/>
        </p:nvSpPr>
        <p:spPr>
          <a:xfrm>
            <a:off x="6152482" y="923434"/>
            <a:ext cx="975386"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7345980" y="923434"/>
            <a:ext cx="1339423"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Khám</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phá</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8903515"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370188" y="923434"/>
            <a:ext cx="1199997"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Vận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46" name="Hình chữ nhật 45">
            <a:extLst>
              <a:ext uri="{FF2B5EF4-FFF2-40B4-BE49-F238E27FC236}">
                <a16:creationId xmlns:a16="http://schemas.microsoft.com/office/drawing/2014/main" id="{AA52902D-B2C3-4954-8E31-5D7EA51EC5D7}"/>
              </a:ext>
            </a:extLst>
          </p:cNvPr>
          <p:cNvSpPr/>
          <p:nvPr/>
        </p:nvSpPr>
        <p:spPr>
          <a:xfrm>
            <a:off x="4468577" y="3372374"/>
            <a:ext cx="6178908" cy="707886"/>
          </a:xfrm>
          <a:prstGeom prst="rect">
            <a:avLst/>
          </a:prstGeom>
          <a:noFill/>
        </p:spPr>
        <p:txBody>
          <a:bodyPr wrap="square" lIns="91440" tIns="45720" rIns="91440" bIns="45720">
            <a:spAutoFit/>
          </a:bodyPr>
          <a:lstStyle/>
          <a:p>
            <a:pPr algn="ctr"/>
            <a:r>
              <a:rPr lang="en-US" sz="400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VẬN DỤNG</a:t>
            </a:r>
            <a:endParaRPr lang="vi-VN" sz="4000"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7" name="Hình chữ nhật 46">
            <a:extLst>
              <a:ext uri="{FF2B5EF4-FFF2-40B4-BE49-F238E27FC236}">
                <a16:creationId xmlns:a16="http://schemas.microsoft.com/office/drawing/2014/main" id="{6C18C0DE-501F-45F9-9FC2-5552212DD80C}"/>
              </a:ext>
            </a:extLst>
          </p:cNvPr>
          <p:cNvSpPr/>
          <p:nvPr/>
        </p:nvSpPr>
        <p:spPr>
          <a:xfrm>
            <a:off x="10444550" y="1277744"/>
            <a:ext cx="1051271" cy="45719"/>
          </a:xfrm>
          <a:prstGeom prst="rect">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15" name="Hộp Văn bản 14">
            <a:extLst>
              <a:ext uri="{FF2B5EF4-FFF2-40B4-BE49-F238E27FC236}">
                <a16:creationId xmlns:a16="http://schemas.microsoft.com/office/drawing/2014/main" id="{7A646137-66CB-4EB4-A1E0-6ED1FC88FC6F}"/>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6" name="Cung 15">
            <a:extLst>
              <a:ext uri="{FF2B5EF4-FFF2-40B4-BE49-F238E27FC236}">
                <a16:creationId xmlns:a16="http://schemas.microsoft.com/office/drawing/2014/main" id="{26C1704D-F011-4C5C-B655-C08615178AE0}"/>
              </a:ext>
            </a:extLst>
          </p:cNvPr>
          <p:cNvSpPr/>
          <p:nvPr/>
        </p:nvSpPr>
        <p:spPr>
          <a:xfrm>
            <a:off x="2256639" y="831373"/>
            <a:ext cx="432732" cy="537728"/>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pic>
        <p:nvPicPr>
          <p:cNvPr id="21" name="Hình ảnh 20">
            <a:extLst>
              <a:ext uri="{FF2B5EF4-FFF2-40B4-BE49-F238E27FC236}">
                <a16:creationId xmlns:a16="http://schemas.microsoft.com/office/drawing/2014/main" id="{6B5FC1BD-BE70-4685-BD41-4B80FC09CB77}"/>
              </a:ext>
            </a:extLst>
          </p:cNvPr>
          <p:cNvPicPr>
            <a:picLocks noChangeAspect="1"/>
          </p:cNvPicPr>
          <p:nvPr/>
        </p:nvPicPr>
        <p:blipFill>
          <a:blip r:embed="rId3"/>
          <a:stretch>
            <a:fillRect/>
          </a:stretch>
        </p:blipFill>
        <p:spPr>
          <a:xfrm>
            <a:off x="2689370" y="2835149"/>
            <a:ext cx="1726075" cy="1726076"/>
          </a:xfrm>
          <a:prstGeom prst="ellipse">
            <a:avLst/>
          </a:prstGeom>
          <a:ln w="63500"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165708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100+ Background học tập đẹp">
            <a:extLst>
              <a:ext uri="{FF2B5EF4-FFF2-40B4-BE49-F238E27FC236}">
                <a16:creationId xmlns:a16="http://schemas.microsoft.com/office/drawing/2014/main" id="{49616DA3-964D-49FE-8829-6C6DA9F81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Luyện</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tập</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Vận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dụng</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rgbClr val="B7B7B7"/>
                </a:solidFill>
                <a:latin typeface="Times New Roman" panose="02020603050405020304" pitchFamily="18" charset="0"/>
                <a:cs typeface="Times New Roman" panose="02020603050405020304" pitchFamily="18" charset="0"/>
              </a:rPr>
              <a:t>Khám</a:t>
            </a:r>
            <a:r>
              <a:rPr lang="en-US" sz="2000" dirty="0">
                <a:solidFill>
                  <a:srgbClr val="B7B7B7"/>
                </a:solidFill>
                <a:latin typeface="Times New Roman" panose="02020603050405020304" pitchFamily="18" charset="0"/>
                <a:cs typeface="Times New Roman" panose="02020603050405020304" pitchFamily="18" charset="0"/>
              </a:rPr>
              <a:t> </a:t>
            </a:r>
            <a:r>
              <a:rPr lang="en-US" sz="2000" dirty="0" err="1">
                <a:solidFill>
                  <a:srgbClr val="B7B7B7"/>
                </a:solidFill>
                <a:latin typeface="Times New Roman" panose="02020603050405020304" pitchFamily="18" charset="0"/>
                <a:cs typeface="Times New Roman" panose="02020603050405020304" pitchFamily="18" charset="0"/>
              </a:rPr>
              <a:t>phá</a:t>
            </a:r>
            <a:endParaRPr lang="vi-VN" sz="2000" dirty="0">
              <a:solidFill>
                <a:srgbClr val="B7B7B7"/>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10665205" y="1246482"/>
            <a:ext cx="1085021"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43948" y="1383068"/>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30795"/>
            <a:ext cx="9974509"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a:t>
            </a:r>
            <a:r>
              <a:rPr lang="vi-VN" sz="2000" b="1" dirty="0" err="1">
                <a:solidFill>
                  <a:schemeClr val="bg1"/>
                </a:solidFill>
                <a:latin typeface="+mj-lt"/>
              </a:rPr>
              <a:t>lựa</a:t>
            </a:r>
            <a:r>
              <a:rPr lang="vi-VN" sz="2000" b="1" dirty="0">
                <a:solidFill>
                  <a:schemeClr val="bg1"/>
                </a:solidFill>
                <a:latin typeface="+mj-lt"/>
              </a:rPr>
              <a:t> </a:t>
            </a:r>
            <a:r>
              <a:rPr lang="vi-VN" sz="2000" b="1" dirty="0" err="1">
                <a:solidFill>
                  <a:schemeClr val="bg1"/>
                </a:solidFill>
                <a:latin typeface="+mj-lt"/>
              </a:rPr>
              <a:t>chọn</a:t>
            </a:r>
            <a:r>
              <a:rPr lang="vi-VN" sz="2000" b="1" dirty="0">
                <a:solidFill>
                  <a:schemeClr val="bg1"/>
                </a:solidFill>
                <a:latin typeface="+mj-lt"/>
              </a:rPr>
              <a:t> </a:t>
            </a:r>
            <a:r>
              <a:rPr lang="vi-VN" sz="2000" b="1" dirty="0" err="1">
                <a:solidFill>
                  <a:schemeClr val="bg1"/>
                </a:solidFill>
                <a:latin typeface="+mj-lt"/>
              </a:rPr>
              <a:t>một</a:t>
            </a:r>
            <a:r>
              <a:rPr lang="vi-VN" sz="2000" b="1" dirty="0">
                <a:solidFill>
                  <a:schemeClr val="bg1"/>
                </a:solidFill>
                <a:latin typeface="+mj-lt"/>
              </a:rPr>
              <a:t> trong hai </a:t>
            </a:r>
            <a:r>
              <a:rPr lang="vi-VN" sz="2000" b="1" dirty="0" err="1">
                <a:solidFill>
                  <a:schemeClr val="bg1"/>
                </a:solidFill>
                <a:latin typeface="+mj-lt"/>
              </a:rPr>
              <a:t>nhiệm</a:t>
            </a:r>
            <a:r>
              <a:rPr lang="vi-VN" sz="2000" b="1" dirty="0">
                <a:solidFill>
                  <a:schemeClr val="bg1"/>
                </a:solidFill>
                <a:latin typeface="+mj-lt"/>
              </a:rPr>
              <a:t> </a:t>
            </a:r>
            <a:r>
              <a:rPr lang="vi-VN" sz="2000" b="1" dirty="0" err="1">
                <a:solidFill>
                  <a:schemeClr val="bg1"/>
                </a:solidFill>
                <a:latin typeface="+mj-lt"/>
              </a:rPr>
              <a:t>vụ</a:t>
            </a:r>
            <a:r>
              <a:rPr lang="vi-VN" sz="2000" b="1" dirty="0">
                <a:solidFill>
                  <a:schemeClr val="bg1"/>
                </a:solidFill>
                <a:latin typeface="+mj-lt"/>
              </a:rPr>
              <a:t> </a:t>
            </a:r>
            <a:r>
              <a:rPr lang="vi-VN" sz="2000" b="1" dirty="0" err="1">
                <a:solidFill>
                  <a:schemeClr val="bg1"/>
                </a:solidFill>
                <a:latin typeface="+mj-lt"/>
              </a:rPr>
              <a:t>dưới</a:t>
            </a:r>
            <a:r>
              <a:rPr lang="vi-VN" sz="2000" b="1" dirty="0">
                <a:solidFill>
                  <a:schemeClr val="bg1"/>
                </a:solidFill>
                <a:latin typeface="+mj-lt"/>
              </a:rPr>
              <a:t> đây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thực</a:t>
            </a:r>
            <a:r>
              <a:rPr lang="vi-VN" sz="2000" b="1" dirty="0">
                <a:solidFill>
                  <a:schemeClr val="bg1"/>
                </a:solidFill>
                <a:latin typeface="+mj-lt"/>
              </a:rPr>
              <a:t> </a:t>
            </a:r>
            <a:r>
              <a:rPr lang="vi-VN" sz="2000" b="1" dirty="0" err="1">
                <a:solidFill>
                  <a:schemeClr val="bg1"/>
                </a:solidFill>
                <a:latin typeface="+mj-lt"/>
              </a:rPr>
              <a:t>hiện</a:t>
            </a:r>
            <a:r>
              <a:rPr lang="vi-VN" sz="20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20" name="Hộp Văn bản 19">
            <a:extLst>
              <a:ext uri="{FF2B5EF4-FFF2-40B4-BE49-F238E27FC236}">
                <a16:creationId xmlns:a16="http://schemas.microsoft.com/office/drawing/2014/main" id="{62BDF58F-4C9F-48D3-8CBD-CEFE2CA195FC}"/>
              </a:ext>
            </a:extLst>
          </p:cNvPr>
          <p:cNvSpPr txBox="1"/>
          <p:nvPr/>
        </p:nvSpPr>
        <p:spPr>
          <a:xfrm>
            <a:off x="1716154" y="2992436"/>
            <a:ext cx="8759692" cy="1631216"/>
          </a:xfrm>
          <a:prstGeom prst="rect">
            <a:avLst/>
          </a:prstGeom>
          <a:noFill/>
        </p:spPr>
        <p:txBody>
          <a:bodyPr wrap="square" rtlCol="0">
            <a:spAutoFit/>
          </a:bodyPr>
          <a:lstStyle/>
          <a:p>
            <a:pPr algn="ctr"/>
            <a:r>
              <a:rPr lang="vi-VN" sz="2000" b="1" dirty="0" err="1">
                <a:solidFill>
                  <a:schemeClr val="bg1"/>
                </a:solidFill>
                <a:latin typeface="+mj-lt"/>
              </a:rPr>
              <a:t>Nhiệm</a:t>
            </a:r>
            <a:r>
              <a:rPr lang="vi-VN" sz="2000" b="1" dirty="0">
                <a:solidFill>
                  <a:schemeClr val="bg1"/>
                </a:solidFill>
                <a:latin typeface="+mj-lt"/>
              </a:rPr>
              <a:t> </a:t>
            </a:r>
            <a:r>
              <a:rPr lang="vi-VN" sz="2000" b="1" dirty="0" err="1">
                <a:solidFill>
                  <a:schemeClr val="bg1"/>
                </a:solidFill>
                <a:latin typeface="+mj-lt"/>
              </a:rPr>
              <a:t>vụ</a:t>
            </a:r>
            <a:r>
              <a:rPr lang="vi-VN" sz="2000" b="1" dirty="0">
                <a:solidFill>
                  <a:schemeClr val="bg1"/>
                </a:solidFill>
                <a:latin typeface="+mj-lt"/>
              </a:rPr>
              <a:t>: </a:t>
            </a:r>
          </a:p>
          <a:p>
            <a:r>
              <a:rPr lang="vi-VN" sz="2000" dirty="0">
                <a:solidFill>
                  <a:schemeClr val="bg1"/>
                </a:solidFill>
                <a:latin typeface="+mj-lt"/>
              </a:rPr>
              <a:t>1.</a:t>
            </a:r>
            <a:r>
              <a:rPr lang="vi-VN" sz="2000" b="1" dirty="0">
                <a:solidFill>
                  <a:schemeClr val="bg1"/>
                </a:solidFill>
                <a:latin typeface="+mj-lt"/>
              </a:rPr>
              <a:t> </a:t>
            </a:r>
            <a:r>
              <a:rPr lang="vi-VN" sz="2000" dirty="0">
                <a:solidFill>
                  <a:schemeClr val="bg1"/>
                </a:solidFill>
                <a:latin typeface="+mj-lt"/>
              </a:rPr>
              <a:t>Em </a:t>
            </a:r>
            <a:r>
              <a:rPr lang="vi-VN" sz="2000" dirty="0" err="1">
                <a:solidFill>
                  <a:schemeClr val="bg1"/>
                </a:solidFill>
                <a:latin typeface="+mj-lt"/>
              </a:rPr>
              <a:t>hãy</a:t>
            </a:r>
            <a:r>
              <a:rPr lang="vi-VN" sz="2000" dirty="0">
                <a:solidFill>
                  <a:schemeClr val="bg1"/>
                </a:solidFill>
                <a:latin typeface="+mj-lt"/>
              </a:rPr>
              <a:t> </a:t>
            </a:r>
            <a:r>
              <a:rPr lang="vi-VN" sz="2000" dirty="0" err="1">
                <a:solidFill>
                  <a:schemeClr val="bg1"/>
                </a:solidFill>
                <a:latin typeface="+mj-lt"/>
              </a:rPr>
              <a:t>lập</a:t>
            </a:r>
            <a:r>
              <a:rPr lang="vi-VN" sz="2000" dirty="0">
                <a:solidFill>
                  <a:schemeClr val="bg1"/>
                </a:solidFill>
                <a:latin typeface="+mj-lt"/>
              </a:rPr>
              <a:t> </a:t>
            </a:r>
            <a:r>
              <a:rPr lang="vi-VN" sz="2000" dirty="0" err="1">
                <a:solidFill>
                  <a:schemeClr val="bg1"/>
                </a:solidFill>
                <a:latin typeface="+mj-lt"/>
              </a:rPr>
              <a:t>bản</a:t>
            </a:r>
            <a:r>
              <a:rPr lang="vi-VN" sz="2000" dirty="0">
                <a:solidFill>
                  <a:schemeClr val="bg1"/>
                </a:solidFill>
                <a:latin typeface="+mj-lt"/>
              </a:rPr>
              <a:t> </a:t>
            </a:r>
            <a:r>
              <a:rPr lang="vi-VN" sz="2000" dirty="0" err="1">
                <a:solidFill>
                  <a:schemeClr val="bg1"/>
                </a:solidFill>
                <a:latin typeface="+mj-lt"/>
              </a:rPr>
              <a:t>kế</a:t>
            </a:r>
            <a:r>
              <a:rPr lang="vi-VN" sz="2000" dirty="0">
                <a:solidFill>
                  <a:schemeClr val="bg1"/>
                </a:solidFill>
                <a:latin typeface="+mj-lt"/>
              </a:rPr>
              <a:t> </a:t>
            </a:r>
            <a:r>
              <a:rPr lang="vi-VN" sz="2000" dirty="0" err="1">
                <a:solidFill>
                  <a:schemeClr val="bg1"/>
                </a:solidFill>
                <a:latin typeface="+mj-lt"/>
              </a:rPr>
              <a:t>hoạch</a:t>
            </a:r>
            <a:r>
              <a:rPr lang="vi-VN" sz="2000" dirty="0">
                <a:solidFill>
                  <a:schemeClr val="bg1"/>
                </a:solidFill>
                <a:latin typeface="+mj-lt"/>
              </a:rPr>
              <a:t>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cho năm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này</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a:t>
            </a:r>
            <a:r>
              <a:rPr lang="vi-VN" sz="2000" dirty="0" err="1">
                <a:solidFill>
                  <a:schemeClr val="bg1"/>
                </a:solidFill>
                <a:latin typeface="+mj-lt"/>
              </a:rPr>
              <a:t>những</a:t>
            </a:r>
            <a:r>
              <a:rPr lang="vi-VN" sz="2000" dirty="0">
                <a:solidFill>
                  <a:schemeClr val="bg1"/>
                </a:solidFill>
                <a:latin typeface="+mj-lt"/>
              </a:rPr>
              <a:t> </a:t>
            </a:r>
            <a:r>
              <a:rPr lang="vi-VN" sz="2000" dirty="0" err="1">
                <a:solidFill>
                  <a:schemeClr val="bg1"/>
                </a:solidFill>
                <a:latin typeface="+mj-lt"/>
              </a:rPr>
              <a:t>việc</a:t>
            </a:r>
            <a:r>
              <a:rPr lang="vi-VN" sz="2000" dirty="0">
                <a:solidFill>
                  <a:schemeClr val="bg1"/>
                </a:solidFill>
                <a:latin typeface="+mj-lt"/>
              </a:rPr>
              <a:t> </a:t>
            </a:r>
            <a:r>
              <a:rPr lang="vi-VN" sz="2000" dirty="0" err="1">
                <a:solidFill>
                  <a:schemeClr val="bg1"/>
                </a:solidFill>
                <a:latin typeface="+mj-lt"/>
              </a:rPr>
              <a:t>làm</a:t>
            </a:r>
            <a:r>
              <a:rPr lang="vi-VN" sz="2000" dirty="0">
                <a:solidFill>
                  <a:schemeClr val="bg1"/>
                </a:solidFill>
                <a:latin typeface="+mj-lt"/>
              </a:rPr>
              <a:t> </a:t>
            </a:r>
            <a:r>
              <a:rPr lang="vi-VN" sz="2000" dirty="0" err="1">
                <a:solidFill>
                  <a:schemeClr val="bg1"/>
                </a:solidFill>
                <a:latin typeface="+mj-lt"/>
              </a:rPr>
              <a:t>cụ</a:t>
            </a:r>
            <a:r>
              <a:rPr lang="vi-VN" sz="2000" dirty="0">
                <a:solidFill>
                  <a:schemeClr val="bg1"/>
                </a:solidFill>
                <a:latin typeface="+mj-lt"/>
              </a:rPr>
              <a:t> </a:t>
            </a:r>
            <a:r>
              <a:rPr lang="vi-VN" sz="2000" dirty="0" err="1">
                <a:solidFill>
                  <a:schemeClr val="bg1"/>
                </a:solidFill>
                <a:latin typeface="+mj-lt"/>
              </a:rPr>
              <a:t>thể</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tính</a:t>
            </a:r>
            <a:r>
              <a:rPr lang="vi-VN" sz="2000" dirty="0">
                <a:solidFill>
                  <a:schemeClr val="bg1"/>
                </a:solidFill>
                <a:latin typeface="+mj-lt"/>
              </a:rPr>
              <a:t> </a:t>
            </a:r>
            <a:r>
              <a:rPr lang="vi-VN" sz="2000" dirty="0" err="1">
                <a:solidFill>
                  <a:schemeClr val="bg1"/>
                </a:solidFill>
                <a:latin typeface="+mj-lt"/>
              </a:rPr>
              <a:t>tự</a:t>
            </a:r>
            <a:r>
              <a:rPr lang="vi-VN" sz="2000" dirty="0">
                <a:solidFill>
                  <a:schemeClr val="bg1"/>
                </a:solidFill>
                <a:latin typeface="+mj-lt"/>
              </a:rPr>
              <a:t> </a:t>
            </a:r>
            <a:r>
              <a:rPr lang="vi-VN" sz="2000" dirty="0" err="1">
                <a:solidFill>
                  <a:schemeClr val="bg1"/>
                </a:solidFill>
                <a:latin typeface="+mj-lt"/>
              </a:rPr>
              <a:t>giác</a:t>
            </a:r>
            <a:r>
              <a:rPr lang="vi-VN" sz="2000" dirty="0">
                <a:solidFill>
                  <a:schemeClr val="bg1"/>
                </a:solidFill>
                <a:latin typeface="+mj-lt"/>
              </a:rPr>
              <a:t>, </a:t>
            </a:r>
            <a:r>
              <a:rPr lang="vi-VN" sz="2000" dirty="0" err="1">
                <a:solidFill>
                  <a:schemeClr val="bg1"/>
                </a:solidFill>
                <a:latin typeface="+mj-lt"/>
              </a:rPr>
              <a:t>tích</a:t>
            </a:r>
            <a:r>
              <a:rPr lang="vi-VN" sz="2000" dirty="0">
                <a:solidFill>
                  <a:schemeClr val="bg1"/>
                </a:solidFill>
                <a:latin typeface="+mj-lt"/>
              </a:rPr>
              <a:t> </a:t>
            </a:r>
            <a:r>
              <a:rPr lang="vi-VN" sz="2000" dirty="0" err="1">
                <a:solidFill>
                  <a:schemeClr val="bg1"/>
                </a:solidFill>
                <a:latin typeface="+mj-lt"/>
              </a:rPr>
              <a:t>cực</a:t>
            </a:r>
            <a:r>
              <a:rPr lang="vi-VN" sz="2000" dirty="0">
                <a:solidFill>
                  <a:schemeClr val="bg1"/>
                </a:solidFill>
                <a:latin typeface="+mj-lt"/>
              </a:rPr>
              <a:t>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a:t>
            </a:r>
            <a:br>
              <a:rPr lang="vi-VN" sz="2000" dirty="0">
                <a:solidFill>
                  <a:schemeClr val="bg1"/>
                </a:solidFill>
                <a:latin typeface="+mj-lt"/>
              </a:rPr>
            </a:br>
            <a:r>
              <a:rPr lang="vi-VN" sz="2000" dirty="0">
                <a:solidFill>
                  <a:schemeClr val="bg1"/>
                </a:solidFill>
                <a:latin typeface="+mj-lt"/>
              </a:rPr>
              <a:t>2. Em </a:t>
            </a:r>
            <a:r>
              <a:rPr lang="vi-VN" sz="2000" dirty="0" err="1">
                <a:solidFill>
                  <a:schemeClr val="bg1"/>
                </a:solidFill>
                <a:latin typeface="+mj-lt"/>
              </a:rPr>
              <a:t>hãy</a:t>
            </a:r>
            <a:r>
              <a:rPr lang="vi-VN" sz="2000" dirty="0">
                <a:solidFill>
                  <a:schemeClr val="bg1"/>
                </a:solidFill>
                <a:latin typeface="+mj-lt"/>
              </a:rPr>
              <a:t> </a:t>
            </a:r>
            <a:r>
              <a:rPr lang="vi-VN" sz="2000" dirty="0" err="1">
                <a:solidFill>
                  <a:schemeClr val="bg1"/>
                </a:solidFill>
                <a:latin typeface="+mj-lt"/>
              </a:rPr>
              <a:t>chọn</a:t>
            </a:r>
            <a:r>
              <a:rPr lang="vi-VN" sz="2000" dirty="0">
                <a:solidFill>
                  <a:schemeClr val="bg1"/>
                </a:solidFill>
                <a:latin typeface="+mj-lt"/>
              </a:rPr>
              <a:t> </a:t>
            </a:r>
            <a:r>
              <a:rPr lang="vi-VN" sz="2000" dirty="0" err="1">
                <a:solidFill>
                  <a:schemeClr val="bg1"/>
                </a:solidFill>
                <a:latin typeface="+mj-lt"/>
              </a:rPr>
              <a:t>một</a:t>
            </a:r>
            <a:r>
              <a:rPr lang="vi-VN" sz="2000" dirty="0">
                <a:solidFill>
                  <a:schemeClr val="bg1"/>
                </a:solidFill>
                <a:latin typeface="+mj-lt"/>
              </a:rPr>
              <a:t> </a:t>
            </a:r>
            <a:r>
              <a:rPr lang="vi-VN" sz="2000" dirty="0" err="1">
                <a:solidFill>
                  <a:schemeClr val="bg1"/>
                </a:solidFill>
                <a:latin typeface="+mj-lt"/>
              </a:rPr>
              <a:t>người</a:t>
            </a:r>
            <a:r>
              <a:rPr lang="vi-VN" sz="2000" dirty="0">
                <a:solidFill>
                  <a:schemeClr val="bg1"/>
                </a:solidFill>
                <a:latin typeface="+mj-lt"/>
              </a:rPr>
              <a:t> </a:t>
            </a:r>
            <a:r>
              <a:rPr lang="vi-VN" sz="2000" dirty="0" err="1">
                <a:solidFill>
                  <a:schemeClr val="bg1"/>
                </a:solidFill>
                <a:latin typeface="+mj-lt"/>
              </a:rPr>
              <a:t>bạn</a:t>
            </a:r>
            <a:r>
              <a:rPr lang="vi-VN" sz="2000" dirty="0">
                <a:solidFill>
                  <a:schemeClr val="bg1"/>
                </a:solidFill>
                <a:latin typeface="+mj-lt"/>
              </a:rPr>
              <a:t> trong </a:t>
            </a:r>
            <a:r>
              <a:rPr lang="vi-VN" sz="2000" dirty="0" err="1">
                <a:solidFill>
                  <a:schemeClr val="bg1"/>
                </a:solidFill>
                <a:latin typeface="+mj-lt"/>
              </a:rPr>
              <a:t>lớp</a:t>
            </a:r>
            <a:r>
              <a:rPr lang="vi-VN" sz="2000" dirty="0">
                <a:solidFill>
                  <a:schemeClr val="bg1"/>
                </a:solidFill>
                <a:latin typeface="+mj-lt"/>
              </a:rPr>
              <a:t> </a:t>
            </a:r>
            <a:r>
              <a:rPr lang="vi-VN" sz="2000" dirty="0" err="1">
                <a:solidFill>
                  <a:schemeClr val="bg1"/>
                </a:solidFill>
                <a:latin typeface="+mj-lt"/>
              </a:rPr>
              <a:t>để</a:t>
            </a:r>
            <a:r>
              <a:rPr lang="vi-VN" sz="2000" dirty="0">
                <a:solidFill>
                  <a:schemeClr val="bg1"/>
                </a:solidFill>
                <a:latin typeface="+mj-lt"/>
              </a:rPr>
              <a:t> </a:t>
            </a:r>
            <a:r>
              <a:rPr lang="vi-VN" sz="2000" dirty="0" err="1">
                <a:solidFill>
                  <a:schemeClr val="bg1"/>
                </a:solidFill>
                <a:latin typeface="+mj-lt"/>
              </a:rPr>
              <a:t>cùng</a:t>
            </a:r>
            <a:r>
              <a:rPr lang="vi-VN" sz="2000" dirty="0">
                <a:solidFill>
                  <a:schemeClr val="bg1"/>
                </a:solidFill>
                <a:latin typeface="+mj-lt"/>
              </a:rPr>
              <a:t> </a:t>
            </a:r>
            <a:r>
              <a:rPr lang="vi-VN" sz="2000" dirty="0" err="1">
                <a:solidFill>
                  <a:schemeClr val="bg1"/>
                </a:solidFill>
                <a:latin typeface="+mj-lt"/>
              </a:rPr>
              <a:t>góp</a:t>
            </a:r>
            <a:r>
              <a:rPr lang="vi-VN" sz="2000" dirty="0">
                <a:solidFill>
                  <a:schemeClr val="bg1"/>
                </a:solidFill>
                <a:latin typeface="+mj-lt"/>
              </a:rPr>
              <a:t> ý, </a:t>
            </a:r>
            <a:r>
              <a:rPr lang="vi-VN" sz="2000" dirty="0" err="1">
                <a:solidFill>
                  <a:schemeClr val="bg1"/>
                </a:solidFill>
                <a:latin typeface="+mj-lt"/>
              </a:rPr>
              <a:t>nhắc</a:t>
            </a:r>
            <a:r>
              <a:rPr lang="vi-VN" sz="2000" dirty="0">
                <a:solidFill>
                  <a:schemeClr val="bg1"/>
                </a:solidFill>
                <a:latin typeface="+mj-lt"/>
              </a:rPr>
              <a:t> </a:t>
            </a:r>
            <a:r>
              <a:rPr lang="vi-VN" sz="2000" dirty="0" err="1">
                <a:solidFill>
                  <a:schemeClr val="bg1"/>
                </a:solidFill>
                <a:latin typeface="+mj-lt"/>
              </a:rPr>
              <a:t>nhở</a:t>
            </a:r>
            <a:r>
              <a:rPr lang="vi-VN" sz="2000" dirty="0">
                <a:solidFill>
                  <a:schemeClr val="bg1"/>
                </a:solidFill>
                <a:latin typeface="+mj-lt"/>
              </a:rPr>
              <a:t> nhau trong </a:t>
            </a:r>
            <a:r>
              <a:rPr lang="vi-VN" sz="2000" dirty="0" err="1">
                <a:solidFill>
                  <a:schemeClr val="bg1"/>
                </a:solidFill>
                <a:latin typeface="+mj-lt"/>
              </a:rPr>
              <a:t>học</a:t>
            </a:r>
            <a:r>
              <a:rPr lang="vi-VN" sz="2000" dirty="0">
                <a:solidFill>
                  <a:schemeClr val="bg1"/>
                </a:solidFill>
                <a:latin typeface="+mj-lt"/>
              </a:rPr>
              <a:t> </a:t>
            </a:r>
            <a:r>
              <a:rPr lang="vi-VN" sz="2000" dirty="0" err="1">
                <a:solidFill>
                  <a:schemeClr val="bg1"/>
                </a:solidFill>
                <a:latin typeface="+mj-lt"/>
              </a:rPr>
              <a:t>tập</a:t>
            </a:r>
            <a:r>
              <a:rPr lang="vi-VN" sz="2000" dirty="0">
                <a:solidFill>
                  <a:schemeClr val="bg1"/>
                </a:solidFill>
                <a:latin typeface="+mj-lt"/>
              </a:rPr>
              <a:t> </a:t>
            </a:r>
            <a:r>
              <a:rPr lang="vi-VN" sz="2000" dirty="0" err="1">
                <a:solidFill>
                  <a:schemeClr val="bg1"/>
                </a:solidFill>
                <a:latin typeface="+mj-lt"/>
              </a:rPr>
              <a:t>và</a:t>
            </a:r>
            <a:r>
              <a:rPr lang="vi-VN" sz="2000" dirty="0">
                <a:solidFill>
                  <a:schemeClr val="bg1"/>
                </a:solidFill>
                <a:latin typeface="+mj-lt"/>
              </a:rPr>
              <a:t> chia </a:t>
            </a:r>
            <a:r>
              <a:rPr lang="vi-VN" sz="2000" dirty="0" err="1">
                <a:solidFill>
                  <a:schemeClr val="bg1"/>
                </a:solidFill>
                <a:latin typeface="+mj-lt"/>
              </a:rPr>
              <a:t>sẻ</a:t>
            </a:r>
            <a:r>
              <a:rPr lang="vi-VN" sz="2000" dirty="0">
                <a:solidFill>
                  <a:schemeClr val="bg1"/>
                </a:solidFill>
                <a:latin typeface="+mj-lt"/>
              </a:rPr>
              <a:t> </a:t>
            </a:r>
            <a:r>
              <a:rPr lang="vi-VN" sz="2000" dirty="0" err="1">
                <a:solidFill>
                  <a:schemeClr val="bg1"/>
                </a:solidFill>
                <a:latin typeface="+mj-lt"/>
              </a:rPr>
              <a:t>trước</a:t>
            </a:r>
            <a:r>
              <a:rPr lang="vi-VN" sz="2000" dirty="0">
                <a:solidFill>
                  <a:schemeClr val="bg1"/>
                </a:solidFill>
                <a:latin typeface="+mj-lt"/>
              </a:rPr>
              <a:t> </a:t>
            </a:r>
            <a:r>
              <a:rPr lang="vi-VN" sz="2000" dirty="0" err="1">
                <a:solidFill>
                  <a:schemeClr val="bg1"/>
                </a:solidFill>
                <a:latin typeface="+mj-lt"/>
              </a:rPr>
              <a:t>lớp</a:t>
            </a:r>
            <a:r>
              <a:rPr lang="vi-VN" sz="2000" dirty="0">
                <a:solidFill>
                  <a:schemeClr val="bg1"/>
                </a:solidFill>
                <a:latin typeface="+mj-lt"/>
              </a:rPr>
              <a:t> </a:t>
            </a:r>
            <a:r>
              <a:rPr lang="vi-VN" sz="2000" dirty="0" err="1">
                <a:solidFill>
                  <a:schemeClr val="bg1"/>
                </a:solidFill>
                <a:latin typeface="+mj-lt"/>
              </a:rPr>
              <a:t>về</a:t>
            </a:r>
            <a:r>
              <a:rPr lang="vi-VN" sz="2000" dirty="0">
                <a:solidFill>
                  <a:schemeClr val="bg1"/>
                </a:solidFill>
                <a:latin typeface="+mj-lt"/>
              </a:rPr>
              <a:t> </a:t>
            </a:r>
            <a:r>
              <a:rPr lang="vi-VN" sz="2000" dirty="0" err="1">
                <a:solidFill>
                  <a:schemeClr val="bg1"/>
                </a:solidFill>
                <a:latin typeface="+mj-lt"/>
              </a:rPr>
              <a:t>kết</a:t>
            </a:r>
            <a:r>
              <a:rPr lang="vi-VN" sz="2000" dirty="0">
                <a:solidFill>
                  <a:schemeClr val="bg1"/>
                </a:solidFill>
                <a:latin typeface="+mj-lt"/>
              </a:rPr>
              <a:t> </a:t>
            </a:r>
            <a:r>
              <a:rPr lang="vi-VN" sz="2000" dirty="0" err="1">
                <a:solidFill>
                  <a:schemeClr val="bg1"/>
                </a:solidFill>
                <a:latin typeface="+mj-lt"/>
              </a:rPr>
              <a:t>quả</a:t>
            </a:r>
            <a:r>
              <a:rPr lang="vi-VN" sz="2000" dirty="0">
                <a:solidFill>
                  <a:schemeClr val="bg1"/>
                </a:solidFill>
                <a:latin typeface="+mj-lt"/>
              </a:rPr>
              <a:t> </a:t>
            </a:r>
            <a:r>
              <a:rPr lang="vi-VN" sz="2000" dirty="0" err="1">
                <a:solidFill>
                  <a:schemeClr val="bg1"/>
                </a:solidFill>
                <a:latin typeface="+mj-lt"/>
              </a:rPr>
              <a:t>đạt</a:t>
            </a:r>
            <a:r>
              <a:rPr lang="vi-VN" sz="2000" dirty="0">
                <a:solidFill>
                  <a:schemeClr val="bg1"/>
                </a:solidFill>
                <a:latin typeface="+mj-lt"/>
              </a:rPr>
              <a:t> </a:t>
            </a:r>
            <a:r>
              <a:rPr lang="vi-VN" sz="2000" dirty="0" err="1">
                <a:solidFill>
                  <a:schemeClr val="bg1"/>
                </a:solidFill>
                <a:latin typeface="+mj-lt"/>
              </a:rPr>
              <a:t>được</a:t>
            </a:r>
            <a:r>
              <a:rPr lang="vi-VN" sz="2000" dirty="0">
                <a:solidFill>
                  <a:schemeClr val="bg1"/>
                </a:solidFill>
                <a:latin typeface="+mj-lt"/>
              </a:rPr>
              <a:t> sau </a:t>
            </a:r>
            <a:r>
              <a:rPr lang="vi-VN" sz="2000" dirty="0" err="1">
                <a:solidFill>
                  <a:schemeClr val="bg1"/>
                </a:solidFill>
                <a:latin typeface="+mj-lt"/>
              </a:rPr>
              <a:t>một</a:t>
            </a:r>
            <a:r>
              <a:rPr lang="vi-VN" sz="2000" dirty="0">
                <a:solidFill>
                  <a:schemeClr val="bg1"/>
                </a:solidFill>
                <a:latin typeface="+mj-lt"/>
              </a:rPr>
              <a:t> </a:t>
            </a:r>
            <a:r>
              <a:rPr lang="vi-VN" sz="2000" dirty="0" err="1">
                <a:solidFill>
                  <a:schemeClr val="bg1"/>
                </a:solidFill>
                <a:latin typeface="+mj-lt"/>
              </a:rPr>
              <a:t>tháng</a:t>
            </a:r>
            <a:r>
              <a:rPr lang="vi-VN" sz="2000" dirty="0">
                <a:solidFill>
                  <a:schemeClr val="bg1"/>
                </a:solidFill>
                <a:latin typeface="+mj-lt"/>
              </a:rPr>
              <a:t>.</a:t>
            </a:r>
            <a:endParaRPr lang="vi-VN" sz="2000" b="1" dirty="0">
              <a:solidFill>
                <a:schemeClr val="bg1"/>
              </a:solidFill>
              <a:latin typeface="+mj-lt"/>
            </a:endParaRPr>
          </a:p>
        </p:txBody>
      </p:sp>
    </p:spTree>
    <p:extLst>
      <p:ext uri="{BB962C8B-B14F-4D97-AF65-F5344CB8AC3E}">
        <p14:creationId xmlns:p14="http://schemas.microsoft.com/office/powerpoint/2010/main" val="32392245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图片 1">
            <a:extLst>
              <a:ext uri="{FF2B5EF4-FFF2-40B4-BE49-F238E27FC236}">
                <a16:creationId xmlns:a16="http://schemas.microsoft.com/office/drawing/2014/main" id="{0D3F8BC1-4F45-4F38-BE6B-13FB2B18E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 y="0"/>
            <a:ext cx="12192638" cy="6858000"/>
          </a:xfrm>
          <a:prstGeom prst="rect">
            <a:avLst/>
          </a:prstGeom>
        </p:spPr>
      </p:pic>
      <p:sp>
        <p:nvSpPr>
          <p:cNvPr id="2" name="Hình chữ nhật 1">
            <a:extLst>
              <a:ext uri="{FF2B5EF4-FFF2-40B4-BE49-F238E27FC236}">
                <a16:creationId xmlns:a16="http://schemas.microsoft.com/office/drawing/2014/main" id="{5DF992A0-FA16-41A1-B6A9-2A2B4906765E}"/>
              </a:ext>
            </a:extLst>
          </p:cNvPr>
          <p:cNvSpPr/>
          <p:nvPr/>
        </p:nvSpPr>
        <p:spPr>
          <a:xfrm>
            <a:off x="387227" y="2664314"/>
            <a:ext cx="11416908" cy="1323439"/>
          </a:xfrm>
          <a:prstGeom prst="rect">
            <a:avLst/>
          </a:prstGeom>
          <a:noFill/>
        </p:spPr>
        <p:txBody>
          <a:bodyPr wrap="square" lIns="91440" tIns="45720" rIns="91440" bIns="45720">
            <a:spAutoFit/>
          </a:bodyPr>
          <a:lstStyle/>
          <a:p>
            <a:pPr algn="ctr"/>
            <a:r>
              <a:rPr lang="en-US" sz="4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CẢM </a:t>
            </a:r>
            <a:r>
              <a:rPr lang="vi-VN" sz="4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Ơ</a:t>
            </a:r>
            <a:r>
              <a:rPr lang="en-US" sz="4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 QUÝ THẦY CÔ VÀ CÁC BẠN ĐÃ</a:t>
            </a:r>
          </a:p>
          <a:p>
            <a:pPr algn="ctr"/>
            <a:r>
              <a:rPr lang="en-US" sz="400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THAM GIA BUỔI HỌC</a:t>
            </a:r>
            <a:endParaRPr lang="en-US" sz="4000" b="0"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9908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100+ Background học tập đẹp">
            <a:extLst>
              <a:ext uri="{FF2B5EF4-FFF2-40B4-BE49-F238E27FC236}">
                <a16:creationId xmlns:a16="http://schemas.microsoft.com/office/drawing/2014/main" id="{646510BE-B914-4034-8FF0-93CBF54B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Hình chữ nhật: Góc Tròn 39">
            <a:extLst>
              <a:ext uri="{FF2B5EF4-FFF2-40B4-BE49-F238E27FC236}">
                <a16:creationId xmlns:a16="http://schemas.microsoft.com/office/drawing/2014/main" id="{A0E03566-1720-4CA4-8F64-8063361C6F39}"/>
              </a:ext>
            </a:extLst>
          </p:cNvPr>
          <p:cNvSpPr/>
          <p:nvPr/>
        </p:nvSpPr>
        <p:spPr>
          <a:xfrm>
            <a:off x="329967" y="815646"/>
            <a:ext cx="11504102" cy="553455"/>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Hộp Văn bản 43">
            <a:extLst>
              <a:ext uri="{FF2B5EF4-FFF2-40B4-BE49-F238E27FC236}">
                <a16:creationId xmlns:a16="http://schemas.microsoft.com/office/drawing/2014/main" id="{C5DA76D8-B8C6-4531-BB35-BD7304CBB5F1}"/>
              </a:ext>
            </a:extLst>
          </p:cNvPr>
          <p:cNvSpPr txBox="1"/>
          <p:nvPr/>
        </p:nvSpPr>
        <p:spPr>
          <a:xfrm>
            <a:off x="6152482" y="923434"/>
            <a:ext cx="97538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Mở</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đầu</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7345980" y="923434"/>
            <a:ext cx="1339423"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Khám</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phá</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8903515"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370188"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46" name="Hình chữ nhật 45">
            <a:extLst>
              <a:ext uri="{FF2B5EF4-FFF2-40B4-BE49-F238E27FC236}">
                <a16:creationId xmlns:a16="http://schemas.microsoft.com/office/drawing/2014/main" id="{AA52902D-B2C3-4954-8E31-5D7EA51EC5D7}"/>
              </a:ext>
            </a:extLst>
          </p:cNvPr>
          <p:cNvSpPr/>
          <p:nvPr/>
        </p:nvSpPr>
        <p:spPr>
          <a:xfrm>
            <a:off x="4468577" y="3372374"/>
            <a:ext cx="5919289" cy="707886"/>
          </a:xfrm>
          <a:prstGeom prst="rect">
            <a:avLst/>
          </a:prstGeom>
          <a:noFill/>
        </p:spPr>
        <p:txBody>
          <a:bodyPr wrap="square" lIns="91440" tIns="45720" rIns="91440" bIns="45720">
            <a:spAutoFit/>
          </a:bodyPr>
          <a:lstStyle/>
          <a:p>
            <a:pPr algn="ctr"/>
            <a:r>
              <a:rPr lang="en-US" sz="40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MỞ ĐẦU</a:t>
            </a:r>
            <a:endParaRPr lang="vi-VN" sz="40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47" name="Hình chữ nhật 46">
            <a:extLst>
              <a:ext uri="{FF2B5EF4-FFF2-40B4-BE49-F238E27FC236}">
                <a16:creationId xmlns:a16="http://schemas.microsoft.com/office/drawing/2014/main" id="{6C18C0DE-501F-45F9-9FC2-5552212DD80C}"/>
              </a:ext>
            </a:extLst>
          </p:cNvPr>
          <p:cNvSpPr/>
          <p:nvPr/>
        </p:nvSpPr>
        <p:spPr>
          <a:xfrm>
            <a:off x="6076597" y="1277744"/>
            <a:ext cx="1051271" cy="45719"/>
          </a:xfrm>
          <a:prstGeom prst="rect">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15" name="Hộp Văn bản 14">
            <a:extLst>
              <a:ext uri="{FF2B5EF4-FFF2-40B4-BE49-F238E27FC236}">
                <a16:creationId xmlns:a16="http://schemas.microsoft.com/office/drawing/2014/main" id="{7A646137-66CB-4EB4-A1E0-6ED1FC88FC6F}"/>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6" name="Cung 15">
            <a:extLst>
              <a:ext uri="{FF2B5EF4-FFF2-40B4-BE49-F238E27FC236}">
                <a16:creationId xmlns:a16="http://schemas.microsoft.com/office/drawing/2014/main" id="{26C1704D-F011-4C5C-B655-C08615178AE0}"/>
              </a:ext>
            </a:extLst>
          </p:cNvPr>
          <p:cNvSpPr/>
          <p:nvPr/>
        </p:nvSpPr>
        <p:spPr>
          <a:xfrm>
            <a:off x="2256639" y="831373"/>
            <a:ext cx="432732" cy="537728"/>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pic>
        <p:nvPicPr>
          <p:cNvPr id="6" name="Hình ảnh 5">
            <a:extLst>
              <a:ext uri="{FF2B5EF4-FFF2-40B4-BE49-F238E27FC236}">
                <a16:creationId xmlns:a16="http://schemas.microsoft.com/office/drawing/2014/main" id="{BF10720A-3795-44D2-BAC3-444605D103B4}"/>
              </a:ext>
            </a:extLst>
          </p:cNvPr>
          <p:cNvPicPr>
            <a:picLocks noChangeAspect="1"/>
          </p:cNvPicPr>
          <p:nvPr/>
        </p:nvPicPr>
        <p:blipFill>
          <a:blip r:embed="rId3"/>
          <a:stretch>
            <a:fillRect/>
          </a:stretch>
        </p:blipFill>
        <p:spPr>
          <a:xfrm>
            <a:off x="2689371" y="2835149"/>
            <a:ext cx="1726076" cy="1726076"/>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594298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0+ Background học tập đẹp">
            <a:extLst>
              <a:ext uri="{FF2B5EF4-FFF2-40B4-BE49-F238E27FC236}">
                <a16:creationId xmlns:a16="http://schemas.microsoft.com/office/drawing/2014/main" id="{091E59C9-6F6D-46E3-A878-CDC41108C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Khám</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phá</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Mở</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đầu</a:t>
            </a:r>
            <a:endParaRPr lang="vi-VN" sz="2000" dirty="0">
              <a:solidFill>
                <a:schemeClr val="bg1"/>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7219428" y="1292766"/>
            <a:ext cx="948655"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84183"/>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2" y="1505056"/>
            <a:ext cx="10417728" cy="1077218"/>
          </a:xfrm>
          <a:prstGeom prst="rect">
            <a:avLst/>
          </a:prstGeom>
          <a:noFill/>
        </p:spPr>
        <p:txBody>
          <a:bodyPr wrap="square" rtlCol="0">
            <a:spAutoFit/>
          </a:bodyPr>
          <a:lstStyle/>
          <a:p>
            <a:r>
              <a:rPr lang="vi-VN" sz="3200" b="1" dirty="0">
                <a:solidFill>
                  <a:schemeClr val="bg1"/>
                </a:solidFill>
                <a:latin typeface="+mj-lt"/>
              </a:rPr>
              <a:t>Em </a:t>
            </a:r>
            <a:r>
              <a:rPr lang="vi-VN" sz="3200" b="1" dirty="0" err="1">
                <a:solidFill>
                  <a:schemeClr val="bg1"/>
                </a:solidFill>
                <a:latin typeface="+mj-lt"/>
              </a:rPr>
              <a:t>hãy</a:t>
            </a:r>
            <a:r>
              <a:rPr lang="vi-VN" sz="3200" b="1" dirty="0">
                <a:solidFill>
                  <a:schemeClr val="bg1"/>
                </a:solidFill>
                <a:latin typeface="+mj-lt"/>
              </a:rPr>
              <a:t> </a:t>
            </a:r>
            <a:r>
              <a:rPr lang="vi-VN" sz="3200" b="1" dirty="0" err="1">
                <a:solidFill>
                  <a:schemeClr val="bg1"/>
                </a:solidFill>
                <a:latin typeface="+mj-lt"/>
              </a:rPr>
              <a:t>cùng</a:t>
            </a:r>
            <a:r>
              <a:rPr lang="vi-VN" sz="3200" b="1" dirty="0">
                <a:solidFill>
                  <a:schemeClr val="bg1"/>
                </a:solidFill>
                <a:latin typeface="+mj-lt"/>
              </a:rPr>
              <a:t> </a:t>
            </a:r>
            <a:r>
              <a:rPr lang="vi-VN" sz="3200" b="1" dirty="0" err="1">
                <a:solidFill>
                  <a:schemeClr val="bg1"/>
                </a:solidFill>
                <a:latin typeface="+mj-lt"/>
              </a:rPr>
              <a:t>hát</a:t>
            </a:r>
            <a:r>
              <a:rPr lang="vi-VN" sz="3200" b="1" dirty="0">
                <a:solidFill>
                  <a:schemeClr val="bg1"/>
                </a:solidFill>
                <a:latin typeface="+mj-lt"/>
              </a:rPr>
              <a:t> </a:t>
            </a:r>
            <a:r>
              <a:rPr lang="vi-VN" sz="3200" b="1" dirty="0" err="1">
                <a:solidFill>
                  <a:schemeClr val="bg1"/>
                </a:solidFill>
                <a:latin typeface="+mj-lt"/>
              </a:rPr>
              <a:t>và</a:t>
            </a:r>
            <a:r>
              <a:rPr lang="vi-VN" sz="3200" b="1" dirty="0">
                <a:solidFill>
                  <a:schemeClr val="bg1"/>
                </a:solidFill>
                <a:latin typeface="+mj-lt"/>
              </a:rPr>
              <a:t> </a:t>
            </a:r>
            <a:r>
              <a:rPr lang="vi-VN" sz="3200" b="1" dirty="0" err="1">
                <a:solidFill>
                  <a:schemeClr val="bg1"/>
                </a:solidFill>
                <a:latin typeface="+mj-lt"/>
              </a:rPr>
              <a:t>vỗ</a:t>
            </a:r>
            <a:r>
              <a:rPr lang="vi-VN" sz="3200" b="1" dirty="0">
                <a:solidFill>
                  <a:schemeClr val="bg1"/>
                </a:solidFill>
                <a:latin typeface="+mj-lt"/>
              </a:rPr>
              <a:t> tay theo </a:t>
            </a:r>
            <a:r>
              <a:rPr lang="vi-VN" sz="3200" b="1" dirty="0" err="1">
                <a:solidFill>
                  <a:schemeClr val="bg1"/>
                </a:solidFill>
                <a:latin typeface="+mj-lt"/>
              </a:rPr>
              <a:t>bài</a:t>
            </a:r>
            <a:r>
              <a:rPr lang="vi-VN" sz="3200" b="1" dirty="0">
                <a:solidFill>
                  <a:schemeClr val="bg1"/>
                </a:solidFill>
                <a:latin typeface="+mj-lt"/>
              </a:rPr>
              <a:t> </a:t>
            </a:r>
            <a:r>
              <a:rPr lang="vi-VN" sz="3200" b="1" dirty="0" err="1">
                <a:solidFill>
                  <a:schemeClr val="bg1"/>
                </a:solidFill>
                <a:latin typeface="+mj-lt"/>
              </a:rPr>
              <a:t>hát</a:t>
            </a:r>
            <a:r>
              <a:rPr lang="vi-VN" sz="3200" b="1" dirty="0">
                <a:solidFill>
                  <a:schemeClr val="bg1"/>
                </a:solidFill>
                <a:latin typeface="+mj-lt"/>
              </a:rPr>
              <a:t> ‘‘</a:t>
            </a:r>
            <a:r>
              <a:rPr lang="vi-VN" sz="3200" b="1" dirty="0" err="1">
                <a:solidFill>
                  <a:schemeClr val="bg1"/>
                </a:solidFill>
                <a:latin typeface="+mj-lt"/>
              </a:rPr>
              <a:t>Hổng</a:t>
            </a:r>
            <a:r>
              <a:rPr lang="vi-VN" sz="3200" b="1" dirty="0">
                <a:solidFill>
                  <a:schemeClr val="bg1"/>
                </a:solidFill>
                <a:latin typeface="+mj-lt"/>
              </a:rPr>
              <a:t> </a:t>
            </a:r>
            <a:r>
              <a:rPr lang="vi-VN" sz="3200" b="1" dirty="0" err="1">
                <a:solidFill>
                  <a:schemeClr val="bg1"/>
                </a:solidFill>
                <a:latin typeface="+mj-lt"/>
              </a:rPr>
              <a:t>dám</a:t>
            </a:r>
            <a:r>
              <a:rPr lang="vi-VN" sz="3200" b="1" dirty="0">
                <a:solidFill>
                  <a:schemeClr val="bg1"/>
                </a:solidFill>
                <a:latin typeface="+mj-lt"/>
              </a:rPr>
              <a:t> đâu’’ </a:t>
            </a:r>
            <a:r>
              <a:rPr lang="vi-VN" sz="3200" b="1" dirty="0" err="1">
                <a:solidFill>
                  <a:schemeClr val="bg1"/>
                </a:solidFill>
                <a:latin typeface="+mj-lt"/>
              </a:rPr>
              <a:t>của</a:t>
            </a:r>
            <a:r>
              <a:rPr lang="vi-VN" sz="3200" b="1" dirty="0">
                <a:solidFill>
                  <a:schemeClr val="bg1"/>
                </a:solidFill>
                <a:latin typeface="+mj-lt"/>
              </a:rPr>
              <a:t> </a:t>
            </a:r>
            <a:r>
              <a:rPr lang="vi-VN" sz="3200" b="1" dirty="0" err="1">
                <a:solidFill>
                  <a:schemeClr val="bg1"/>
                </a:solidFill>
                <a:latin typeface="+mj-lt"/>
              </a:rPr>
              <a:t>nhạc</a:t>
            </a:r>
            <a:r>
              <a:rPr lang="vi-VN" sz="3200" b="1" dirty="0">
                <a:solidFill>
                  <a:schemeClr val="bg1"/>
                </a:solidFill>
                <a:latin typeface="+mj-lt"/>
              </a:rPr>
              <a:t> </a:t>
            </a:r>
            <a:r>
              <a:rPr lang="vi-VN" sz="3200" b="1" dirty="0" err="1">
                <a:solidFill>
                  <a:schemeClr val="bg1"/>
                </a:solidFill>
                <a:latin typeface="+mj-lt"/>
              </a:rPr>
              <a:t>sĩ</a:t>
            </a:r>
            <a:r>
              <a:rPr lang="vi-VN" sz="3200" b="1" dirty="0">
                <a:solidFill>
                  <a:schemeClr val="bg1"/>
                </a:solidFill>
                <a:latin typeface="+mj-lt"/>
              </a:rPr>
              <a:t> </a:t>
            </a:r>
            <a:r>
              <a:rPr lang="vi-VN" sz="3200" b="1" dirty="0" err="1">
                <a:solidFill>
                  <a:schemeClr val="bg1"/>
                </a:solidFill>
                <a:latin typeface="+mj-lt"/>
              </a:rPr>
              <a:t>Nguyễn</a:t>
            </a:r>
            <a:r>
              <a:rPr lang="vi-VN" sz="3200" b="1" dirty="0">
                <a:solidFill>
                  <a:schemeClr val="bg1"/>
                </a:solidFill>
                <a:latin typeface="+mj-lt"/>
              </a:rPr>
              <a:t> Văn Hiên</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p:blipFill>
          <p:spPr>
            <a:xfrm>
              <a:off x="504176" y="1510518"/>
              <a:ext cx="401836" cy="401836"/>
            </a:xfrm>
            <a:prstGeom prst="rect">
              <a:avLst/>
            </a:prstGeom>
          </p:spPr>
        </p:pic>
      </p:grpSp>
      <p:pic>
        <p:nvPicPr>
          <p:cNvPr id="3" name="Hổng Dám Đâu Karaoke Xuân Mai Nhạc Thiếu Nhi Vui Nhộn">
            <a:hlinkClick r:id="" action="ppaction://media"/>
            <a:extLst>
              <a:ext uri="{FF2B5EF4-FFF2-40B4-BE49-F238E27FC236}">
                <a16:creationId xmlns:a16="http://schemas.microsoft.com/office/drawing/2014/main" id="{48486880-3965-459A-A10D-CCDBFDB2FF1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4177" y="2582273"/>
            <a:ext cx="5591823" cy="3556073"/>
          </a:xfrm>
          <a:prstGeom prst="rect">
            <a:avLst/>
          </a:prstGeom>
        </p:spPr>
      </p:pic>
      <p:sp>
        <p:nvSpPr>
          <p:cNvPr id="38" name="Hộp Văn bản 37">
            <a:extLst>
              <a:ext uri="{FF2B5EF4-FFF2-40B4-BE49-F238E27FC236}">
                <a16:creationId xmlns:a16="http://schemas.microsoft.com/office/drawing/2014/main" id="{D37E937D-502D-47DB-81D6-073D6B174E91}"/>
              </a:ext>
            </a:extLst>
          </p:cNvPr>
          <p:cNvSpPr txBox="1"/>
          <p:nvPr/>
        </p:nvSpPr>
        <p:spPr>
          <a:xfrm>
            <a:off x="6075027" y="2523550"/>
            <a:ext cx="5513897" cy="2554545"/>
          </a:xfrm>
          <a:prstGeom prst="rect">
            <a:avLst/>
          </a:prstGeom>
          <a:noFill/>
        </p:spPr>
        <p:txBody>
          <a:bodyPr wrap="square" rtlCol="0">
            <a:spAutoFit/>
          </a:bodyPr>
          <a:lstStyle/>
          <a:p>
            <a:pPr algn="ctr"/>
            <a:r>
              <a:rPr lang="vi-VN" sz="4000" dirty="0" smtClean="0">
                <a:solidFill>
                  <a:schemeClr val="bg1"/>
                </a:solidFill>
                <a:latin typeface="+mj-lt"/>
              </a:rPr>
              <a:t>Em </a:t>
            </a:r>
            <a:r>
              <a:rPr lang="vi-VN" sz="4000" dirty="0">
                <a:solidFill>
                  <a:schemeClr val="bg1"/>
                </a:solidFill>
                <a:latin typeface="+mj-lt"/>
              </a:rPr>
              <a:t>rút ra được thông điệp gì liên quan đến việc học tập thông qua bài hát trên?</a:t>
            </a:r>
          </a:p>
        </p:txBody>
      </p:sp>
    </p:spTree>
    <p:extLst>
      <p:ext uri="{BB962C8B-B14F-4D97-AF65-F5344CB8AC3E}">
        <p14:creationId xmlns:p14="http://schemas.microsoft.com/office/powerpoint/2010/main" val="3422309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435">
                                          <p:stCondLst>
                                            <p:cond delay="0"/>
                                          </p:stCondLst>
                                        </p:cTn>
                                        <p:tgtEl>
                                          <p:spTgt spid="37"/>
                                        </p:tgtEl>
                                      </p:cBhvr>
                                    </p:animEffect>
                                    <p:anim calcmode="lin" valueType="num">
                                      <p:cBhvr>
                                        <p:cTn id="8" dur="1366"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7"/>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7"/>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7"/>
                                        </p:tgtEl>
                                        <p:attrNameLst>
                                          <p:attrName>ppt_y</p:attrName>
                                        </p:attrNameLst>
                                      </p:cBhvr>
                                      <p:tavLst>
                                        <p:tav tm="0" fmla="#ppt_y-sin(pi*$)/81">
                                          <p:val>
                                            <p:fltVal val="0"/>
                                          </p:val>
                                        </p:tav>
                                        <p:tav tm="100000">
                                          <p:val>
                                            <p:fltVal val="1"/>
                                          </p:val>
                                        </p:tav>
                                      </p:tavLst>
                                    </p:anim>
                                    <p:animScale>
                                      <p:cBhvr>
                                        <p:cTn id="13" dur="19">
                                          <p:stCondLst>
                                            <p:cond delay="487"/>
                                          </p:stCondLst>
                                        </p:cTn>
                                        <p:tgtEl>
                                          <p:spTgt spid="37"/>
                                        </p:tgtEl>
                                      </p:cBhvr>
                                      <p:to x="100000" y="60000"/>
                                    </p:animScale>
                                    <p:animScale>
                                      <p:cBhvr>
                                        <p:cTn id="14" dur="125" decel="50000">
                                          <p:stCondLst>
                                            <p:cond delay="507"/>
                                          </p:stCondLst>
                                        </p:cTn>
                                        <p:tgtEl>
                                          <p:spTgt spid="37"/>
                                        </p:tgtEl>
                                      </p:cBhvr>
                                      <p:to x="100000" y="100000"/>
                                    </p:animScale>
                                    <p:animScale>
                                      <p:cBhvr>
                                        <p:cTn id="15" dur="19">
                                          <p:stCondLst>
                                            <p:cond delay="984"/>
                                          </p:stCondLst>
                                        </p:cTn>
                                        <p:tgtEl>
                                          <p:spTgt spid="37"/>
                                        </p:tgtEl>
                                      </p:cBhvr>
                                      <p:to x="100000" y="80000"/>
                                    </p:animScale>
                                    <p:animScale>
                                      <p:cBhvr>
                                        <p:cTn id="16" dur="125" decel="50000">
                                          <p:stCondLst>
                                            <p:cond delay="1004"/>
                                          </p:stCondLst>
                                        </p:cTn>
                                        <p:tgtEl>
                                          <p:spTgt spid="37"/>
                                        </p:tgtEl>
                                      </p:cBhvr>
                                      <p:to x="100000" y="100000"/>
                                    </p:animScale>
                                    <p:animScale>
                                      <p:cBhvr>
                                        <p:cTn id="17" dur="19">
                                          <p:stCondLst>
                                            <p:cond delay="1231"/>
                                          </p:stCondLst>
                                        </p:cTn>
                                        <p:tgtEl>
                                          <p:spTgt spid="37"/>
                                        </p:tgtEl>
                                      </p:cBhvr>
                                      <p:to x="100000" y="90000"/>
                                    </p:animScale>
                                    <p:animScale>
                                      <p:cBhvr>
                                        <p:cTn id="18" dur="125" decel="50000">
                                          <p:stCondLst>
                                            <p:cond delay="1251"/>
                                          </p:stCondLst>
                                        </p:cTn>
                                        <p:tgtEl>
                                          <p:spTgt spid="37"/>
                                        </p:tgtEl>
                                      </p:cBhvr>
                                      <p:to x="100000" y="100000"/>
                                    </p:animScale>
                                    <p:animScale>
                                      <p:cBhvr>
                                        <p:cTn id="19" dur="19">
                                          <p:stCondLst>
                                            <p:cond delay="1356"/>
                                          </p:stCondLst>
                                        </p:cTn>
                                        <p:tgtEl>
                                          <p:spTgt spid="37"/>
                                        </p:tgtEl>
                                      </p:cBhvr>
                                      <p:to x="100000" y="95000"/>
                                    </p:animScale>
                                    <p:animScale>
                                      <p:cBhvr>
                                        <p:cTn id="20" dur="125" decel="50000">
                                          <p:stCondLst>
                                            <p:cond delay="1376"/>
                                          </p:stCondLst>
                                        </p:cTn>
                                        <p:tgtEl>
                                          <p:spTgt spid="37"/>
                                        </p:tgtEl>
                                      </p:cBhvr>
                                      <p:to x="100000" y="100000"/>
                                    </p:animScale>
                                  </p:childTnLst>
                                </p:cTn>
                              </p:par>
                            </p:childTnLst>
                          </p:cTn>
                        </p:par>
                        <p:par>
                          <p:cTn id="21" fill="hold">
                            <p:stCondLst>
                              <p:cond delay="1501"/>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74637"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circle(in)">
                                      <p:cBhvr>
                                        <p:cTn id="41"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42" fill="hold" display="0">
                  <p:stCondLst>
                    <p:cond delay="indefinite"/>
                  </p:stCondLst>
                </p:cTn>
                <p:tgtEl>
                  <p:spTgt spid="3"/>
                </p:tgtEl>
              </p:cMediaNode>
            </p:video>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3"/>
                                        </p:tgtEl>
                                      </p:cBhvr>
                                    </p:cmd>
                                  </p:childTnLst>
                                </p:cTn>
                              </p:par>
                            </p:childTnLst>
                          </p:cTn>
                        </p:par>
                      </p:childTnLst>
                    </p:cTn>
                  </p:par>
                </p:childTnLst>
              </p:cTn>
              <p:nextCondLst>
                <p:cond evt="onClick" delay="0">
                  <p:tgtEl>
                    <p:spTgt spid="3"/>
                  </p:tgtEl>
                </p:cond>
              </p:nextCondLst>
            </p:seq>
          </p:childTnLst>
        </p:cTn>
      </p:par>
    </p:tnLst>
    <p:bldLst>
      <p:bldP spid="33"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100+ Background học tập đẹp">
            <a:extLst>
              <a:ext uri="{FF2B5EF4-FFF2-40B4-BE49-F238E27FC236}">
                <a16:creationId xmlns:a16="http://schemas.microsoft.com/office/drawing/2014/main" id="{646510BE-B914-4034-8FF0-93CBF54B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0" name="Hình chữ nhật: Góc Tròn 39">
            <a:extLst>
              <a:ext uri="{FF2B5EF4-FFF2-40B4-BE49-F238E27FC236}">
                <a16:creationId xmlns:a16="http://schemas.microsoft.com/office/drawing/2014/main" id="{A0E03566-1720-4CA4-8F64-8063361C6F39}"/>
              </a:ext>
            </a:extLst>
          </p:cNvPr>
          <p:cNvSpPr/>
          <p:nvPr/>
        </p:nvSpPr>
        <p:spPr>
          <a:xfrm>
            <a:off x="329967" y="815646"/>
            <a:ext cx="11504102" cy="553455"/>
          </a:xfrm>
          <a:prstGeom prst="roundRect">
            <a:avLst>
              <a:gd name="adj" fmla="val 402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4" name="Hộp Văn bản 43">
            <a:extLst>
              <a:ext uri="{FF2B5EF4-FFF2-40B4-BE49-F238E27FC236}">
                <a16:creationId xmlns:a16="http://schemas.microsoft.com/office/drawing/2014/main" id="{C5DA76D8-B8C6-4531-BB35-BD7304CBB5F1}"/>
              </a:ext>
            </a:extLst>
          </p:cNvPr>
          <p:cNvSpPr txBox="1"/>
          <p:nvPr/>
        </p:nvSpPr>
        <p:spPr>
          <a:xfrm>
            <a:off x="6152482" y="923434"/>
            <a:ext cx="975386"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7345980" y="923434"/>
            <a:ext cx="1339423" cy="400110"/>
          </a:xfrm>
          <a:prstGeom prst="rect">
            <a:avLst/>
          </a:prstGeom>
          <a:noFill/>
        </p:spPr>
        <p:txBody>
          <a:bodyPr wrap="square" rtlCol="0">
            <a:spAutoFit/>
          </a:bodyPr>
          <a:lstStyle/>
          <a:p>
            <a:r>
              <a:rPr lang="en-US" sz="2000" dirty="0" err="1">
                <a:solidFill>
                  <a:schemeClr val="bg2">
                    <a:lumMod val="90000"/>
                  </a:schemeClr>
                </a:solidFill>
                <a:latin typeface="Times New Roman" panose="02020603050405020304" pitchFamily="18" charset="0"/>
                <a:cs typeface="Times New Roman" panose="02020603050405020304" pitchFamily="18" charset="0"/>
              </a:rPr>
              <a:t>Khám</a:t>
            </a:r>
            <a:r>
              <a:rPr lang="en-US" sz="2000" dirty="0">
                <a:solidFill>
                  <a:schemeClr val="bg2">
                    <a:lumMod val="90000"/>
                  </a:schemeClr>
                </a:solidFill>
                <a:latin typeface="Times New Roman" panose="02020603050405020304" pitchFamily="18" charset="0"/>
                <a:cs typeface="Times New Roman" panose="02020603050405020304" pitchFamily="18" charset="0"/>
              </a:rPr>
              <a:t> </a:t>
            </a:r>
            <a:r>
              <a:rPr lang="en-US" sz="2000" dirty="0" err="1">
                <a:solidFill>
                  <a:schemeClr val="bg2">
                    <a:lumMod val="90000"/>
                  </a:schemeClr>
                </a:solidFill>
                <a:latin typeface="Times New Roman" panose="02020603050405020304" pitchFamily="18" charset="0"/>
                <a:cs typeface="Times New Roman" panose="02020603050405020304" pitchFamily="18" charset="0"/>
              </a:rPr>
              <a:t>phá</a:t>
            </a:r>
            <a:endParaRPr lang="vi-VN" sz="2000" dirty="0">
              <a:solidFill>
                <a:schemeClr val="bg2">
                  <a:lumMod val="90000"/>
                </a:schemeClr>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8903515"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370188"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46" name="Hình chữ nhật 45">
            <a:extLst>
              <a:ext uri="{FF2B5EF4-FFF2-40B4-BE49-F238E27FC236}">
                <a16:creationId xmlns:a16="http://schemas.microsoft.com/office/drawing/2014/main" id="{AA52902D-B2C3-4954-8E31-5D7EA51EC5D7}"/>
              </a:ext>
            </a:extLst>
          </p:cNvPr>
          <p:cNvSpPr/>
          <p:nvPr/>
        </p:nvSpPr>
        <p:spPr>
          <a:xfrm>
            <a:off x="4468577" y="3372374"/>
            <a:ext cx="6090985" cy="1446550"/>
          </a:xfrm>
          <a:prstGeom prst="rect">
            <a:avLst/>
          </a:prstGeom>
          <a:noFill/>
        </p:spPr>
        <p:txBody>
          <a:bodyPr wrap="square" lIns="91440" tIns="45720" rIns="91440" bIns="45720">
            <a:spAutoFit/>
          </a:bodyPr>
          <a:lstStyle/>
          <a:p>
            <a:pPr algn="ctr"/>
            <a:r>
              <a:rPr lang="en-US" sz="8800" dirty="0" smtClean="0">
                <a:ln w="0"/>
                <a:solidFill>
                  <a:srgbClr val="A455B3"/>
                </a:solidFill>
                <a:effectLst>
                  <a:reflection blurRad="6350" stA="53000" endA="300" endPos="35500" dir="5400000" sy="-90000" algn="bl" rotWithShape="0"/>
                </a:effectLst>
                <a:latin typeface="Arial(HEADING)"/>
                <a:cs typeface="Times New Roman" panose="02020603050405020304" pitchFamily="18" charset="0"/>
              </a:rPr>
              <a:t>KHÁM </a:t>
            </a:r>
            <a:r>
              <a:rPr lang="en-US" sz="8800" dirty="0">
                <a:ln w="0"/>
                <a:solidFill>
                  <a:srgbClr val="A455B3"/>
                </a:solidFill>
                <a:effectLst>
                  <a:reflection blurRad="6350" stA="53000" endA="300" endPos="35500" dir="5400000" sy="-90000" algn="bl" rotWithShape="0"/>
                </a:effectLst>
                <a:latin typeface="Arial(HEADING)"/>
                <a:cs typeface="Times New Roman" panose="02020603050405020304" pitchFamily="18" charset="0"/>
              </a:rPr>
              <a:t>PHÁ</a:t>
            </a:r>
            <a:endParaRPr lang="vi-VN" sz="8800" dirty="0">
              <a:ln w="0"/>
              <a:solidFill>
                <a:srgbClr val="A455B3"/>
              </a:solidFill>
              <a:effectLst>
                <a:reflection blurRad="6350" stA="53000" endA="300" endPos="35500" dir="5400000" sy="-90000" algn="bl" rotWithShape="0"/>
              </a:effectLst>
              <a:latin typeface="Arial(HEADING)"/>
              <a:cs typeface="Times New Roman" panose="02020603050405020304" pitchFamily="18" charset="0"/>
            </a:endParaRPr>
          </a:p>
        </p:txBody>
      </p:sp>
      <p:sp>
        <p:nvSpPr>
          <p:cNvPr id="47" name="Hình chữ nhật 46">
            <a:extLst>
              <a:ext uri="{FF2B5EF4-FFF2-40B4-BE49-F238E27FC236}">
                <a16:creationId xmlns:a16="http://schemas.microsoft.com/office/drawing/2014/main" id="{6C18C0DE-501F-45F9-9FC2-5552212DD80C}"/>
              </a:ext>
            </a:extLst>
          </p:cNvPr>
          <p:cNvSpPr/>
          <p:nvPr/>
        </p:nvSpPr>
        <p:spPr>
          <a:xfrm>
            <a:off x="7404705" y="1277744"/>
            <a:ext cx="1097457" cy="45800"/>
          </a:xfrm>
          <a:prstGeom prst="rect">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15" name="Hộp Văn bản 14">
            <a:extLst>
              <a:ext uri="{FF2B5EF4-FFF2-40B4-BE49-F238E27FC236}">
                <a16:creationId xmlns:a16="http://schemas.microsoft.com/office/drawing/2014/main" id="{7A646137-66CB-4EB4-A1E0-6ED1FC88FC6F}"/>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6" name="Cung 15">
            <a:extLst>
              <a:ext uri="{FF2B5EF4-FFF2-40B4-BE49-F238E27FC236}">
                <a16:creationId xmlns:a16="http://schemas.microsoft.com/office/drawing/2014/main" id="{26C1704D-F011-4C5C-B655-C08615178AE0}"/>
              </a:ext>
            </a:extLst>
          </p:cNvPr>
          <p:cNvSpPr/>
          <p:nvPr/>
        </p:nvSpPr>
        <p:spPr>
          <a:xfrm>
            <a:off x="2256639" y="831373"/>
            <a:ext cx="432732" cy="537728"/>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pic>
        <p:nvPicPr>
          <p:cNvPr id="19" name="Picture 2" descr="33 Logo Học Tập ý tưởng | học tập, biểu tượng instagram, biểu trưng ảnh">
            <a:extLst>
              <a:ext uri="{FF2B5EF4-FFF2-40B4-BE49-F238E27FC236}">
                <a16:creationId xmlns:a16="http://schemas.microsoft.com/office/drawing/2014/main" id="{9C9C8977-5BB5-43D4-9A0C-0F725704199D}"/>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4688" b="93359" l="9961" r="89844">
                        <a14:foregroundMark x1="45703" y1="16406" x2="46289" y2="17383"/>
                        <a14:foregroundMark x1="51172" y1="4688" x2="51172" y2="4688"/>
                        <a14:foregroundMark x1="34375" y1="46484" x2="34375" y2="46484"/>
                        <a14:foregroundMark x1="18750" y1="78906" x2="18750" y2="78906"/>
                        <a14:foregroundMark x1="51758" y1="93359" x2="51758" y2="93359"/>
                        <a14:foregroundMark x1="83398" y1="79883" x2="83398" y2="79883"/>
                      </a14:backgroundRemoval>
                    </a14:imgEffect>
                  </a14:imgLayer>
                </a14:imgProps>
              </a:ext>
              <a:ext uri="{28A0092B-C50C-407E-A947-70E740481C1C}">
                <a14:useLocalDpi xmlns:a14="http://schemas.microsoft.com/office/drawing/2010/main" val="0"/>
              </a:ext>
            </a:extLst>
          </a:blip>
          <a:srcRect/>
          <a:stretch>
            <a:fillRect/>
          </a:stretch>
        </p:blipFill>
        <p:spPr bwMode="auto">
          <a:xfrm>
            <a:off x="2689371" y="2840069"/>
            <a:ext cx="1726075" cy="1721156"/>
          </a:xfrm>
          <a:prstGeom prst="ellipse">
            <a:avLst/>
          </a:prstGeom>
          <a:ln w="63500" cap="rnd">
            <a:solidFill>
              <a:srgbClr val="A455B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6171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100+ Background học tập đẹp">
            <a:extLst>
              <a:ext uri="{FF2B5EF4-FFF2-40B4-BE49-F238E27FC236}">
                <a16:creationId xmlns:a16="http://schemas.microsoft.com/office/drawing/2014/main" id="{2B7878DE-68DC-4454-9129-93CD1CA1E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sp>
        <p:nvSpPr>
          <p:cNvPr id="33" name="Hộp Văn bản 32">
            <a:extLst>
              <a:ext uri="{FF2B5EF4-FFF2-40B4-BE49-F238E27FC236}">
                <a16:creationId xmlns:a16="http://schemas.microsoft.com/office/drawing/2014/main" id="{D92A4F44-1DBF-4881-9E17-6DEB4C151A78}"/>
              </a:ext>
            </a:extLst>
          </p:cNvPr>
          <p:cNvSpPr txBox="1"/>
          <p:nvPr/>
        </p:nvSpPr>
        <p:spPr>
          <a:xfrm>
            <a:off x="906011" y="1530795"/>
            <a:ext cx="10700969" cy="646331"/>
          </a:xfrm>
          <a:prstGeom prst="rect">
            <a:avLst/>
          </a:prstGeom>
          <a:noFill/>
        </p:spPr>
        <p:txBody>
          <a:bodyPr wrap="square" rtlCol="0">
            <a:spAutoFit/>
          </a:bodyPr>
          <a:lstStyle/>
          <a:p>
            <a:r>
              <a:rPr lang="vi-VN" sz="3600" b="1" dirty="0">
                <a:solidFill>
                  <a:schemeClr val="bg1"/>
                </a:solidFill>
                <a:latin typeface="+mj-lt"/>
              </a:rPr>
              <a:t>Em </a:t>
            </a:r>
            <a:r>
              <a:rPr lang="vi-VN" sz="3600" b="1" dirty="0" err="1">
                <a:solidFill>
                  <a:schemeClr val="bg1"/>
                </a:solidFill>
                <a:latin typeface="+mj-lt"/>
              </a:rPr>
              <a:t>hãy</a:t>
            </a:r>
            <a:r>
              <a:rPr lang="vi-VN" sz="3600" b="1" dirty="0">
                <a:solidFill>
                  <a:schemeClr val="bg1"/>
                </a:solidFill>
                <a:latin typeface="+mj-lt"/>
              </a:rPr>
              <a:t> </a:t>
            </a:r>
            <a:r>
              <a:rPr lang="vi-VN" sz="3600" b="1" dirty="0" err="1">
                <a:solidFill>
                  <a:schemeClr val="bg1"/>
                </a:solidFill>
                <a:latin typeface="+mj-lt"/>
              </a:rPr>
              <a:t>đọc</a:t>
            </a:r>
            <a:r>
              <a:rPr lang="vi-VN" sz="3600" b="1" dirty="0">
                <a:solidFill>
                  <a:schemeClr val="bg1"/>
                </a:solidFill>
                <a:latin typeface="+mj-lt"/>
              </a:rPr>
              <a:t> câu </a:t>
            </a:r>
            <a:r>
              <a:rPr lang="vi-VN" sz="3600" b="1" dirty="0" err="1">
                <a:solidFill>
                  <a:schemeClr val="bg1"/>
                </a:solidFill>
                <a:latin typeface="+mj-lt"/>
              </a:rPr>
              <a:t>chuyện</a:t>
            </a:r>
            <a:r>
              <a:rPr lang="vi-VN" sz="3600" b="1" dirty="0">
                <a:solidFill>
                  <a:schemeClr val="bg1"/>
                </a:solidFill>
                <a:latin typeface="+mj-lt"/>
              </a:rPr>
              <a:t> sau </a:t>
            </a:r>
            <a:r>
              <a:rPr lang="vi-VN" sz="3600" b="1" dirty="0" err="1">
                <a:solidFill>
                  <a:schemeClr val="bg1"/>
                </a:solidFill>
                <a:latin typeface="+mj-lt"/>
              </a:rPr>
              <a:t>và</a:t>
            </a:r>
            <a:r>
              <a:rPr lang="vi-VN" sz="3600" b="1" dirty="0">
                <a:solidFill>
                  <a:schemeClr val="bg1"/>
                </a:solidFill>
                <a:latin typeface="+mj-lt"/>
              </a:rPr>
              <a:t> </a:t>
            </a:r>
            <a:r>
              <a:rPr lang="vi-VN" sz="3600" b="1" dirty="0" err="1">
                <a:solidFill>
                  <a:schemeClr val="bg1"/>
                </a:solidFill>
                <a:latin typeface="+mj-lt"/>
              </a:rPr>
              <a:t>trả</a:t>
            </a:r>
            <a:r>
              <a:rPr lang="vi-VN" sz="3600" b="1" dirty="0">
                <a:solidFill>
                  <a:schemeClr val="bg1"/>
                </a:solidFill>
                <a:latin typeface="+mj-lt"/>
              </a:rPr>
              <a:t> </a:t>
            </a:r>
            <a:r>
              <a:rPr lang="vi-VN" sz="3600" b="1" dirty="0" err="1">
                <a:solidFill>
                  <a:schemeClr val="bg1"/>
                </a:solidFill>
                <a:latin typeface="+mj-lt"/>
              </a:rPr>
              <a:t>lời</a:t>
            </a:r>
            <a:r>
              <a:rPr lang="vi-VN" sz="3600" b="1" dirty="0">
                <a:solidFill>
                  <a:schemeClr val="bg1"/>
                </a:solidFill>
                <a:latin typeface="+mj-lt"/>
              </a:rPr>
              <a:t> câu </a:t>
            </a:r>
            <a:r>
              <a:rPr lang="vi-VN" sz="3600" b="1" dirty="0" err="1">
                <a:solidFill>
                  <a:schemeClr val="bg1"/>
                </a:solidFill>
                <a:latin typeface="+mj-lt"/>
              </a:rPr>
              <a:t>hỏi</a:t>
            </a:r>
            <a:r>
              <a:rPr lang="vi-VN" sz="3600" b="1" dirty="0">
                <a:solidFill>
                  <a:schemeClr val="bg1"/>
                </a:solidFill>
                <a:latin typeface="+mj-lt"/>
              </a:rPr>
              <a:t>.</a:t>
            </a:r>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3" name="Hộp Văn bản 2">
            <a:extLst>
              <a:ext uri="{FF2B5EF4-FFF2-40B4-BE49-F238E27FC236}">
                <a16:creationId xmlns:a16="http://schemas.microsoft.com/office/drawing/2014/main" id="{05AC7E2E-8893-4062-9B09-23ACA0104254}"/>
              </a:ext>
            </a:extLst>
          </p:cNvPr>
          <p:cNvSpPr txBox="1"/>
          <p:nvPr/>
        </p:nvSpPr>
        <p:spPr>
          <a:xfrm>
            <a:off x="504176" y="2389727"/>
            <a:ext cx="11102804" cy="3970318"/>
          </a:xfrm>
          <a:prstGeom prst="rect">
            <a:avLst/>
          </a:prstGeom>
          <a:noFill/>
        </p:spPr>
        <p:txBody>
          <a:bodyPr wrap="square" rtlCol="0">
            <a:spAutoFit/>
          </a:bodyPr>
          <a:lstStyle/>
          <a:p>
            <a:r>
              <a:rPr lang="vi-VN" sz="3600" dirty="0" smtClean="0">
                <a:solidFill>
                  <a:schemeClr val="bg1"/>
                </a:solidFill>
                <a:latin typeface="+mj-lt"/>
              </a:rPr>
              <a:t>- </a:t>
            </a:r>
            <a:r>
              <a:rPr lang="vi-VN" sz="3600" dirty="0">
                <a:solidFill>
                  <a:schemeClr val="bg1"/>
                </a:solidFill>
                <a:latin typeface="+mj-lt"/>
              </a:rPr>
              <a:t>Những biểu hiện tự giác, tích cực học tập của nhà thơ Nguyễn Khuyến trong câu chuyện trên được thể hiện như thế nào?</a:t>
            </a:r>
            <a:br>
              <a:rPr lang="vi-VN" sz="3600" dirty="0">
                <a:solidFill>
                  <a:schemeClr val="bg1"/>
                </a:solidFill>
                <a:latin typeface="+mj-lt"/>
              </a:rPr>
            </a:br>
            <a:r>
              <a:rPr lang="vi-VN" sz="3600" dirty="0">
                <a:solidFill>
                  <a:schemeClr val="bg1"/>
                </a:solidFill>
                <a:latin typeface="+mj-lt"/>
              </a:rPr>
              <a:t>- </a:t>
            </a:r>
            <a:r>
              <a:rPr lang="vi-VN" sz="3600" dirty="0" err="1">
                <a:solidFill>
                  <a:schemeClr val="bg1"/>
                </a:solidFill>
                <a:latin typeface="+mj-lt"/>
              </a:rPr>
              <a:t>Việc</a:t>
            </a:r>
            <a:r>
              <a:rPr lang="vi-VN" sz="3600" dirty="0">
                <a:solidFill>
                  <a:schemeClr val="bg1"/>
                </a:solidFill>
                <a:latin typeface="+mj-lt"/>
              </a:rPr>
              <a:t> </a:t>
            </a:r>
            <a:r>
              <a:rPr lang="vi-VN" sz="3600" dirty="0" err="1">
                <a:solidFill>
                  <a:schemeClr val="bg1"/>
                </a:solidFill>
                <a:latin typeface="+mj-lt"/>
              </a:rPr>
              <a:t>tự</a:t>
            </a:r>
            <a:r>
              <a:rPr lang="vi-VN" sz="3600" dirty="0">
                <a:solidFill>
                  <a:schemeClr val="bg1"/>
                </a:solidFill>
                <a:latin typeface="+mj-lt"/>
              </a:rPr>
              <a:t> </a:t>
            </a:r>
            <a:r>
              <a:rPr lang="vi-VN" sz="3600" dirty="0" err="1">
                <a:solidFill>
                  <a:schemeClr val="bg1"/>
                </a:solidFill>
                <a:latin typeface="+mj-lt"/>
              </a:rPr>
              <a:t>giác</a:t>
            </a:r>
            <a:r>
              <a:rPr lang="vi-VN" sz="3600" dirty="0">
                <a:solidFill>
                  <a:schemeClr val="bg1"/>
                </a:solidFill>
                <a:latin typeface="+mj-lt"/>
              </a:rPr>
              <a:t>, </a:t>
            </a:r>
            <a:r>
              <a:rPr lang="vi-VN" sz="3600" dirty="0" err="1">
                <a:solidFill>
                  <a:schemeClr val="bg1"/>
                </a:solidFill>
                <a:latin typeface="+mj-lt"/>
              </a:rPr>
              <a:t>tích</a:t>
            </a:r>
            <a:r>
              <a:rPr lang="vi-VN" sz="3600" dirty="0">
                <a:solidFill>
                  <a:schemeClr val="bg1"/>
                </a:solidFill>
                <a:latin typeface="+mj-lt"/>
              </a:rPr>
              <a:t> </a:t>
            </a:r>
            <a:r>
              <a:rPr lang="vi-VN" sz="3600" dirty="0" err="1">
                <a:solidFill>
                  <a:schemeClr val="bg1"/>
                </a:solidFill>
                <a:latin typeface="+mj-lt"/>
              </a:rPr>
              <a:t>cực</a:t>
            </a:r>
            <a:r>
              <a:rPr lang="vi-VN" sz="3600" dirty="0">
                <a:solidFill>
                  <a:schemeClr val="bg1"/>
                </a:solidFill>
                <a:latin typeface="+mj-lt"/>
              </a:rPr>
              <a:t> </a:t>
            </a:r>
            <a:r>
              <a:rPr lang="vi-VN" sz="3600" dirty="0" err="1">
                <a:solidFill>
                  <a:schemeClr val="bg1"/>
                </a:solidFill>
                <a:latin typeface="+mj-lt"/>
              </a:rPr>
              <a:t>học</a:t>
            </a:r>
            <a:r>
              <a:rPr lang="vi-VN" sz="3600" dirty="0">
                <a:solidFill>
                  <a:schemeClr val="bg1"/>
                </a:solidFill>
                <a:latin typeface="+mj-lt"/>
              </a:rPr>
              <a:t> </a:t>
            </a:r>
            <a:r>
              <a:rPr lang="vi-VN" sz="3600" dirty="0" err="1">
                <a:solidFill>
                  <a:schemeClr val="bg1"/>
                </a:solidFill>
                <a:latin typeface="+mj-lt"/>
              </a:rPr>
              <a:t>tập</a:t>
            </a:r>
            <a:r>
              <a:rPr lang="vi-VN" sz="3600" dirty="0">
                <a:solidFill>
                  <a:schemeClr val="bg1"/>
                </a:solidFill>
                <a:latin typeface="+mj-lt"/>
              </a:rPr>
              <a:t> </a:t>
            </a:r>
            <a:r>
              <a:rPr lang="vi-VN" sz="3600" dirty="0" err="1">
                <a:solidFill>
                  <a:schemeClr val="bg1"/>
                </a:solidFill>
                <a:latin typeface="+mj-lt"/>
              </a:rPr>
              <a:t>đã</a:t>
            </a:r>
            <a:r>
              <a:rPr lang="vi-VN" sz="3600" dirty="0">
                <a:solidFill>
                  <a:schemeClr val="bg1"/>
                </a:solidFill>
                <a:latin typeface="+mj-lt"/>
              </a:rPr>
              <a:t> đem </a:t>
            </a:r>
            <a:r>
              <a:rPr lang="vi-VN" sz="3600" dirty="0" err="1">
                <a:solidFill>
                  <a:schemeClr val="bg1"/>
                </a:solidFill>
                <a:latin typeface="+mj-lt"/>
              </a:rPr>
              <a:t>lại</a:t>
            </a:r>
            <a:r>
              <a:rPr lang="vi-VN" sz="3600" dirty="0">
                <a:solidFill>
                  <a:schemeClr val="bg1"/>
                </a:solidFill>
                <a:latin typeface="+mj-lt"/>
              </a:rPr>
              <a:t> </a:t>
            </a:r>
            <a:r>
              <a:rPr lang="vi-VN" sz="3600" dirty="0" err="1">
                <a:solidFill>
                  <a:schemeClr val="bg1"/>
                </a:solidFill>
                <a:latin typeface="+mj-lt"/>
              </a:rPr>
              <a:t>kết</a:t>
            </a:r>
            <a:r>
              <a:rPr lang="vi-VN" sz="3600" dirty="0">
                <a:solidFill>
                  <a:schemeClr val="bg1"/>
                </a:solidFill>
                <a:latin typeface="+mj-lt"/>
              </a:rPr>
              <a:t> </a:t>
            </a:r>
            <a:r>
              <a:rPr lang="vi-VN" sz="3600" dirty="0" err="1">
                <a:solidFill>
                  <a:schemeClr val="bg1"/>
                </a:solidFill>
                <a:latin typeface="+mj-lt"/>
              </a:rPr>
              <a:t>quả</a:t>
            </a:r>
            <a:r>
              <a:rPr lang="vi-VN" sz="3600" dirty="0">
                <a:solidFill>
                  <a:schemeClr val="bg1"/>
                </a:solidFill>
                <a:latin typeface="+mj-lt"/>
              </a:rPr>
              <a:t> </a:t>
            </a:r>
            <a:r>
              <a:rPr lang="vi-VN" sz="3600" dirty="0" err="1">
                <a:solidFill>
                  <a:schemeClr val="bg1"/>
                </a:solidFill>
                <a:latin typeface="+mj-lt"/>
              </a:rPr>
              <a:t>gì</a:t>
            </a:r>
            <a:r>
              <a:rPr lang="vi-VN" sz="3600" dirty="0">
                <a:solidFill>
                  <a:schemeClr val="bg1"/>
                </a:solidFill>
                <a:latin typeface="+mj-lt"/>
              </a:rPr>
              <a:t> cho </a:t>
            </a:r>
            <a:r>
              <a:rPr lang="vi-VN" sz="3600" dirty="0" err="1">
                <a:solidFill>
                  <a:schemeClr val="bg1"/>
                </a:solidFill>
                <a:latin typeface="+mj-lt"/>
              </a:rPr>
              <a:t>nhà</a:t>
            </a:r>
            <a:r>
              <a:rPr lang="vi-VN" sz="3600" dirty="0">
                <a:solidFill>
                  <a:schemeClr val="bg1"/>
                </a:solidFill>
                <a:latin typeface="+mj-lt"/>
              </a:rPr>
              <a:t> thơ </a:t>
            </a:r>
            <a:r>
              <a:rPr lang="vi-VN" sz="3600" dirty="0" err="1">
                <a:solidFill>
                  <a:schemeClr val="bg1"/>
                </a:solidFill>
                <a:latin typeface="+mj-lt"/>
              </a:rPr>
              <a:t>Nguyễn</a:t>
            </a:r>
            <a:r>
              <a:rPr lang="vi-VN" sz="3600" dirty="0">
                <a:solidFill>
                  <a:schemeClr val="bg1"/>
                </a:solidFill>
                <a:latin typeface="+mj-lt"/>
              </a:rPr>
              <a:t> </a:t>
            </a:r>
            <a:r>
              <a:rPr lang="vi-VN" sz="3600" dirty="0" err="1">
                <a:solidFill>
                  <a:schemeClr val="bg1"/>
                </a:solidFill>
                <a:latin typeface="+mj-lt"/>
              </a:rPr>
              <a:t>Khuyến</a:t>
            </a:r>
            <a:r>
              <a:rPr lang="vi-VN" sz="3600" dirty="0">
                <a:solidFill>
                  <a:schemeClr val="bg1"/>
                </a:solidFill>
                <a:latin typeface="+mj-lt"/>
              </a:rPr>
              <a:t>?</a:t>
            </a:r>
            <a:br>
              <a:rPr lang="vi-VN" sz="3600" dirty="0">
                <a:solidFill>
                  <a:schemeClr val="bg1"/>
                </a:solidFill>
                <a:latin typeface="+mj-lt"/>
              </a:rPr>
            </a:br>
            <a:r>
              <a:rPr lang="vi-VN" sz="3600" dirty="0">
                <a:solidFill>
                  <a:schemeClr val="bg1"/>
                </a:solidFill>
                <a:latin typeface="+mj-lt"/>
              </a:rPr>
              <a:t>- </a:t>
            </a:r>
            <a:r>
              <a:rPr lang="vi-VN" sz="3600" dirty="0" err="1">
                <a:solidFill>
                  <a:schemeClr val="bg1"/>
                </a:solidFill>
                <a:latin typeface="+mj-lt"/>
              </a:rPr>
              <a:t>Tự</a:t>
            </a:r>
            <a:r>
              <a:rPr lang="vi-VN" sz="3600" dirty="0">
                <a:solidFill>
                  <a:schemeClr val="bg1"/>
                </a:solidFill>
                <a:latin typeface="+mj-lt"/>
              </a:rPr>
              <a:t> </a:t>
            </a:r>
            <a:r>
              <a:rPr lang="vi-VN" sz="3600" dirty="0" err="1">
                <a:solidFill>
                  <a:schemeClr val="bg1"/>
                </a:solidFill>
                <a:latin typeface="+mj-lt"/>
              </a:rPr>
              <a:t>giác</a:t>
            </a:r>
            <a:r>
              <a:rPr lang="vi-VN" sz="3600" dirty="0">
                <a:solidFill>
                  <a:schemeClr val="bg1"/>
                </a:solidFill>
                <a:latin typeface="+mj-lt"/>
              </a:rPr>
              <a:t>, </a:t>
            </a:r>
            <a:r>
              <a:rPr lang="vi-VN" sz="3600" dirty="0" err="1">
                <a:solidFill>
                  <a:schemeClr val="bg1"/>
                </a:solidFill>
                <a:latin typeface="+mj-lt"/>
              </a:rPr>
              <a:t>tích</a:t>
            </a:r>
            <a:r>
              <a:rPr lang="vi-VN" sz="3600" dirty="0">
                <a:solidFill>
                  <a:schemeClr val="bg1"/>
                </a:solidFill>
                <a:latin typeface="+mj-lt"/>
              </a:rPr>
              <a:t> </a:t>
            </a:r>
            <a:r>
              <a:rPr lang="vi-VN" sz="3600" dirty="0" err="1">
                <a:solidFill>
                  <a:schemeClr val="bg1"/>
                </a:solidFill>
                <a:latin typeface="+mj-lt"/>
              </a:rPr>
              <a:t>cực</a:t>
            </a:r>
            <a:r>
              <a:rPr lang="vi-VN" sz="3600" dirty="0">
                <a:solidFill>
                  <a:schemeClr val="bg1"/>
                </a:solidFill>
                <a:latin typeface="+mj-lt"/>
              </a:rPr>
              <a:t> trong </a:t>
            </a:r>
            <a:r>
              <a:rPr lang="vi-VN" sz="3600" dirty="0" err="1">
                <a:solidFill>
                  <a:schemeClr val="bg1"/>
                </a:solidFill>
                <a:latin typeface="+mj-lt"/>
              </a:rPr>
              <a:t>học</a:t>
            </a:r>
            <a:r>
              <a:rPr lang="vi-VN" sz="3600" dirty="0">
                <a:solidFill>
                  <a:schemeClr val="bg1"/>
                </a:solidFill>
                <a:latin typeface="+mj-lt"/>
              </a:rPr>
              <a:t> </a:t>
            </a:r>
            <a:r>
              <a:rPr lang="vi-VN" sz="3600" dirty="0" err="1">
                <a:solidFill>
                  <a:schemeClr val="bg1"/>
                </a:solidFill>
                <a:latin typeface="+mj-lt"/>
              </a:rPr>
              <a:t>tập</a:t>
            </a:r>
            <a:r>
              <a:rPr lang="vi-VN" sz="3600" dirty="0">
                <a:solidFill>
                  <a:schemeClr val="bg1"/>
                </a:solidFill>
                <a:latin typeface="+mj-lt"/>
              </a:rPr>
              <a:t> </a:t>
            </a:r>
            <a:r>
              <a:rPr lang="vi-VN" sz="3600" dirty="0" err="1">
                <a:solidFill>
                  <a:schemeClr val="bg1"/>
                </a:solidFill>
                <a:latin typeface="+mj-lt"/>
              </a:rPr>
              <a:t>còn</a:t>
            </a:r>
            <a:r>
              <a:rPr lang="vi-VN" sz="3600" dirty="0">
                <a:solidFill>
                  <a:schemeClr val="bg1"/>
                </a:solidFill>
                <a:latin typeface="+mj-lt"/>
              </a:rPr>
              <a:t> </a:t>
            </a:r>
            <a:r>
              <a:rPr lang="vi-VN" sz="3600" dirty="0" err="1">
                <a:solidFill>
                  <a:schemeClr val="bg1"/>
                </a:solidFill>
                <a:latin typeface="+mj-lt"/>
              </a:rPr>
              <a:t>có</a:t>
            </a:r>
            <a:r>
              <a:rPr lang="vi-VN" sz="3600" dirty="0">
                <a:solidFill>
                  <a:schemeClr val="bg1"/>
                </a:solidFill>
                <a:latin typeface="+mj-lt"/>
              </a:rPr>
              <a:t> </a:t>
            </a:r>
            <a:r>
              <a:rPr lang="vi-VN" sz="3600" dirty="0" err="1">
                <a:solidFill>
                  <a:schemeClr val="bg1"/>
                </a:solidFill>
                <a:latin typeface="+mj-lt"/>
              </a:rPr>
              <a:t>biểu</a:t>
            </a:r>
            <a:r>
              <a:rPr lang="vi-VN" sz="3600" dirty="0">
                <a:solidFill>
                  <a:schemeClr val="bg1"/>
                </a:solidFill>
                <a:latin typeface="+mj-lt"/>
              </a:rPr>
              <a:t> </a:t>
            </a:r>
            <a:r>
              <a:rPr lang="vi-VN" sz="3600" dirty="0" err="1">
                <a:solidFill>
                  <a:schemeClr val="bg1"/>
                </a:solidFill>
                <a:latin typeface="+mj-lt"/>
              </a:rPr>
              <a:t>hiện</a:t>
            </a:r>
            <a:r>
              <a:rPr lang="vi-VN" sz="3600" dirty="0">
                <a:solidFill>
                  <a:schemeClr val="bg1"/>
                </a:solidFill>
                <a:latin typeface="+mj-lt"/>
              </a:rPr>
              <a:t> </a:t>
            </a:r>
            <a:r>
              <a:rPr lang="vi-VN" sz="3600" dirty="0" err="1">
                <a:solidFill>
                  <a:schemeClr val="bg1"/>
                </a:solidFill>
                <a:latin typeface="+mj-lt"/>
              </a:rPr>
              <a:t>nào</a:t>
            </a:r>
            <a:r>
              <a:rPr lang="vi-VN" sz="3600" dirty="0">
                <a:solidFill>
                  <a:schemeClr val="bg1"/>
                </a:solidFill>
                <a:latin typeface="+mj-lt"/>
              </a:rPr>
              <a:t> </a:t>
            </a:r>
            <a:r>
              <a:rPr lang="vi-VN" sz="3600" dirty="0" err="1">
                <a:solidFill>
                  <a:schemeClr val="bg1"/>
                </a:solidFill>
                <a:latin typeface="+mj-lt"/>
              </a:rPr>
              <a:t>khác</a:t>
            </a:r>
            <a:r>
              <a:rPr lang="vi-VN" sz="3600" dirty="0">
                <a:solidFill>
                  <a:schemeClr val="bg1"/>
                </a:solidFill>
                <a:latin typeface="+mj-lt"/>
              </a:rPr>
              <a:t>?</a:t>
            </a:r>
          </a:p>
        </p:txBody>
      </p:sp>
    </p:spTree>
    <p:extLst>
      <p:ext uri="{BB962C8B-B14F-4D97-AF65-F5344CB8AC3E}">
        <p14:creationId xmlns:p14="http://schemas.microsoft.com/office/powerpoint/2010/main" val="32574947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100+ Background học tập đẹp">
            <a:extLst>
              <a:ext uri="{FF2B5EF4-FFF2-40B4-BE49-F238E27FC236}">
                <a16:creationId xmlns:a16="http://schemas.microsoft.com/office/drawing/2014/main" id="{4AA43141-046D-433F-AB53-1DC7BE7A3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1" y="-5815"/>
            <a:ext cx="12164036" cy="6756380"/>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55664" y="406203"/>
            <a:ext cx="12052708" cy="6251342"/>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Trò chuyện">
              <a:extLst>
                <a:ext uri="{FF2B5EF4-FFF2-40B4-BE49-F238E27FC236}">
                  <a16:creationId xmlns:a16="http://schemas.microsoft.com/office/drawing/2014/main" id="{32BB0388-5E54-4D4A-B184-93139FE4DE6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pic>
        <p:nvPicPr>
          <p:cNvPr id="5130" name="Picture 10" descr="3 Phương Pháp Giúp Giữ Tỉnh Táo Khi Nghe Giảng - MODAFINIL VIETNAM -  AFINILVN">
            <a:extLst>
              <a:ext uri="{FF2B5EF4-FFF2-40B4-BE49-F238E27FC236}">
                <a16:creationId xmlns:a16="http://schemas.microsoft.com/office/drawing/2014/main" id="{E17511E5-26D7-45C1-943C-E4B6D4A859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76" y="1526773"/>
            <a:ext cx="2608301" cy="469704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3 Phương Pháp Giúp Giữ Tỉnh Táo Khi Nghe Giảng - MODAFINIL VIETNAM -  AFINILVN">
            <a:extLst>
              <a:ext uri="{FF2B5EF4-FFF2-40B4-BE49-F238E27FC236}">
                <a16:creationId xmlns:a16="http://schemas.microsoft.com/office/drawing/2014/main" id="{D9893CE4-5BC4-4D7C-98B8-A3C9572BA3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6685" y="1526773"/>
            <a:ext cx="2608301" cy="469704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Picture">
            <a:extLst>
              <a:ext uri="{FF2B5EF4-FFF2-40B4-BE49-F238E27FC236}">
                <a16:creationId xmlns:a16="http://schemas.microsoft.com/office/drawing/2014/main" id="{A30D68B7-DCD8-40CF-81E5-F2253192BC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9196" y="1526773"/>
            <a:ext cx="2608301" cy="4697045"/>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Picture">
            <a:extLst>
              <a:ext uri="{FF2B5EF4-FFF2-40B4-BE49-F238E27FC236}">
                <a16:creationId xmlns:a16="http://schemas.microsoft.com/office/drawing/2014/main" id="{4B0CEC5D-1F89-429C-8096-61ED42ABAD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47241" y="1459337"/>
            <a:ext cx="3111531" cy="4764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6933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30"/>
                                        </p:tgtEl>
                                        <p:attrNameLst>
                                          <p:attrName>style.visibility</p:attrName>
                                        </p:attrNameLst>
                                      </p:cBhvr>
                                      <p:to>
                                        <p:strVal val="visible"/>
                                      </p:to>
                                    </p:set>
                                    <p:animEffect transition="in" filter="barn(inVertical)">
                                      <p:cBhvr>
                                        <p:cTn id="7" dur="500"/>
                                        <p:tgtEl>
                                          <p:spTgt spid="51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32"/>
                                        </p:tgtEl>
                                        <p:attrNameLst>
                                          <p:attrName>style.visibility</p:attrName>
                                        </p:attrNameLst>
                                      </p:cBhvr>
                                      <p:to>
                                        <p:strVal val="visible"/>
                                      </p:to>
                                    </p:set>
                                    <p:animEffect transition="in" filter="barn(inVertical)">
                                      <p:cBhvr>
                                        <p:cTn id="12" dur="500"/>
                                        <p:tgtEl>
                                          <p:spTgt spid="51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34"/>
                                        </p:tgtEl>
                                        <p:attrNameLst>
                                          <p:attrName>style.visibility</p:attrName>
                                        </p:attrNameLst>
                                      </p:cBhvr>
                                      <p:to>
                                        <p:strVal val="visible"/>
                                      </p:to>
                                    </p:set>
                                    <p:animEffect transition="in" filter="barn(inVertical)">
                                      <p:cBhvr>
                                        <p:cTn id="17" dur="500"/>
                                        <p:tgtEl>
                                          <p:spTgt spid="51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136"/>
                                        </p:tgtEl>
                                        <p:attrNameLst>
                                          <p:attrName>style.visibility</p:attrName>
                                        </p:attrNameLst>
                                      </p:cBhvr>
                                      <p:to>
                                        <p:strVal val="visible"/>
                                      </p:to>
                                    </p:set>
                                    <p:animEffect transition="in" filter="barn(inVertical)">
                                      <p:cBhvr>
                                        <p:cTn id="22" dur="500"/>
                                        <p:tgtEl>
                                          <p:spTgt spid="5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100+ Background học tập đẹp">
            <a:extLst>
              <a:ext uri="{FF2B5EF4-FFF2-40B4-BE49-F238E27FC236}">
                <a16:creationId xmlns:a16="http://schemas.microsoft.com/office/drawing/2014/main" id="{90E851E2-1E80-4096-AFDA-24360B101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43949" y="923434"/>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pic>
        <p:nvPicPr>
          <p:cNvPr id="30" name="Hình ảnh 29" descr="Ảnh có chứa văn bản&#10;&#10;Mô tả được tạo tự động">
            <a:extLst>
              <a:ext uri="{FF2B5EF4-FFF2-40B4-BE49-F238E27FC236}">
                <a16:creationId xmlns:a16="http://schemas.microsoft.com/office/drawing/2014/main" id="{0459B662-1F58-44A4-95DE-C0EE06ABA20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9027407" y="1930905"/>
            <a:ext cx="2557316" cy="4160179"/>
          </a:xfrm>
          <a:prstGeom prst="rect">
            <a:avLst/>
          </a:prstGeom>
        </p:spPr>
      </p:pic>
      <p:pic>
        <p:nvPicPr>
          <p:cNvPr id="29" name="Hình ảnh 28">
            <a:extLst>
              <a:ext uri="{FF2B5EF4-FFF2-40B4-BE49-F238E27FC236}">
                <a16:creationId xmlns:a16="http://schemas.microsoft.com/office/drawing/2014/main" id="{F9E4F8C1-99BA-4CEA-A569-0FC08FCF3689}"/>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6134260" y="1951182"/>
            <a:ext cx="2557316" cy="4139902"/>
          </a:xfrm>
          <a:prstGeom prst="rect">
            <a:avLst/>
          </a:prstGeom>
        </p:spPr>
      </p:pic>
      <p:pic>
        <p:nvPicPr>
          <p:cNvPr id="25" name="Hình ảnh 24">
            <a:extLst>
              <a:ext uri="{FF2B5EF4-FFF2-40B4-BE49-F238E27FC236}">
                <a16:creationId xmlns:a16="http://schemas.microsoft.com/office/drawing/2014/main" id="{93EC37D0-DE93-4997-9F57-E8E71590F13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422" b="99526" l="1894" r="99621">
                        <a14:foregroundMark x1="33253" y1="11332" x2="98864" y2="14218"/>
                        <a14:foregroundMark x1="19772" y1="10739" x2="20166" y2="10756"/>
                        <a14:foregroundMark x1="17424" y1="17062" x2="18182" y2="43602"/>
                        <a14:foregroundMark x1="18182" y1="43602" x2="35227" y2="65403"/>
                        <a14:foregroundMark x1="35227" y1="65403" x2="63258" y2="68720"/>
                        <a14:foregroundMark x1="63258" y1="68720" x2="82197" y2="57346"/>
                        <a14:foregroundMark x1="82197" y1="57346" x2="79924" y2="23223"/>
                        <a14:foregroundMark x1="79924" y1="23223" x2="50758" y2="18957"/>
                        <a14:foregroundMark x1="50758" y1="18957" x2="33333" y2="23223"/>
                        <a14:foregroundMark x1="23485" y1="20853" x2="18182" y2="52607"/>
                        <a14:foregroundMark x1="18182" y1="52607" x2="37500" y2="73460"/>
                        <a14:foregroundMark x1="37500" y1="73460" x2="59091" y2="71564"/>
                        <a14:foregroundMark x1="59091" y1="71564" x2="75000" y2="55924"/>
                        <a14:foregroundMark x1="75000" y1="55924" x2="66667" y2="28436"/>
                        <a14:foregroundMark x1="66667" y1="28436" x2="20455" y2="19905"/>
                        <a14:foregroundMark x1="20455" y1="19905" x2="21212" y2="20853"/>
                        <a14:foregroundMark x1="40909" y1="30332" x2="66288" y2="70142"/>
                        <a14:foregroundMark x1="19318" y1="65403" x2="76136" y2="21327"/>
                        <a14:foregroundMark x1="36364" y1="4265" x2="39394" y2="4739"/>
                        <a14:foregroundMark x1="39394" y1="3318" x2="92424" y2="5687"/>
                        <a14:foregroundMark x1="61364" y1="5213" x2="95833" y2="25592"/>
                        <a14:foregroundMark x1="77273" y1="1896" x2="80303" y2="27014"/>
                        <a14:foregroundMark x1="59848" y1="2844" x2="69697" y2="3318"/>
                        <a14:foregroundMark x1="60985" y1="1422" x2="60985" y2="1422"/>
                        <a14:foregroundMark x1="96970" y1="22275" x2="98106" y2="68720"/>
                        <a14:foregroundMark x1="98106" y1="68720" x2="92803" y2="93365"/>
                        <a14:foregroundMark x1="92803" y1="93365" x2="40909" y2="84834"/>
                        <a14:foregroundMark x1="9848" y1="96209" x2="57955" y2="91943"/>
                        <a14:foregroundMark x1="57955" y1="91943" x2="99242" y2="99526"/>
                        <a14:foregroundMark x1="99242" y1="99526" x2="99621" y2="99526"/>
                        <a14:foregroundMark x1="4924" y1="10900" x2="25758" y2="11848"/>
                        <a14:foregroundMark x1="17045" y1="11848" x2="35985" y2="12796"/>
                        <a14:foregroundMark x1="31439" y1="32227" x2="31439" y2="32227"/>
                        <a14:foregroundMark x1="19697" y1="32227" x2="28030" y2="33649"/>
                        <a14:foregroundMark x1="26515" y1="32227" x2="36742" y2="32227"/>
                        <a14:foregroundMark x1="30682" y1="27962" x2="29545" y2="27962"/>
                        <a14:foregroundMark x1="29924" y1="27014" x2="29924" y2="27014"/>
                        <a14:backgroundMark x1="2652" y1="4739" x2="7867" y2="5251"/>
                        <a14:backgroundMark x1="27004" y1="4992" x2="30682" y2="3791"/>
                        <a14:backgroundMark x1="28030" y1="4265" x2="32955" y2="4265"/>
                        <a14:backgroundMark x1="27652" y1="1422" x2="27333" y2="5007"/>
                        <a14:backgroundMark x1="9848" y1="4739" x2="9848" y2="4739"/>
                        <a14:backgroundMark x1="758" y1="3318" x2="758" y2="3318"/>
                        <a14:backgroundMark x1="1136" y1="5213" x2="1136" y2="5213"/>
                        <a14:backgroundMark x1="4545" y1="4739" x2="4545" y2="4739"/>
                        <a14:backgroundMark x1="14394" y1="4739" x2="14394" y2="4739"/>
                        <a14:backgroundMark x1="11742" y1="4739" x2="11742" y2="4739"/>
                        <a14:backgroundMark x1="9848" y1="4739" x2="9848" y2="4739"/>
                        <a14:backgroundMark x1="13258" y1="5687" x2="13258" y2="5687"/>
                        <a14:backgroundMark x1="11742" y1="4265" x2="11742" y2="4265"/>
                        <a14:backgroundMark x1="11364" y1="5687" x2="11364" y2="5687"/>
                        <a14:backgroundMark x1="10606" y1="5687" x2="10606" y2="5687"/>
                        <a14:backgroundMark x1="7955" y1="3791" x2="7955" y2="3791"/>
                        <a14:backgroundMark x1="4924" y1="3791" x2="4924" y2="3791"/>
                        <a14:backgroundMark x1="34091" y1="4739" x2="34091" y2="4739"/>
                        <a14:backgroundMark x1="34470" y1="5213" x2="34470" y2="5213"/>
                        <a14:backgroundMark x1="33712" y1="2370" x2="33712" y2="2370"/>
                        <a14:backgroundMark x1="33712" y1="5687" x2="33712" y2="5687"/>
                      </a14:backgroundRemoval>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3335270" y="2068482"/>
            <a:ext cx="2522153" cy="4164537"/>
          </a:xfrm>
          <a:prstGeom prst="rect">
            <a:avLst/>
          </a:prstGeom>
        </p:spPr>
      </p:pic>
      <p:pic>
        <p:nvPicPr>
          <p:cNvPr id="4" name="Hình ảnh 3" descr="Ảnh có chứa văn bản, trong nhà&#10;&#10;Mô tả được tạo tự động">
            <a:extLst>
              <a:ext uri="{FF2B5EF4-FFF2-40B4-BE49-F238E27FC236}">
                <a16:creationId xmlns:a16="http://schemas.microsoft.com/office/drawing/2014/main" id="{6AED089A-33C0-4800-B307-ECB9CE4ECD02}"/>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536280" y="1912354"/>
            <a:ext cx="2522153" cy="4320666"/>
          </a:xfrm>
          <a:prstGeom prst="rect">
            <a:avLst/>
          </a:prstGeom>
        </p:spPr>
      </p:pic>
      <p:sp>
        <p:nvSpPr>
          <p:cNvPr id="33" name="Hộp Văn bản 32">
            <a:extLst>
              <a:ext uri="{FF2B5EF4-FFF2-40B4-BE49-F238E27FC236}">
                <a16:creationId xmlns:a16="http://schemas.microsoft.com/office/drawing/2014/main" id="{D92A4F44-1DBF-4881-9E17-6DEB4C151A78}"/>
              </a:ext>
            </a:extLst>
          </p:cNvPr>
          <p:cNvSpPr txBox="1"/>
          <p:nvPr/>
        </p:nvSpPr>
        <p:spPr>
          <a:xfrm>
            <a:off x="906011" y="1530795"/>
            <a:ext cx="9055674" cy="400110"/>
          </a:xfrm>
          <a:prstGeom prst="rect">
            <a:avLst/>
          </a:prstGeom>
          <a:noFill/>
        </p:spPr>
        <p:txBody>
          <a:bodyPr wrap="square" rtlCol="0">
            <a:spAutoFit/>
          </a:bodyPr>
          <a:lstStyle/>
          <a:p>
            <a:r>
              <a:rPr lang="vi-VN" sz="2000" b="1" dirty="0">
                <a:solidFill>
                  <a:schemeClr val="bg1"/>
                </a:solidFill>
                <a:latin typeface="+mj-lt"/>
              </a:rPr>
              <a:t>Em </a:t>
            </a:r>
            <a:r>
              <a:rPr lang="vi-VN" sz="2000" b="1" dirty="0" err="1">
                <a:solidFill>
                  <a:schemeClr val="bg1"/>
                </a:solidFill>
                <a:latin typeface="+mj-lt"/>
              </a:rPr>
              <a:t>hãy</a:t>
            </a:r>
            <a:r>
              <a:rPr lang="vi-VN" sz="2000" b="1" dirty="0">
                <a:solidFill>
                  <a:schemeClr val="bg1"/>
                </a:solidFill>
                <a:latin typeface="+mj-lt"/>
              </a:rPr>
              <a:t> quan </a:t>
            </a:r>
            <a:r>
              <a:rPr lang="vi-VN" sz="2000" b="1" dirty="0" err="1">
                <a:solidFill>
                  <a:schemeClr val="bg1"/>
                </a:solidFill>
                <a:latin typeface="+mj-lt"/>
              </a:rPr>
              <a:t>sát</a:t>
            </a:r>
            <a:r>
              <a:rPr lang="vi-VN" sz="2000" b="1" dirty="0">
                <a:solidFill>
                  <a:schemeClr val="bg1"/>
                </a:solidFill>
                <a:latin typeface="+mj-lt"/>
              </a:rPr>
              <a:t> </a:t>
            </a:r>
            <a:r>
              <a:rPr lang="vi-VN" sz="2000" b="1" dirty="0" err="1">
                <a:solidFill>
                  <a:schemeClr val="bg1"/>
                </a:solidFill>
                <a:latin typeface="+mj-lt"/>
              </a:rPr>
              <a:t>các</a:t>
            </a:r>
            <a:r>
              <a:rPr lang="vi-VN" sz="2000" b="1" dirty="0">
                <a:solidFill>
                  <a:schemeClr val="bg1"/>
                </a:solidFill>
                <a:latin typeface="+mj-lt"/>
              </a:rPr>
              <a:t> </a:t>
            </a:r>
            <a:r>
              <a:rPr lang="vi-VN" sz="2000" b="1" dirty="0" err="1">
                <a:solidFill>
                  <a:schemeClr val="bg1"/>
                </a:solidFill>
                <a:latin typeface="+mj-lt"/>
              </a:rPr>
              <a:t>bức</a:t>
            </a:r>
            <a:r>
              <a:rPr lang="vi-VN" sz="2000" b="1" dirty="0">
                <a:solidFill>
                  <a:schemeClr val="bg1"/>
                </a:solidFill>
                <a:latin typeface="+mj-lt"/>
              </a:rPr>
              <a:t> tranh sau </a:t>
            </a:r>
            <a:r>
              <a:rPr lang="vi-VN" sz="2000" b="1" dirty="0" err="1">
                <a:solidFill>
                  <a:schemeClr val="bg1"/>
                </a:solidFill>
                <a:latin typeface="+mj-lt"/>
              </a:rPr>
              <a:t>và</a:t>
            </a:r>
            <a:r>
              <a:rPr lang="vi-VN" sz="2000" b="1" dirty="0">
                <a:solidFill>
                  <a:schemeClr val="bg1"/>
                </a:solidFill>
                <a:latin typeface="+mj-lt"/>
              </a:rPr>
              <a:t> </a:t>
            </a:r>
            <a:r>
              <a:rPr lang="vi-VN" sz="2000" b="1" dirty="0" err="1">
                <a:solidFill>
                  <a:schemeClr val="bg1"/>
                </a:solidFill>
                <a:latin typeface="+mj-lt"/>
              </a:rPr>
              <a:t>trả</a:t>
            </a:r>
            <a:r>
              <a:rPr lang="vi-VN" sz="2000" b="1" dirty="0">
                <a:solidFill>
                  <a:schemeClr val="bg1"/>
                </a:solidFill>
                <a:latin typeface="+mj-lt"/>
              </a:rPr>
              <a:t> </a:t>
            </a:r>
            <a:r>
              <a:rPr lang="vi-VN" sz="2000" b="1" dirty="0" err="1">
                <a:solidFill>
                  <a:schemeClr val="bg1"/>
                </a:solidFill>
                <a:latin typeface="+mj-lt"/>
              </a:rPr>
              <a:t>lời</a:t>
            </a:r>
            <a:r>
              <a:rPr lang="vi-VN" sz="2000" b="1" dirty="0">
                <a:solidFill>
                  <a:schemeClr val="bg1"/>
                </a:solidFill>
                <a:latin typeface="+mj-lt"/>
              </a:rPr>
              <a:t> câu </a:t>
            </a:r>
            <a:r>
              <a:rPr lang="vi-VN" sz="2000" b="1" dirty="0" err="1">
                <a:solidFill>
                  <a:schemeClr val="bg1"/>
                </a:solidFill>
                <a:latin typeface="+mj-lt"/>
              </a:rPr>
              <a:t>hỏi</a:t>
            </a:r>
            <a:r>
              <a:rPr lang="vi-VN" sz="2000" b="1" dirty="0">
                <a:solidFill>
                  <a:schemeClr val="bg1"/>
                </a:solidFill>
                <a:latin typeface="+mj-lt"/>
              </a:rPr>
              <a:t>.</a:t>
            </a:r>
          </a:p>
        </p:txBody>
      </p:sp>
    </p:spTree>
    <p:extLst>
      <p:ext uri="{BB962C8B-B14F-4D97-AF65-F5344CB8AC3E}">
        <p14:creationId xmlns:p14="http://schemas.microsoft.com/office/powerpoint/2010/main" val="7708911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750" fill="hold"/>
                                        <p:tgtEl>
                                          <p:spTgt spid="33"/>
                                        </p:tgtEl>
                                        <p:attrNameLst>
                                          <p:attrName>ppt_w</p:attrName>
                                        </p:attrNameLst>
                                      </p:cBhvr>
                                      <p:tavLst>
                                        <p:tav tm="0">
                                          <p:val>
                                            <p:fltVal val="0"/>
                                          </p:val>
                                        </p:tav>
                                        <p:tav tm="100000">
                                          <p:val>
                                            <p:strVal val="#ppt_w"/>
                                          </p:val>
                                        </p:tav>
                                      </p:tavLst>
                                    </p:anim>
                                    <p:anim calcmode="lin" valueType="num">
                                      <p:cBhvr>
                                        <p:cTn id="25" dur="750" fill="hold"/>
                                        <p:tgtEl>
                                          <p:spTgt spid="33"/>
                                        </p:tgtEl>
                                        <p:attrNameLst>
                                          <p:attrName>ppt_h</p:attrName>
                                        </p:attrNameLst>
                                      </p:cBhvr>
                                      <p:tavLst>
                                        <p:tav tm="0">
                                          <p:val>
                                            <p:fltVal val="0"/>
                                          </p:val>
                                        </p:tav>
                                        <p:tav tm="100000">
                                          <p:val>
                                            <p:strVal val="#ppt_h"/>
                                          </p:val>
                                        </p:tav>
                                      </p:tavLst>
                                    </p:anim>
                                    <p:anim calcmode="lin" valueType="num">
                                      <p:cBhvr>
                                        <p:cTn id="26" dur="750" fill="hold"/>
                                        <p:tgtEl>
                                          <p:spTgt spid="33"/>
                                        </p:tgtEl>
                                        <p:attrNameLst>
                                          <p:attrName>style.rotation</p:attrName>
                                        </p:attrNameLst>
                                      </p:cBhvr>
                                      <p:tavLst>
                                        <p:tav tm="0">
                                          <p:val>
                                            <p:fltVal val="90"/>
                                          </p:val>
                                        </p:tav>
                                        <p:tav tm="100000">
                                          <p:val>
                                            <p:fltVal val="0"/>
                                          </p:val>
                                        </p:tav>
                                      </p:tavLst>
                                    </p:anim>
                                    <p:animEffect transition="in" filter="fade">
                                      <p:cBhvr>
                                        <p:cTn id="27"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100+ Background học tập đẹp">
            <a:extLst>
              <a:ext uri="{FF2B5EF4-FFF2-40B4-BE49-F238E27FC236}">
                <a16:creationId xmlns:a16="http://schemas.microsoft.com/office/drawing/2014/main" id="{90E851E2-1E80-4096-AFDA-24360B101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Dấu chấm than">
              <a:extLst>
                <a:ext uri="{FF2B5EF4-FFF2-40B4-BE49-F238E27FC236}">
                  <a16:creationId xmlns:a16="http://schemas.microsoft.com/office/drawing/2014/main" id="{32BB0388-5E54-4D4A-B184-93139FE4DE6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3" name="Hộp Văn bản 2">
            <a:extLst>
              <a:ext uri="{FF2B5EF4-FFF2-40B4-BE49-F238E27FC236}">
                <a16:creationId xmlns:a16="http://schemas.microsoft.com/office/drawing/2014/main" id="{05AC7E2E-8893-4062-9B09-23ACA0104254}"/>
              </a:ext>
            </a:extLst>
          </p:cNvPr>
          <p:cNvSpPr txBox="1"/>
          <p:nvPr/>
        </p:nvSpPr>
        <p:spPr>
          <a:xfrm>
            <a:off x="781464" y="2206604"/>
            <a:ext cx="11132301" cy="3785652"/>
          </a:xfrm>
          <a:prstGeom prst="rect">
            <a:avLst/>
          </a:prstGeom>
          <a:noFill/>
        </p:spPr>
        <p:txBody>
          <a:bodyPr wrap="square" rtlCol="0">
            <a:spAutoFit/>
          </a:bodyPr>
          <a:lstStyle/>
          <a:p>
            <a:pPr marL="342900" indent="-342900">
              <a:buFontTx/>
              <a:buChar char="-"/>
            </a:pPr>
            <a:r>
              <a:rPr lang="vi-VN" sz="4800" dirty="0" smtClean="0">
                <a:solidFill>
                  <a:schemeClr val="bg1"/>
                </a:solidFill>
                <a:latin typeface="+mj-lt"/>
              </a:rPr>
              <a:t>Bức </a:t>
            </a:r>
            <a:r>
              <a:rPr lang="vi-VN" sz="4800" dirty="0">
                <a:solidFill>
                  <a:schemeClr val="bg1"/>
                </a:solidFill>
                <a:latin typeface="+mj-lt"/>
              </a:rPr>
              <a:t>tranh nào thể hiện </a:t>
            </a:r>
            <a:r>
              <a:rPr lang="vi-VN" sz="4800" dirty="0" smtClean="0">
                <a:solidFill>
                  <a:schemeClr val="bg1"/>
                </a:solidFill>
                <a:latin typeface="+mj-lt"/>
              </a:rPr>
              <a:t>t</a:t>
            </a:r>
            <a:r>
              <a:rPr lang="en-US" sz="4800" dirty="0">
                <a:solidFill>
                  <a:schemeClr val="bg1"/>
                </a:solidFill>
                <a:latin typeface="Times New Roman" panose="02020603050405020304" pitchFamily="18" charset="0"/>
                <a:cs typeface="Times New Roman" panose="02020603050405020304" pitchFamily="18" charset="0"/>
              </a:rPr>
              <a:t>í</a:t>
            </a:r>
            <a:r>
              <a:rPr lang="vi-VN" sz="4800" dirty="0" smtClean="0">
                <a:solidFill>
                  <a:schemeClr val="bg1"/>
                </a:solidFill>
                <a:latin typeface="+mj-lt"/>
              </a:rPr>
              <a:t>nh </a:t>
            </a:r>
            <a:r>
              <a:rPr lang="vi-VN" sz="4800" dirty="0">
                <a:solidFill>
                  <a:schemeClr val="bg1"/>
                </a:solidFill>
                <a:latin typeface="+mj-lt"/>
              </a:rPr>
              <a:t>tự giác, tích cực trong học tập và chưa tự giác, tích cực trong học tập.</a:t>
            </a:r>
          </a:p>
          <a:p>
            <a:pPr marL="342900" indent="-342900">
              <a:buFontTx/>
              <a:buChar char="-"/>
            </a:pPr>
            <a:r>
              <a:rPr lang="vi-VN" sz="4800" dirty="0">
                <a:solidFill>
                  <a:schemeClr val="bg1"/>
                </a:solidFill>
                <a:latin typeface="+mj-lt"/>
              </a:rPr>
              <a:t>Để rèn luyện </a:t>
            </a:r>
            <a:r>
              <a:rPr lang="vi-VN" sz="4800" dirty="0" smtClean="0">
                <a:solidFill>
                  <a:schemeClr val="bg1"/>
                </a:solidFill>
                <a:latin typeface="+mj-lt"/>
              </a:rPr>
              <a:t>t</a:t>
            </a:r>
            <a:r>
              <a:rPr lang="en-US" sz="4800" dirty="0">
                <a:solidFill>
                  <a:schemeClr val="bg1"/>
                </a:solidFill>
                <a:latin typeface="Times New Roman" panose="02020603050405020304" pitchFamily="18" charset="0"/>
                <a:cs typeface="Times New Roman" panose="02020603050405020304" pitchFamily="18" charset="0"/>
              </a:rPr>
              <a:t>í</a:t>
            </a:r>
            <a:r>
              <a:rPr lang="vi-VN" sz="4800" dirty="0" smtClean="0">
                <a:solidFill>
                  <a:schemeClr val="bg1"/>
                </a:solidFill>
                <a:latin typeface="+mj-lt"/>
              </a:rPr>
              <a:t>nh </a:t>
            </a:r>
            <a:r>
              <a:rPr lang="vi-VN" sz="4800" dirty="0">
                <a:solidFill>
                  <a:schemeClr val="bg1"/>
                </a:solidFill>
                <a:latin typeface="+mj-lt"/>
              </a:rPr>
              <a:t>tự giác, tích cực trong học tập, em phải làm gì?</a:t>
            </a:r>
          </a:p>
        </p:txBody>
      </p:sp>
    </p:spTree>
    <p:extLst>
      <p:ext uri="{BB962C8B-B14F-4D97-AF65-F5344CB8AC3E}">
        <p14:creationId xmlns:p14="http://schemas.microsoft.com/office/powerpoint/2010/main" val="23269432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100+ Background học tập đẹp">
            <a:extLst>
              <a:ext uri="{FF2B5EF4-FFF2-40B4-BE49-F238E27FC236}">
                <a16:creationId xmlns:a16="http://schemas.microsoft.com/office/drawing/2014/main" id="{4AA43141-046D-433F-AB53-1DC7BE7A3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6"/>
            <a:ext cx="12192000" cy="6863816"/>
          </a:xfrm>
          <a:prstGeom prst="rect">
            <a:avLst/>
          </a:prstGeom>
          <a:noFill/>
          <a:extLst>
            <a:ext uri="{909E8E84-426E-40DD-AFC4-6F175D3DCCD1}">
              <a14:hiddenFill xmlns:a14="http://schemas.microsoft.com/office/drawing/2010/main">
                <a:solidFill>
                  <a:srgbClr val="FFFFFF"/>
                </a:solidFill>
              </a14:hiddenFill>
            </a:ext>
          </a:extLst>
        </p:spPr>
      </p:pic>
      <p:sp>
        <p:nvSpPr>
          <p:cNvPr id="10" name="Hình chữ nhật: Góc Tròn 9">
            <a:extLst>
              <a:ext uri="{FF2B5EF4-FFF2-40B4-BE49-F238E27FC236}">
                <a16:creationId xmlns:a16="http://schemas.microsoft.com/office/drawing/2014/main" id="{47E93259-9AB1-49CA-A5CE-2B567AF4769B}"/>
              </a:ext>
            </a:extLst>
          </p:cNvPr>
          <p:cNvSpPr/>
          <p:nvPr/>
        </p:nvSpPr>
        <p:spPr>
          <a:xfrm>
            <a:off x="276837" y="453006"/>
            <a:ext cx="11610363" cy="5838737"/>
          </a:xfrm>
          <a:prstGeom prst="roundRect">
            <a:avLst>
              <a:gd name="adj" fmla="val 1006"/>
            </a:avLst>
          </a:prstGeom>
          <a:solidFill>
            <a:srgbClr val="FCF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Hình chữ nhật: Góc Tròn 8">
            <a:extLst>
              <a:ext uri="{FF2B5EF4-FFF2-40B4-BE49-F238E27FC236}">
                <a16:creationId xmlns:a16="http://schemas.microsoft.com/office/drawing/2014/main" id="{64EB9EC5-AB99-4ECD-8468-8107BE322448}"/>
              </a:ext>
            </a:extLst>
          </p:cNvPr>
          <p:cNvSpPr/>
          <p:nvPr/>
        </p:nvSpPr>
        <p:spPr>
          <a:xfrm>
            <a:off x="329967" y="830727"/>
            <a:ext cx="11504102" cy="5402293"/>
          </a:xfrm>
          <a:prstGeom prst="roundRect">
            <a:avLst>
              <a:gd name="adj" fmla="val 402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ộp Văn bản 5">
            <a:extLst>
              <a:ext uri="{FF2B5EF4-FFF2-40B4-BE49-F238E27FC236}">
                <a16:creationId xmlns:a16="http://schemas.microsoft.com/office/drawing/2014/main" id="{7A400CBA-80B4-46A6-B17F-AE4D259D6BFA}"/>
              </a:ext>
            </a:extLst>
          </p:cNvPr>
          <p:cNvSpPr txBox="1"/>
          <p:nvPr/>
        </p:nvSpPr>
        <p:spPr>
          <a:xfrm>
            <a:off x="536895" y="926985"/>
            <a:ext cx="2152476"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Tiến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trình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dạy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F2C20FC1-FA2D-440E-B734-1C3357DC786F}"/>
              </a:ext>
            </a:extLst>
          </p:cNvPr>
          <p:cNvSpPr txBox="1"/>
          <p:nvPr/>
        </p:nvSpPr>
        <p:spPr>
          <a:xfrm>
            <a:off x="9416644" y="923434"/>
            <a:ext cx="1248561"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Luyện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tập</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E9057974-4BE0-4359-B247-3409561C4E18}"/>
              </a:ext>
            </a:extLst>
          </p:cNvPr>
          <p:cNvSpPr txBox="1"/>
          <p:nvPr/>
        </p:nvSpPr>
        <p:spPr>
          <a:xfrm>
            <a:off x="10584110" y="923434"/>
            <a:ext cx="1199997"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Vận</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dụng</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8BB4CCF2-7580-4F20-A1A8-A2A730D5C396}"/>
              </a:ext>
            </a:extLst>
          </p:cNvPr>
          <p:cNvSpPr txBox="1"/>
          <p:nvPr/>
        </p:nvSpPr>
        <p:spPr>
          <a:xfrm>
            <a:off x="8221213" y="923434"/>
            <a:ext cx="1339423" cy="400110"/>
          </a:xfrm>
          <a:prstGeom prst="rect">
            <a:avLst/>
          </a:prstGeom>
          <a:noFill/>
        </p:spPr>
        <p:txBody>
          <a:bodyPr wrap="square" rtlCol="0">
            <a:spAutoFit/>
          </a:bodyPr>
          <a:lstStyle/>
          <a:p>
            <a:r>
              <a:rPr lang="en-US" sz="2000" dirty="0" err="1">
                <a:solidFill>
                  <a:schemeClr val="bg1"/>
                </a:solidFill>
                <a:latin typeface="Times New Roman" panose="02020603050405020304" pitchFamily="18" charset="0"/>
                <a:cs typeface="Times New Roman" panose="02020603050405020304" pitchFamily="18" charset="0"/>
              </a:rPr>
              <a:t>Khám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id="{154A9734-C6B8-4EB5-889C-C42AC3E10AD5}"/>
              </a:ext>
            </a:extLst>
          </p:cNvPr>
          <p:cNvSpPr txBox="1"/>
          <p:nvPr/>
        </p:nvSpPr>
        <p:spPr>
          <a:xfrm>
            <a:off x="7219428" y="926985"/>
            <a:ext cx="1062922" cy="400110"/>
          </a:xfrm>
          <a:prstGeom prst="rect">
            <a:avLst/>
          </a:prstGeom>
          <a:noFill/>
        </p:spPr>
        <p:txBody>
          <a:bodyPr wrap="square" rtlCol="0">
            <a:spAutoFit/>
          </a:bodyPr>
          <a:lstStyle/>
          <a:p>
            <a:r>
              <a:rPr lang="en-US" sz="2000" dirty="0" err="1">
                <a:solidFill>
                  <a:schemeClr val="tx1">
                    <a:lumMod val="65000"/>
                  </a:schemeClr>
                </a:solidFill>
                <a:latin typeface="Times New Roman" panose="02020603050405020304" pitchFamily="18" charset="0"/>
                <a:cs typeface="Times New Roman" panose="02020603050405020304" pitchFamily="18" charset="0"/>
              </a:rPr>
              <a:t>Mở</a:t>
            </a:r>
            <a:r>
              <a:rPr lang="en-US" sz="2000" dirty="0">
                <a:solidFill>
                  <a:schemeClr val="tx1">
                    <a:lumMod val="65000"/>
                  </a:schemeClr>
                </a:solidFill>
                <a:latin typeface="Times New Roman" panose="02020603050405020304" pitchFamily="18" charset="0"/>
                <a:cs typeface="Times New Roman" panose="02020603050405020304" pitchFamily="18" charset="0"/>
              </a:rPr>
              <a:t> </a:t>
            </a:r>
            <a:r>
              <a:rPr lang="en-US" sz="2000" dirty="0" err="1">
                <a:solidFill>
                  <a:schemeClr val="tx1">
                    <a:lumMod val="65000"/>
                  </a:schemeClr>
                </a:solidFill>
                <a:latin typeface="Times New Roman" panose="02020603050405020304" pitchFamily="18" charset="0"/>
                <a:cs typeface="Times New Roman" panose="02020603050405020304" pitchFamily="18" charset="0"/>
              </a:rPr>
              <a:t>đầu</a:t>
            </a:r>
            <a:endParaRPr lang="vi-VN" sz="2000" dirty="0">
              <a:solidFill>
                <a:schemeClr val="tx1">
                  <a:lumMod val="65000"/>
                </a:schemeClr>
              </a:solidFill>
              <a:latin typeface="Times New Roman" panose="02020603050405020304" pitchFamily="18" charset="0"/>
              <a:cs typeface="Times New Roman" panose="02020603050405020304" pitchFamily="18" charset="0"/>
            </a:endParaRPr>
          </a:p>
        </p:txBody>
      </p:sp>
      <p:cxnSp>
        <p:nvCxnSpPr>
          <p:cNvPr id="17" name="Đường nối Thẳng 16">
            <a:extLst>
              <a:ext uri="{FF2B5EF4-FFF2-40B4-BE49-F238E27FC236}">
                <a16:creationId xmlns:a16="http://schemas.microsoft.com/office/drawing/2014/main" id="{DDD3CDD5-068B-4BF9-B531-7914F1E87F20}"/>
              </a:ext>
            </a:extLst>
          </p:cNvPr>
          <p:cNvCxnSpPr>
            <a:cxnSpLocks/>
          </p:cNvCxnSpPr>
          <p:nvPr/>
        </p:nvCxnSpPr>
        <p:spPr>
          <a:xfrm>
            <a:off x="8343553" y="1307627"/>
            <a:ext cx="100737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Đường nối Thẳng 21">
            <a:extLst>
              <a:ext uri="{FF2B5EF4-FFF2-40B4-BE49-F238E27FC236}">
                <a16:creationId xmlns:a16="http://schemas.microsoft.com/office/drawing/2014/main" id="{5F88AD77-3019-4D81-ADB7-57D15FF57E14}"/>
              </a:ext>
            </a:extLst>
          </p:cNvPr>
          <p:cNvCxnSpPr>
            <a:cxnSpLocks/>
          </p:cNvCxnSpPr>
          <p:nvPr/>
        </p:nvCxnSpPr>
        <p:spPr>
          <a:xfrm>
            <a:off x="329967" y="1393216"/>
            <a:ext cx="11490121" cy="0"/>
          </a:xfrm>
          <a:prstGeom prst="line">
            <a:avLst/>
          </a:prstGeom>
        </p:spPr>
        <p:style>
          <a:lnRef idx="3">
            <a:schemeClr val="dk1"/>
          </a:lnRef>
          <a:fillRef idx="0">
            <a:schemeClr val="dk1"/>
          </a:fillRef>
          <a:effectRef idx="2">
            <a:schemeClr val="dk1"/>
          </a:effectRef>
          <a:fontRef idx="minor">
            <a:schemeClr val="tx1"/>
          </a:fontRef>
        </p:style>
      </p:cxnSp>
      <p:sp>
        <p:nvSpPr>
          <p:cNvPr id="24" name="Cung 23">
            <a:extLst>
              <a:ext uri="{FF2B5EF4-FFF2-40B4-BE49-F238E27FC236}">
                <a16:creationId xmlns:a16="http://schemas.microsoft.com/office/drawing/2014/main" id="{2ED535C0-B0B8-4C1D-8618-68263482BDDE}"/>
              </a:ext>
            </a:extLst>
          </p:cNvPr>
          <p:cNvSpPr/>
          <p:nvPr/>
        </p:nvSpPr>
        <p:spPr>
          <a:xfrm>
            <a:off x="2226577" y="831373"/>
            <a:ext cx="462794" cy="553454"/>
          </a:xfrm>
          <a:prstGeom prst="arc">
            <a:avLst>
              <a:gd name="adj1" fmla="val 16200000"/>
              <a:gd name="adj2" fmla="val 4868656"/>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vi-VN"/>
          </a:p>
        </p:txBody>
      </p:sp>
      <p:grpSp>
        <p:nvGrpSpPr>
          <p:cNvPr id="37" name="Nhóm 36">
            <a:extLst>
              <a:ext uri="{FF2B5EF4-FFF2-40B4-BE49-F238E27FC236}">
                <a16:creationId xmlns:a16="http://schemas.microsoft.com/office/drawing/2014/main" id="{DF6696A3-1C78-4541-A5E6-7A5B55F5DD4D}"/>
              </a:ext>
            </a:extLst>
          </p:cNvPr>
          <p:cNvGrpSpPr/>
          <p:nvPr/>
        </p:nvGrpSpPr>
        <p:grpSpPr>
          <a:xfrm>
            <a:off x="504176" y="1510518"/>
            <a:ext cx="401836" cy="401836"/>
            <a:chOff x="504176" y="1510518"/>
            <a:chExt cx="401836" cy="401836"/>
          </a:xfrm>
        </p:grpSpPr>
        <p:sp>
          <p:nvSpPr>
            <p:cNvPr id="36" name="Hình chữ nhật 35">
              <a:extLst>
                <a:ext uri="{FF2B5EF4-FFF2-40B4-BE49-F238E27FC236}">
                  <a16:creationId xmlns:a16="http://schemas.microsoft.com/office/drawing/2014/main" id="{F1B00BEC-46D8-465A-BE25-9F70ACB6FACE}"/>
                </a:ext>
              </a:extLst>
            </p:cNvPr>
            <p:cNvSpPr/>
            <p:nvPr/>
          </p:nvSpPr>
          <p:spPr>
            <a:xfrm>
              <a:off x="504176" y="1526773"/>
              <a:ext cx="401836" cy="369327"/>
            </a:xfrm>
            <a:prstGeom prst="rect">
              <a:avLst/>
            </a:prstGeom>
            <a:solidFill>
              <a:srgbClr val="00B0F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dirty="0"/>
            </a:p>
          </p:txBody>
        </p:sp>
        <p:pic>
          <p:nvPicPr>
            <p:cNvPr id="35" name="Đồ họa 34" descr="Trò chuyện">
              <a:extLst>
                <a:ext uri="{FF2B5EF4-FFF2-40B4-BE49-F238E27FC236}">
                  <a16:creationId xmlns:a16="http://schemas.microsoft.com/office/drawing/2014/main" id="{32BB0388-5E54-4D4A-B184-93139FE4DE6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504176" y="1510518"/>
              <a:ext cx="401836" cy="401836"/>
            </a:xfrm>
            <a:prstGeom prst="rect">
              <a:avLst/>
            </a:prstGeom>
          </p:spPr>
        </p:pic>
      </p:grpSp>
      <p:sp>
        <p:nvSpPr>
          <p:cNvPr id="4" name="Hộp Văn bản 3">
            <a:extLst>
              <a:ext uri="{FF2B5EF4-FFF2-40B4-BE49-F238E27FC236}">
                <a16:creationId xmlns:a16="http://schemas.microsoft.com/office/drawing/2014/main" id="{68F95652-38A4-4E57-8528-425C8978DB4D}"/>
              </a:ext>
            </a:extLst>
          </p:cNvPr>
          <p:cNvSpPr txBox="1"/>
          <p:nvPr/>
        </p:nvSpPr>
        <p:spPr>
          <a:xfrm>
            <a:off x="504176" y="5707862"/>
            <a:ext cx="2927274"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Xác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định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đích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học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tập</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8" name="Hộp Văn bản 27">
            <a:extLst>
              <a:ext uri="{FF2B5EF4-FFF2-40B4-BE49-F238E27FC236}">
                <a16:creationId xmlns:a16="http://schemas.microsoft.com/office/drawing/2014/main" id="{12EB277A-AA76-413D-BE5E-B9C4FD8A07E7}"/>
              </a:ext>
            </a:extLst>
          </p:cNvPr>
          <p:cNvSpPr txBox="1"/>
          <p:nvPr/>
        </p:nvSpPr>
        <p:spPr>
          <a:xfrm>
            <a:off x="3708287" y="5649105"/>
            <a:ext cx="5023893" cy="400110"/>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Lập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biểu</a:t>
            </a:r>
            <a:r>
              <a:rPr lang="en-US" sz="2000" dirty="0">
                <a:solidFill>
                  <a:schemeClr val="bg1"/>
                </a:solidFill>
                <a:latin typeface="Times New Roman" panose="02020603050405020304" pitchFamily="18" charset="0"/>
                <a:cs typeface="Times New Roman" panose="02020603050405020304" pitchFamily="18" charset="0"/>
              </a:rPr>
              <a:t> khoa </a:t>
            </a:r>
            <a:r>
              <a:rPr lang="en-US" sz="2000" dirty="0" err="1">
                <a:solidFill>
                  <a:schemeClr val="bg1"/>
                </a:solidFill>
                <a:latin typeface="Times New Roman" panose="02020603050405020304" pitchFamily="18" charset="0"/>
                <a:cs typeface="Times New Roman" panose="02020603050405020304" pitchFamily="18" charset="0"/>
              </a:rPr>
              <a:t>học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hợp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lý</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8" name="Hộp Văn bản 37">
            <a:extLst>
              <a:ext uri="{FF2B5EF4-FFF2-40B4-BE49-F238E27FC236}">
                <a16:creationId xmlns:a16="http://schemas.microsoft.com/office/drawing/2014/main" id="{783C67BD-C990-47F2-8B22-98E3E7486258}"/>
              </a:ext>
            </a:extLst>
          </p:cNvPr>
          <p:cNvSpPr txBox="1"/>
          <p:nvPr/>
        </p:nvSpPr>
        <p:spPr>
          <a:xfrm>
            <a:off x="8648290" y="5437206"/>
            <a:ext cx="3157816" cy="707886"/>
          </a:xfrm>
          <a:prstGeom prst="rect">
            <a:avLst/>
          </a:prstGeom>
          <a:noFill/>
        </p:spPr>
        <p:txBody>
          <a:bodyPr wrap="square" rtlCol="0">
            <a:spAutoFit/>
          </a:bodyPr>
          <a:lstStyle/>
          <a:p>
            <a:pPr algn="ctr"/>
            <a:r>
              <a:rPr lang="en-US" sz="2000" dirty="0" err="1">
                <a:solidFill>
                  <a:schemeClr val="bg1"/>
                </a:solidFill>
                <a:latin typeface="Times New Roman" panose="02020603050405020304" pitchFamily="18" charset="0"/>
                <a:cs typeface="Times New Roman" panose="02020603050405020304" pitchFamily="18" charset="0"/>
              </a:rPr>
              <a:t>Quyết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tâm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thực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tiêu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đề</a:t>
            </a:r>
            <a:r>
              <a:rPr lang="en-US" sz="2000" dirty="0">
                <a:solidFill>
                  <a:schemeClr val="bg1"/>
                </a:solidFill>
                <a:latin typeface="Times New Roman" panose="02020603050405020304" pitchFamily="18" charset="0"/>
                <a:cs typeface="Times New Roman" panose="02020603050405020304" pitchFamily="18" charset="0"/>
              </a:rPr>
              <a:t> ra</a:t>
            </a:r>
          </a:p>
        </p:txBody>
      </p:sp>
      <p:pic>
        <p:nvPicPr>
          <p:cNvPr id="2" name="Picture 2" descr="Trình bày ý kiến của em về mục đích học tập của học sinh thời nay (4 mẫu) -  Văn 9">
            <a:extLst>
              <a:ext uri="{FF2B5EF4-FFF2-40B4-BE49-F238E27FC236}">
                <a16:creationId xmlns:a16="http://schemas.microsoft.com/office/drawing/2014/main" id="{97551F17-83EE-4B57-87F0-6306F6603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177" y="2076951"/>
            <a:ext cx="2959992" cy="34855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Bí quyết lập thời gian biểu cá nhân mang lại hiệu quả cao nhất cho công  việc và cuộc sống | Tạo CV Online, Tìm Việc Làm Nhanh - Tuyển Dụng Hiệu">
            <a:extLst>
              <a:ext uri="{FF2B5EF4-FFF2-40B4-BE49-F238E27FC236}">
                <a16:creationId xmlns:a16="http://schemas.microsoft.com/office/drawing/2014/main" id="{E00C0E70-B457-4403-8783-2822C27FB8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1807" y="2080903"/>
            <a:ext cx="2400211" cy="33843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ách xây dựng thời gian biểu khoa học mang lại hiệu quả cao">
            <a:extLst>
              <a:ext uri="{FF2B5EF4-FFF2-40B4-BE49-F238E27FC236}">
                <a16:creationId xmlns:a16="http://schemas.microsoft.com/office/drawing/2014/main" id="{569D30C8-95E1-4DFE-A97B-45C76C1E0B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591" y="2076951"/>
            <a:ext cx="2623682" cy="330153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8 bí kíp xây dựng kế hoạch quản lý tài chính cá nhân hiệu quả">
            <a:extLst>
              <a:ext uri="{FF2B5EF4-FFF2-40B4-BE49-F238E27FC236}">
                <a16:creationId xmlns:a16="http://schemas.microsoft.com/office/drawing/2014/main" id="{CD69406F-B067-47DF-B9FE-A58B8D68E7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5403" y="2076951"/>
            <a:ext cx="3104685" cy="336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8774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par>
                                <p:cTn id="17" presetID="2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128"/>
                                        </p:tgtEl>
                                        <p:attrNameLst>
                                          <p:attrName>style.visibility</p:attrName>
                                        </p:attrNameLst>
                                      </p:cBhvr>
                                      <p:to>
                                        <p:strVal val="visible"/>
                                      </p:to>
                                    </p:set>
                                    <p:animEffect transition="in" filter="barn(inVertical)">
                                      <p:cBhvr>
                                        <p:cTn id="28" dur="500"/>
                                        <p:tgtEl>
                                          <p:spTgt spid="5128"/>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iên thể">
  <a:themeElements>
    <a:clrScheme name="Thiên thể">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Thiên thể">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iên thể">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TM03457452[[fn=Thiên thể]]</Template>
  <TotalTime>798</TotalTime>
  <Words>643</Words>
  <Application>Microsoft Office PowerPoint</Application>
  <PresentationFormat>Widescreen</PresentationFormat>
  <Paragraphs>106</Paragraphs>
  <Slides>17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Arial(HEADING)</vt:lpstr>
      <vt:lpstr>Calibri</vt:lpstr>
      <vt:lpstr>Calibri Light</vt:lpstr>
      <vt:lpstr>Times New Roman</vt:lpstr>
      <vt:lpstr>Thiên thể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NGUYEN NGOC THIEN BAO</dc:creator>
  <cp:lastModifiedBy>Admin</cp:lastModifiedBy>
  <cp:revision>124</cp:revision>
  <dcterms:created xsi:type="dcterms:W3CDTF">2022-05-07T08:47:16Z</dcterms:created>
  <dcterms:modified xsi:type="dcterms:W3CDTF">2024-10-17T22:59:46Z</dcterms:modified>
</cp:coreProperties>
</file>