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58" r:id="rId2"/>
    <p:sldId id="291" r:id="rId3"/>
    <p:sldId id="292" r:id="rId4"/>
    <p:sldId id="293" r:id="rId5"/>
    <p:sldId id="294" r:id="rId6"/>
    <p:sldId id="295" r:id="rId7"/>
    <p:sldId id="297" r:id="rId8"/>
    <p:sldId id="256" r:id="rId9"/>
    <p:sldId id="328" r:id="rId10"/>
    <p:sldId id="360" r:id="rId11"/>
    <p:sldId id="361" r:id="rId12"/>
    <p:sldId id="359" r:id="rId13"/>
    <p:sldId id="362" r:id="rId14"/>
    <p:sldId id="363" r:id="rId15"/>
    <p:sldId id="364" r:id="rId16"/>
    <p:sldId id="365" r:id="rId17"/>
    <p:sldId id="366" r:id="rId18"/>
    <p:sldId id="367" r:id="rId19"/>
    <p:sldId id="369" r:id="rId20"/>
    <p:sldId id="368" r:id="rId21"/>
    <p:sldId id="370" r:id="rId22"/>
    <p:sldId id="371" r:id="rId23"/>
    <p:sldId id="372" r:id="rId24"/>
    <p:sldId id="373" r:id="rId25"/>
    <p:sldId id="374" r:id="rId26"/>
    <p:sldId id="375" r:id="rId27"/>
    <p:sldId id="376" r:id="rId28"/>
    <p:sldId id="377" r:id="rId29"/>
    <p:sldId id="378" r:id="rId30"/>
    <p:sldId id="37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154" y="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02773E-03EB-4E7C-A260-F08A0B4C0660}" type="datetimeFigureOut">
              <a:rPr lang="en-US" smtClean="0"/>
              <a:t>2025-02-16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0A8D2A-0F48-4C98-927F-2BDA8398FFAD}" type="slidenum">
              <a:rPr lang="en-US" smtClean="0"/>
              <a:t>‹#›</a:t>
            </a:fld>
            <a:endParaRPr lang="en-US"/>
          </a:p>
        </p:txBody>
      </p:sp>
    </p:spTree>
    <p:extLst>
      <p:ext uri="{BB962C8B-B14F-4D97-AF65-F5344CB8AC3E}">
        <p14:creationId xmlns:p14="http://schemas.microsoft.com/office/powerpoint/2010/main" val="669065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A72F5C-6025-4504-AB87-9D7506974923}" type="slidenum">
              <a:rPr lang="en-US" smtClean="0"/>
              <a:t>2</a:t>
            </a:fld>
            <a:endParaRPr lang="en-US"/>
          </a:p>
        </p:txBody>
      </p:sp>
    </p:spTree>
    <p:extLst>
      <p:ext uri="{BB962C8B-B14F-4D97-AF65-F5344CB8AC3E}">
        <p14:creationId xmlns:p14="http://schemas.microsoft.com/office/powerpoint/2010/main" val="2614084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A72F5C-6025-4504-AB87-9D7506974923}" type="slidenum">
              <a:rPr lang="en-US" smtClean="0"/>
              <a:t>3</a:t>
            </a:fld>
            <a:endParaRPr lang="en-US"/>
          </a:p>
        </p:txBody>
      </p:sp>
    </p:spTree>
    <p:extLst>
      <p:ext uri="{BB962C8B-B14F-4D97-AF65-F5344CB8AC3E}">
        <p14:creationId xmlns:p14="http://schemas.microsoft.com/office/powerpoint/2010/main" val="174802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A72F5C-6025-4504-AB87-9D7506974923}" type="slidenum">
              <a:rPr lang="en-US" smtClean="0"/>
              <a:t>4</a:t>
            </a:fld>
            <a:endParaRPr lang="en-US"/>
          </a:p>
        </p:txBody>
      </p:sp>
    </p:spTree>
    <p:extLst>
      <p:ext uri="{BB962C8B-B14F-4D97-AF65-F5344CB8AC3E}">
        <p14:creationId xmlns:p14="http://schemas.microsoft.com/office/powerpoint/2010/main" val="2909548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1F8B6-F469-E154-BE98-E72F032D29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50687A-E7B6-1D64-F103-851034A5D8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0F50A4-655A-A1F5-D1F4-8D807041077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B6EDFB9-B008-CA44-7A87-6DAFFC4F2EE0}"/>
              </a:ext>
            </a:extLst>
          </p:cNvPr>
          <p:cNvSpPr>
            <a:spLocks noGrp="1"/>
          </p:cNvSpPr>
          <p:nvPr>
            <p:ph type="sldNum" sz="quarter" idx="10"/>
          </p:nvPr>
        </p:nvSpPr>
        <p:spPr/>
        <p:txBody>
          <a:bodyPr/>
          <a:lstStyle/>
          <a:p>
            <a:fld id="{BAA72F5C-6025-4504-AB87-9D7506974923}" type="slidenum">
              <a:rPr lang="en-US" smtClean="0"/>
              <a:t>5</a:t>
            </a:fld>
            <a:endParaRPr lang="en-US"/>
          </a:p>
        </p:txBody>
      </p:sp>
    </p:spTree>
    <p:extLst>
      <p:ext uri="{BB962C8B-B14F-4D97-AF65-F5344CB8AC3E}">
        <p14:creationId xmlns:p14="http://schemas.microsoft.com/office/powerpoint/2010/main" val="130600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A72F5C-6025-4504-AB87-9D7506974923}" type="slidenum">
              <a:rPr lang="en-US" smtClean="0"/>
              <a:t>6</a:t>
            </a:fld>
            <a:endParaRPr lang="en-US"/>
          </a:p>
        </p:txBody>
      </p:sp>
    </p:spTree>
    <p:extLst>
      <p:ext uri="{BB962C8B-B14F-4D97-AF65-F5344CB8AC3E}">
        <p14:creationId xmlns:p14="http://schemas.microsoft.com/office/powerpoint/2010/main" val="2924302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4C132-4A73-4942-922C-04FA5992B9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AFD8DC-E192-4B4C-8BDD-97E40957AB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7BE502-3E16-4B89-BAB2-DF69B280500A}"/>
              </a:ext>
            </a:extLst>
          </p:cNvPr>
          <p:cNvSpPr>
            <a:spLocks noGrp="1"/>
          </p:cNvSpPr>
          <p:nvPr>
            <p:ph type="dt" sz="half" idx="10"/>
          </p:nvPr>
        </p:nvSpPr>
        <p:spPr/>
        <p:txBody>
          <a:bodyPr/>
          <a:lstStyle/>
          <a:p>
            <a:fld id="{BE2A77B2-567E-44EC-8C7C-7EAB49B3AA1B}" type="datetimeFigureOut">
              <a:rPr lang="en-US" smtClean="0"/>
              <a:t>2025-02-16</a:t>
            </a:fld>
            <a:endParaRPr lang="en-US"/>
          </a:p>
        </p:txBody>
      </p:sp>
      <p:sp>
        <p:nvSpPr>
          <p:cNvPr id="5" name="Footer Placeholder 4">
            <a:extLst>
              <a:ext uri="{FF2B5EF4-FFF2-40B4-BE49-F238E27FC236}">
                <a16:creationId xmlns:a16="http://schemas.microsoft.com/office/drawing/2014/main" id="{D0576FC1-D6D4-4192-8280-94C1F5E571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211BC8-ED5E-4A96-AAB5-7C8716860DD1}"/>
              </a:ext>
            </a:extLst>
          </p:cNvPr>
          <p:cNvSpPr>
            <a:spLocks noGrp="1"/>
          </p:cNvSpPr>
          <p:nvPr>
            <p:ph type="sldNum" sz="quarter" idx="12"/>
          </p:nvPr>
        </p:nvSpPr>
        <p:spPr/>
        <p:txBody>
          <a:bodyPr/>
          <a:lstStyle/>
          <a:p>
            <a:fld id="{48732AF0-C94F-452B-AAD2-706CBE4B673A}" type="slidenum">
              <a:rPr lang="en-US" smtClean="0"/>
              <a:t>‹#›</a:t>
            </a:fld>
            <a:endParaRPr lang="en-US"/>
          </a:p>
        </p:txBody>
      </p:sp>
    </p:spTree>
    <p:extLst>
      <p:ext uri="{BB962C8B-B14F-4D97-AF65-F5344CB8AC3E}">
        <p14:creationId xmlns:p14="http://schemas.microsoft.com/office/powerpoint/2010/main" val="1540668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3FA79-3B0B-4C91-8A8B-B1F0B705B1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361E8B-6F23-4EA9-8740-F4743E9D60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C79666-3323-4BC7-A12C-DC484614397C}"/>
              </a:ext>
            </a:extLst>
          </p:cNvPr>
          <p:cNvSpPr>
            <a:spLocks noGrp="1"/>
          </p:cNvSpPr>
          <p:nvPr>
            <p:ph type="dt" sz="half" idx="10"/>
          </p:nvPr>
        </p:nvSpPr>
        <p:spPr/>
        <p:txBody>
          <a:bodyPr/>
          <a:lstStyle/>
          <a:p>
            <a:fld id="{BE2A77B2-567E-44EC-8C7C-7EAB49B3AA1B}" type="datetimeFigureOut">
              <a:rPr lang="en-US" smtClean="0"/>
              <a:t>2025-02-16</a:t>
            </a:fld>
            <a:endParaRPr lang="en-US"/>
          </a:p>
        </p:txBody>
      </p:sp>
      <p:sp>
        <p:nvSpPr>
          <p:cNvPr id="5" name="Footer Placeholder 4">
            <a:extLst>
              <a:ext uri="{FF2B5EF4-FFF2-40B4-BE49-F238E27FC236}">
                <a16:creationId xmlns:a16="http://schemas.microsoft.com/office/drawing/2014/main" id="{047045F9-CDEA-43E5-8071-16AA980E21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FE186-C48F-4C86-897E-999397595A98}"/>
              </a:ext>
            </a:extLst>
          </p:cNvPr>
          <p:cNvSpPr>
            <a:spLocks noGrp="1"/>
          </p:cNvSpPr>
          <p:nvPr>
            <p:ph type="sldNum" sz="quarter" idx="12"/>
          </p:nvPr>
        </p:nvSpPr>
        <p:spPr/>
        <p:txBody>
          <a:bodyPr/>
          <a:lstStyle/>
          <a:p>
            <a:fld id="{48732AF0-C94F-452B-AAD2-706CBE4B673A}" type="slidenum">
              <a:rPr lang="en-US" smtClean="0"/>
              <a:t>‹#›</a:t>
            </a:fld>
            <a:endParaRPr lang="en-US"/>
          </a:p>
        </p:txBody>
      </p:sp>
    </p:spTree>
    <p:extLst>
      <p:ext uri="{BB962C8B-B14F-4D97-AF65-F5344CB8AC3E}">
        <p14:creationId xmlns:p14="http://schemas.microsoft.com/office/powerpoint/2010/main" val="2926882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53BCDD-9A72-4E54-BDD5-FEAF892ACD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AC5112-62CE-44E4-8608-08257C5E04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37873B-0C11-492A-AE99-11ED1B9DFCD1}"/>
              </a:ext>
            </a:extLst>
          </p:cNvPr>
          <p:cNvSpPr>
            <a:spLocks noGrp="1"/>
          </p:cNvSpPr>
          <p:nvPr>
            <p:ph type="dt" sz="half" idx="10"/>
          </p:nvPr>
        </p:nvSpPr>
        <p:spPr/>
        <p:txBody>
          <a:bodyPr/>
          <a:lstStyle/>
          <a:p>
            <a:fld id="{BE2A77B2-567E-44EC-8C7C-7EAB49B3AA1B}" type="datetimeFigureOut">
              <a:rPr lang="en-US" smtClean="0"/>
              <a:t>2025-02-16</a:t>
            </a:fld>
            <a:endParaRPr lang="en-US"/>
          </a:p>
        </p:txBody>
      </p:sp>
      <p:sp>
        <p:nvSpPr>
          <p:cNvPr id="5" name="Footer Placeholder 4">
            <a:extLst>
              <a:ext uri="{FF2B5EF4-FFF2-40B4-BE49-F238E27FC236}">
                <a16:creationId xmlns:a16="http://schemas.microsoft.com/office/drawing/2014/main" id="{075D0B26-7CF0-480B-AE15-7810E82336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9976A7-E434-4655-A998-AB37C1F07C85}"/>
              </a:ext>
            </a:extLst>
          </p:cNvPr>
          <p:cNvSpPr>
            <a:spLocks noGrp="1"/>
          </p:cNvSpPr>
          <p:nvPr>
            <p:ph type="sldNum" sz="quarter" idx="12"/>
          </p:nvPr>
        </p:nvSpPr>
        <p:spPr/>
        <p:txBody>
          <a:bodyPr/>
          <a:lstStyle/>
          <a:p>
            <a:fld id="{48732AF0-C94F-452B-AAD2-706CBE4B673A}" type="slidenum">
              <a:rPr lang="en-US" smtClean="0"/>
              <a:t>‹#›</a:t>
            </a:fld>
            <a:endParaRPr lang="en-US"/>
          </a:p>
        </p:txBody>
      </p:sp>
    </p:spTree>
    <p:extLst>
      <p:ext uri="{BB962C8B-B14F-4D97-AF65-F5344CB8AC3E}">
        <p14:creationId xmlns:p14="http://schemas.microsoft.com/office/powerpoint/2010/main" val="1236885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1A354-8026-4732-BD58-B389671109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FABB2E-7004-4113-A158-6EE0E492F6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322F14-15CA-4D1D-A503-12F1133E49CD}"/>
              </a:ext>
            </a:extLst>
          </p:cNvPr>
          <p:cNvSpPr>
            <a:spLocks noGrp="1"/>
          </p:cNvSpPr>
          <p:nvPr>
            <p:ph type="dt" sz="half" idx="10"/>
          </p:nvPr>
        </p:nvSpPr>
        <p:spPr/>
        <p:txBody>
          <a:bodyPr/>
          <a:lstStyle/>
          <a:p>
            <a:fld id="{BE2A77B2-567E-44EC-8C7C-7EAB49B3AA1B}" type="datetimeFigureOut">
              <a:rPr lang="en-US" smtClean="0"/>
              <a:t>2025-02-16</a:t>
            </a:fld>
            <a:endParaRPr lang="en-US"/>
          </a:p>
        </p:txBody>
      </p:sp>
      <p:sp>
        <p:nvSpPr>
          <p:cNvPr id="5" name="Footer Placeholder 4">
            <a:extLst>
              <a:ext uri="{FF2B5EF4-FFF2-40B4-BE49-F238E27FC236}">
                <a16:creationId xmlns:a16="http://schemas.microsoft.com/office/drawing/2014/main" id="{DBDA6CD0-57E8-441D-948F-A3EBD0690C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B49D6C-5034-447F-B203-82D08830FF36}"/>
              </a:ext>
            </a:extLst>
          </p:cNvPr>
          <p:cNvSpPr>
            <a:spLocks noGrp="1"/>
          </p:cNvSpPr>
          <p:nvPr>
            <p:ph type="sldNum" sz="quarter" idx="12"/>
          </p:nvPr>
        </p:nvSpPr>
        <p:spPr/>
        <p:txBody>
          <a:bodyPr/>
          <a:lstStyle/>
          <a:p>
            <a:fld id="{48732AF0-C94F-452B-AAD2-706CBE4B673A}" type="slidenum">
              <a:rPr lang="en-US" smtClean="0"/>
              <a:t>‹#›</a:t>
            </a:fld>
            <a:endParaRPr lang="en-US"/>
          </a:p>
        </p:txBody>
      </p:sp>
    </p:spTree>
    <p:extLst>
      <p:ext uri="{BB962C8B-B14F-4D97-AF65-F5344CB8AC3E}">
        <p14:creationId xmlns:p14="http://schemas.microsoft.com/office/powerpoint/2010/main" val="1931089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41C7D-0982-4856-B9AC-ACC3E14EA8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2B1703-D18E-456C-8B92-D971C6309D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836016-EBAA-43E3-BFB7-6CDC06036BAF}"/>
              </a:ext>
            </a:extLst>
          </p:cNvPr>
          <p:cNvSpPr>
            <a:spLocks noGrp="1"/>
          </p:cNvSpPr>
          <p:nvPr>
            <p:ph type="dt" sz="half" idx="10"/>
          </p:nvPr>
        </p:nvSpPr>
        <p:spPr/>
        <p:txBody>
          <a:bodyPr/>
          <a:lstStyle/>
          <a:p>
            <a:fld id="{BE2A77B2-567E-44EC-8C7C-7EAB49B3AA1B}" type="datetimeFigureOut">
              <a:rPr lang="en-US" smtClean="0"/>
              <a:t>2025-02-16</a:t>
            </a:fld>
            <a:endParaRPr lang="en-US"/>
          </a:p>
        </p:txBody>
      </p:sp>
      <p:sp>
        <p:nvSpPr>
          <p:cNvPr id="5" name="Footer Placeholder 4">
            <a:extLst>
              <a:ext uri="{FF2B5EF4-FFF2-40B4-BE49-F238E27FC236}">
                <a16:creationId xmlns:a16="http://schemas.microsoft.com/office/drawing/2014/main" id="{A0465644-8E28-4DC6-88EB-5F4963C00A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35A90B-FC53-4C53-ABF2-83BF82F25AA6}"/>
              </a:ext>
            </a:extLst>
          </p:cNvPr>
          <p:cNvSpPr>
            <a:spLocks noGrp="1"/>
          </p:cNvSpPr>
          <p:nvPr>
            <p:ph type="sldNum" sz="quarter" idx="12"/>
          </p:nvPr>
        </p:nvSpPr>
        <p:spPr/>
        <p:txBody>
          <a:bodyPr/>
          <a:lstStyle/>
          <a:p>
            <a:fld id="{48732AF0-C94F-452B-AAD2-706CBE4B673A}" type="slidenum">
              <a:rPr lang="en-US" smtClean="0"/>
              <a:t>‹#›</a:t>
            </a:fld>
            <a:endParaRPr lang="en-US"/>
          </a:p>
        </p:txBody>
      </p:sp>
    </p:spTree>
    <p:extLst>
      <p:ext uri="{BB962C8B-B14F-4D97-AF65-F5344CB8AC3E}">
        <p14:creationId xmlns:p14="http://schemas.microsoft.com/office/powerpoint/2010/main" val="3241694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69B68-8820-4115-BF14-6EB73E6D28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B847B5-0053-478A-A3A6-499B0F6DC4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427ABD-C65E-4000-8EC8-29E69170A1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14F93B-1080-4C55-B0E8-26B141748988}"/>
              </a:ext>
            </a:extLst>
          </p:cNvPr>
          <p:cNvSpPr>
            <a:spLocks noGrp="1"/>
          </p:cNvSpPr>
          <p:nvPr>
            <p:ph type="dt" sz="half" idx="10"/>
          </p:nvPr>
        </p:nvSpPr>
        <p:spPr/>
        <p:txBody>
          <a:bodyPr/>
          <a:lstStyle/>
          <a:p>
            <a:fld id="{BE2A77B2-567E-44EC-8C7C-7EAB49B3AA1B}" type="datetimeFigureOut">
              <a:rPr lang="en-US" smtClean="0"/>
              <a:t>2025-02-16</a:t>
            </a:fld>
            <a:endParaRPr lang="en-US"/>
          </a:p>
        </p:txBody>
      </p:sp>
      <p:sp>
        <p:nvSpPr>
          <p:cNvPr id="6" name="Footer Placeholder 5">
            <a:extLst>
              <a:ext uri="{FF2B5EF4-FFF2-40B4-BE49-F238E27FC236}">
                <a16:creationId xmlns:a16="http://schemas.microsoft.com/office/drawing/2014/main" id="{2F84E138-9050-4907-A08D-D714B7765D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FAF00E-8C81-4FBD-BFE6-1951C96946C0}"/>
              </a:ext>
            </a:extLst>
          </p:cNvPr>
          <p:cNvSpPr>
            <a:spLocks noGrp="1"/>
          </p:cNvSpPr>
          <p:nvPr>
            <p:ph type="sldNum" sz="quarter" idx="12"/>
          </p:nvPr>
        </p:nvSpPr>
        <p:spPr/>
        <p:txBody>
          <a:bodyPr/>
          <a:lstStyle/>
          <a:p>
            <a:fld id="{48732AF0-C94F-452B-AAD2-706CBE4B673A}" type="slidenum">
              <a:rPr lang="en-US" smtClean="0"/>
              <a:t>‹#›</a:t>
            </a:fld>
            <a:endParaRPr lang="en-US"/>
          </a:p>
        </p:txBody>
      </p:sp>
    </p:spTree>
    <p:extLst>
      <p:ext uri="{BB962C8B-B14F-4D97-AF65-F5344CB8AC3E}">
        <p14:creationId xmlns:p14="http://schemas.microsoft.com/office/powerpoint/2010/main" val="2297284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00763-34E4-4B54-975C-52A93C53B6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3F4AEE-DF1C-43F7-A676-8C27D606F3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393874-B01A-46EA-94D2-8759F6D0A7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447CB8-D1D6-4C37-A7BD-E9698B4965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1DFFD8-DB37-4843-81E5-75F3B35FC1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0BB70A-9CF6-49A0-BE52-56B71853FD9F}"/>
              </a:ext>
            </a:extLst>
          </p:cNvPr>
          <p:cNvSpPr>
            <a:spLocks noGrp="1"/>
          </p:cNvSpPr>
          <p:nvPr>
            <p:ph type="dt" sz="half" idx="10"/>
          </p:nvPr>
        </p:nvSpPr>
        <p:spPr/>
        <p:txBody>
          <a:bodyPr/>
          <a:lstStyle/>
          <a:p>
            <a:fld id="{BE2A77B2-567E-44EC-8C7C-7EAB49B3AA1B}" type="datetimeFigureOut">
              <a:rPr lang="en-US" smtClean="0"/>
              <a:t>2025-02-16</a:t>
            </a:fld>
            <a:endParaRPr lang="en-US"/>
          </a:p>
        </p:txBody>
      </p:sp>
      <p:sp>
        <p:nvSpPr>
          <p:cNvPr id="8" name="Footer Placeholder 7">
            <a:extLst>
              <a:ext uri="{FF2B5EF4-FFF2-40B4-BE49-F238E27FC236}">
                <a16:creationId xmlns:a16="http://schemas.microsoft.com/office/drawing/2014/main" id="{4F03B477-E28D-4548-B50E-31DB7537A2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A5F87F-ED5C-4C32-A765-DF1DFF338829}"/>
              </a:ext>
            </a:extLst>
          </p:cNvPr>
          <p:cNvSpPr>
            <a:spLocks noGrp="1"/>
          </p:cNvSpPr>
          <p:nvPr>
            <p:ph type="sldNum" sz="quarter" idx="12"/>
          </p:nvPr>
        </p:nvSpPr>
        <p:spPr/>
        <p:txBody>
          <a:bodyPr/>
          <a:lstStyle/>
          <a:p>
            <a:fld id="{48732AF0-C94F-452B-AAD2-706CBE4B673A}" type="slidenum">
              <a:rPr lang="en-US" smtClean="0"/>
              <a:t>‹#›</a:t>
            </a:fld>
            <a:endParaRPr lang="en-US"/>
          </a:p>
        </p:txBody>
      </p:sp>
    </p:spTree>
    <p:extLst>
      <p:ext uri="{BB962C8B-B14F-4D97-AF65-F5344CB8AC3E}">
        <p14:creationId xmlns:p14="http://schemas.microsoft.com/office/powerpoint/2010/main" val="2391888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48BC9-037A-4F0B-9A43-0193CDF179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6BE986-62B5-4E95-AE26-FB1EFD1D8DBD}"/>
              </a:ext>
            </a:extLst>
          </p:cNvPr>
          <p:cNvSpPr>
            <a:spLocks noGrp="1"/>
          </p:cNvSpPr>
          <p:nvPr>
            <p:ph type="dt" sz="half" idx="10"/>
          </p:nvPr>
        </p:nvSpPr>
        <p:spPr/>
        <p:txBody>
          <a:bodyPr/>
          <a:lstStyle/>
          <a:p>
            <a:fld id="{BE2A77B2-567E-44EC-8C7C-7EAB49B3AA1B}" type="datetimeFigureOut">
              <a:rPr lang="en-US" smtClean="0"/>
              <a:t>2025-02-16</a:t>
            </a:fld>
            <a:endParaRPr lang="en-US"/>
          </a:p>
        </p:txBody>
      </p:sp>
      <p:sp>
        <p:nvSpPr>
          <p:cNvPr id="4" name="Footer Placeholder 3">
            <a:extLst>
              <a:ext uri="{FF2B5EF4-FFF2-40B4-BE49-F238E27FC236}">
                <a16:creationId xmlns:a16="http://schemas.microsoft.com/office/drawing/2014/main" id="{0A95CA81-E4F1-4303-8EC8-22D49C8955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273A89-4D11-4670-9B8B-2A7DBAD3F8BD}"/>
              </a:ext>
            </a:extLst>
          </p:cNvPr>
          <p:cNvSpPr>
            <a:spLocks noGrp="1"/>
          </p:cNvSpPr>
          <p:nvPr>
            <p:ph type="sldNum" sz="quarter" idx="12"/>
          </p:nvPr>
        </p:nvSpPr>
        <p:spPr/>
        <p:txBody>
          <a:bodyPr/>
          <a:lstStyle/>
          <a:p>
            <a:fld id="{48732AF0-C94F-452B-AAD2-706CBE4B673A}" type="slidenum">
              <a:rPr lang="en-US" smtClean="0"/>
              <a:t>‹#›</a:t>
            </a:fld>
            <a:endParaRPr lang="en-US"/>
          </a:p>
        </p:txBody>
      </p:sp>
    </p:spTree>
    <p:extLst>
      <p:ext uri="{BB962C8B-B14F-4D97-AF65-F5344CB8AC3E}">
        <p14:creationId xmlns:p14="http://schemas.microsoft.com/office/powerpoint/2010/main" val="3296988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A254E-77AE-4CF5-9CC4-002D1F3B0649}"/>
              </a:ext>
            </a:extLst>
          </p:cNvPr>
          <p:cNvSpPr>
            <a:spLocks noGrp="1"/>
          </p:cNvSpPr>
          <p:nvPr>
            <p:ph type="dt" sz="half" idx="10"/>
          </p:nvPr>
        </p:nvSpPr>
        <p:spPr/>
        <p:txBody>
          <a:bodyPr/>
          <a:lstStyle/>
          <a:p>
            <a:fld id="{BE2A77B2-567E-44EC-8C7C-7EAB49B3AA1B}" type="datetimeFigureOut">
              <a:rPr lang="en-US" smtClean="0"/>
              <a:t>2025-02-16</a:t>
            </a:fld>
            <a:endParaRPr lang="en-US"/>
          </a:p>
        </p:txBody>
      </p:sp>
      <p:sp>
        <p:nvSpPr>
          <p:cNvPr id="3" name="Footer Placeholder 2">
            <a:extLst>
              <a:ext uri="{FF2B5EF4-FFF2-40B4-BE49-F238E27FC236}">
                <a16:creationId xmlns:a16="http://schemas.microsoft.com/office/drawing/2014/main" id="{BF31B526-844D-4801-A4B6-C1BCEC468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9E4819-3AFA-41FF-ACA4-8FADA6E7BAB6}"/>
              </a:ext>
            </a:extLst>
          </p:cNvPr>
          <p:cNvSpPr>
            <a:spLocks noGrp="1"/>
          </p:cNvSpPr>
          <p:nvPr>
            <p:ph type="sldNum" sz="quarter" idx="12"/>
          </p:nvPr>
        </p:nvSpPr>
        <p:spPr/>
        <p:txBody>
          <a:bodyPr/>
          <a:lstStyle/>
          <a:p>
            <a:fld id="{48732AF0-C94F-452B-AAD2-706CBE4B673A}" type="slidenum">
              <a:rPr lang="en-US" smtClean="0"/>
              <a:t>‹#›</a:t>
            </a:fld>
            <a:endParaRPr lang="en-US"/>
          </a:p>
        </p:txBody>
      </p:sp>
    </p:spTree>
    <p:extLst>
      <p:ext uri="{BB962C8B-B14F-4D97-AF65-F5344CB8AC3E}">
        <p14:creationId xmlns:p14="http://schemas.microsoft.com/office/powerpoint/2010/main" val="1957849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E7F9F-9BD7-4FE7-9DD4-F156F7A0BA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DD9975-E249-4C87-B618-6FA842CE13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77A28F-D1DC-4308-B18A-8553ADB3A1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4743AB-B5B3-4872-916F-FD241C99AA98}"/>
              </a:ext>
            </a:extLst>
          </p:cNvPr>
          <p:cNvSpPr>
            <a:spLocks noGrp="1"/>
          </p:cNvSpPr>
          <p:nvPr>
            <p:ph type="dt" sz="half" idx="10"/>
          </p:nvPr>
        </p:nvSpPr>
        <p:spPr/>
        <p:txBody>
          <a:bodyPr/>
          <a:lstStyle/>
          <a:p>
            <a:fld id="{BE2A77B2-567E-44EC-8C7C-7EAB49B3AA1B}" type="datetimeFigureOut">
              <a:rPr lang="en-US" smtClean="0"/>
              <a:t>2025-02-16</a:t>
            </a:fld>
            <a:endParaRPr lang="en-US"/>
          </a:p>
        </p:txBody>
      </p:sp>
      <p:sp>
        <p:nvSpPr>
          <p:cNvPr id="6" name="Footer Placeholder 5">
            <a:extLst>
              <a:ext uri="{FF2B5EF4-FFF2-40B4-BE49-F238E27FC236}">
                <a16:creationId xmlns:a16="http://schemas.microsoft.com/office/drawing/2014/main" id="{FA41EB81-27EE-49CD-8253-FC91CAA182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4F30A6-C158-482A-A865-D20E64D70EBF}"/>
              </a:ext>
            </a:extLst>
          </p:cNvPr>
          <p:cNvSpPr>
            <a:spLocks noGrp="1"/>
          </p:cNvSpPr>
          <p:nvPr>
            <p:ph type="sldNum" sz="quarter" idx="12"/>
          </p:nvPr>
        </p:nvSpPr>
        <p:spPr/>
        <p:txBody>
          <a:bodyPr/>
          <a:lstStyle/>
          <a:p>
            <a:fld id="{48732AF0-C94F-452B-AAD2-706CBE4B673A}" type="slidenum">
              <a:rPr lang="en-US" smtClean="0"/>
              <a:t>‹#›</a:t>
            </a:fld>
            <a:endParaRPr lang="en-US"/>
          </a:p>
        </p:txBody>
      </p:sp>
    </p:spTree>
    <p:extLst>
      <p:ext uri="{BB962C8B-B14F-4D97-AF65-F5344CB8AC3E}">
        <p14:creationId xmlns:p14="http://schemas.microsoft.com/office/powerpoint/2010/main" val="1157164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FC5E4-A7D8-426B-B518-13D8618194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B48CD7-ED21-4F4A-94A5-F9F8BF4480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3D54D1-21CC-4400-80D3-E1825EDEA8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F1847A-3B81-45AA-B8DE-DAE519B1A061}"/>
              </a:ext>
            </a:extLst>
          </p:cNvPr>
          <p:cNvSpPr>
            <a:spLocks noGrp="1"/>
          </p:cNvSpPr>
          <p:nvPr>
            <p:ph type="dt" sz="half" idx="10"/>
          </p:nvPr>
        </p:nvSpPr>
        <p:spPr/>
        <p:txBody>
          <a:bodyPr/>
          <a:lstStyle/>
          <a:p>
            <a:fld id="{BE2A77B2-567E-44EC-8C7C-7EAB49B3AA1B}" type="datetimeFigureOut">
              <a:rPr lang="en-US" smtClean="0"/>
              <a:t>2025-02-16</a:t>
            </a:fld>
            <a:endParaRPr lang="en-US"/>
          </a:p>
        </p:txBody>
      </p:sp>
      <p:sp>
        <p:nvSpPr>
          <p:cNvPr id="6" name="Footer Placeholder 5">
            <a:extLst>
              <a:ext uri="{FF2B5EF4-FFF2-40B4-BE49-F238E27FC236}">
                <a16:creationId xmlns:a16="http://schemas.microsoft.com/office/drawing/2014/main" id="{A0B2F47E-1918-4809-AAED-1BA4A73145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DDACD1-DAB3-4F7C-8FEE-FCF0DF1874DA}"/>
              </a:ext>
            </a:extLst>
          </p:cNvPr>
          <p:cNvSpPr>
            <a:spLocks noGrp="1"/>
          </p:cNvSpPr>
          <p:nvPr>
            <p:ph type="sldNum" sz="quarter" idx="12"/>
          </p:nvPr>
        </p:nvSpPr>
        <p:spPr/>
        <p:txBody>
          <a:bodyPr/>
          <a:lstStyle/>
          <a:p>
            <a:fld id="{48732AF0-C94F-452B-AAD2-706CBE4B673A}" type="slidenum">
              <a:rPr lang="en-US" smtClean="0"/>
              <a:t>‹#›</a:t>
            </a:fld>
            <a:endParaRPr lang="en-US"/>
          </a:p>
        </p:txBody>
      </p:sp>
    </p:spTree>
    <p:extLst>
      <p:ext uri="{BB962C8B-B14F-4D97-AF65-F5344CB8AC3E}">
        <p14:creationId xmlns:p14="http://schemas.microsoft.com/office/powerpoint/2010/main" val="268724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4B3B61-84B5-4F95-BEDE-BC3B870884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85D534-9EDB-4D9E-BC20-5C656C187D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5E68E6-ECD9-47BC-89B3-ED49DEE938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2A77B2-567E-44EC-8C7C-7EAB49B3AA1B}" type="datetimeFigureOut">
              <a:rPr lang="en-US" smtClean="0"/>
              <a:t>2025-02-16</a:t>
            </a:fld>
            <a:endParaRPr lang="en-US"/>
          </a:p>
        </p:txBody>
      </p:sp>
      <p:sp>
        <p:nvSpPr>
          <p:cNvPr id="5" name="Footer Placeholder 4">
            <a:extLst>
              <a:ext uri="{FF2B5EF4-FFF2-40B4-BE49-F238E27FC236}">
                <a16:creationId xmlns:a16="http://schemas.microsoft.com/office/drawing/2014/main" id="{2D283101-259B-4952-85FF-1398785E39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E029FB-D875-438E-8D11-89A38020FA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732AF0-C94F-452B-AAD2-706CBE4B673A}" type="slidenum">
              <a:rPr lang="en-US" smtClean="0"/>
              <a:t>‹#›</a:t>
            </a:fld>
            <a:endParaRPr lang="en-US"/>
          </a:p>
        </p:txBody>
      </p:sp>
    </p:spTree>
    <p:extLst>
      <p:ext uri="{BB962C8B-B14F-4D97-AF65-F5344CB8AC3E}">
        <p14:creationId xmlns:p14="http://schemas.microsoft.com/office/powerpoint/2010/main" val="39067847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6.jpeg"/><Relationship Id="rId7" Type="http://schemas.openxmlformats.org/officeDocument/2006/relationships/hyperlink" Target="http://diadiemthi.net/2012/02/truong-dai-hoc-kinh-te-tai-chinh-tp-ho-chi-minh/dh-kinh-te-tai-chinh-tp-hcm/" TargetMode="External"/><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1.jpeg"/></Relationships>
</file>

<file path=ppt/slides/_rels/slide21.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49.jpeg"/><Relationship Id="rId3" Type="http://schemas.openxmlformats.org/officeDocument/2006/relationships/image" Target="../media/image42.jpeg"/><Relationship Id="rId7" Type="http://schemas.openxmlformats.org/officeDocument/2006/relationships/image" Target="../media/image46.jpeg"/><Relationship Id="rId12" Type="http://schemas.openxmlformats.org/officeDocument/2006/relationships/image" Target="../media/image32.jpe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45.jpeg"/><Relationship Id="rId11" Type="http://schemas.openxmlformats.org/officeDocument/2006/relationships/image" Target="../media/image31.jpeg"/><Relationship Id="rId5" Type="http://schemas.openxmlformats.org/officeDocument/2006/relationships/image" Target="../media/image44.png"/><Relationship Id="rId10" Type="http://schemas.openxmlformats.org/officeDocument/2006/relationships/image" Target="../media/image30.jpeg"/><Relationship Id="rId4" Type="http://schemas.openxmlformats.org/officeDocument/2006/relationships/image" Target="../media/image43.jpeg"/><Relationship Id="rId9" Type="http://schemas.openxmlformats.org/officeDocument/2006/relationships/image" Target="../media/image48.jpeg"/></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58" y="-18871"/>
            <a:ext cx="12192000" cy="6858000"/>
          </a:xfrm>
          <a:prstGeom prst="rect">
            <a:avLst/>
          </a:prstGeom>
        </p:spPr>
      </p:pic>
      <p:sp>
        <p:nvSpPr>
          <p:cNvPr id="10" name="Slide Number Placeholder 3">
            <a:extLst>
              <a:ext uri="{FF2B5EF4-FFF2-40B4-BE49-F238E27FC236}">
                <a16:creationId xmlns:a16="http://schemas.microsoft.com/office/drawing/2014/main" id="{4EBD89AB-E8E3-4B2B-A34E-B946030D505B}"/>
              </a:ext>
            </a:extLst>
          </p:cNvPr>
          <p:cNvSpPr>
            <a:spLocks noGrp="1"/>
          </p:cNvSpPr>
          <p:nvPr>
            <p:ph type="sldNum" sz="quarter" idx="12"/>
          </p:nvPr>
        </p:nvSpPr>
        <p:spPr>
          <a:xfrm>
            <a:off x="11363696" y="6455739"/>
            <a:ext cx="294460" cy="187367"/>
          </a:xfrm>
        </p:spPr>
        <p:txBody>
          <a:bodyPr/>
          <a:lstStyle/>
          <a:p>
            <a:fld id="{9EC71654-96A5-4280-94F3-931C61A9F92C}" type="slidenum">
              <a:rPr lang="en-US" noProof="0" smtClean="0"/>
              <a:pPr/>
              <a:t>1</a:t>
            </a:fld>
            <a:endParaRPr lang="en-US" noProof="0"/>
          </a:p>
        </p:txBody>
      </p:sp>
      <p:sp>
        <p:nvSpPr>
          <p:cNvPr id="11" name="Rectangle 10">
            <a:extLst>
              <a:ext uri="{FF2B5EF4-FFF2-40B4-BE49-F238E27FC236}">
                <a16:creationId xmlns:a16="http://schemas.microsoft.com/office/drawing/2014/main" id="{9F75B955-4329-4754-86B0-99FDACF648E4}"/>
              </a:ext>
            </a:extLst>
          </p:cNvPr>
          <p:cNvSpPr/>
          <p:nvPr/>
        </p:nvSpPr>
        <p:spPr>
          <a:xfrm>
            <a:off x="2667000" y="633726"/>
            <a:ext cx="6858000" cy="1200329"/>
          </a:xfrm>
          <a:prstGeom prst="rect">
            <a:avLst/>
          </a:prstGeom>
          <a:noFill/>
        </p:spPr>
        <p:txBody>
          <a:bodyPr wrap="square" lIns="91440" tIns="45720" rIns="91440" bIns="45720">
            <a:spAutoFit/>
          </a:bodyPr>
          <a:lstStyle/>
          <a:p>
            <a:pPr algn="ctr"/>
            <a:r>
              <a:rPr lang="en-US" sz="7200" b="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KHỞI ĐỘNG</a:t>
            </a:r>
          </a:p>
        </p:txBody>
      </p:sp>
      <p:pic>
        <p:nvPicPr>
          <p:cNvPr id="12" name="Bike Rides - The Green Orbs">
            <a:hlinkClick r:id="" action="ppaction://media"/>
            <a:extLst>
              <a:ext uri="{FF2B5EF4-FFF2-40B4-BE49-F238E27FC236}">
                <a16:creationId xmlns:a16="http://schemas.microsoft.com/office/drawing/2014/main" id="{A39B2B10-AAEB-40F1-88FE-DF43FC10D4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954922" y="6524385"/>
            <a:ext cx="184220" cy="184220"/>
          </a:xfrm>
          <a:prstGeom prst="rect">
            <a:avLst/>
          </a:prstGeom>
        </p:spPr>
      </p:pic>
      <p:sp>
        <p:nvSpPr>
          <p:cNvPr id="82" name="Rectangle 81">
            <a:extLst>
              <a:ext uri="{FF2B5EF4-FFF2-40B4-BE49-F238E27FC236}">
                <a16:creationId xmlns:a16="http://schemas.microsoft.com/office/drawing/2014/main" id="{5D72D59B-3513-4C31-B3EA-F1A829CFBE20}"/>
              </a:ext>
            </a:extLst>
          </p:cNvPr>
          <p:cNvSpPr/>
          <p:nvPr/>
        </p:nvSpPr>
        <p:spPr>
          <a:xfrm>
            <a:off x="1447800" y="2209800"/>
            <a:ext cx="9296400" cy="1200329"/>
          </a:xfrm>
          <a:prstGeom prst="rect">
            <a:avLst/>
          </a:prstGeom>
          <a:noFill/>
        </p:spPr>
        <p:txBody>
          <a:bodyPr wrap="square" lIns="91440" tIns="45720" rIns="91440" bIns="45720">
            <a:spAutoFit/>
          </a:bodyPr>
          <a:lstStyle/>
          <a:p>
            <a:pPr algn="ctr"/>
            <a:r>
              <a:rPr lang="en-US" sz="7200" b="1">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NHÌN HÌNH BẮT Ý</a:t>
            </a:r>
          </a:p>
        </p:txBody>
      </p:sp>
    </p:spTree>
    <p:extLst>
      <p:ext uri="{BB962C8B-B14F-4D97-AF65-F5344CB8AC3E}">
        <p14:creationId xmlns:p14="http://schemas.microsoft.com/office/powerpoint/2010/main" val="1981542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274" fill="hold"/>
                                        <p:tgtEl>
                                          <p:spTgt spid="12"/>
                                        </p:tgtEl>
                                      </p:cBhvr>
                                    </p:cmd>
                                  </p:childTnLst>
                                </p:cTn>
                              </p:par>
                              <p:par>
                                <p:cTn id="7" presetID="34" presetClass="emph" presetSubtype="0" repeatCount="indefinite" fill="hold" nodeType="withEffect">
                                  <p:stCondLst>
                                    <p:cond delay="0"/>
                                  </p:stCondLst>
                                  <p:iterate type="lt">
                                    <p:tmPct val="10000"/>
                                  </p:iterate>
                                  <p:childTnLst>
                                    <p:animMotion origin="layout" path="M 5E-6 2.59259E-6 L 5E-6 -0.07222 " pathEditMode="relative" rAng="0" ptsTypes="AA">
                                      <p:cBhvr>
                                        <p:cTn id="8" dur="250" accel="50000" decel="50000" autoRev="1" fill="hold">
                                          <p:stCondLst>
                                            <p:cond delay="0"/>
                                          </p:stCondLst>
                                        </p:cTn>
                                        <p:tgtEl>
                                          <p:spTgt spid="11">
                                            <p:txEl>
                                              <p:pRg st="0" end="0"/>
                                            </p:txEl>
                                          </p:spTgt>
                                        </p:tgtEl>
                                        <p:attrNameLst>
                                          <p:attrName>ppt_x</p:attrName>
                                          <p:attrName>ppt_y</p:attrName>
                                        </p:attrNameLst>
                                      </p:cBhvr>
                                      <p:rCtr x="0" y="-3611"/>
                                    </p:animMotion>
                                    <p:animRot by="1500000">
                                      <p:cBhvr>
                                        <p:cTn id="9" dur="125" fill="hold">
                                          <p:stCondLst>
                                            <p:cond delay="0"/>
                                          </p:stCondLst>
                                        </p:cTn>
                                        <p:tgtEl>
                                          <p:spTgt spid="11">
                                            <p:txEl>
                                              <p:pRg st="0" end="0"/>
                                            </p:txEl>
                                          </p:spTgt>
                                        </p:tgtEl>
                                        <p:attrNameLst>
                                          <p:attrName>r</p:attrName>
                                        </p:attrNameLst>
                                      </p:cBhvr>
                                    </p:animRot>
                                    <p:animRot by="-1500000">
                                      <p:cBhvr>
                                        <p:cTn id="10" dur="125" fill="hold">
                                          <p:stCondLst>
                                            <p:cond delay="125"/>
                                          </p:stCondLst>
                                        </p:cTn>
                                        <p:tgtEl>
                                          <p:spTgt spid="11">
                                            <p:txEl>
                                              <p:pRg st="0" end="0"/>
                                            </p:txEl>
                                          </p:spTgt>
                                        </p:tgtEl>
                                        <p:attrNameLst>
                                          <p:attrName>r</p:attrName>
                                        </p:attrNameLst>
                                      </p:cBhvr>
                                    </p:animRot>
                                    <p:animRot by="-1500000">
                                      <p:cBhvr>
                                        <p:cTn id="11" dur="125" fill="hold">
                                          <p:stCondLst>
                                            <p:cond delay="250"/>
                                          </p:stCondLst>
                                        </p:cTn>
                                        <p:tgtEl>
                                          <p:spTgt spid="11">
                                            <p:txEl>
                                              <p:pRg st="0" end="0"/>
                                            </p:txEl>
                                          </p:spTgt>
                                        </p:tgtEl>
                                        <p:attrNameLst>
                                          <p:attrName>r</p:attrName>
                                        </p:attrNameLst>
                                      </p:cBhvr>
                                    </p:animRot>
                                    <p:animRot by="1500000">
                                      <p:cBhvr>
                                        <p:cTn id="12" dur="125" fill="hold">
                                          <p:stCondLst>
                                            <p:cond delay="375"/>
                                          </p:stCondLst>
                                        </p:cTn>
                                        <p:tgtEl>
                                          <p:spTgt spid="11">
                                            <p:txEl>
                                              <p:pRg st="0" end="0"/>
                                            </p:txEl>
                                          </p:spTgt>
                                        </p:tgtEl>
                                        <p:attrNameLst>
                                          <p:attrName>r</p:attrName>
                                        </p:attrNameLst>
                                      </p:cBhvr>
                                    </p:animRot>
                                  </p:childTnLst>
                                </p:cTn>
                              </p:par>
                              <p:par>
                                <p:cTn id="13" presetID="34" presetClass="emph" presetSubtype="0" repeatCount="indefinite" fill="hold" nodeType="withEffect">
                                  <p:stCondLst>
                                    <p:cond delay="0"/>
                                  </p:stCondLst>
                                  <p:iterate type="lt">
                                    <p:tmPct val="10000"/>
                                  </p:iterate>
                                  <p:childTnLst>
                                    <p:animMotion origin="layout" path="M 5E-6 2.59259E-6 L 5E-6 -0.07222 " pathEditMode="relative" rAng="0" ptsTypes="AA">
                                      <p:cBhvr>
                                        <p:cTn id="14" dur="250" accel="50000" decel="50000" autoRev="1" fill="hold">
                                          <p:stCondLst>
                                            <p:cond delay="0"/>
                                          </p:stCondLst>
                                        </p:cTn>
                                        <p:tgtEl>
                                          <p:spTgt spid="82">
                                            <p:txEl>
                                              <p:pRg st="0" end="0"/>
                                            </p:txEl>
                                          </p:spTgt>
                                        </p:tgtEl>
                                        <p:attrNameLst>
                                          <p:attrName>ppt_x</p:attrName>
                                          <p:attrName>ppt_y</p:attrName>
                                        </p:attrNameLst>
                                      </p:cBhvr>
                                      <p:rCtr x="0" y="-3611"/>
                                    </p:animMotion>
                                    <p:animRot by="1500000">
                                      <p:cBhvr>
                                        <p:cTn id="15" dur="125" fill="hold">
                                          <p:stCondLst>
                                            <p:cond delay="0"/>
                                          </p:stCondLst>
                                        </p:cTn>
                                        <p:tgtEl>
                                          <p:spTgt spid="82">
                                            <p:txEl>
                                              <p:pRg st="0" end="0"/>
                                            </p:txEl>
                                          </p:spTgt>
                                        </p:tgtEl>
                                        <p:attrNameLst>
                                          <p:attrName>r</p:attrName>
                                        </p:attrNameLst>
                                      </p:cBhvr>
                                    </p:animRot>
                                    <p:animRot by="-1500000">
                                      <p:cBhvr>
                                        <p:cTn id="16" dur="125" fill="hold">
                                          <p:stCondLst>
                                            <p:cond delay="125"/>
                                          </p:stCondLst>
                                        </p:cTn>
                                        <p:tgtEl>
                                          <p:spTgt spid="82">
                                            <p:txEl>
                                              <p:pRg st="0" end="0"/>
                                            </p:txEl>
                                          </p:spTgt>
                                        </p:tgtEl>
                                        <p:attrNameLst>
                                          <p:attrName>r</p:attrName>
                                        </p:attrNameLst>
                                      </p:cBhvr>
                                    </p:animRot>
                                    <p:animRot by="-1500000">
                                      <p:cBhvr>
                                        <p:cTn id="17" dur="125" fill="hold">
                                          <p:stCondLst>
                                            <p:cond delay="250"/>
                                          </p:stCondLst>
                                        </p:cTn>
                                        <p:tgtEl>
                                          <p:spTgt spid="82">
                                            <p:txEl>
                                              <p:pRg st="0" end="0"/>
                                            </p:txEl>
                                          </p:spTgt>
                                        </p:tgtEl>
                                        <p:attrNameLst>
                                          <p:attrName>r</p:attrName>
                                        </p:attrNameLst>
                                      </p:cBhvr>
                                    </p:animRot>
                                    <p:animRot by="1500000">
                                      <p:cBhvr>
                                        <p:cTn id="18" dur="125" fill="hold">
                                          <p:stCondLst>
                                            <p:cond delay="375"/>
                                          </p:stCondLst>
                                        </p:cTn>
                                        <p:tgtEl>
                                          <p:spTgt spid="8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9"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F9BB2-6A25-4AFE-8009-43009BDA79B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94E541A-DF38-18FF-9C28-7D942798C5F8}"/>
              </a:ext>
            </a:extLst>
          </p:cNvPr>
          <p:cNvSpPr txBox="1"/>
          <p:nvPr/>
        </p:nvSpPr>
        <p:spPr>
          <a:xfrm>
            <a:off x="1637572" y="21258"/>
            <a:ext cx="7523053" cy="523220"/>
          </a:xfrm>
          <a:prstGeom prst="rect">
            <a:avLst/>
          </a:prstGeom>
          <a:noFill/>
        </p:spPr>
        <p:txBody>
          <a:bodyPr wrap="square">
            <a:spAutoFit/>
          </a:bodyPr>
          <a:lstStyle/>
          <a:p>
            <a:r>
              <a:rPr lang="pl-PL" sz="2400" b="1" dirty="0">
                <a:effectLst/>
                <a:latin typeface="Times New Roman" panose="02020603050405020304" pitchFamily="18" charset="0"/>
                <a:ea typeface="Times New Roman" panose="02020603050405020304" pitchFamily="18" charset="0"/>
              </a:rPr>
              <a:t>Tiết </a:t>
            </a:r>
            <a:r>
              <a:rPr lang="en-US" sz="2400" b="1" dirty="0">
                <a:effectLst/>
                <a:latin typeface="Times New Roman" panose="02020603050405020304" pitchFamily="18" charset="0"/>
                <a:ea typeface="Times New Roman" panose="02020603050405020304" pitchFamily="18" charset="0"/>
              </a:rPr>
              <a:t>38,</a:t>
            </a:r>
            <a:r>
              <a:rPr lang="en-US" sz="2400" b="1" dirty="0">
                <a:latin typeface="Times New Roman" panose="02020603050405020304" pitchFamily="18" charset="0"/>
                <a:ea typeface="Times New Roman" panose="02020603050405020304" pitchFamily="18" charset="0"/>
              </a:rPr>
              <a:t> </a:t>
            </a:r>
            <a:r>
              <a:rPr lang="en-US" sz="2400" b="1" dirty="0">
                <a:effectLst/>
                <a:latin typeface="Times New Roman" panose="02020603050405020304" pitchFamily="18" charset="0"/>
                <a:ea typeface="Times New Roman" panose="02020603050405020304" pitchFamily="18" charset="0"/>
              </a:rPr>
              <a:t>39, 40</a:t>
            </a:r>
            <a:r>
              <a:rPr lang="pl-PL" sz="2400" b="1" dirty="0">
                <a:effectLst/>
                <a:latin typeface="Times New Roman" panose="02020603050405020304" pitchFamily="18" charset="0"/>
                <a:ea typeface="Times New Roman" panose="02020603050405020304" pitchFamily="18" charset="0"/>
              </a:rPr>
              <a:t>       </a:t>
            </a:r>
            <a:r>
              <a:rPr lang="pl-PL" sz="2800" i="1" dirty="0">
                <a:effectLst/>
                <a:latin typeface="Times New Roman" panose="02020603050405020304" pitchFamily="18" charset="0"/>
                <a:ea typeface="Times New Roman" panose="02020603050405020304" pitchFamily="18" charset="0"/>
              </a:rPr>
              <a:t>Bài</a:t>
            </a:r>
            <a:r>
              <a:rPr lang="en-US" sz="2800" i="1" dirty="0">
                <a:effectLst/>
                <a:latin typeface="Times New Roman" panose="02020603050405020304" pitchFamily="18" charset="0"/>
                <a:ea typeface="Times New Roman" panose="02020603050405020304" pitchFamily="18" charset="0"/>
              </a:rPr>
              <a:t>19</a:t>
            </a:r>
            <a:r>
              <a:rPr lang="pl-PL" sz="2400" i="1" dirty="0">
                <a:effectLst/>
                <a:latin typeface="Times New Roman" panose="02020603050405020304" pitchFamily="18" charset="0"/>
                <a:ea typeface="Times New Roman" panose="02020603050405020304" pitchFamily="18" charset="0"/>
              </a:rPr>
              <a:t> </a:t>
            </a:r>
            <a:r>
              <a:rPr lang="vi-VN" sz="2400" i="1" dirty="0">
                <a:effectLst/>
                <a:latin typeface="Times New Roman" panose="02020603050405020304" pitchFamily="18" charset="0"/>
                <a:ea typeface="Times New Roman" panose="02020603050405020304" pitchFamily="18" charset="0"/>
              </a:rPr>
              <a:t> </a:t>
            </a:r>
            <a:r>
              <a:rPr lang="pl-PL" sz="2400" b="1" dirty="0">
                <a:solidFill>
                  <a:srgbClr val="FF0000"/>
                </a:solidFill>
                <a:effectLst/>
                <a:latin typeface="Times New Roman" panose="02020603050405020304" pitchFamily="18" charset="0"/>
                <a:ea typeface="Times New Roman" panose="02020603050405020304" pitchFamily="18" charset="0"/>
              </a:rPr>
              <a:t>VÙNG </a:t>
            </a:r>
            <a:r>
              <a:rPr lang="en-US" sz="2400" b="1" dirty="0">
                <a:solidFill>
                  <a:srgbClr val="FF0000"/>
                </a:solidFill>
                <a:latin typeface="Times New Roman" panose="02020603050405020304" pitchFamily="18" charset="0"/>
                <a:ea typeface="Times New Roman" panose="02020603050405020304" pitchFamily="18" charset="0"/>
              </a:rPr>
              <a:t>ĐÔNG NAM BỘ</a:t>
            </a:r>
            <a:endParaRPr lang="en-US" sz="2400" dirty="0">
              <a:solidFill>
                <a:srgbClr val="FF0000"/>
              </a:solidFill>
            </a:endParaRPr>
          </a:p>
        </p:txBody>
      </p:sp>
      <p:graphicFrame>
        <p:nvGraphicFramePr>
          <p:cNvPr id="8" name="Table 7">
            <a:extLst>
              <a:ext uri="{FF2B5EF4-FFF2-40B4-BE49-F238E27FC236}">
                <a16:creationId xmlns:a16="http://schemas.microsoft.com/office/drawing/2014/main" id="{052BFE26-BFF6-DF78-EDEA-CAA77548DC9E}"/>
              </a:ext>
            </a:extLst>
          </p:cNvPr>
          <p:cNvGraphicFramePr>
            <a:graphicFrameLocks noGrp="1"/>
          </p:cNvGraphicFramePr>
          <p:nvPr>
            <p:extLst>
              <p:ext uri="{D42A27DB-BD31-4B8C-83A1-F6EECF244321}">
                <p14:modId xmlns:p14="http://schemas.microsoft.com/office/powerpoint/2010/main" val="3482142179"/>
              </p:ext>
            </p:extLst>
          </p:nvPr>
        </p:nvGraphicFramePr>
        <p:xfrm>
          <a:off x="130629" y="552060"/>
          <a:ext cx="6397691" cy="394018"/>
        </p:xfrm>
        <a:graphic>
          <a:graphicData uri="http://schemas.openxmlformats.org/drawingml/2006/table">
            <a:tbl>
              <a:tblPr/>
              <a:tblGrid>
                <a:gridCol w="6397691">
                  <a:extLst>
                    <a:ext uri="{9D8B030D-6E8A-4147-A177-3AD203B41FA5}">
                      <a16:colId xmlns:a16="http://schemas.microsoft.com/office/drawing/2014/main" val="4149199522"/>
                    </a:ext>
                  </a:extLst>
                </a:gridCol>
              </a:tblGrid>
              <a:tr h="0">
                <a:tc>
                  <a:txBody>
                    <a:bodyPr/>
                    <a:lstStyle/>
                    <a:p>
                      <a:pPr marL="0" marR="0" algn="l">
                        <a:lnSpc>
                          <a:spcPct val="115000"/>
                        </a:lnSpc>
                        <a:spcBef>
                          <a:spcPts val="0"/>
                        </a:spcBef>
                        <a:spcAft>
                          <a:spcPts val="0"/>
                        </a:spcAft>
                        <a:tabLst>
                          <a:tab pos="2446020" algn="l"/>
                        </a:tabLs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400" b="1" u="sng"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400"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sng" dirty="0" err="1">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400"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sng"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2400"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sng"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sng"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sng" dirty="0" err="1">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n-US" sz="2400" b="1" u="sng" dirty="0">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400" b="1" u="sng" dirty="0" err="1">
                          <a:effectLst/>
                          <a:latin typeface="Times New Roman" panose="02020603050405020304" pitchFamily="18" charset="0"/>
                          <a:ea typeface="Times New Roman" panose="02020603050405020304" pitchFamily="18" charset="0"/>
                          <a:cs typeface="Times New Roman" panose="02020603050405020304" pitchFamily="18" charset="0"/>
                        </a:rPr>
                        <a:t>lãnh</a:t>
                      </a:r>
                      <a:r>
                        <a:rPr lang="en-US" sz="2400"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sng" dirty="0" err="1">
                          <a:effectLst/>
                          <a:latin typeface="Times New Roman" panose="02020603050405020304" pitchFamily="18" charset="0"/>
                          <a:ea typeface="Times New Roman" panose="02020603050405020304" pitchFamily="18" charset="0"/>
                          <a:cs typeface="Times New Roman" panose="02020603050405020304" pitchFamily="18" charset="0"/>
                        </a:rPr>
                        <a:t>thổ</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429975951"/>
                  </a:ext>
                </a:extLst>
              </a:tr>
            </a:tbl>
          </a:graphicData>
        </a:graphic>
      </p:graphicFrame>
      <p:pic>
        <p:nvPicPr>
          <p:cNvPr id="2" name="Picture 1">
            <a:extLst>
              <a:ext uri="{FF2B5EF4-FFF2-40B4-BE49-F238E27FC236}">
                <a16:creationId xmlns:a16="http://schemas.microsoft.com/office/drawing/2014/main" id="{2D6813DA-899A-8D54-DE28-CF6E3B5C29DB}"/>
              </a:ext>
            </a:extLst>
          </p:cNvPr>
          <p:cNvPicPr>
            <a:picLocks noChangeAspect="1"/>
          </p:cNvPicPr>
          <p:nvPr/>
        </p:nvPicPr>
        <p:blipFill>
          <a:blip r:embed="rId2"/>
          <a:srcRect r="765"/>
          <a:stretch/>
        </p:blipFill>
        <p:spPr>
          <a:xfrm>
            <a:off x="5943601" y="497844"/>
            <a:ext cx="6179998" cy="6350996"/>
          </a:xfrm>
          <a:prstGeom prst="rect">
            <a:avLst/>
          </a:prstGeom>
        </p:spPr>
      </p:pic>
      <p:sp>
        <p:nvSpPr>
          <p:cNvPr id="6" name="TextBox 5">
            <a:extLst>
              <a:ext uri="{FF2B5EF4-FFF2-40B4-BE49-F238E27FC236}">
                <a16:creationId xmlns:a16="http://schemas.microsoft.com/office/drawing/2014/main" id="{AE89077C-06C4-1CDF-C555-23EEBEF2AD16}"/>
              </a:ext>
            </a:extLst>
          </p:cNvPr>
          <p:cNvSpPr txBox="1"/>
          <p:nvPr/>
        </p:nvSpPr>
        <p:spPr>
          <a:xfrm>
            <a:off x="1" y="915560"/>
            <a:ext cx="6094273" cy="2308324"/>
          </a:xfrm>
          <a:prstGeom prst="rect">
            <a:avLst/>
          </a:prstGeom>
          <a:noFill/>
        </p:spPr>
        <p:txBody>
          <a:bodyPr wrap="square">
            <a:spAutoFit/>
          </a:bodyPr>
          <a:lstStyle/>
          <a:p>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vi: </a:t>
            </a:r>
          </a:p>
          <a:p>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Diện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23,6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nghìn</a:t>
            </a:r>
            <a:r>
              <a:rPr lang="en-US" sz="2400" kern="100" baseline="30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km</a:t>
            </a:r>
            <a:r>
              <a:rPr lang="en-US" sz="2400" kern="100" baseline="300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chiếm</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7,1%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diện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gồm</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TPHCM,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B.Dương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B.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Phước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Nai,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Tây</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Ninh,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Rịa</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V.Tàu</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vùng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rộng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gồm</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đảo</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quần</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đảo</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nhỏ</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7AF6F86B-0172-8698-9DAE-80F8D1C341F8}"/>
              </a:ext>
            </a:extLst>
          </p:cNvPr>
          <p:cNvSpPr txBox="1"/>
          <p:nvPr/>
        </p:nvSpPr>
        <p:spPr>
          <a:xfrm>
            <a:off x="11252" y="3155066"/>
            <a:ext cx="6094273" cy="830997"/>
          </a:xfrm>
          <a:prstGeom prst="rect">
            <a:avLst/>
          </a:prstGeom>
          <a:noFill/>
        </p:spPr>
        <p:txBody>
          <a:bodyPr wrap="square">
            <a:spAutoFit/>
          </a:bodyPr>
          <a:lstStyle/>
          <a:p>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giáp</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Campuchia</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ĐBSCL</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Tây</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Duyên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hải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miền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Trung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Đông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AB752522-EE0B-12A7-69EA-8C37FE6CBFD0}"/>
              </a:ext>
            </a:extLst>
          </p:cNvPr>
          <p:cNvSpPr txBox="1"/>
          <p:nvPr/>
        </p:nvSpPr>
        <p:spPr>
          <a:xfrm>
            <a:off x="124823" y="3930986"/>
            <a:ext cx="5770423" cy="2677656"/>
          </a:xfrm>
          <a:prstGeom prst="rect">
            <a:avLst/>
          </a:prstGeom>
          <a:noFill/>
        </p:spPr>
        <p:txBody>
          <a:bodyPr wrap="square">
            <a:spAutoFit/>
          </a:bodyPr>
          <a:lstStyle/>
          <a:p>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cầu</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nối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ĐBSCL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Tây</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Duyên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hải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miền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Trung.</a:t>
            </a:r>
          </a:p>
          <a:p>
            <a:pPr algn="just"/>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thuận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lợi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nối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vùng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giàu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tiềm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683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1" dur="500"/>
                                        <p:tgtEl>
                                          <p:spTgt spid="6">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25" dur="500"/>
                                        <p:tgtEl>
                                          <p:spTgt spid="12">
                                            <p:txEl>
                                              <p:pRg st="0" end="0"/>
                                            </p:txEl>
                                          </p:spTgt>
                                        </p:tgtEl>
                                      </p:cBhvr>
                                    </p:animEffec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29" dur="500"/>
                                        <p:tgtEl>
                                          <p:spTgt spid="12">
                                            <p:txEl>
                                              <p:pRg st="1" end="1"/>
                                            </p:txEl>
                                          </p:spTgt>
                                        </p:tgtEl>
                                      </p:cBhvr>
                                    </p:animEffect>
                                  </p:childTnLst>
                                </p:cTn>
                              </p:par>
                            </p:childTnLst>
                          </p:cTn>
                        </p:par>
                        <p:par>
                          <p:cTn id="30" fill="hold">
                            <p:stCondLst>
                              <p:cond delay="1000"/>
                            </p:stCondLst>
                            <p:childTnLst>
                              <p:par>
                                <p:cTn id="31" presetID="14" presetClass="entr" presetSubtype="10" fill="hold" nodeType="afterEffect">
                                  <p:stCondLst>
                                    <p:cond delay="0"/>
                                  </p:stCondLst>
                                  <p:childTnLst>
                                    <p:set>
                                      <p:cBhvr>
                                        <p:cTn id="32"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33" dur="500"/>
                                        <p:tgtEl>
                                          <p:spTgt spid="12">
                                            <p:txEl>
                                              <p:pRg st="2" end="2"/>
                                            </p:txEl>
                                          </p:spTgt>
                                        </p:tgtEl>
                                      </p:cBhvr>
                                    </p:animEffect>
                                  </p:childTnLst>
                                </p:cTn>
                              </p:par>
                            </p:childTnLst>
                          </p:cTn>
                        </p:par>
                        <p:par>
                          <p:cTn id="34" fill="hold">
                            <p:stCondLst>
                              <p:cond delay="1500"/>
                            </p:stCondLst>
                            <p:childTnLst>
                              <p:par>
                                <p:cTn id="35" presetID="14" presetClass="entr" presetSubtype="10" fill="hold" nodeType="afterEffect">
                                  <p:stCondLst>
                                    <p:cond delay="0"/>
                                  </p:stCondLst>
                                  <p:childTnLst>
                                    <p:set>
                                      <p:cBhvr>
                                        <p:cTn id="36"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37"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BC049-5C7A-DB80-7004-DA50451BD94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7D81953-D1D4-F5B5-5331-5925B93FE3E0}"/>
              </a:ext>
            </a:extLst>
          </p:cNvPr>
          <p:cNvSpPr txBox="1"/>
          <p:nvPr/>
        </p:nvSpPr>
        <p:spPr>
          <a:xfrm>
            <a:off x="1637572" y="21258"/>
            <a:ext cx="7523053" cy="523220"/>
          </a:xfrm>
          <a:prstGeom prst="rect">
            <a:avLst/>
          </a:prstGeom>
          <a:noFill/>
        </p:spPr>
        <p:txBody>
          <a:bodyPr wrap="square">
            <a:spAutoFit/>
          </a:bodyPr>
          <a:lstStyle/>
          <a:p>
            <a:r>
              <a:rPr lang="pl-PL" sz="2400" b="1" dirty="0">
                <a:effectLst/>
                <a:latin typeface="Times New Roman" panose="02020603050405020304" pitchFamily="18" charset="0"/>
                <a:ea typeface="Times New Roman" panose="02020603050405020304" pitchFamily="18" charset="0"/>
              </a:rPr>
              <a:t>Tiết </a:t>
            </a:r>
            <a:r>
              <a:rPr lang="en-US" sz="2400" b="1" dirty="0">
                <a:effectLst/>
                <a:latin typeface="Times New Roman" panose="02020603050405020304" pitchFamily="18" charset="0"/>
                <a:ea typeface="Times New Roman" panose="02020603050405020304" pitchFamily="18" charset="0"/>
              </a:rPr>
              <a:t>38,</a:t>
            </a:r>
            <a:r>
              <a:rPr lang="en-US" sz="2400" b="1" dirty="0">
                <a:latin typeface="Times New Roman" panose="02020603050405020304" pitchFamily="18" charset="0"/>
                <a:ea typeface="Times New Roman" panose="02020603050405020304" pitchFamily="18" charset="0"/>
              </a:rPr>
              <a:t> </a:t>
            </a:r>
            <a:r>
              <a:rPr lang="en-US" sz="2400" b="1" dirty="0">
                <a:effectLst/>
                <a:latin typeface="Times New Roman" panose="02020603050405020304" pitchFamily="18" charset="0"/>
                <a:ea typeface="Times New Roman" panose="02020603050405020304" pitchFamily="18" charset="0"/>
              </a:rPr>
              <a:t>39, 40</a:t>
            </a:r>
            <a:r>
              <a:rPr lang="pl-PL" sz="2400" b="1" dirty="0">
                <a:effectLst/>
                <a:latin typeface="Times New Roman" panose="02020603050405020304" pitchFamily="18" charset="0"/>
                <a:ea typeface="Times New Roman" panose="02020603050405020304" pitchFamily="18" charset="0"/>
              </a:rPr>
              <a:t>       </a:t>
            </a:r>
            <a:r>
              <a:rPr lang="pl-PL" sz="2800" i="1" dirty="0">
                <a:effectLst/>
                <a:latin typeface="Times New Roman" panose="02020603050405020304" pitchFamily="18" charset="0"/>
                <a:ea typeface="Times New Roman" panose="02020603050405020304" pitchFamily="18" charset="0"/>
              </a:rPr>
              <a:t>Bài</a:t>
            </a:r>
            <a:r>
              <a:rPr lang="en-US" sz="2800" i="1" dirty="0">
                <a:effectLst/>
                <a:latin typeface="Times New Roman" panose="02020603050405020304" pitchFamily="18" charset="0"/>
                <a:ea typeface="Times New Roman" panose="02020603050405020304" pitchFamily="18" charset="0"/>
              </a:rPr>
              <a:t>19</a:t>
            </a:r>
            <a:r>
              <a:rPr lang="pl-PL" sz="2400" i="1" dirty="0">
                <a:effectLst/>
                <a:latin typeface="Times New Roman" panose="02020603050405020304" pitchFamily="18" charset="0"/>
                <a:ea typeface="Times New Roman" panose="02020603050405020304" pitchFamily="18" charset="0"/>
              </a:rPr>
              <a:t> </a:t>
            </a:r>
            <a:r>
              <a:rPr lang="vi-VN" sz="2400" i="1" dirty="0">
                <a:effectLst/>
                <a:latin typeface="Times New Roman" panose="02020603050405020304" pitchFamily="18" charset="0"/>
                <a:ea typeface="Times New Roman" panose="02020603050405020304" pitchFamily="18" charset="0"/>
              </a:rPr>
              <a:t> </a:t>
            </a:r>
            <a:r>
              <a:rPr lang="pl-PL" sz="2400" b="1" dirty="0">
                <a:solidFill>
                  <a:srgbClr val="FF0000"/>
                </a:solidFill>
                <a:effectLst/>
                <a:latin typeface="Times New Roman" panose="02020603050405020304" pitchFamily="18" charset="0"/>
                <a:ea typeface="Times New Roman" panose="02020603050405020304" pitchFamily="18" charset="0"/>
              </a:rPr>
              <a:t>VÙNG </a:t>
            </a:r>
            <a:r>
              <a:rPr lang="en-US" sz="2400" b="1" dirty="0">
                <a:solidFill>
                  <a:srgbClr val="FF0000"/>
                </a:solidFill>
                <a:latin typeface="Times New Roman" panose="02020603050405020304" pitchFamily="18" charset="0"/>
                <a:ea typeface="Times New Roman" panose="02020603050405020304" pitchFamily="18" charset="0"/>
              </a:rPr>
              <a:t>ĐÔNG NAM BỘ</a:t>
            </a:r>
            <a:endParaRPr lang="en-US" sz="2400" dirty="0">
              <a:solidFill>
                <a:srgbClr val="FF0000"/>
              </a:solidFill>
            </a:endParaRPr>
          </a:p>
        </p:txBody>
      </p:sp>
      <p:graphicFrame>
        <p:nvGraphicFramePr>
          <p:cNvPr id="8" name="Table 7">
            <a:extLst>
              <a:ext uri="{FF2B5EF4-FFF2-40B4-BE49-F238E27FC236}">
                <a16:creationId xmlns:a16="http://schemas.microsoft.com/office/drawing/2014/main" id="{0E263D15-53A6-D5EA-3AE5-853CC542FFCD}"/>
              </a:ext>
            </a:extLst>
          </p:cNvPr>
          <p:cNvGraphicFramePr>
            <a:graphicFrameLocks noGrp="1"/>
          </p:cNvGraphicFramePr>
          <p:nvPr/>
        </p:nvGraphicFramePr>
        <p:xfrm>
          <a:off x="130629" y="552060"/>
          <a:ext cx="6397691" cy="394018"/>
        </p:xfrm>
        <a:graphic>
          <a:graphicData uri="http://schemas.openxmlformats.org/drawingml/2006/table">
            <a:tbl>
              <a:tblPr/>
              <a:tblGrid>
                <a:gridCol w="6397691">
                  <a:extLst>
                    <a:ext uri="{9D8B030D-6E8A-4147-A177-3AD203B41FA5}">
                      <a16:colId xmlns:a16="http://schemas.microsoft.com/office/drawing/2014/main" val="4149199522"/>
                    </a:ext>
                  </a:extLst>
                </a:gridCol>
              </a:tblGrid>
              <a:tr h="0">
                <a:tc>
                  <a:txBody>
                    <a:bodyPr/>
                    <a:lstStyle/>
                    <a:p>
                      <a:pPr marL="0" marR="0" algn="l">
                        <a:lnSpc>
                          <a:spcPct val="115000"/>
                        </a:lnSpc>
                        <a:spcBef>
                          <a:spcPts val="0"/>
                        </a:spcBef>
                        <a:spcAft>
                          <a:spcPts val="0"/>
                        </a:spcAft>
                        <a:tabLst>
                          <a:tab pos="2446020" algn="l"/>
                        </a:tabLs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400" b="1" u="sng"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400"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sng" dirty="0" err="1">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400"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sng"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2400"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sng"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sng"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sng" dirty="0" err="1">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n-US" sz="2400" b="1" u="sng" dirty="0">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400" b="1" u="sng" dirty="0" err="1">
                          <a:effectLst/>
                          <a:latin typeface="Times New Roman" panose="02020603050405020304" pitchFamily="18" charset="0"/>
                          <a:ea typeface="Times New Roman" panose="02020603050405020304" pitchFamily="18" charset="0"/>
                          <a:cs typeface="Times New Roman" panose="02020603050405020304" pitchFamily="18" charset="0"/>
                        </a:rPr>
                        <a:t>lãnh</a:t>
                      </a:r>
                      <a:r>
                        <a:rPr lang="en-US" sz="2400"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sng" dirty="0" err="1">
                          <a:effectLst/>
                          <a:latin typeface="Times New Roman" panose="02020603050405020304" pitchFamily="18" charset="0"/>
                          <a:ea typeface="Times New Roman" panose="02020603050405020304" pitchFamily="18" charset="0"/>
                          <a:cs typeface="Times New Roman" panose="02020603050405020304" pitchFamily="18" charset="0"/>
                        </a:rPr>
                        <a:t>thổ</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429975951"/>
                  </a:ext>
                </a:extLst>
              </a:tr>
            </a:tbl>
          </a:graphicData>
        </a:graphic>
      </p:graphicFrame>
      <p:pic>
        <p:nvPicPr>
          <p:cNvPr id="2" name="Picture 1">
            <a:extLst>
              <a:ext uri="{FF2B5EF4-FFF2-40B4-BE49-F238E27FC236}">
                <a16:creationId xmlns:a16="http://schemas.microsoft.com/office/drawing/2014/main" id="{0981C0D6-AEE1-716A-AC48-B219584FB2D9}"/>
              </a:ext>
            </a:extLst>
          </p:cNvPr>
          <p:cNvPicPr>
            <a:picLocks noChangeAspect="1"/>
          </p:cNvPicPr>
          <p:nvPr/>
        </p:nvPicPr>
        <p:blipFill>
          <a:blip r:embed="rId2"/>
          <a:srcRect r="765"/>
          <a:stretch/>
        </p:blipFill>
        <p:spPr>
          <a:xfrm>
            <a:off x="5943601" y="497844"/>
            <a:ext cx="6179998" cy="6350996"/>
          </a:xfrm>
          <a:prstGeom prst="rect">
            <a:avLst/>
          </a:prstGeom>
        </p:spPr>
      </p:pic>
      <p:sp>
        <p:nvSpPr>
          <p:cNvPr id="4" name="TextBox 3">
            <a:extLst>
              <a:ext uri="{FF2B5EF4-FFF2-40B4-BE49-F238E27FC236}">
                <a16:creationId xmlns:a16="http://schemas.microsoft.com/office/drawing/2014/main" id="{C9D91658-DE53-73E0-03F3-540D93E13567}"/>
              </a:ext>
            </a:extLst>
          </p:cNvPr>
          <p:cNvSpPr txBox="1"/>
          <p:nvPr/>
        </p:nvSpPr>
        <p:spPr>
          <a:xfrm>
            <a:off x="130629" y="935339"/>
            <a:ext cx="5812972" cy="830997"/>
          </a:xfrm>
          <a:prstGeom prst="rect">
            <a:avLst/>
          </a:prstGeom>
          <a:noFill/>
        </p:spPr>
        <p:txBody>
          <a:bodyPr wrap="square">
            <a:spAutoFit/>
          </a:bodyPr>
          <a:lstStyle/>
          <a:p>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tài</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1CAEDA5B-2292-8B00-BFAD-323666BEFCA0}"/>
              </a:ext>
            </a:extLst>
          </p:cNvPr>
          <p:cNvSpPr txBox="1"/>
          <p:nvPr/>
        </p:nvSpPr>
        <p:spPr>
          <a:xfrm>
            <a:off x="221117" y="1734116"/>
            <a:ext cx="5631996" cy="830997"/>
          </a:xfrm>
          <a:prstGeom prst="rect">
            <a:avLst/>
          </a:prstGeom>
          <a:noFill/>
        </p:spPr>
        <p:txBody>
          <a:bodyPr wrap="square">
            <a:spAutoFit/>
          </a:bodyPr>
          <a:lstStyle/>
          <a:p>
            <a:r>
              <a:rPr lang="en-US" sz="24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4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4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4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dựa</a:t>
            </a:r>
            <a:r>
              <a:rPr lang="en-US" sz="24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a:t>
            </a:r>
            <a:r>
              <a:rPr lang="en-US" sz="24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4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4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1" name="Table 10">
            <a:extLst>
              <a:ext uri="{FF2B5EF4-FFF2-40B4-BE49-F238E27FC236}">
                <a16:creationId xmlns:a16="http://schemas.microsoft.com/office/drawing/2014/main" id="{52EB8AEC-E60F-6CA3-ECE1-8390C887F695}"/>
              </a:ext>
            </a:extLst>
          </p:cNvPr>
          <p:cNvGraphicFramePr>
            <a:graphicFrameLocks noGrp="1"/>
          </p:cNvGraphicFramePr>
          <p:nvPr>
            <p:extLst>
              <p:ext uri="{D42A27DB-BD31-4B8C-83A1-F6EECF244321}">
                <p14:modId xmlns:p14="http://schemas.microsoft.com/office/powerpoint/2010/main" val="3377056803"/>
              </p:ext>
            </p:extLst>
          </p:nvPr>
        </p:nvGraphicFramePr>
        <p:xfrm>
          <a:off x="221117" y="2565113"/>
          <a:ext cx="5722485" cy="2957770"/>
        </p:xfrm>
        <a:graphic>
          <a:graphicData uri="http://schemas.openxmlformats.org/drawingml/2006/table">
            <a:tbl>
              <a:tblPr firstRow="1" firstCol="1" bandRow="1">
                <a:tableStyleId>{5C22544A-7EE6-4342-B048-85BDC9FD1C3A}</a:tableStyleId>
              </a:tblPr>
              <a:tblGrid>
                <a:gridCol w="1792482">
                  <a:extLst>
                    <a:ext uri="{9D8B030D-6E8A-4147-A177-3AD203B41FA5}">
                      <a16:colId xmlns:a16="http://schemas.microsoft.com/office/drawing/2014/main" val="617466645"/>
                    </a:ext>
                  </a:extLst>
                </a:gridCol>
                <a:gridCol w="1470351">
                  <a:extLst>
                    <a:ext uri="{9D8B030D-6E8A-4147-A177-3AD203B41FA5}">
                      <a16:colId xmlns:a16="http://schemas.microsoft.com/office/drawing/2014/main" val="429464435"/>
                    </a:ext>
                  </a:extLst>
                </a:gridCol>
                <a:gridCol w="2459652">
                  <a:extLst>
                    <a:ext uri="{9D8B030D-6E8A-4147-A177-3AD203B41FA5}">
                      <a16:colId xmlns:a16="http://schemas.microsoft.com/office/drawing/2014/main" val="2743992129"/>
                    </a:ext>
                  </a:extLst>
                </a:gridCol>
              </a:tblGrid>
              <a:tr h="0">
                <a:tc>
                  <a:txBody>
                    <a:bodyPr/>
                    <a:lstStyle/>
                    <a:p>
                      <a:pPr>
                        <a:lnSpc>
                          <a:spcPct val="115000"/>
                        </a:lnSpc>
                        <a:spcAft>
                          <a:spcPts val="800"/>
                        </a:spcAft>
                      </a:pPr>
                      <a:r>
                        <a:rPr lang="en-US" sz="2000" kern="100" dirty="0" err="1">
                          <a:effectLst/>
                          <a:latin typeface="Times New Roman" panose="02020603050405020304" pitchFamily="18" charset="0"/>
                          <a:cs typeface="Times New Roman" panose="02020603050405020304" pitchFamily="18" charset="0"/>
                        </a:rPr>
                        <a:t>Yếu</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tố</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tự</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nhiên</a:t>
                      </a:r>
                      <a:r>
                        <a:rPr lang="en-US" sz="2000" kern="100" dirty="0">
                          <a:effectLst/>
                          <a:latin typeface="Times New Roman" panose="02020603050405020304" pitchFamily="18" charset="0"/>
                          <a:cs typeface="Times New Roman" panose="02020603050405020304" pitchFamily="18" charset="0"/>
                        </a:rPr>
                        <a:t> </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800"/>
                        </a:spcAft>
                      </a:pPr>
                      <a:r>
                        <a:rPr lang="en-US" sz="2000" kern="100" dirty="0" err="1">
                          <a:effectLst/>
                          <a:latin typeface="Times New Roman" panose="02020603050405020304" pitchFamily="18" charset="0"/>
                          <a:cs typeface="Times New Roman" panose="02020603050405020304" pitchFamily="18" charset="0"/>
                        </a:rPr>
                        <a:t>Đặc</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điểm</a:t>
                      </a:r>
                      <a:r>
                        <a:rPr lang="en-US" sz="2000" kern="100" dirty="0">
                          <a:effectLst/>
                          <a:latin typeface="Times New Roman" panose="02020603050405020304" pitchFamily="18" charset="0"/>
                          <a:cs typeface="Times New Roman" panose="02020603050405020304" pitchFamily="18" charset="0"/>
                        </a:rPr>
                        <a:t> </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800"/>
                        </a:spcAft>
                      </a:pPr>
                      <a:r>
                        <a:rPr lang="en-US" sz="2000" kern="100" dirty="0" err="1">
                          <a:effectLst/>
                          <a:latin typeface="Times New Roman" panose="02020603050405020304" pitchFamily="18" charset="0"/>
                          <a:cs typeface="Times New Roman" panose="02020603050405020304" pitchFamily="18" charset="0"/>
                        </a:rPr>
                        <a:t>Thế</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mạnh</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đối</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với</a:t>
                      </a:r>
                      <a:br>
                        <a:rPr lang="en-US" sz="2000" kern="100" dirty="0">
                          <a:effectLst/>
                          <a:latin typeface="Times New Roman" panose="02020603050405020304" pitchFamily="18" charset="0"/>
                          <a:cs typeface="Times New Roman" panose="02020603050405020304" pitchFamily="18" charset="0"/>
                        </a:rPr>
                      </a:br>
                      <a:r>
                        <a:rPr lang="en-US" sz="2000" kern="100" dirty="0" err="1">
                          <a:effectLst/>
                          <a:latin typeface="Times New Roman" panose="02020603050405020304" pitchFamily="18" charset="0"/>
                          <a:cs typeface="Times New Roman" panose="02020603050405020304" pitchFamily="18" charset="0"/>
                        </a:rPr>
                        <a:t>phát</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triển</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kinh</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tế</a:t>
                      </a:r>
                      <a:r>
                        <a:rPr lang="en-US" sz="2000" kern="100" dirty="0">
                          <a:effectLst/>
                          <a:latin typeface="Times New Roman" panose="02020603050405020304" pitchFamily="18" charset="0"/>
                          <a:cs typeface="Times New Roman" panose="02020603050405020304" pitchFamily="18" charset="0"/>
                        </a:rPr>
                        <a:t> </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20281926"/>
                  </a:ext>
                </a:extLst>
              </a:tr>
              <a:tr h="0">
                <a:tc>
                  <a:txBody>
                    <a:bodyPr/>
                    <a:lstStyle/>
                    <a:p>
                      <a:pPr>
                        <a:lnSpc>
                          <a:spcPct val="115000"/>
                        </a:lnSpc>
                        <a:spcAft>
                          <a:spcPts val="800"/>
                        </a:spcAft>
                      </a:pPr>
                      <a:r>
                        <a:rPr lang="en-US" sz="2000" kern="100">
                          <a:effectLst/>
                          <a:latin typeface="Times New Roman" panose="02020603050405020304" pitchFamily="18" charset="0"/>
                          <a:cs typeface="Times New Roman" panose="02020603050405020304" pitchFamily="18" charset="0"/>
                        </a:rPr>
                        <a:t>Địa hình và đất</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pPr>
                      <a:endParaRPr lang="en-US" sz="2000" kern="1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pPr>
                      <a:endParaRPr lang="en-US" sz="2000" kern="100" dirty="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770747836"/>
                  </a:ext>
                </a:extLst>
              </a:tr>
              <a:tr h="0">
                <a:tc>
                  <a:txBody>
                    <a:bodyPr/>
                    <a:lstStyle/>
                    <a:p>
                      <a:pPr>
                        <a:lnSpc>
                          <a:spcPct val="115000"/>
                        </a:lnSpc>
                        <a:spcAft>
                          <a:spcPts val="800"/>
                        </a:spcAft>
                      </a:pPr>
                      <a:r>
                        <a:rPr lang="en-US" sz="2000" kern="100">
                          <a:effectLst/>
                          <a:latin typeface="Times New Roman" panose="02020603050405020304" pitchFamily="18" charset="0"/>
                          <a:cs typeface="Times New Roman" panose="02020603050405020304" pitchFamily="18" charset="0"/>
                        </a:rPr>
                        <a:t>Khí hậu</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pPr>
                      <a:endParaRPr lang="en-US" sz="2000" kern="1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pPr>
                      <a:endParaRPr lang="en-US" sz="2000" kern="100" dirty="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830396930"/>
                  </a:ext>
                </a:extLst>
              </a:tr>
              <a:tr h="0">
                <a:tc>
                  <a:txBody>
                    <a:bodyPr/>
                    <a:lstStyle/>
                    <a:p>
                      <a:pPr>
                        <a:lnSpc>
                          <a:spcPct val="115000"/>
                        </a:lnSpc>
                        <a:spcAft>
                          <a:spcPts val="800"/>
                        </a:spcAft>
                      </a:pPr>
                      <a:r>
                        <a:rPr lang="en-US" sz="2000" kern="100">
                          <a:effectLst/>
                          <a:latin typeface="Times New Roman" panose="02020603050405020304" pitchFamily="18" charset="0"/>
                          <a:cs typeface="Times New Roman" panose="02020603050405020304" pitchFamily="18" charset="0"/>
                        </a:rPr>
                        <a:t>Nước</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pPr>
                      <a:endParaRPr lang="en-US" sz="2000" kern="1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pPr>
                      <a:endParaRPr lang="en-US" sz="2000" kern="10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990040042"/>
                  </a:ext>
                </a:extLst>
              </a:tr>
              <a:tr h="0">
                <a:tc>
                  <a:txBody>
                    <a:bodyPr/>
                    <a:lstStyle/>
                    <a:p>
                      <a:pPr>
                        <a:lnSpc>
                          <a:spcPct val="115000"/>
                        </a:lnSpc>
                        <a:spcAft>
                          <a:spcPts val="800"/>
                        </a:spcAft>
                      </a:pPr>
                      <a:r>
                        <a:rPr lang="en-US" sz="2000" kern="100">
                          <a:effectLst/>
                          <a:latin typeface="Times New Roman" panose="02020603050405020304" pitchFamily="18" charset="0"/>
                          <a:cs typeface="Times New Roman" panose="02020603050405020304" pitchFamily="18" charset="0"/>
                        </a:rPr>
                        <a:t>Sinh vật</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pPr>
                      <a:endParaRPr lang="en-US" sz="2000" kern="1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pPr>
                      <a:endParaRPr lang="en-US" sz="2000" kern="10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865188999"/>
                  </a:ext>
                </a:extLst>
              </a:tr>
              <a:tr h="0">
                <a:tc>
                  <a:txBody>
                    <a:bodyPr/>
                    <a:lstStyle/>
                    <a:p>
                      <a:pPr>
                        <a:lnSpc>
                          <a:spcPct val="115000"/>
                        </a:lnSpc>
                        <a:spcAft>
                          <a:spcPts val="800"/>
                        </a:spcAft>
                      </a:pPr>
                      <a:r>
                        <a:rPr lang="en-US" sz="2000" kern="100">
                          <a:effectLst/>
                          <a:latin typeface="Times New Roman" panose="02020603050405020304" pitchFamily="18" charset="0"/>
                          <a:cs typeface="Times New Roman" panose="02020603050405020304" pitchFamily="18" charset="0"/>
                        </a:rPr>
                        <a:t>Khoáng sản</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pPr>
                      <a:endParaRPr lang="en-US" sz="2000" kern="1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pPr>
                      <a:endParaRPr lang="en-US" sz="2000" kern="10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025824142"/>
                  </a:ext>
                </a:extLst>
              </a:tr>
              <a:tr h="0">
                <a:tc>
                  <a:txBody>
                    <a:bodyPr/>
                    <a:lstStyle/>
                    <a:p>
                      <a:pPr>
                        <a:lnSpc>
                          <a:spcPct val="115000"/>
                        </a:lnSpc>
                        <a:spcAft>
                          <a:spcPts val="800"/>
                        </a:spcAft>
                      </a:pPr>
                      <a:r>
                        <a:rPr lang="en-US" sz="2000" kern="100">
                          <a:effectLst/>
                          <a:latin typeface="Times New Roman" panose="02020603050405020304" pitchFamily="18" charset="0"/>
                          <a:cs typeface="Times New Roman" panose="02020603050405020304" pitchFamily="18" charset="0"/>
                        </a:rPr>
                        <a:t>Biển, đảo</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pPr>
                      <a:endParaRPr lang="en-US" sz="2000" kern="1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pPr>
                      <a:endParaRPr lang="en-US" sz="2000" kern="100" dirty="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262861357"/>
                  </a:ext>
                </a:extLst>
              </a:tr>
            </a:tbl>
          </a:graphicData>
        </a:graphic>
      </p:graphicFrame>
      <p:sp>
        <p:nvSpPr>
          <p:cNvPr id="14" name="TextBox 13">
            <a:extLst>
              <a:ext uri="{FF2B5EF4-FFF2-40B4-BE49-F238E27FC236}">
                <a16:creationId xmlns:a16="http://schemas.microsoft.com/office/drawing/2014/main" id="{CE8DA3B3-8CAF-EA46-AC88-EF88C4B96250}"/>
              </a:ext>
            </a:extLst>
          </p:cNvPr>
          <p:cNvSpPr txBox="1"/>
          <p:nvPr/>
        </p:nvSpPr>
        <p:spPr>
          <a:xfrm>
            <a:off x="16329" y="5623560"/>
            <a:ext cx="6200774" cy="1200329"/>
          </a:xfrm>
          <a:prstGeom prst="rect">
            <a:avLst/>
          </a:prstGeom>
          <a:noFill/>
        </p:spPr>
        <p:txBody>
          <a:bodyPr wrap="square">
            <a:spAutoFit/>
          </a:bodyPr>
          <a:lstStyle/>
          <a:p>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1, 2: </a:t>
            </a:r>
            <a:r>
              <a:rPr lang="en-US" sz="2400" b="1" kern="10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400" b="1"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b="1"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địa</a:t>
            </a:r>
            <a:r>
              <a:rPr lang="en-US" sz="2400" b="1"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b="1"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b="1"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2400" b="1"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hậu</a:t>
            </a:r>
            <a:endParaRPr lang="en-US" sz="2400" b="1"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3, 4: </a:t>
            </a:r>
            <a:r>
              <a:rPr lang="en-US" sz="2400" b="1" kern="10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400" b="1"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b="1"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1"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b="1"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vật</a:t>
            </a:r>
            <a:endParaRPr lang="en-US" sz="2400" b="1"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5, 6: </a:t>
            </a:r>
            <a:r>
              <a:rPr lang="en-US" sz="2400" b="1" kern="10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400" b="1"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b="1"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400" b="1"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2400" b="1"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400" b="1"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đảo</a:t>
            </a:r>
            <a:endParaRPr lang="en-US" sz="2400" b="1"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290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546585E-0350-CAB2-7D4E-827C0705C482}"/>
              </a:ext>
            </a:extLst>
          </p:cNvPr>
          <p:cNvGraphicFramePr>
            <a:graphicFrameLocks noGrp="1"/>
          </p:cNvGraphicFramePr>
          <p:nvPr>
            <p:extLst>
              <p:ext uri="{D42A27DB-BD31-4B8C-83A1-F6EECF244321}">
                <p14:modId xmlns:p14="http://schemas.microsoft.com/office/powerpoint/2010/main" val="3346106499"/>
              </p:ext>
            </p:extLst>
          </p:nvPr>
        </p:nvGraphicFramePr>
        <p:xfrm>
          <a:off x="95249" y="149225"/>
          <a:ext cx="7105652" cy="4947831"/>
        </p:xfrm>
        <a:graphic>
          <a:graphicData uri="http://schemas.openxmlformats.org/drawingml/2006/table">
            <a:tbl>
              <a:tblPr firstRow="1" firstCol="1" bandRow="1">
                <a:tableStyleId>{5C22544A-7EE6-4342-B048-85BDC9FD1C3A}</a:tableStyleId>
              </a:tblPr>
              <a:tblGrid>
                <a:gridCol w="1785916">
                  <a:extLst>
                    <a:ext uri="{9D8B030D-6E8A-4147-A177-3AD203B41FA5}">
                      <a16:colId xmlns:a16="http://schemas.microsoft.com/office/drawing/2014/main" val="1342177299"/>
                    </a:ext>
                  </a:extLst>
                </a:gridCol>
                <a:gridCol w="2497078">
                  <a:extLst>
                    <a:ext uri="{9D8B030D-6E8A-4147-A177-3AD203B41FA5}">
                      <a16:colId xmlns:a16="http://schemas.microsoft.com/office/drawing/2014/main" val="1624361332"/>
                    </a:ext>
                  </a:extLst>
                </a:gridCol>
                <a:gridCol w="2822658">
                  <a:extLst>
                    <a:ext uri="{9D8B030D-6E8A-4147-A177-3AD203B41FA5}">
                      <a16:colId xmlns:a16="http://schemas.microsoft.com/office/drawing/2014/main" val="2405056054"/>
                    </a:ext>
                  </a:extLst>
                </a:gridCol>
              </a:tblGrid>
              <a:tr h="1334497">
                <a:tc>
                  <a:txBody>
                    <a:bodyPr/>
                    <a:lstStyle/>
                    <a:p>
                      <a:pPr>
                        <a:lnSpc>
                          <a:spcPct val="115000"/>
                        </a:lnSpc>
                        <a:spcAft>
                          <a:spcPts val="800"/>
                        </a:spcAft>
                      </a:pPr>
                      <a:r>
                        <a:rPr lang="en-US" sz="2000" kern="100" dirty="0" err="1">
                          <a:effectLst/>
                          <a:latin typeface="Times New Roman" panose="02020603050405020304" pitchFamily="18" charset="0"/>
                          <a:cs typeface="Times New Roman" panose="02020603050405020304" pitchFamily="18" charset="0"/>
                        </a:rPr>
                        <a:t>Yếu</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tố</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tự</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nhiên</a:t>
                      </a:r>
                      <a:r>
                        <a:rPr lang="en-US" sz="2000" kern="100" dirty="0">
                          <a:effectLst/>
                          <a:latin typeface="Times New Roman" panose="02020603050405020304" pitchFamily="18" charset="0"/>
                          <a:cs typeface="Times New Roman" panose="02020603050405020304" pitchFamily="18" charset="0"/>
                        </a:rPr>
                        <a:t> </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800"/>
                        </a:spcAft>
                      </a:pPr>
                      <a:r>
                        <a:rPr lang="en-US" sz="2000" kern="100" dirty="0" err="1">
                          <a:effectLst/>
                          <a:latin typeface="Times New Roman" panose="02020603050405020304" pitchFamily="18" charset="0"/>
                          <a:cs typeface="Times New Roman" panose="02020603050405020304" pitchFamily="18" charset="0"/>
                        </a:rPr>
                        <a:t>Đặc</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điểm</a:t>
                      </a:r>
                      <a:r>
                        <a:rPr lang="en-US" sz="2000" kern="100" dirty="0">
                          <a:effectLst/>
                          <a:latin typeface="Times New Roman" panose="02020603050405020304" pitchFamily="18" charset="0"/>
                          <a:cs typeface="Times New Roman" panose="02020603050405020304" pitchFamily="18" charset="0"/>
                        </a:rPr>
                        <a:t> </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800"/>
                        </a:spcAft>
                      </a:pPr>
                      <a:r>
                        <a:rPr lang="en-US" sz="2000" kern="100" dirty="0" err="1">
                          <a:effectLst/>
                          <a:latin typeface="Times New Roman" panose="02020603050405020304" pitchFamily="18" charset="0"/>
                          <a:cs typeface="Times New Roman" panose="02020603050405020304" pitchFamily="18" charset="0"/>
                        </a:rPr>
                        <a:t>Thế</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mạnh</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đối</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với</a:t>
                      </a:r>
                      <a:br>
                        <a:rPr lang="en-US" sz="2000" kern="100" dirty="0">
                          <a:effectLst/>
                          <a:latin typeface="Times New Roman" panose="02020603050405020304" pitchFamily="18" charset="0"/>
                          <a:cs typeface="Times New Roman" panose="02020603050405020304" pitchFamily="18" charset="0"/>
                        </a:rPr>
                      </a:br>
                      <a:r>
                        <a:rPr lang="en-US" sz="2000" kern="100" dirty="0" err="1">
                          <a:effectLst/>
                          <a:latin typeface="Times New Roman" panose="02020603050405020304" pitchFamily="18" charset="0"/>
                          <a:cs typeface="Times New Roman" panose="02020603050405020304" pitchFamily="18" charset="0"/>
                        </a:rPr>
                        <a:t>phát</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triển</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kinh</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tế</a:t>
                      </a:r>
                      <a:r>
                        <a:rPr lang="en-US" sz="2000" kern="100" dirty="0">
                          <a:effectLst/>
                          <a:latin typeface="Times New Roman" panose="02020603050405020304" pitchFamily="18" charset="0"/>
                          <a:cs typeface="Times New Roman" panose="02020603050405020304" pitchFamily="18" charset="0"/>
                        </a:rPr>
                        <a:t> </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94555479"/>
                  </a:ext>
                </a:extLst>
              </a:tr>
              <a:tr h="1821453">
                <a:tc>
                  <a:txBody>
                    <a:bodyPr/>
                    <a:lstStyle/>
                    <a:p>
                      <a:pPr>
                        <a:lnSpc>
                          <a:spcPct val="115000"/>
                        </a:lnSpc>
                        <a:spcAft>
                          <a:spcPts val="800"/>
                        </a:spcAft>
                      </a:pPr>
                      <a:r>
                        <a:rPr lang="en-US" sz="2000" kern="100">
                          <a:effectLst/>
                          <a:latin typeface="Times New Roman" panose="02020603050405020304" pitchFamily="18" charset="0"/>
                          <a:cs typeface="Times New Roman" panose="02020603050405020304" pitchFamily="18" charset="0"/>
                        </a:rPr>
                        <a:t>Địa hình và đất</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pPr>
                      <a:endParaRPr lang="en-US" sz="2000" kern="1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pPr>
                      <a:endParaRPr lang="en-US" sz="2000" kern="100" dirty="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985453468"/>
                  </a:ext>
                </a:extLst>
              </a:tr>
              <a:tr h="1791881">
                <a:tc>
                  <a:txBody>
                    <a:bodyPr/>
                    <a:lstStyle/>
                    <a:p>
                      <a:pPr>
                        <a:lnSpc>
                          <a:spcPct val="115000"/>
                        </a:lnSpc>
                        <a:spcAft>
                          <a:spcPts val="800"/>
                        </a:spcAft>
                      </a:pPr>
                      <a:r>
                        <a:rPr lang="en-US" sz="2000" kern="100" dirty="0" err="1">
                          <a:effectLst/>
                          <a:latin typeface="Times New Roman" panose="02020603050405020304" pitchFamily="18" charset="0"/>
                          <a:cs typeface="Times New Roman" panose="02020603050405020304" pitchFamily="18" charset="0"/>
                        </a:rPr>
                        <a:t>Khí</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hậu</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pPr>
                      <a:endParaRPr lang="en-US" sz="2000" kern="1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pPr>
                      <a:endParaRPr lang="en-US" sz="2000" kern="100" dirty="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704629348"/>
                  </a:ext>
                </a:extLst>
              </a:tr>
            </a:tbl>
          </a:graphicData>
        </a:graphic>
      </p:graphicFrame>
      <p:sp>
        <p:nvSpPr>
          <p:cNvPr id="6" name="TextBox 5">
            <a:extLst>
              <a:ext uri="{FF2B5EF4-FFF2-40B4-BE49-F238E27FC236}">
                <a16:creationId xmlns:a16="http://schemas.microsoft.com/office/drawing/2014/main" id="{D32D2E84-0CE1-0DCB-45D6-7F2B70C2DE0C}"/>
              </a:ext>
            </a:extLst>
          </p:cNvPr>
          <p:cNvSpPr txBox="1"/>
          <p:nvPr/>
        </p:nvSpPr>
        <p:spPr>
          <a:xfrm>
            <a:off x="1895475" y="1553260"/>
            <a:ext cx="2552700" cy="1569660"/>
          </a:xfrm>
          <a:prstGeom prst="rect">
            <a:avLst/>
          </a:prstGeom>
          <a:noFill/>
        </p:spPr>
        <p:txBody>
          <a:bodyPr wrap="square">
            <a:spAutoFit/>
          </a:bodyPr>
          <a:lstStyle/>
          <a:p>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a:t>
            </a:r>
            <a:r>
              <a:rPr lang="en-US" sz="2400" dirty="0" err="1">
                <a:latin typeface="Times New Roman" panose="02020603050405020304" pitchFamily="18" charset="0"/>
                <a:cs typeface="Times New Roman" panose="02020603050405020304" pitchFamily="18" charset="0"/>
              </a:rPr>
              <a: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badan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r>
              <a:rPr lang="en-US" sz="2400" dirty="0">
                <a:latin typeface="Times New Roman" panose="02020603050405020304" pitchFamily="18" charset="0"/>
                <a:cs typeface="Times New Roman" panose="02020603050405020304" pitchFamily="18" charset="0"/>
              </a:rPr>
              <a:t>. </a:t>
            </a:r>
            <a:endParaRPr lang="vi-VN" sz="2400" dirty="0"/>
          </a:p>
        </p:txBody>
      </p:sp>
      <p:sp>
        <p:nvSpPr>
          <p:cNvPr id="8" name="TextBox 7">
            <a:extLst>
              <a:ext uri="{FF2B5EF4-FFF2-40B4-BE49-F238E27FC236}">
                <a16:creationId xmlns:a16="http://schemas.microsoft.com/office/drawing/2014/main" id="{90A882F5-6052-88F8-6A65-8E43C30E8661}"/>
              </a:ext>
            </a:extLst>
          </p:cNvPr>
          <p:cNvSpPr txBox="1"/>
          <p:nvPr/>
        </p:nvSpPr>
        <p:spPr>
          <a:xfrm>
            <a:off x="4371975" y="1406694"/>
            <a:ext cx="2905126" cy="1938992"/>
          </a:xfrm>
          <a:prstGeom prst="rect">
            <a:avLst/>
          </a:prstGeom>
          <a:noFill/>
        </p:spPr>
        <p:txBody>
          <a:bodyPr wrap="square">
            <a:spAutoFit/>
          </a:bodyPr>
          <a:lstStyle/>
          <a:p>
            <a:r>
              <a:rPr lang="en-US" sz="2400" dirty="0" err="1">
                <a:latin typeface="Times New Roman" panose="02020603050405020304" pitchFamily="18" charset="0"/>
                <a:cs typeface="Times New Roman" panose="02020603050405020304" pitchFamily="18" charset="0"/>
              </a:rPr>
              <a:t>xây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endParaRPr lang="en-US" sz="2400" dirty="0"/>
          </a:p>
        </p:txBody>
      </p:sp>
      <p:sp>
        <p:nvSpPr>
          <p:cNvPr id="10" name="TextBox 9">
            <a:extLst>
              <a:ext uri="{FF2B5EF4-FFF2-40B4-BE49-F238E27FC236}">
                <a16:creationId xmlns:a16="http://schemas.microsoft.com/office/drawing/2014/main" id="{B594E990-706B-AD05-7D65-2F568FA4A47B}"/>
              </a:ext>
            </a:extLst>
          </p:cNvPr>
          <p:cNvSpPr txBox="1"/>
          <p:nvPr/>
        </p:nvSpPr>
        <p:spPr>
          <a:xfrm>
            <a:off x="1933575" y="3429000"/>
            <a:ext cx="2514600" cy="1569660"/>
          </a:xfrm>
          <a:prstGeom prst="rect">
            <a:avLst/>
          </a:prstGeom>
          <a:noFill/>
        </p:spPr>
        <p:txBody>
          <a:bodyPr wrap="square">
            <a:spAutoFit/>
          </a:bodyPr>
          <a:lstStyle/>
          <a:p>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cận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xích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đạo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nóng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mùa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mưa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rõ</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rệt</a:t>
            </a:r>
            <a:endParaRPr lang="en-US" sz="2400" dirty="0"/>
          </a:p>
        </p:txBody>
      </p:sp>
      <p:sp>
        <p:nvSpPr>
          <p:cNvPr id="12" name="TextBox 11">
            <a:extLst>
              <a:ext uri="{FF2B5EF4-FFF2-40B4-BE49-F238E27FC236}">
                <a16:creationId xmlns:a16="http://schemas.microsoft.com/office/drawing/2014/main" id="{B9381341-4E39-F618-7FA9-5F9EA60F42A2}"/>
              </a:ext>
            </a:extLst>
          </p:cNvPr>
          <p:cNvSpPr txBox="1"/>
          <p:nvPr/>
        </p:nvSpPr>
        <p:spPr>
          <a:xfrm>
            <a:off x="4448175" y="3463656"/>
            <a:ext cx="2514600" cy="830997"/>
          </a:xfrm>
          <a:prstGeom prst="rect">
            <a:avLst/>
          </a:prstGeom>
          <a:noFill/>
        </p:spPr>
        <p:txBody>
          <a:bodyPr wrap="square">
            <a:spAutoFit/>
          </a:bodyPr>
          <a:lstStyle/>
          <a:p>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tế</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diễn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13" name="Picture 5" descr="963-KT-3">
            <a:extLst>
              <a:ext uri="{FF2B5EF4-FFF2-40B4-BE49-F238E27FC236}">
                <a16:creationId xmlns:a16="http://schemas.microsoft.com/office/drawing/2014/main" id="{26C46998-7415-6E53-2437-68E6D979F3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2825" y="166033"/>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0">
            <a:extLst>
              <a:ext uri="{FF2B5EF4-FFF2-40B4-BE49-F238E27FC236}">
                <a16:creationId xmlns:a16="http://schemas.microsoft.com/office/drawing/2014/main" id="{6E03957C-2A0B-505A-D3DF-A1DE8347C90B}"/>
              </a:ext>
            </a:extLst>
          </p:cNvPr>
          <p:cNvSpPr txBox="1">
            <a:spLocks noChangeArrowheads="1"/>
          </p:cNvSpPr>
          <p:nvPr/>
        </p:nvSpPr>
        <p:spPr bwMode="auto">
          <a:xfrm>
            <a:off x="9039225" y="623234"/>
            <a:ext cx="18288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000" b="1">
                <a:solidFill>
                  <a:srgbClr val="FF3300"/>
                </a:solidFill>
                <a:latin typeface="Times New Roman" panose="02020603050405020304" pitchFamily="18" charset="0"/>
              </a:rPr>
              <a:t>ĐẤT BA DAN</a:t>
            </a:r>
          </a:p>
        </p:txBody>
      </p:sp>
      <p:pic>
        <p:nvPicPr>
          <p:cNvPr id="16" name="Picture 6" descr="Cay-Cao-su">
            <a:extLst>
              <a:ext uri="{FF2B5EF4-FFF2-40B4-BE49-F238E27FC236}">
                <a16:creationId xmlns:a16="http://schemas.microsoft.com/office/drawing/2014/main" id="{25FA81AA-2AFA-FA64-CD8B-48505D9E0B5B}"/>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7362825" y="3463656"/>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1">
            <a:extLst>
              <a:ext uri="{FF2B5EF4-FFF2-40B4-BE49-F238E27FC236}">
                <a16:creationId xmlns:a16="http://schemas.microsoft.com/office/drawing/2014/main" id="{C1EE8671-6C6E-8971-9185-466CC45FE3BA}"/>
              </a:ext>
            </a:extLst>
          </p:cNvPr>
          <p:cNvSpPr txBox="1">
            <a:spLocks noChangeArrowheads="1"/>
          </p:cNvSpPr>
          <p:nvPr/>
        </p:nvSpPr>
        <p:spPr bwMode="auto">
          <a:xfrm>
            <a:off x="8658225" y="3920857"/>
            <a:ext cx="14478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000" b="1">
                <a:solidFill>
                  <a:srgbClr val="FF3300"/>
                </a:solidFill>
                <a:latin typeface="Times New Roman" panose="02020603050405020304" pitchFamily="18" charset="0"/>
              </a:rPr>
              <a:t>ĐẤT XÁM</a:t>
            </a:r>
          </a:p>
        </p:txBody>
      </p:sp>
      <p:pic>
        <p:nvPicPr>
          <p:cNvPr id="18" name="Picture 7" descr="DSC00758">
            <a:extLst>
              <a:ext uri="{FF2B5EF4-FFF2-40B4-BE49-F238E27FC236}">
                <a16:creationId xmlns:a16="http://schemas.microsoft.com/office/drawing/2014/main" id="{B5C02313-9B5C-5F0C-6F65-62E71968D506}"/>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7362825" y="149225"/>
            <a:ext cx="4572000" cy="319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3">
            <a:extLst>
              <a:ext uri="{FF2B5EF4-FFF2-40B4-BE49-F238E27FC236}">
                <a16:creationId xmlns:a16="http://schemas.microsoft.com/office/drawing/2014/main" id="{E680EF98-C787-545B-A002-B5EECE8C7E24}"/>
              </a:ext>
            </a:extLst>
          </p:cNvPr>
          <p:cNvSpPr txBox="1">
            <a:spLocks noChangeArrowheads="1"/>
          </p:cNvSpPr>
          <p:nvPr/>
        </p:nvSpPr>
        <p:spPr bwMode="auto">
          <a:xfrm>
            <a:off x="9124949" y="498809"/>
            <a:ext cx="1394847"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000" b="1" dirty="0">
                <a:solidFill>
                  <a:srgbClr val="FF3300"/>
                </a:solidFill>
                <a:latin typeface="Times New Roman" panose="02020603050405020304" pitchFamily="18" charset="0"/>
              </a:rPr>
              <a:t>HỒ TIÊU</a:t>
            </a:r>
          </a:p>
        </p:txBody>
      </p:sp>
      <p:pic>
        <p:nvPicPr>
          <p:cNvPr id="20" name="Picture 8" descr="caphe">
            <a:extLst>
              <a:ext uri="{FF2B5EF4-FFF2-40B4-BE49-F238E27FC236}">
                <a16:creationId xmlns:a16="http://schemas.microsoft.com/office/drawing/2014/main" id="{DE125BB3-C1C0-E26B-D072-47F6D0612D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2825" y="3470111"/>
            <a:ext cx="4572000" cy="3193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12">
            <a:extLst>
              <a:ext uri="{FF2B5EF4-FFF2-40B4-BE49-F238E27FC236}">
                <a16:creationId xmlns:a16="http://schemas.microsoft.com/office/drawing/2014/main" id="{EC8C3387-96AE-289F-A007-0B0DFBE462D0}"/>
              </a:ext>
            </a:extLst>
          </p:cNvPr>
          <p:cNvSpPr txBox="1">
            <a:spLocks noChangeArrowheads="1"/>
          </p:cNvSpPr>
          <p:nvPr/>
        </p:nvSpPr>
        <p:spPr bwMode="auto">
          <a:xfrm>
            <a:off x="9039225" y="5527512"/>
            <a:ext cx="11430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000" b="1">
                <a:solidFill>
                  <a:srgbClr val="FF3300"/>
                </a:solidFill>
                <a:latin typeface="Times New Roman" panose="02020603050405020304" pitchFamily="18" charset="0"/>
              </a:rPr>
              <a:t>CÀ PHÊ</a:t>
            </a:r>
          </a:p>
        </p:txBody>
      </p:sp>
      <p:pic>
        <p:nvPicPr>
          <p:cNvPr id="22" name="Picture 2" descr="5 kỹ thuật trồng cây sầu riêng nhiều trái nhất • Kim Nông Gold Star">
            <a:extLst>
              <a:ext uri="{FF2B5EF4-FFF2-40B4-BE49-F238E27FC236}">
                <a16:creationId xmlns:a16="http://schemas.microsoft.com/office/drawing/2014/main" id="{FE7454C6-C030-12F0-EB85-24FE3A0686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2825" y="166033"/>
            <a:ext cx="4572000" cy="319646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ẠN BIẾT GÌ VỀ CÂY CHÔM CHÔM">
            <a:extLst>
              <a:ext uri="{FF2B5EF4-FFF2-40B4-BE49-F238E27FC236}">
                <a16:creationId xmlns:a16="http://schemas.microsoft.com/office/drawing/2014/main" id="{1E2F3AD6-A422-5011-E60F-5F0C40BC1C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2825" y="3470111"/>
            <a:ext cx="4572000" cy="3193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88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childTnLst>
                                </p:cTn>
                              </p:par>
                            </p:childTnLst>
                          </p:cTn>
                        </p:par>
                        <p:par>
                          <p:cTn id="14" fill="hold">
                            <p:stCondLst>
                              <p:cond delay="500"/>
                            </p:stCondLst>
                            <p:childTnLst>
                              <p:par>
                                <p:cTn id="15" presetID="29"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ppt_x</p:attrName>
                                        </p:attrNameLst>
                                      </p:cBhvr>
                                      <p:tavLst>
                                        <p:tav tm="0">
                                          <p:val>
                                            <p:strVal val="#ppt_x-.2"/>
                                          </p:val>
                                        </p:tav>
                                        <p:tav tm="100000">
                                          <p:val>
                                            <p:strVal val="#ppt_x"/>
                                          </p:val>
                                        </p:tav>
                                      </p:tavLst>
                                    </p:anim>
                                    <p:anim calcmode="lin" valueType="num">
                                      <p:cBhvr>
                                        <p:cTn id="1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4"/>
                                        </p:tgtEl>
                                      </p:cBhvr>
                                    </p:animEffect>
                                  </p:childTnLst>
                                </p:cTn>
                              </p:par>
                            </p:childTnLst>
                          </p:cTn>
                        </p:par>
                        <p:par>
                          <p:cTn id="20" fill="hold">
                            <p:stCondLst>
                              <p:cond delay="1500"/>
                            </p:stCondLst>
                            <p:childTnLst>
                              <p:par>
                                <p:cTn id="21" presetID="23" presetClass="entr" presetSubtype="16"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childTnLst>
                                </p:cTn>
                              </p:par>
                            </p:childTnLst>
                          </p:cTn>
                        </p:par>
                        <p:par>
                          <p:cTn id="25" fill="hold">
                            <p:stCondLst>
                              <p:cond delay="2000"/>
                            </p:stCondLst>
                            <p:childTnLst>
                              <p:par>
                                <p:cTn id="26" presetID="29"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1000" fill="hold"/>
                                        <p:tgtEl>
                                          <p:spTgt spid="17"/>
                                        </p:tgtEl>
                                        <p:attrNameLst>
                                          <p:attrName>ppt_x</p:attrName>
                                        </p:attrNameLst>
                                      </p:cBhvr>
                                      <p:tavLst>
                                        <p:tav tm="0">
                                          <p:val>
                                            <p:strVal val="#ppt_x-.2"/>
                                          </p:val>
                                        </p:tav>
                                        <p:tav tm="100000">
                                          <p:val>
                                            <p:strVal val="#ppt_x"/>
                                          </p:val>
                                        </p:tav>
                                      </p:tavLst>
                                    </p:anim>
                                    <p:anim calcmode="lin" valueType="num">
                                      <p:cBhvr>
                                        <p:cTn id="29"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randombar(horizont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childTnLst>
                                </p:cTn>
                              </p:par>
                            </p:childTnLst>
                          </p:cTn>
                        </p:par>
                        <p:par>
                          <p:cTn id="42" fill="hold">
                            <p:stCondLst>
                              <p:cond delay="500"/>
                            </p:stCondLst>
                            <p:childTnLst>
                              <p:par>
                                <p:cTn id="43" presetID="29"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1000" fill="hold"/>
                                        <p:tgtEl>
                                          <p:spTgt spid="19"/>
                                        </p:tgtEl>
                                        <p:attrNameLst>
                                          <p:attrName>ppt_x</p:attrName>
                                        </p:attrNameLst>
                                      </p:cBhvr>
                                      <p:tavLst>
                                        <p:tav tm="0">
                                          <p:val>
                                            <p:strVal val="#ppt_x-.2"/>
                                          </p:val>
                                        </p:tav>
                                        <p:tav tm="100000">
                                          <p:val>
                                            <p:strVal val="#ppt_x"/>
                                          </p:val>
                                        </p:tav>
                                      </p:tavLst>
                                    </p:anim>
                                    <p:anim calcmode="lin" valueType="num">
                                      <p:cBhvr>
                                        <p:cTn id="46"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47" dur="1000"/>
                                        <p:tgtEl>
                                          <p:spTgt spid="19"/>
                                        </p:tgtEl>
                                      </p:cBhvr>
                                    </p:animEffect>
                                  </p:childTnLst>
                                </p:cTn>
                              </p:par>
                            </p:childTnLst>
                          </p:cTn>
                        </p:par>
                        <p:par>
                          <p:cTn id="48" fill="hold">
                            <p:stCondLst>
                              <p:cond delay="1500"/>
                            </p:stCondLst>
                            <p:childTnLst>
                              <p:par>
                                <p:cTn id="49" presetID="23" presetClass="entr" presetSubtype="16"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500" fill="hold"/>
                                        <p:tgtEl>
                                          <p:spTgt spid="20"/>
                                        </p:tgtEl>
                                        <p:attrNameLst>
                                          <p:attrName>ppt_w</p:attrName>
                                        </p:attrNameLst>
                                      </p:cBhvr>
                                      <p:tavLst>
                                        <p:tav tm="0">
                                          <p:val>
                                            <p:fltVal val="0"/>
                                          </p:val>
                                        </p:tav>
                                        <p:tav tm="100000">
                                          <p:val>
                                            <p:strVal val="#ppt_w"/>
                                          </p:val>
                                        </p:tav>
                                      </p:tavLst>
                                    </p:anim>
                                    <p:anim calcmode="lin" valueType="num">
                                      <p:cBhvr>
                                        <p:cTn id="52" dur="500" fill="hold"/>
                                        <p:tgtEl>
                                          <p:spTgt spid="20"/>
                                        </p:tgtEl>
                                        <p:attrNameLst>
                                          <p:attrName>ppt_h</p:attrName>
                                        </p:attrNameLst>
                                      </p:cBhvr>
                                      <p:tavLst>
                                        <p:tav tm="0">
                                          <p:val>
                                            <p:fltVal val="0"/>
                                          </p:val>
                                        </p:tav>
                                        <p:tav tm="100000">
                                          <p:val>
                                            <p:strVal val="#ppt_h"/>
                                          </p:val>
                                        </p:tav>
                                      </p:tavLst>
                                    </p:anim>
                                  </p:childTnLst>
                                </p:cTn>
                              </p:par>
                            </p:childTnLst>
                          </p:cTn>
                        </p:par>
                        <p:par>
                          <p:cTn id="53" fill="hold">
                            <p:stCondLst>
                              <p:cond delay="2000"/>
                            </p:stCondLst>
                            <p:childTnLst>
                              <p:par>
                                <p:cTn id="54" presetID="29" presetClass="entr" presetSubtype="0" fill="hold" grpId="0" nodeType="after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p:cTn id="56" dur="1000" fill="hold"/>
                                        <p:tgtEl>
                                          <p:spTgt spid="21"/>
                                        </p:tgtEl>
                                        <p:attrNameLst>
                                          <p:attrName>ppt_x</p:attrName>
                                        </p:attrNameLst>
                                      </p:cBhvr>
                                      <p:tavLst>
                                        <p:tav tm="0">
                                          <p:val>
                                            <p:strVal val="#ppt_x-.2"/>
                                          </p:val>
                                        </p:tav>
                                        <p:tav tm="100000">
                                          <p:val>
                                            <p:strVal val="#ppt_x"/>
                                          </p:val>
                                        </p:tav>
                                      </p:tavLst>
                                    </p:anim>
                                    <p:anim calcmode="lin" valueType="num">
                                      <p:cBhvr>
                                        <p:cTn id="57"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58" dur="10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heel(1)">
                                      <p:cBhvr>
                                        <p:cTn id="63" dur="1000"/>
                                        <p:tgtEl>
                                          <p:spTgt spid="22"/>
                                        </p:tgtEl>
                                      </p:cBhvr>
                                    </p:animEffect>
                                  </p:childTnLst>
                                </p:cTn>
                              </p:par>
                              <p:par>
                                <p:cTn id="64" presetID="21" presetClass="entr" presetSubtype="1" fill="hold"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heel(1)">
                                      <p:cBhvr>
                                        <p:cTn id="66" dur="10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grpId="0" nodeType="click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randombar(horizontal)">
                                      <p:cBhvr>
                                        <p:cTn id="71" dur="500"/>
                                        <p:tgtEl>
                                          <p:spTgt spid="10"/>
                                        </p:tgtEl>
                                      </p:cBhvr>
                                    </p:animEffect>
                                  </p:childTnLst>
                                </p:cTn>
                              </p:par>
                            </p:childTnLst>
                          </p:cTn>
                        </p:par>
                      </p:childTnLst>
                    </p:cTn>
                  </p:par>
                  <p:par>
                    <p:cTn id="72" fill="hold">
                      <p:stCondLst>
                        <p:cond delay="indefinite"/>
                      </p:stCondLst>
                      <p:childTnLst>
                        <p:par>
                          <p:cTn id="73" fill="hold">
                            <p:stCondLst>
                              <p:cond delay="0"/>
                            </p:stCondLst>
                            <p:childTnLst>
                              <p:par>
                                <p:cTn id="74" presetID="14" presetClass="entr" presetSubtype="10" fill="hold" grpId="0" nodeType="click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randombar(horizontal)">
                                      <p:cBhvr>
                                        <p:cTn id="7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0" animBg="1"/>
      <p:bldP spid="17" grpId="0" animBg="1"/>
      <p:bldP spid="19"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800B7-8D4C-718A-F0EC-62AAFC7693A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0D83367-C536-5549-B92E-B69956BDAD7B}"/>
              </a:ext>
            </a:extLst>
          </p:cNvPr>
          <p:cNvSpPr txBox="1"/>
          <p:nvPr/>
        </p:nvSpPr>
        <p:spPr>
          <a:xfrm>
            <a:off x="1637572" y="21258"/>
            <a:ext cx="7523053" cy="523220"/>
          </a:xfrm>
          <a:prstGeom prst="rect">
            <a:avLst/>
          </a:prstGeom>
          <a:noFill/>
        </p:spPr>
        <p:txBody>
          <a:bodyPr wrap="square">
            <a:spAutoFit/>
          </a:bodyPr>
          <a:lstStyle/>
          <a:p>
            <a:r>
              <a:rPr lang="pl-PL" sz="2400" b="1" dirty="0">
                <a:effectLst/>
                <a:latin typeface="Times New Roman" panose="02020603050405020304" pitchFamily="18" charset="0"/>
                <a:ea typeface="Times New Roman" panose="02020603050405020304" pitchFamily="18" charset="0"/>
              </a:rPr>
              <a:t>Tiết </a:t>
            </a:r>
            <a:r>
              <a:rPr lang="en-US" sz="2400" b="1" dirty="0">
                <a:effectLst/>
                <a:latin typeface="Times New Roman" panose="02020603050405020304" pitchFamily="18" charset="0"/>
                <a:ea typeface="Times New Roman" panose="02020603050405020304" pitchFamily="18" charset="0"/>
              </a:rPr>
              <a:t>38,</a:t>
            </a:r>
            <a:r>
              <a:rPr lang="en-US" sz="2400" b="1" dirty="0">
                <a:latin typeface="Times New Roman" panose="02020603050405020304" pitchFamily="18" charset="0"/>
                <a:ea typeface="Times New Roman" panose="02020603050405020304" pitchFamily="18" charset="0"/>
              </a:rPr>
              <a:t> </a:t>
            </a:r>
            <a:r>
              <a:rPr lang="en-US" sz="2400" b="1" dirty="0">
                <a:effectLst/>
                <a:latin typeface="Times New Roman" panose="02020603050405020304" pitchFamily="18" charset="0"/>
                <a:ea typeface="Times New Roman" panose="02020603050405020304" pitchFamily="18" charset="0"/>
              </a:rPr>
              <a:t>39, 40</a:t>
            </a:r>
            <a:r>
              <a:rPr lang="pl-PL" sz="2400" b="1" dirty="0">
                <a:effectLst/>
                <a:latin typeface="Times New Roman" panose="02020603050405020304" pitchFamily="18" charset="0"/>
                <a:ea typeface="Times New Roman" panose="02020603050405020304" pitchFamily="18" charset="0"/>
              </a:rPr>
              <a:t>       </a:t>
            </a:r>
            <a:r>
              <a:rPr lang="pl-PL" sz="2800" i="1" dirty="0">
                <a:effectLst/>
                <a:latin typeface="Times New Roman" panose="02020603050405020304" pitchFamily="18" charset="0"/>
                <a:ea typeface="Times New Roman" panose="02020603050405020304" pitchFamily="18" charset="0"/>
              </a:rPr>
              <a:t>Bài</a:t>
            </a:r>
            <a:r>
              <a:rPr lang="en-US" sz="2800" i="1" dirty="0">
                <a:effectLst/>
                <a:latin typeface="Times New Roman" panose="02020603050405020304" pitchFamily="18" charset="0"/>
                <a:ea typeface="Times New Roman" panose="02020603050405020304" pitchFamily="18" charset="0"/>
              </a:rPr>
              <a:t>19</a:t>
            </a:r>
            <a:r>
              <a:rPr lang="pl-PL" sz="2400" i="1" dirty="0">
                <a:effectLst/>
                <a:latin typeface="Times New Roman" panose="02020603050405020304" pitchFamily="18" charset="0"/>
                <a:ea typeface="Times New Roman" panose="02020603050405020304" pitchFamily="18" charset="0"/>
              </a:rPr>
              <a:t> </a:t>
            </a:r>
            <a:r>
              <a:rPr lang="vi-VN" sz="2400" i="1" dirty="0">
                <a:effectLst/>
                <a:latin typeface="Times New Roman" panose="02020603050405020304" pitchFamily="18" charset="0"/>
                <a:ea typeface="Times New Roman" panose="02020603050405020304" pitchFamily="18" charset="0"/>
              </a:rPr>
              <a:t> </a:t>
            </a:r>
            <a:r>
              <a:rPr lang="pl-PL" sz="2400" b="1" dirty="0">
                <a:solidFill>
                  <a:srgbClr val="FF0000"/>
                </a:solidFill>
                <a:effectLst/>
                <a:latin typeface="Times New Roman" panose="02020603050405020304" pitchFamily="18" charset="0"/>
                <a:ea typeface="Times New Roman" panose="02020603050405020304" pitchFamily="18" charset="0"/>
              </a:rPr>
              <a:t>VÙNG </a:t>
            </a:r>
            <a:r>
              <a:rPr lang="en-US" sz="2400" b="1" dirty="0">
                <a:solidFill>
                  <a:srgbClr val="FF0000"/>
                </a:solidFill>
                <a:latin typeface="Times New Roman" panose="02020603050405020304" pitchFamily="18" charset="0"/>
                <a:ea typeface="Times New Roman" panose="02020603050405020304" pitchFamily="18" charset="0"/>
              </a:rPr>
              <a:t>ĐÔNG NAM BỘ</a:t>
            </a:r>
            <a:endParaRPr lang="en-US" sz="2400" dirty="0">
              <a:solidFill>
                <a:srgbClr val="FF0000"/>
              </a:solidFill>
            </a:endParaRPr>
          </a:p>
        </p:txBody>
      </p:sp>
      <p:pic>
        <p:nvPicPr>
          <p:cNvPr id="2" name="Picture 1">
            <a:extLst>
              <a:ext uri="{FF2B5EF4-FFF2-40B4-BE49-F238E27FC236}">
                <a16:creationId xmlns:a16="http://schemas.microsoft.com/office/drawing/2014/main" id="{836888F7-BF1C-D4CF-AD22-971F2B8494A4}"/>
              </a:ext>
            </a:extLst>
          </p:cNvPr>
          <p:cNvPicPr>
            <a:picLocks noChangeAspect="1"/>
          </p:cNvPicPr>
          <p:nvPr/>
        </p:nvPicPr>
        <p:blipFill>
          <a:blip r:embed="rId2"/>
          <a:srcRect r="765"/>
          <a:stretch/>
        </p:blipFill>
        <p:spPr>
          <a:xfrm>
            <a:off x="5943601" y="497844"/>
            <a:ext cx="6179998" cy="6350996"/>
          </a:xfrm>
          <a:prstGeom prst="rect">
            <a:avLst/>
          </a:prstGeom>
        </p:spPr>
      </p:pic>
      <p:sp>
        <p:nvSpPr>
          <p:cNvPr id="4" name="TextBox 3">
            <a:extLst>
              <a:ext uri="{FF2B5EF4-FFF2-40B4-BE49-F238E27FC236}">
                <a16:creationId xmlns:a16="http://schemas.microsoft.com/office/drawing/2014/main" id="{38C5EE3F-C84D-82E8-6452-2E4CCFE770ED}"/>
              </a:ext>
            </a:extLst>
          </p:cNvPr>
          <p:cNvSpPr txBox="1"/>
          <p:nvPr/>
        </p:nvSpPr>
        <p:spPr>
          <a:xfrm>
            <a:off x="0" y="478794"/>
            <a:ext cx="5812972" cy="830997"/>
          </a:xfrm>
          <a:prstGeom prst="rect">
            <a:avLst/>
          </a:prstGeom>
          <a:noFill/>
        </p:spPr>
        <p:txBody>
          <a:bodyPr wrap="square">
            <a:spAutoFit/>
          </a:bodyPr>
          <a:lstStyle/>
          <a:p>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tài</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FB5D8F01-0040-DE71-70BB-82132DE3F2D4}"/>
              </a:ext>
            </a:extLst>
          </p:cNvPr>
          <p:cNvSpPr txBox="1"/>
          <p:nvPr/>
        </p:nvSpPr>
        <p:spPr>
          <a:xfrm>
            <a:off x="138113" y="1243116"/>
            <a:ext cx="5557837" cy="483017"/>
          </a:xfrm>
          <a:prstGeom prst="rect">
            <a:avLst/>
          </a:prstGeom>
          <a:noFill/>
        </p:spPr>
        <p:txBody>
          <a:bodyPr wrap="square">
            <a:spAutoFit/>
          </a:bodyPr>
          <a:lstStyle/>
          <a:p>
            <a:pPr>
              <a:lnSpc>
                <a:spcPct val="115000"/>
              </a:lnSpc>
              <a:spcAft>
                <a:spcPts val="800"/>
              </a:spcAft>
            </a:pP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31AE7876-3075-17CC-24C7-6F53C6DF9ACC}"/>
              </a:ext>
            </a:extLst>
          </p:cNvPr>
          <p:cNvSpPr txBox="1"/>
          <p:nvPr/>
        </p:nvSpPr>
        <p:spPr>
          <a:xfrm>
            <a:off x="68401" y="1649933"/>
            <a:ext cx="5812972" cy="2677656"/>
          </a:xfrm>
          <a:prstGeom prst="rect">
            <a:avLst/>
          </a:prstGeom>
          <a:noFill/>
        </p:spPr>
        <p:txBody>
          <a:bodyPr wrap="square">
            <a:spAutoFit/>
          </a:bodyPr>
          <a:lstStyle/>
          <a:p>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Địa</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Địa</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phẳng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thuận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lợi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xây</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dưng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sở</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giao</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đô</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thị</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ba</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dan,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xám</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phù</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sa</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cổ</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thuận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lợi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trồng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cây</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CN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lâu</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quy</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mô</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3" name="TextBox 12">
            <a:extLst>
              <a:ext uri="{FF2B5EF4-FFF2-40B4-BE49-F238E27FC236}">
                <a16:creationId xmlns:a16="http://schemas.microsoft.com/office/drawing/2014/main" id="{A5242F7A-861A-8C6D-087C-5311E4318505}"/>
              </a:ext>
            </a:extLst>
          </p:cNvPr>
          <p:cNvSpPr txBox="1"/>
          <p:nvPr/>
        </p:nvSpPr>
        <p:spPr>
          <a:xfrm>
            <a:off x="68401" y="4238251"/>
            <a:ext cx="5875200" cy="1569660"/>
          </a:xfrm>
          <a:prstGeom prst="rect">
            <a:avLst/>
          </a:prstGeom>
          <a:noFill/>
        </p:spPr>
        <p:txBody>
          <a:bodyPr wrap="square">
            <a:spAutoFit/>
          </a:bodyPr>
          <a:lstStyle/>
          <a:p>
            <a:pPr algn="just"/>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hậu</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cận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xích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đạo</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gió</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nóng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quanh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mưa</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khô</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rõ</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rệt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ít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tai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kinh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quanh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72436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2" dur="500"/>
                                        <p:tgtEl>
                                          <p:spTgt spid="10">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6" dur="500"/>
                                        <p:tgtEl>
                                          <p:spTgt spid="10">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20" dur="500"/>
                                        <p:tgtEl>
                                          <p:spTgt spid="1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E9D0FF7-A4FD-5AE4-76F2-94A0E0D3594B}"/>
              </a:ext>
            </a:extLst>
          </p:cNvPr>
          <p:cNvGraphicFramePr>
            <a:graphicFrameLocks noGrp="1"/>
          </p:cNvGraphicFramePr>
          <p:nvPr>
            <p:extLst>
              <p:ext uri="{D42A27DB-BD31-4B8C-83A1-F6EECF244321}">
                <p14:modId xmlns:p14="http://schemas.microsoft.com/office/powerpoint/2010/main" val="844495512"/>
              </p:ext>
            </p:extLst>
          </p:nvPr>
        </p:nvGraphicFramePr>
        <p:xfrm>
          <a:off x="95249" y="149225"/>
          <a:ext cx="7105652" cy="4947831"/>
        </p:xfrm>
        <a:graphic>
          <a:graphicData uri="http://schemas.openxmlformats.org/drawingml/2006/table">
            <a:tbl>
              <a:tblPr firstRow="1" firstCol="1" bandRow="1">
                <a:tableStyleId>{5C22544A-7EE6-4342-B048-85BDC9FD1C3A}</a:tableStyleId>
              </a:tblPr>
              <a:tblGrid>
                <a:gridCol w="1785916">
                  <a:extLst>
                    <a:ext uri="{9D8B030D-6E8A-4147-A177-3AD203B41FA5}">
                      <a16:colId xmlns:a16="http://schemas.microsoft.com/office/drawing/2014/main" val="1342177299"/>
                    </a:ext>
                  </a:extLst>
                </a:gridCol>
                <a:gridCol w="2497078">
                  <a:extLst>
                    <a:ext uri="{9D8B030D-6E8A-4147-A177-3AD203B41FA5}">
                      <a16:colId xmlns:a16="http://schemas.microsoft.com/office/drawing/2014/main" val="1624361332"/>
                    </a:ext>
                  </a:extLst>
                </a:gridCol>
                <a:gridCol w="2822658">
                  <a:extLst>
                    <a:ext uri="{9D8B030D-6E8A-4147-A177-3AD203B41FA5}">
                      <a16:colId xmlns:a16="http://schemas.microsoft.com/office/drawing/2014/main" val="2405056054"/>
                    </a:ext>
                  </a:extLst>
                </a:gridCol>
              </a:tblGrid>
              <a:tr h="1334497">
                <a:tc>
                  <a:txBody>
                    <a:bodyPr/>
                    <a:lstStyle/>
                    <a:p>
                      <a:pPr>
                        <a:lnSpc>
                          <a:spcPct val="115000"/>
                        </a:lnSpc>
                        <a:spcAft>
                          <a:spcPts val="800"/>
                        </a:spcAft>
                      </a:pPr>
                      <a:r>
                        <a:rPr lang="en-US" sz="2000" kern="100" dirty="0" err="1">
                          <a:effectLst/>
                          <a:latin typeface="Times New Roman" panose="02020603050405020304" pitchFamily="18" charset="0"/>
                          <a:cs typeface="Times New Roman" panose="02020603050405020304" pitchFamily="18" charset="0"/>
                        </a:rPr>
                        <a:t>Yếu</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tố</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tự</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nhiên</a:t>
                      </a:r>
                      <a:r>
                        <a:rPr lang="en-US" sz="2000" kern="100" dirty="0">
                          <a:effectLst/>
                          <a:latin typeface="Times New Roman" panose="02020603050405020304" pitchFamily="18" charset="0"/>
                          <a:cs typeface="Times New Roman" panose="02020603050405020304" pitchFamily="18" charset="0"/>
                        </a:rPr>
                        <a:t> </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800"/>
                        </a:spcAft>
                      </a:pPr>
                      <a:r>
                        <a:rPr lang="en-US" sz="2000" kern="100" dirty="0" err="1">
                          <a:effectLst/>
                          <a:latin typeface="Times New Roman" panose="02020603050405020304" pitchFamily="18" charset="0"/>
                          <a:cs typeface="Times New Roman" panose="02020603050405020304" pitchFamily="18" charset="0"/>
                        </a:rPr>
                        <a:t>Đặc</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điểm</a:t>
                      </a:r>
                      <a:r>
                        <a:rPr lang="en-US" sz="2000" kern="100" dirty="0">
                          <a:effectLst/>
                          <a:latin typeface="Times New Roman" panose="02020603050405020304" pitchFamily="18" charset="0"/>
                          <a:cs typeface="Times New Roman" panose="02020603050405020304" pitchFamily="18" charset="0"/>
                        </a:rPr>
                        <a:t> </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800"/>
                        </a:spcAft>
                      </a:pPr>
                      <a:r>
                        <a:rPr lang="en-US" sz="2000" kern="100" dirty="0" err="1">
                          <a:effectLst/>
                          <a:latin typeface="Times New Roman" panose="02020603050405020304" pitchFamily="18" charset="0"/>
                          <a:cs typeface="Times New Roman" panose="02020603050405020304" pitchFamily="18" charset="0"/>
                        </a:rPr>
                        <a:t>Thế</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mạnh</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đối</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với</a:t>
                      </a:r>
                      <a:br>
                        <a:rPr lang="en-US" sz="2000" kern="100" dirty="0">
                          <a:effectLst/>
                          <a:latin typeface="Times New Roman" panose="02020603050405020304" pitchFamily="18" charset="0"/>
                          <a:cs typeface="Times New Roman" panose="02020603050405020304" pitchFamily="18" charset="0"/>
                        </a:rPr>
                      </a:br>
                      <a:r>
                        <a:rPr lang="en-US" sz="2000" kern="100" dirty="0" err="1">
                          <a:effectLst/>
                          <a:latin typeface="Times New Roman" panose="02020603050405020304" pitchFamily="18" charset="0"/>
                          <a:cs typeface="Times New Roman" panose="02020603050405020304" pitchFamily="18" charset="0"/>
                        </a:rPr>
                        <a:t>phát</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triển</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kinh</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tế</a:t>
                      </a:r>
                      <a:r>
                        <a:rPr lang="en-US" sz="2000" kern="100" dirty="0">
                          <a:effectLst/>
                          <a:latin typeface="Times New Roman" panose="02020603050405020304" pitchFamily="18" charset="0"/>
                          <a:cs typeface="Times New Roman" panose="02020603050405020304" pitchFamily="18" charset="0"/>
                        </a:rPr>
                        <a:t> </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94555479"/>
                  </a:ext>
                </a:extLst>
              </a:tr>
              <a:tr h="1821453">
                <a:tc>
                  <a:txBody>
                    <a:bodyPr/>
                    <a:lstStyle/>
                    <a:p>
                      <a:pPr>
                        <a:lnSpc>
                          <a:spcPct val="115000"/>
                        </a:lnSpc>
                        <a:spcAft>
                          <a:spcPts val="800"/>
                        </a:spcAft>
                      </a:pPr>
                      <a:r>
                        <a:rPr lang="en-US" sz="2000" kern="100" dirty="0" err="1">
                          <a:effectLst/>
                          <a:latin typeface="Times New Roman" panose="02020603050405020304" pitchFamily="18" charset="0"/>
                          <a:cs typeface="Times New Roman" panose="02020603050405020304" pitchFamily="18" charset="0"/>
                        </a:rPr>
                        <a:t>Nước</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pPr>
                      <a:endParaRPr lang="en-US" sz="2000" kern="1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pPr>
                      <a:endParaRPr lang="en-US" sz="2000" kern="100" dirty="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985453468"/>
                  </a:ext>
                </a:extLst>
              </a:tr>
              <a:tr h="1791881">
                <a:tc>
                  <a:txBody>
                    <a:bodyPr/>
                    <a:lstStyle/>
                    <a:p>
                      <a:pPr>
                        <a:lnSpc>
                          <a:spcPct val="115000"/>
                        </a:lnSpc>
                        <a:spcAft>
                          <a:spcPts val="800"/>
                        </a:spcAft>
                      </a:pPr>
                      <a:r>
                        <a:rPr lang="en-US" sz="2000" kern="100" dirty="0">
                          <a:effectLst/>
                          <a:latin typeface="Times New Roman" panose="02020603050405020304" pitchFamily="18" charset="0"/>
                          <a:cs typeface="Times New Roman" panose="02020603050405020304" pitchFamily="18" charset="0"/>
                        </a:rPr>
                        <a:t>Sinh </a:t>
                      </a:r>
                      <a:r>
                        <a:rPr lang="en-US" sz="2000" kern="100" dirty="0" err="1">
                          <a:effectLst/>
                          <a:latin typeface="Times New Roman" panose="02020603050405020304" pitchFamily="18" charset="0"/>
                          <a:cs typeface="Times New Roman" panose="02020603050405020304" pitchFamily="18" charset="0"/>
                        </a:rPr>
                        <a:t>vật</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pPr>
                      <a:endParaRPr lang="en-US" sz="2000" kern="100" dirty="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pPr>
                      <a:endParaRPr lang="en-US" sz="2000" kern="100" dirty="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704629348"/>
                  </a:ext>
                </a:extLst>
              </a:tr>
            </a:tbl>
          </a:graphicData>
        </a:graphic>
      </p:graphicFrame>
      <p:sp>
        <p:nvSpPr>
          <p:cNvPr id="6" name="TextBox 5">
            <a:extLst>
              <a:ext uri="{FF2B5EF4-FFF2-40B4-BE49-F238E27FC236}">
                <a16:creationId xmlns:a16="http://schemas.microsoft.com/office/drawing/2014/main" id="{CE48EB29-2B51-D6E1-7EA3-86C6322187B8}"/>
              </a:ext>
            </a:extLst>
          </p:cNvPr>
          <p:cNvSpPr txBox="1"/>
          <p:nvPr/>
        </p:nvSpPr>
        <p:spPr>
          <a:xfrm>
            <a:off x="1933575" y="1596509"/>
            <a:ext cx="2438399" cy="1569660"/>
          </a:xfrm>
          <a:prstGeom prst="rect">
            <a:avLst/>
          </a:prstGeom>
          <a:noFill/>
        </p:spPr>
        <p:txBody>
          <a:bodyPr wrap="square">
            <a:spAutoFit/>
          </a:bodyPr>
          <a:lstStyle/>
          <a:p>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Dồi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dào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sông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hồ</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lớn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suối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khoáng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vi-VN" sz="2400" dirty="0"/>
          </a:p>
        </p:txBody>
      </p:sp>
      <p:sp>
        <p:nvSpPr>
          <p:cNvPr id="8" name="TextBox 7">
            <a:extLst>
              <a:ext uri="{FF2B5EF4-FFF2-40B4-BE49-F238E27FC236}">
                <a16:creationId xmlns:a16="http://schemas.microsoft.com/office/drawing/2014/main" id="{FE15D25C-D28A-518D-D133-47F1CB5DFB44}"/>
              </a:ext>
            </a:extLst>
          </p:cNvPr>
          <p:cNvSpPr txBox="1"/>
          <p:nvPr/>
        </p:nvSpPr>
        <p:spPr>
          <a:xfrm>
            <a:off x="4371974" y="1672202"/>
            <a:ext cx="2828927" cy="1569660"/>
          </a:xfrm>
          <a:prstGeom prst="rect">
            <a:avLst/>
          </a:prstGeom>
          <a:noFill/>
        </p:spPr>
        <p:txBody>
          <a:bodyPr wrap="square">
            <a:spAutoFit/>
          </a:bodyPr>
          <a:lstStyle/>
          <a:p>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thủy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thủy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giao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thủy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Du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a:t>
            </a:r>
          </a:p>
        </p:txBody>
      </p:sp>
      <p:grpSp>
        <p:nvGrpSpPr>
          <p:cNvPr id="13" name="Group 12">
            <a:extLst>
              <a:ext uri="{FF2B5EF4-FFF2-40B4-BE49-F238E27FC236}">
                <a16:creationId xmlns:a16="http://schemas.microsoft.com/office/drawing/2014/main" id="{945ADE22-4870-E0BA-56C9-ABCBE3732274}"/>
              </a:ext>
            </a:extLst>
          </p:cNvPr>
          <p:cNvGrpSpPr/>
          <p:nvPr/>
        </p:nvGrpSpPr>
        <p:grpSpPr>
          <a:xfrm>
            <a:off x="7228702" y="130054"/>
            <a:ext cx="4868050" cy="3298946"/>
            <a:chOff x="7228702" y="130054"/>
            <a:chExt cx="4868050" cy="3298946"/>
          </a:xfrm>
        </p:grpSpPr>
        <p:pic>
          <p:nvPicPr>
            <p:cNvPr id="9" name="Picture 2" descr="Sông Đồng Nai – CVD">
              <a:extLst>
                <a:ext uri="{FF2B5EF4-FFF2-40B4-BE49-F238E27FC236}">
                  <a16:creationId xmlns:a16="http://schemas.microsoft.com/office/drawing/2014/main" id="{A52A4BA0-F25F-9A42-E7E0-1419C6C279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8702" y="130054"/>
              <a:ext cx="4868050" cy="329894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C1A42D8-0E0F-04D7-64BD-42903DE1061E}"/>
                </a:ext>
              </a:extLst>
            </p:cNvPr>
            <p:cNvSpPr txBox="1"/>
            <p:nvPr/>
          </p:nvSpPr>
          <p:spPr>
            <a:xfrm>
              <a:off x="8724899" y="2966114"/>
              <a:ext cx="2171701" cy="400110"/>
            </a:xfrm>
            <a:prstGeom prst="rect">
              <a:avLst/>
            </a:prstGeom>
            <a:noFill/>
          </p:spPr>
          <p:txBody>
            <a:bodyPr wrap="square" rtlCol="0">
              <a:spAutoFit/>
            </a:bodyPr>
            <a:lstStyle/>
            <a:p>
              <a:r>
                <a:rPr lang="en-US" sz="2000" b="1" dirty="0" err="1">
                  <a:solidFill>
                    <a:schemeClr val="bg1"/>
                  </a:solidFill>
                  <a:latin typeface="Times New Roman" panose="02020603050405020304" pitchFamily="18" charset="0"/>
                  <a:cs typeface="Times New Roman" panose="02020603050405020304" pitchFamily="18" charset="0"/>
                </a:rPr>
                <a:t>Sông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Đồng</a:t>
              </a:r>
              <a:r>
                <a:rPr lang="en-US" sz="2000" b="1" dirty="0">
                  <a:solidFill>
                    <a:schemeClr val="bg1"/>
                  </a:solidFill>
                  <a:latin typeface="Times New Roman" panose="02020603050405020304" pitchFamily="18" charset="0"/>
                  <a:cs typeface="Times New Roman" panose="02020603050405020304" pitchFamily="18" charset="0"/>
                </a:rPr>
                <a:t> Nai</a:t>
              </a:r>
            </a:p>
          </p:txBody>
        </p:sp>
      </p:grpSp>
      <p:grpSp>
        <p:nvGrpSpPr>
          <p:cNvPr id="14" name="Group 13">
            <a:extLst>
              <a:ext uri="{FF2B5EF4-FFF2-40B4-BE49-F238E27FC236}">
                <a16:creationId xmlns:a16="http://schemas.microsoft.com/office/drawing/2014/main" id="{457D59EB-3E49-0AB6-47C5-52F90B1CBCA7}"/>
              </a:ext>
            </a:extLst>
          </p:cNvPr>
          <p:cNvGrpSpPr/>
          <p:nvPr/>
        </p:nvGrpSpPr>
        <p:grpSpPr>
          <a:xfrm>
            <a:off x="7228701" y="3654525"/>
            <a:ext cx="4868050" cy="3073421"/>
            <a:chOff x="7228701" y="3654525"/>
            <a:chExt cx="4868050" cy="2885061"/>
          </a:xfrm>
        </p:grpSpPr>
        <p:pic>
          <p:nvPicPr>
            <p:cNvPr id="11" name="Picture 2" descr="Công ty TNHH MTV Khai thác thủy lợi Dầu Tiếng - Phước Hòa: Quản lý và khai  thác hiệu quả hệ thống thủy lợi Dầu Tiếng | Trang Thông tin điện tử">
              <a:extLst>
                <a:ext uri="{FF2B5EF4-FFF2-40B4-BE49-F238E27FC236}">
                  <a16:creationId xmlns:a16="http://schemas.microsoft.com/office/drawing/2014/main" id="{B6141EBB-8EDF-503A-F185-245C69560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8701" y="3654525"/>
              <a:ext cx="4868050" cy="288506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86E5DE2-C9D9-6D54-035D-E527E75EF131}"/>
                </a:ext>
              </a:extLst>
            </p:cNvPr>
            <p:cNvSpPr txBox="1"/>
            <p:nvPr/>
          </p:nvSpPr>
          <p:spPr>
            <a:xfrm>
              <a:off x="8877299" y="6002229"/>
              <a:ext cx="2171701" cy="400110"/>
            </a:xfrm>
            <a:prstGeom prst="rect">
              <a:avLst/>
            </a:prstGeom>
            <a:noFill/>
          </p:spPr>
          <p:txBody>
            <a:bodyPr wrap="square" rtlCol="0">
              <a:spAutoFit/>
            </a:bodyPr>
            <a:lstStyle/>
            <a:p>
              <a:r>
                <a:rPr lang="en-US" sz="2000" b="1" dirty="0" err="1">
                  <a:solidFill>
                    <a:schemeClr val="bg1"/>
                  </a:solidFill>
                  <a:latin typeface="Times New Roman" panose="02020603050405020304" pitchFamily="18" charset="0"/>
                  <a:cs typeface="Times New Roman" panose="02020603050405020304" pitchFamily="18" charset="0"/>
                </a:rPr>
                <a:t>Hồ</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Dầu</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Tiếng</a:t>
              </a:r>
              <a:endParaRPr lang="en-US" sz="2000" b="1" dirty="0">
                <a:solidFill>
                  <a:schemeClr val="bg1"/>
                </a:solidFill>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9523E2FD-1044-C9E1-6B90-40CD481F20DD}"/>
              </a:ext>
            </a:extLst>
          </p:cNvPr>
          <p:cNvGrpSpPr/>
          <p:nvPr/>
        </p:nvGrpSpPr>
        <p:grpSpPr>
          <a:xfrm>
            <a:off x="7228701" y="130054"/>
            <a:ext cx="4895852" cy="3482921"/>
            <a:chOff x="7228701" y="130055"/>
            <a:chExt cx="4895852" cy="3298946"/>
          </a:xfrm>
        </p:grpSpPr>
        <p:pic>
          <p:nvPicPr>
            <p:cNvPr id="15" name="Picture 4" descr="Lượng nước tăng lên, Thủy điện Trị An phát điện ổn định trở lại | Vietnam+  (VietnamPlus)">
              <a:extLst>
                <a:ext uri="{FF2B5EF4-FFF2-40B4-BE49-F238E27FC236}">
                  <a16:creationId xmlns:a16="http://schemas.microsoft.com/office/drawing/2014/main" id="{AD90AC64-733C-663D-F8BB-8F09D7C944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8701" y="130055"/>
              <a:ext cx="4895852" cy="329894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8B3161E-A2D2-B8A3-FFF2-F671189D51AC}"/>
                </a:ext>
              </a:extLst>
            </p:cNvPr>
            <p:cNvSpPr txBox="1"/>
            <p:nvPr/>
          </p:nvSpPr>
          <p:spPr>
            <a:xfrm>
              <a:off x="9029699" y="2974156"/>
              <a:ext cx="2171701" cy="400110"/>
            </a:xfrm>
            <a:prstGeom prst="rect">
              <a:avLst/>
            </a:prstGeom>
            <a:noFill/>
          </p:spPr>
          <p:txBody>
            <a:bodyPr wrap="square" rtlCol="0">
              <a:spAutoFit/>
            </a:bodyPr>
            <a:lstStyle/>
            <a:p>
              <a:r>
                <a:rPr lang="en-US" sz="2000" b="1" dirty="0" err="1">
                  <a:solidFill>
                    <a:schemeClr val="bg1"/>
                  </a:solidFill>
                  <a:latin typeface="Times New Roman" panose="02020603050405020304" pitchFamily="18" charset="0"/>
                  <a:cs typeface="Times New Roman" panose="02020603050405020304" pitchFamily="18" charset="0"/>
                </a:rPr>
                <a:t>Hồ</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Trị</a:t>
              </a:r>
              <a:r>
                <a:rPr lang="en-US" sz="2000" b="1" dirty="0">
                  <a:solidFill>
                    <a:schemeClr val="bg1"/>
                  </a:solidFill>
                  <a:latin typeface="Times New Roman" panose="02020603050405020304" pitchFamily="18" charset="0"/>
                  <a:cs typeface="Times New Roman" panose="02020603050405020304" pitchFamily="18" charset="0"/>
                </a:rPr>
                <a:t> An</a:t>
              </a:r>
            </a:p>
          </p:txBody>
        </p:sp>
      </p:grpSp>
      <p:grpSp>
        <p:nvGrpSpPr>
          <p:cNvPr id="20" name="Group 19">
            <a:extLst>
              <a:ext uri="{FF2B5EF4-FFF2-40B4-BE49-F238E27FC236}">
                <a16:creationId xmlns:a16="http://schemas.microsoft.com/office/drawing/2014/main" id="{50A5C895-4453-D0FA-8A73-C03D2D81C43E}"/>
              </a:ext>
            </a:extLst>
          </p:cNvPr>
          <p:cNvGrpSpPr/>
          <p:nvPr/>
        </p:nvGrpSpPr>
        <p:grpSpPr>
          <a:xfrm>
            <a:off x="7228701" y="3654524"/>
            <a:ext cx="4868050" cy="3073421"/>
            <a:chOff x="7228701" y="3654524"/>
            <a:chExt cx="4868050" cy="3073421"/>
          </a:xfrm>
        </p:grpSpPr>
        <p:pic>
          <p:nvPicPr>
            <p:cNvPr id="18" name="Picture 2" descr="Suối Khoáng Nóng Bình Châu Giá Vé Và Kinh Nghiệm Du Lịch Mới #1">
              <a:extLst>
                <a:ext uri="{FF2B5EF4-FFF2-40B4-BE49-F238E27FC236}">
                  <a16:creationId xmlns:a16="http://schemas.microsoft.com/office/drawing/2014/main" id="{40D2A128-AE3C-89DD-5C43-1EBF578657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8701" y="3654524"/>
              <a:ext cx="4868050" cy="307342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9CCAFCF-A7D3-CAC4-BE7E-35DEDA5B8AC2}"/>
                </a:ext>
              </a:extLst>
            </p:cNvPr>
            <p:cNvSpPr txBox="1"/>
            <p:nvPr/>
          </p:nvSpPr>
          <p:spPr>
            <a:xfrm>
              <a:off x="8505825" y="6223176"/>
              <a:ext cx="3057525" cy="400110"/>
            </a:xfrm>
            <a:prstGeom prst="rect">
              <a:avLst/>
            </a:prstGeom>
            <a:noFill/>
          </p:spPr>
          <p:txBody>
            <a:bodyPr wrap="square" rtlCol="0">
              <a:spAutoFit/>
            </a:bodyPr>
            <a:lstStyle/>
            <a:p>
              <a:r>
                <a:rPr lang="en-US" sz="2000" b="1" dirty="0" err="1">
                  <a:solidFill>
                    <a:schemeClr val="bg1"/>
                  </a:solidFill>
                  <a:latin typeface="Times New Roman" panose="02020603050405020304" pitchFamily="18" charset="0"/>
                  <a:cs typeface="Times New Roman" panose="02020603050405020304" pitchFamily="18" charset="0"/>
                </a:rPr>
                <a:t>Nước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khoáng</a:t>
              </a:r>
              <a:r>
                <a:rPr lang="en-US" sz="2000" b="1" dirty="0">
                  <a:solidFill>
                    <a:schemeClr val="bg1"/>
                  </a:solidFill>
                  <a:latin typeface="Times New Roman" panose="02020603050405020304" pitchFamily="18" charset="0"/>
                  <a:cs typeface="Times New Roman" panose="02020603050405020304" pitchFamily="18" charset="0"/>
                </a:rPr>
                <a:t> Bình Châu</a:t>
              </a:r>
            </a:p>
          </p:txBody>
        </p:sp>
      </p:grpSp>
      <p:sp>
        <p:nvSpPr>
          <p:cNvPr id="22" name="TextBox 21">
            <a:extLst>
              <a:ext uri="{FF2B5EF4-FFF2-40B4-BE49-F238E27FC236}">
                <a16:creationId xmlns:a16="http://schemas.microsoft.com/office/drawing/2014/main" id="{C06D2234-571B-E9DD-640D-A16EA1B63C1E}"/>
              </a:ext>
            </a:extLst>
          </p:cNvPr>
          <p:cNvSpPr txBox="1"/>
          <p:nvPr/>
        </p:nvSpPr>
        <p:spPr>
          <a:xfrm>
            <a:off x="1933575" y="3429000"/>
            <a:ext cx="2181225" cy="1569660"/>
          </a:xfrm>
          <a:prstGeom prst="rect">
            <a:avLst/>
          </a:prstGeom>
          <a:noFill/>
        </p:spPr>
        <p:txBody>
          <a:bodyPr wrap="square">
            <a:spAutoFit/>
          </a:bodyPr>
          <a:lstStyle/>
          <a:p>
            <a:r>
              <a:rPr lang="en-US" sz="2400" dirty="0" err="1">
                <a:latin typeface="Times New Roman" panose="02020603050405020304" pitchFamily="18" charset="0"/>
                <a:cs typeface="Times New Roman" panose="02020603050405020304" pitchFamily="18" charset="0"/>
              </a:rPr>
              <a:t>đa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vườn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quyển</a:t>
            </a:r>
            <a:endParaRPr lang="en-US" sz="2400" dirty="0"/>
          </a:p>
        </p:txBody>
      </p:sp>
      <p:grpSp>
        <p:nvGrpSpPr>
          <p:cNvPr id="23" name="Group 22">
            <a:extLst>
              <a:ext uri="{FF2B5EF4-FFF2-40B4-BE49-F238E27FC236}">
                <a16:creationId xmlns:a16="http://schemas.microsoft.com/office/drawing/2014/main" id="{DC2130FE-BFB0-701D-BF1A-A59FC26388F9}"/>
              </a:ext>
            </a:extLst>
          </p:cNvPr>
          <p:cNvGrpSpPr/>
          <p:nvPr/>
        </p:nvGrpSpPr>
        <p:grpSpPr>
          <a:xfrm>
            <a:off x="7242602" y="118865"/>
            <a:ext cx="4895852" cy="3477871"/>
            <a:chOff x="6227936" y="991287"/>
            <a:chExt cx="4895852" cy="3321323"/>
          </a:xfrm>
        </p:grpSpPr>
        <p:pic>
          <p:nvPicPr>
            <p:cNvPr id="24" name="Picture 2" descr="Về với Cát Tiên">
              <a:extLst>
                <a:ext uri="{FF2B5EF4-FFF2-40B4-BE49-F238E27FC236}">
                  <a16:creationId xmlns:a16="http://schemas.microsoft.com/office/drawing/2014/main" id="{831B61D8-DA0C-1C63-FB26-206D36AC33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7936" y="991287"/>
              <a:ext cx="4895852" cy="332132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819E8E81-7A01-2908-0634-AE9B9BD8C19A}"/>
                </a:ext>
              </a:extLst>
            </p:cNvPr>
            <p:cNvSpPr txBox="1"/>
            <p:nvPr/>
          </p:nvSpPr>
          <p:spPr>
            <a:xfrm>
              <a:off x="7218503" y="3275917"/>
              <a:ext cx="3487761" cy="461665"/>
            </a:xfrm>
            <a:prstGeom prst="rect">
              <a:avLst/>
            </a:prstGeom>
            <a:noFill/>
          </p:spPr>
          <p:txBody>
            <a:bodyPr wrap="square">
              <a:spAutoFit/>
            </a:bodyPr>
            <a:lstStyle/>
            <a:p>
              <a:pPr algn="ctr"/>
              <a:r>
                <a:rPr lang="en-VN" sz="2400" b="1" dirty="0">
                  <a:solidFill>
                    <a:schemeClr val="bg1"/>
                  </a:solidFill>
                  <a:effectLst/>
                  <a:latin typeface="Times New Roman" panose="02020603050405020304" pitchFamily="18" charset="0"/>
                  <a:ea typeface="Times New Roman" panose="02020603050405020304" pitchFamily="18" charset="0"/>
                </a:rPr>
                <a:t>Cát Tiên</a:t>
              </a:r>
              <a:endParaRPr lang="en-VN" sz="2400" dirty="0">
                <a:solidFill>
                  <a:schemeClr val="bg1"/>
                </a:solidFill>
              </a:endParaRPr>
            </a:p>
          </p:txBody>
        </p:sp>
      </p:grpSp>
      <p:grpSp>
        <p:nvGrpSpPr>
          <p:cNvPr id="26" name="Group 25">
            <a:extLst>
              <a:ext uri="{FF2B5EF4-FFF2-40B4-BE49-F238E27FC236}">
                <a16:creationId xmlns:a16="http://schemas.microsoft.com/office/drawing/2014/main" id="{695B2F6B-8266-84C9-11C0-A448EF223F24}"/>
              </a:ext>
            </a:extLst>
          </p:cNvPr>
          <p:cNvGrpSpPr/>
          <p:nvPr/>
        </p:nvGrpSpPr>
        <p:grpSpPr>
          <a:xfrm>
            <a:off x="7228702" y="3654524"/>
            <a:ext cx="4895850" cy="3073421"/>
            <a:chOff x="5875506" y="912211"/>
            <a:chExt cx="4895850" cy="3073421"/>
          </a:xfrm>
        </p:grpSpPr>
        <p:pic>
          <p:nvPicPr>
            <p:cNvPr id="27" name="Picture 2" descr="Vườn quốc gia Bù Gia Mập, lá phổi xanh của vùng Đông Nam Bộ">
              <a:extLst>
                <a:ext uri="{FF2B5EF4-FFF2-40B4-BE49-F238E27FC236}">
                  <a16:creationId xmlns:a16="http://schemas.microsoft.com/office/drawing/2014/main" id="{A5328D1D-8413-C91B-1F02-6CA761F7C5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5506" y="912211"/>
              <a:ext cx="4895850" cy="3073421"/>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5CCD7B1C-3BFA-5BDC-A853-D443EF7F961D}"/>
                </a:ext>
              </a:extLst>
            </p:cNvPr>
            <p:cNvSpPr txBox="1"/>
            <p:nvPr/>
          </p:nvSpPr>
          <p:spPr>
            <a:xfrm>
              <a:off x="7260539" y="3161586"/>
              <a:ext cx="2841704" cy="461665"/>
            </a:xfrm>
            <a:prstGeom prst="rect">
              <a:avLst/>
            </a:prstGeom>
            <a:noFill/>
          </p:spPr>
          <p:txBody>
            <a:bodyPr wrap="square">
              <a:spAutoFit/>
            </a:bodyPr>
            <a:lstStyle/>
            <a:p>
              <a:pPr algn="ctr"/>
              <a:r>
                <a:rPr lang="en-VN" sz="2400" b="1" dirty="0">
                  <a:solidFill>
                    <a:srgbClr val="FF0000"/>
                  </a:solidFill>
                  <a:effectLst/>
                  <a:latin typeface="Times New Roman" panose="02020603050405020304" pitchFamily="18" charset="0"/>
                  <a:ea typeface="Times New Roman" panose="02020603050405020304" pitchFamily="18" charset="0"/>
                </a:rPr>
                <a:t>Bù Gia Mập</a:t>
              </a:r>
              <a:endParaRPr lang="en-VN" sz="2400" dirty="0">
                <a:solidFill>
                  <a:srgbClr val="FF0000"/>
                </a:solidFill>
              </a:endParaRPr>
            </a:p>
          </p:txBody>
        </p:sp>
      </p:grpSp>
      <p:sp>
        <p:nvSpPr>
          <p:cNvPr id="29" name="TextBox 28">
            <a:extLst>
              <a:ext uri="{FF2B5EF4-FFF2-40B4-BE49-F238E27FC236}">
                <a16:creationId xmlns:a16="http://schemas.microsoft.com/office/drawing/2014/main" id="{EA09E6A5-0B94-555C-BF63-20DC96FCA9C6}"/>
              </a:ext>
            </a:extLst>
          </p:cNvPr>
          <p:cNvSpPr txBox="1"/>
          <p:nvPr/>
        </p:nvSpPr>
        <p:spPr>
          <a:xfrm>
            <a:off x="4569909" y="3540947"/>
            <a:ext cx="2459541" cy="1477328"/>
          </a:xfrm>
          <a:prstGeom prst="rect">
            <a:avLst/>
          </a:prstGeom>
          <a:noFill/>
        </p:spPr>
        <p:txBody>
          <a:bodyPr wrap="square" rtlCol="0">
            <a:spAutoFit/>
          </a:bodyPr>
          <a:lstStyle/>
          <a:p>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tồn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lịch</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endParaRPr lang="vi-VN" dirty="0"/>
          </a:p>
        </p:txBody>
      </p:sp>
    </p:spTree>
    <p:extLst>
      <p:ext uri="{BB962C8B-B14F-4D97-AF65-F5344CB8AC3E}">
        <p14:creationId xmlns:p14="http://schemas.microsoft.com/office/powerpoint/2010/main" val="208348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500"/>
                                        <p:tgtEl>
                                          <p:spTgt spid="14"/>
                                        </p:tgtEl>
                                      </p:cBhvr>
                                    </p:animEffect>
                                  </p:childTnLst>
                                </p:cTn>
                              </p:par>
                              <p:par>
                                <p:cTn id="13" presetID="6" presetClass="entr" presetSubtype="16"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randombar(horizont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randombar(horizontal)">
                                      <p:cBhvr>
                                        <p:cTn id="38" dur="500"/>
                                        <p:tgtEl>
                                          <p:spTgt spid="23"/>
                                        </p:tgtEl>
                                      </p:cBhvr>
                                    </p:animEffect>
                                  </p:childTnLst>
                                </p:cTn>
                              </p:par>
                              <p:par>
                                <p:cTn id="39" presetID="14" presetClass="entr" presetSubtype="1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randombar(horizontal)">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down)">
                                      <p:cBhvr>
                                        <p:cTn id="4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22"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DF447-6846-1F5D-B280-004F2A0256B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B3239A5-A1EA-C04E-C8B4-22C318327A20}"/>
              </a:ext>
            </a:extLst>
          </p:cNvPr>
          <p:cNvSpPr txBox="1"/>
          <p:nvPr/>
        </p:nvSpPr>
        <p:spPr>
          <a:xfrm>
            <a:off x="1637572" y="21258"/>
            <a:ext cx="7523053" cy="523220"/>
          </a:xfrm>
          <a:prstGeom prst="rect">
            <a:avLst/>
          </a:prstGeom>
          <a:noFill/>
        </p:spPr>
        <p:txBody>
          <a:bodyPr wrap="square">
            <a:spAutoFit/>
          </a:bodyPr>
          <a:lstStyle/>
          <a:p>
            <a:r>
              <a:rPr lang="pl-PL" sz="2400" b="1" dirty="0">
                <a:effectLst/>
                <a:latin typeface="Times New Roman" panose="02020603050405020304" pitchFamily="18" charset="0"/>
                <a:ea typeface="Times New Roman" panose="02020603050405020304" pitchFamily="18" charset="0"/>
              </a:rPr>
              <a:t>Tiết </a:t>
            </a:r>
            <a:r>
              <a:rPr lang="en-US" sz="2400" b="1" dirty="0">
                <a:effectLst/>
                <a:latin typeface="Times New Roman" panose="02020603050405020304" pitchFamily="18" charset="0"/>
                <a:ea typeface="Times New Roman" panose="02020603050405020304" pitchFamily="18" charset="0"/>
              </a:rPr>
              <a:t>38,</a:t>
            </a:r>
            <a:r>
              <a:rPr lang="en-US" sz="2400" b="1" dirty="0">
                <a:latin typeface="Times New Roman" panose="02020603050405020304" pitchFamily="18" charset="0"/>
                <a:ea typeface="Times New Roman" panose="02020603050405020304" pitchFamily="18" charset="0"/>
              </a:rPr>
              <a:t> </a:t>
            </a:r>
            <a:r>
              <a:rPr lang="en-US" sz="2400" b="1" dirty="0">
                <a:effectLst/>
                <a:latin typeface="Times New Roman" panose="02020603050405020304" pitchFamily="18" charset="0"/>
                <a:ea typeface="Times New Roman" panose="02020603050405020304" pitchFamily="18" charset="0"/>
              </a:rPr>
              <a:t>39, 40</a:t>
            </a:r>
            <a:r>
              <a:rPr lang="pl-PL" sz="2400" b="1" dirty="0">
                <a:effectLst/>
                <a:latin typeface="Times New Roman" panose="02020603050405020304" pitchFamily="18" charset="0"/>
                <a:ea typeface="Times New Roman" panose="02020603050405020304" pitchFamily="18" charset="0"/>
              </a:rPr>
              <a:t>       </a:t>
            </a:r>
            <a:r>
              <a:rPr lang="pl-PL" sz="2800" i="1" dirty="0">
                <a:effectLst/>
                <a:latin typeface="Times New Roman" panose="02020603050405020304" pitchFamily="18" charset="0"/>
                <a:ea typeface="Times New Roman" panose="02020603050405020304" pitchFamily="18" charset="0"/>
              </a:rPr>
              <a:t>Bài</a:t>
            </a:r>
            <a:r>
              <a:rPr lang="en-US" sz="2800" i="1" dirty="0">
                <a:effectLst/>
                <a:latin typeface="Times New Roman" panose="02020603050405020304" pitchFamily="18" charset="0"/>
                <a:ea typeface="Times New Roman" panose="02020603050405020304" pitchFamily="18" charset="0"/>
              </a:rPr>
              <a:t>19</a:t>
            </a:r>
            <a:r>
              <a:rPr lang="pl-PL" sz="2400" i="1" dirty="0">
                <a:effectLst/>
                <a:latin typeface="Times New Roman" panose="02020603050405020304" pitchFamily="18" charset="0"/>
                <a:ea typeface="Times New Roman" panose="02020603050405020304" pitchFamily="18" charset="0"/>
              </a:rPr>
              <a:t> </a:t>
            </a:r>
            <a:r>
              <a:rPr lang="vi-VN" sz="2400" i="1" dirty="0">
                <a:effectLst/>
                <a:latin typeface="Times New Roman" panose="02020603050405020304" pitchFamily="18" charset="0"/>
                <a:ea typeface="Times New Roman" panose="02020603050405020304" pitchFamily="18" charset="0"/>
              </a:rPr>
              <a:t> </a:t>
            </a:r>
            <a:r>
              <a:rPr lang="pl-PL" sz="2400" b="1" dirty="0">
                <a:solidFill>
                  <a:srgbClr val="FF0000"/>
                </a:solidFill>
                <a:effectLst/>
                <a:latin typeface="Times New Roman" panose="02020603050405020304" pitchFamily="18" charset="0"/>
                <a:ea typeface="Times New Roman" panose="02020603050405020304" pitchFamily="18" charset="0"/>
              </a:rPr>
              <a:t>VÙNG </a:t>
            </a:r>
            <a:r>
              <a:rPr lang="en-US" sz="2400" b="1" dirty="0">
                <a:solidFill>
                  <a:srgbClr val="FF0000"/>
                </a:solidFill>
                <a:latin typeface="Times New Roman" panose="02020603050405020304" pitchFamily="18" charset="0"/>
                <a:ea typeface="Times New Roman" panose="02020603050405020304" pitchFamily="18" charset="0"/>
              </a:rPr>
              <a:t>ĐÔNG NAM BỘ</a:t>
            </a:r>
            <a:endParaRPr lang="en-US" sz="2400" dirty="0">
              <a:solidFill>
                <a:srgbClr val="FF0000"/>
              </a:solidFill>
            </a:endParaRPr>
          </a:p>
        </p:txBody>
      </p:sp>
      <p:pic>
        <p:nvPicPr>
          <p:cNvPr id="2" name="Picture 1">
            <a:extLst>
              <a:ext uri="{FF2B5EF4-FFF2-40B4-BE49-F238E27FC236}">
                <a16:creationId xmlns:a16="http://schemas.microsoft.com/office/drawing/2014/main" id="{49C63D19-9CBF-3ADA-DE06-230D2CA291E7}"/>
              </a:ext>
            </a:extLst>
          </p:cNvPr>
          <p:cNvPicPr>
            <a:picLocks noChangeAspect="1"/>
          </p:cNvPicPr>
          <p:nvPr/>
        </p:nvPicPr>
        <p:blipFill>
          <a:blip r:embed="rId2"/>
          <a:srcRect r="765"/>
          <a:stretch/>
        </p:blipFill>
        <p:spPr>
          <a:xfrm>
            <a:off x="5943601" y="497844"/>
            <a:ext cx="6179998" cy="6350996"/>
          </a:xfrm>
          <a:prstGeom prst="rect">
            <a:avLst/>
          </a:prstGeom>
        </p:spPr>
      </p:pic>
      <p:sp>
        <p:nvSpPr>
          <p:cNvPr id="4" name="TextBox 3">
            <a:extLst>
              <a:ext uri="{FF2B5EF4-FFF2-40B4-BE49-F238E27FC236}">
                <a16:creationId xmlns:a16="http://schemas.microsoft.com/office/drawing/2014/main" id="{7551EDF4-060D-D0F9-D62A-3C598FC73F9D}"/>
              </a:ext>
            </a:extLst>
          </p:cNvPr>
          <p:cNvSpPr txBox="1"/>
          <p:nvPr/>
        </p:nvSpPr>
        <p:spPr>
          <a:xfrm>
            <a:off x="0" y="478794"/>
            <a:ext cx="5812972" cy="830997"/>
          </a:xfrm>
          <a:prstGeom prst="rect">
            <a:avLst/>
          </a:prstGeom>
          <a:noFill/>
        </p:spPr>
        <p:txBody>
          <a:bodyPr wrap="square">
            <a:spAutoFit/>
          </a:bodyPr>
          <a:lstStyle/>
          <a:p>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tài</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F30E3DC3-1CBE-B8A3-6C60-80A91F7A76CB}"/>
              </a:ext>
            </a:extLst>
          </p:cNvPr>
          <p:cNvSpPr txBox="1"/>
          <p:nvPr/>
        </p:nvSpPr>
        <p:spPr>
          <a:xfrm>
            <a:off x="138113" y="1243116"/>
            <a:ext cx="5557837" cy="483017"/>
          </a:xfrm>
          <a:prstGeom prst="rect">
            <a:avLst/>
          </a:prstGeom>
          <a:noFill/>
        </p:spPr>
        <p:txBody>
          <a:bodyPr wrap="square">
            <a:spAutoFit/>
          </a:bodyPr>
          <a:lstStyle/>
          <a:p>
            <a:pPr>
              <a:lnSpc>
                <a:spcPct val="115000"/>
              </a:lnSpc>
              <a:spcAft>
                <a:spcPts val="800"/>
              </a:spcAft>
            </a:pP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43882974-0E84-FFFB-10A2-396E2D2B76E4}"/>
              </a:ext>
            </a:extLst>
          </p:cNvPr>
          <p:cNvSpPr txBox="1"/>
          <p:nvPr/>
        </p:nvSpPr>
        <p:spPr>
          <a:xfrm>
            <a:off x="68401" y="1649933"/>
            <a:ext cx="5812972" cy="461665"/>
          </a:xfrm>
          <a:prstGeom prst="rect">
            <a:avLst/>
          </a:prstGeom>
          <a:noFill/>
        </p:spPr>
        <p:txBody>
          <a:bodyPr wrap="square">
            <a:spAutoFit/>
          </a:bodyPr>
          <a:lstStyle/>
          <a:p>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Địa</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8E045F17-96C8-32D7-B989-8645554E350A}"/>
              </a:ext>
            </a:extLst>
          </p:cNvPr>
          <p:cNvSpPr txBox="1"/>
          <p:nvPr/>
        </p:nvSpPr>
        <p:spPr>
          <a:xfrm>
            <a:off x="68401" y="2028790"/>
            <a:ext cx="5875200" cy="461665"/>
          </a:xfrm>
          <a:prstGeom prst="rect">
            <a:avLst/>
          </a:prstGeom>
          <a:noFill/>
        </p:spPr>
        <p:txBody>
          <a:bodyPr wrap="square">
            <a:spAutoFit/>
          </a:bodyPr>
          <a:lstStyle/>
          <a:p>
            <a:pPr algn="just"/>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hậu</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69441555-E8AC-8F95-25BC-BBC6DA96BB02}"/>
              </a:ext>
            </a:extLst>
          </p:cNvPr>
          <p:cNvSpPr txBox="1"/>
          <p:nvPr/>
        </p:nvSpPr>
        <p:spPr>
          <a:xfrm>
            <a:off x="68401" y="2451740"/>
            <a:ext cx="5875200" cy="1569660"/>
          </a:xfrm>
          <a:prstGeom prst="rect">
            <a:avLst/>
          </a:prstGeom>
          <a:noFill/>
        </p:spPr>
        <p:txBody>
          <a:bodyPr wrap="square">
            <a:spAutoFit/>
          </a:bodyPr>
          <a:lstStyle/>
          <a:p>
            <a:pPr algn="just"/>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sông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hồ</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thủy</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thủy</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lợi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giao</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thủy</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du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lịch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9" name="TextBox 8">
            <a:extLst>
              <a:ext uri="{FF2B5EF4-FFF2-40B4-BE49-F238E27FC236}">
                <a16:creationId xmlns:a16="http://schemas.microsoft.com/office/drawing/2014/main" id="{51E07610-40F5-C30A-7392-65AD5476E73D}"/>
              </a:ext>
            </a:extLst>
          </p:cNvPr>
          <p:cNvSpPr txBox="1"/>
          <p:nvPr/>
        </p:nvSpPr>
        <p:spPr>
          <a:xfrm>
            <a:off x="68401" y="3936667"/>
            <a:ext cx="5812972" cy="1332481"/>
          </a:xfrm>
          <a:prstGeom prst="rect">
            <a:avLst/>
          </a:prstGeom>
          <a:noFill/>
        </p:spPr>
        <p:txBody>
          <a:bodyPr wrap="square">
            <a:spAutoFit/>
          </a:bodyPr>
          <a:lstStyle/>
          <a:p>
            <a:pPr algn="just">
              <a:lnSpc>
                <a:spcPct val="115000"/>
              </a:lnSpc>
              <a:spcAft>
                <a:spcPts val="800"/>
              </a:spcAf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Sinh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đa</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dạng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VQG,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khu</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dự</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trữ</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quyển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tồn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đa</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dạng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du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lịch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03057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1" dur="500"/>
                                        <p:tgtEl>
                                          <p:spTgt spid="7">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5" dur="500"/>
                                        <p:tgtEl>
                                          <p:spTgt spid="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ABE13-9167-C309-0D35-75B271EB7DA9}"/>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69500B9-40E1-87F9-06A1-ABA5E9F4DA4A}"/>
              </a:ext>
            </a:extLst>
          </p:cNvPr>
          <p:cNvGraphicFramePr>
            <a:graphicFrameLocks noGrp="1"/>
          </p:cNvGraphicFramePr>
          <p:nvPr>
            <p:extLst>
              <p:ext uri="{D42A27DB-BD31-4B8C-83A1-F6EECF244321}">
                <p14:modId xmlns:p14="http://schemas.microsoft.com/office/powerpoint/2010/main" val="1986157527"/>
              </p:ext>
            </p:extLst>
          </p:nvPr>
        </p:nvGraphicFramePr>
        <p:xfrm>
          <a:off x="95249" y="149225"/>
          <a:ext cx="7105652" cy="4947831"/>
        </p:xfrm>
        <a:graphic>
          <a:graphicData uri="http://schemas.openxmlformats.org/drawingml/2006/table">
            <a:tbl>
              <a:tblPr firstRow="1" firstCol="1" bandRow="1">
                <a:tableStyleId>{5C22544A-7EE6-4342-B048-85BDC9FD1C3A}</a:tableStyleId>
              </a:tblPr>
              <a:tblGrid>
                <a:gridCol w="1785916">
                  <a:extLst>
                    <a:ext uri="{9D8B030D-6E8A-4147-A177-3AD203B41FA5}">
                      <a16:colId xmlns:a16="http://schemas.microsoft.com/office/drawing/2014/main" val="1342177299"/>
                    </a:ext>
                  </a:extLst>
                </a:gridCol>
                <a:gridCol w="2497078">
                  <a:extLst>
                    <a:ext uri="{9D8B030D-6E8A-4147-A177-3AD203B41FA5}">
                      <a16:colId xmlns:a16="http://schemas.microsoft.com/office/drawing/2014/main" val="1624361332"/>
                    </a:ext>
                  </a:extLst>
                </a:gridCol>
                <a:gridCol w="2822658">
                  <a:extLst>
                    <a:ext uri="{9D8B030D-6E8A-4147-A177-3AD203B41FA5}">
                      <a16:colId xmlns:a16="http://schemas.microsoft.com/office/drawing/2014/main" val="2405056054"/>
                    </a:ext>
                  </a:extLst>
                </a:gridCol>
              </a:tblGrid>
              <a:tr h="1334497">
                <a:tc>
                  <a:txBody>
                    <a:bodyPr/>
                    <a:lstStyle/>
                    <a:p>
                      <a:pPr>
                        <a:lnSpc>
                          <a:spcPct val="115000"/>
                        </a:lnSpc>
                        <a:spcAft>
                          <a:spcPts val="800"/>
                        </a:spcAft>
                      </a:pPr>
                      <a:r>
                        <a:rPr lang="en-US" sz="2000" kern="100" dirty="0" err="1">
                          <a:effectLst/>
                          <a:latin typeface="Times New Roman" panose="02020603050405020304" pitchFamily="18" charset="0"/>
                          <a:cs typeface="Times New Roman" panose="02020603050405020304" pitchFamily="18" charset="0"/>
                        </a:rPr>
                        <a:t>Yếu</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tố</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tự</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nhiên</a:t>
                      </a:r>
                      <a:r>
                        <a:rPr lang="en-US" sz="2000" kern="100" dirty="0">
                          <a:effectLst/>
                          <a:latin typeface="Times New Roman" panose="02020603050405020304" pitchFamily="18" charset="0"/>
                          <a:cs typeface="Times New Roman" panose="02020603050405020304" pitchFamily="18" charset="0"/>
                        </a:rPr>
                        <a:t> </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800"/>
                        </a:spcAft>
                      </a:pPr>
                      <a:r>
                        <a:rPr lang="en-US" sz="2000" kern="100" dirty="0" err="1">
                          <a:effectLst/>
                          <a:latin typeface="Times New Roman" panose="02020603050405020304" pitchFamily="18" charset="0"/>
                          <a:cs typeface="Times New Roman" panose="02020603050405020304" pitchFamily="18" charset="0"/>
                        </a:rPr>
                        <a:t>Đặc</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điểm</a:t>
                      </a:r>
                      <a:r>
                        <a:rPr lang="en-US" sz="2000" kern="100" dirty="0">
                          <a:effectLst/>
                          <a:latin typeface="Times New Roman" panose="02020603050405020304" pitchFamily="18" charset="0"/>
                          <a:cs typeface="Times New Roman" panose="02020603050405020304" pitchFamily="18" charset="0"/>
                        </a:rPr>
                        <a:t> </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800"/>
                        </a:spcAft>
                      </a:pPr>
                      <a:r>
                        <a:rPr lang="en-US" sz="2000" kern="100" dirty="0" err="1">
                          <a:effectLst/>
                          <a:latin typeface="Times New Roman" panose="02020603050405020304" pitchFamily="18" charset="0"/>
                          <a:cs typeface="Times New Roman" panose="02020603050405020304" pitchFamily="18" charset="0"/>
                        </a:rPr>
                        <a:t>Thế</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mạnh</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đối</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với</a:t>
                      </a:r>
                      <a:br>
                        <a:rPr lang="en-US" sz="2000" kern="100" dirty="0">
                          <a:effectLst/>
                          <a:latin typeface="Times New Roman" panose="02020603050405020304" pitchFamily="18" charset="0"/>
                          <a:cs typeface="Times New Roman" panose="02020603050405020304" pitchFamily="18" charset="0"/>
                        </a:rPr>
                      </a:br>
                      <a:r>
                        <a:rPr lang="en-US" sz="2000" kern="100" dirty="0" err="1">
                          <a:effectLst/>
                          <a:latin typeface="Times New Roman" panose="02020603050405020304" pitchFamily="18" charset="0"/>
                          <a:cs typeface="Times New Roman" panose="02020603050405020304" pitchFamily="18" charset="0"/>
                        </a:rPr>
                        <a:t>phát</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triển</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kinh</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tế</a:t>
                      </a:r>
                      <a:r>
                        <a:rPr lang="en-US" sz="2000" kern="100" dirty="0">
                          <a:effectLst/>
                          <a:latin typeface="Times New Roman" panose="02020603050405020304" pitchFamily="18" charset="0"/>
                          <a:cs typeface="Times New Roman" panose="02020603050405020304" pitchFamily="18" charset="0"/>
                        </a:rPr>
                        <a:t> </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94555479"/>
                  </a:ext>
                </a:extLst>
              </a:tr>
              <a:tr h="1821453">
                <a:tc>
                  <a:txBody>
                    <a:bodyPr/>
                    <a:lstStyle/>
                    <a:p>
                      <a:pPr>
                        <a:lnSpc>
                          <a:spcPct val="115000"/>
                        </a:lnSpc>
                        <a:spcAft>
                          <a:spcPts val="800"/>
                        </a:spcAft>
                      </a:pPr>
                      <a:r>
                        <a:rPr lang="en-US" sz="2000" kern="100" dirty="0" err="1">
                          <a:effectLst/>
                          <a:latin typeface="Times New Roman" panose="02020603050405020304" pitchFamily="18" charset="0"/>
                          <a:cs typeface="Times New Roman" panose="02020603050405020304" pitchFamily="18" charset="0"/>
                        </a:rPr>
                        <a:t>Khoáng</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sản</a:t>
                      </a:r>
                      <a:endParaRPr lang="en-US" sz="2000" kern="100" dirty="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pPr>
                      <a:endParaRPr lang="en-US" sz="2000" kern="1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pPr>
                      <a:endParaRPr lang="en-US" sz="2000" kern="100" dirty="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985453468"/>
                  </a:ext>
                </a:extLst>
              </a:tr>
              <a:tr h="1791881">
                <a:tc>
                  <a:txBody>
                    <a:bodyPr/>
                    <a:lstStyle/>
                    <a:p>
                      <a:pPr>
                        <a:lnSpc>
                          <a:spcPct val="115000"/>
                        </a:lnSpc>
                        <a:spcAft>
                          <a:spcPts val="800"/>
                        </a:spcAft>
                      </a:pPr>
                      <a:r>
                        <a:rPr lang="en-US" sz="2000" kern="100" dirty="0" err="1">
                          <a:effectLst/>
                          <a:latin typeface="Times New Roman" panose="02020603050405020304" pitchFamily="18" charset="0"/>
                          <a:cs typeface="Times New Roman" panose="02020603050405020304" pitchFamily="18" charset="0"/>
                        </a:rPr>
                        <a:t>Biển</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đảo</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pPr>
                      <a:endParaRPr lang="en-US" sz="2000" kern="100" dirty="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pPr>
                      <a:endParaRPr lang="en-US" sz="2000" kern="100" dirty="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704629348"/>
                  </a:ext>
                </a:extLst>
              </a:tr>
            </a:tbl>
          </a:graphicData>
        </a:graphic>
      </p:graphicFrame>
      <p:sp>
        <p:nvSpPr>
          <p:cNvPr id="6" name="TextBox 5">
            <a:extLst>
              <a:ext uri="{FF2B5EF4-FFF2-40B4-BE49-F238E27FC236}">
                <a16:creationId xmlns:a16="http://schemas.microsoft.com/office/drawing/2014/main" id="{A2056D5A-F7B1-A5D2-B712-E3B56F1C1DF4}"/>
              </a:ext>
            </a:extLst>
          </p:cNvPr>
          <p:cNvSpPr txBox="1"/>
          <p:nvPr/>
        </p:nvSpPr>
        <p:spPr>
          <a:xfrm>
            <a:off x="1933575" y="1596509"/>
            <a:ext cx="2438399" cy="1200329"/>
          </a:xfrm>
          <a:prstGeom prst="rect">
            <a:avLst/>
          </a:prstGeom>
          <a:noFill/>
        </p:spPr>
        <p:txBody>
          <a:bodyPr wrap="square">
            <a:spAutoFit/>
          </a:bodyPr>
          <a:lstStyle/>
          <a:p>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mỏ</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dầu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khí</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khoáng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xây</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dựng</a:t>
            </a:r>
            <a:endParaRPr lang="vi-VN" sz="2400" dirty="0"/>
          </a:p>
        </p:txBody>
      </p:sp>
      <p:sp>
        <p:nvSpPr>
          <p:cNvPr id="8" name="TextBox 7">
            <a:extLst>
              <a:ext uri="{FF2B5EF4-FFF2-40B4-BE49-F238E27FC236}">
                <a16:creationId xmlns:a16="http://schemas.microsoft.com/office/drawing/2014/main" id="{D7BECF2D-B167-39DF-8685-42BC3FAE19A7}"/>
              </a:ext>
            </a:extLst>
          </p:cNvPr>
          <p:cNvSpPr txBox="1"/>
          <p:nvPr/>
        </p:nvSpPr>
        <p:spPr>
          <a:xfrm>
            <a:off x="4371974" y="1672202"/>
            <a:ext cx="2828927" cy="1200329"/>
          </a:xfrm>
          <a:prstGeom prst="rect">
            <a:avLst/>
          </a:prstGeom>
          <a:noFill/>
        </p:spPr>
        <p:txBody>
          <a:bodyPr wrap="square">
            <a:spAutoFit/>
          </a:bodyPr>
          <a:lstStyle/>
          <a:p>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sản</a:t>
            </a:r>
            <a:endParaRPr lang="en-US" sz="240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3DCC3DC6-CC01-B9AF-B9B9-C4397F185847}"/>
              </a:ext>
            </a:extLst>
          </p:cNvPr>
          <p:cNvSpPr txBox="1"/>
          <p:nvPr/>
        </p:nvSpPr>
        <p:spPr>
          <a:xfrm>
            <a:off x="1847850" y="3281780"/>
            <a:ext cx="2674434" cy="1569660"/>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Phong </a:t>
            </a:r>
            <a:r>
              <a:rPr lang="en-US" sz="2400" dirty="0" err="1">
                <a:latin typeface="Times New Roman" panose="02020603050405020304" pitchFamily="18" charset="0"/>
                <a:cs typeface="Times New Roman" panose="02020603050405020304" pitchFamily="18" charset="0"/>
              </a:rPr>
              <a:t>phú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tắm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a:t>
            </a:r>
            <a:endParaRPr lang="en-US" sz="2400" dirty="0"/>
          </a:p>
        </p:txBody>
      </p:sp>
      <p:sp>
        <p:nvSpPr>
          <p:cNvPr id="29" name="TextBox 28">
            <a:extLst>
              <a:ext uri="{FF2B5EF4-FFF2-40B4-BE49-F238E27FC236}">
                <a16:creationId xmlns:a16="http://schemas.microsoft.com/office/drawing/2014/main" id="{87889E42-0193-26EE-55C7-5558546F1F35}"/>
              </a:ext>
            </a:extLst>
          </p:cNvPr>
          <p:cNvSpPr txBox="1"/>
          <p:nvPr/>
        </p:nvSpPr>
        <p:spPr>
          <a:xfrm>
            <a:off x="4569909" y="3540947"/>
            <a:ext cx="2459541" cy="1107996"/>
          </a:xfrm>
          <a:prstGeom prst="rect">
            <a:avLst/>
          </a:prstGeom>
          <a:noFill/>
        </p:spPr>
        <p:txBody>
          <a:bodyPr wrap="square" rtlCol="0">
            <a:spAutoFit/>
          </a:bodyPr>
          <a:lstStyle/>
          <a:p>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tổng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biển</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endParaRPr lang="vi-VN" dirty="0"/>
          </a:p>
        </p:txBody>
      </p:sp>
      <p:grpSp>
        <p:nvGrpSpPr>
          <p:cNvPr id="3" name="Group 2">
            <a:extLst>
              <a:ext uri="{FF2B5EF4-FFF2-40B4-BE49-F238E27FC236}">
                <a16:creationId xmlns:a16="http://schemas.microsoft.com/office/drawing/2014/main" id="{C3E12EED-B50D-AA93-9781-317DD5DED9D4}"/>
              </a:ext>
            </a:extLst>
          </p:cNvPr>
          <p:cNvGrpSpPr/>
          <p:nvPr/>
        </p:nvGrpSpPr>
        <p:grpSpPr>
          <a:xfrm>
            <a:off x="7248525" y="149225"/>
            <a:ext cx="4848225" cy="6565900"/>
            <a:chOff x="1524000" y="228600"/>
            <a:chExt cx="4495800" cy="6205451"/>
          </a:xfrm>
        </p:grpSpPr>
        <p:pic>
          <p:nvPicPr>
            <p:cNvPr id="5" name="Picture 11" descr="daukhi">
              <a:extLst>
                <a:ext uri="{FF2B5EF4-FFF2-40B4-BE49-F238E27FC236}">
                  <a16:creationId xmlns:a16="http://schemas.microsoft.com/office/drawing/2014/main" id="{3C3BF710-CC9E-8AAF-7630-88A77B12CA23}"/>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1524000" y="228600"/>
              <a:ext cx="4495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8BHT0188_1409c">
              <a:extLst>
                <a:ext uri="{FF2B5EF4-FFF2-40B4-BE49-F238E27FC236}">
                  <a16:creationId xmlns:a16="http://schemas.microsoft.com/office/drawing/2014/main" id="{C6F8510D-8FB5-7BB4-B416-2F6E22046A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505200"/>
              <a:ext cx="4495800" cy="292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18">
              <a:extLst>
                <a:ext uri="{FF2B5EF4-FFF2-40B4-BE49-F238E27FC236}">
                  <a16:creationId xmlns:a16="http://schemas.microsoft.com/office/drawing/2014/main" id="{8AD6127E-16BD-63E3-1287-2FC17B546F91}"/>
                </a:ext>
              </a:extLst>
            </p:cNvPr>
            <p:cNvSpPr txBox="1">
              <a:spLocks noChangeArrowheads="1"/>
            </p:cNvSpPr>
            <p:nvPr/>
          </p:nvSpPr>
          <p:spPr bwMode="auto">
            <a:xfrm>
              <a:off x="2336396" y="3238500"/>
              <a:ext cx="326136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0"/>
                </a:spcBef>
                <a:buFontTx/>
                <a:buNone/>
              </a:pPr>
              <a:r>
                <a:rPr lang="en-US" altLang="en-US" sz="2400" b="1" dirty="0" err="1">
                  <a:solidFill>
                    <a:srgbClr val="000066"/>
                  </a:solidFill>
                  <a:latin typeface="Times New Roman" panose="02020603050405020304" pitchFamily="18" charset="0"/>
                </a:rPr>
                <a:t>Dầu</a:t>
              </a:r>
              <a:r>
                <a:rPr lang="en-US" altLang="en-US" sz="2400" b="1" dirty="0">
                  <a:solidFill>
                    <a:srgbClr val="000066"/>
                  </a:solidFill>
                  <a:latin typeface="Times New Roman" panose="02020603050405020304" pitchFamily="18" charset="0"/>
                </a:rPr>
                <a:t> </a:t>
              </a:r>
              <a:r>
                <a:rPr lang="en-US" altLang="en-US" sz="2400" b="1" dirty="0" err="1">
                  <a:solidFill>
                    <a:srgbClr val="000066"/>
                  </a:solidFill>
                  <a:latin typeface="Times New Roman" panose="02020603050405020304" pitchFamily="18" charset="0"/>
                </a:rPr>
                <a:t>khí</a:t>
              </a:r>
              <a:r>
                <a:rPr lang="en-US" altLang="en-US" sz="2400" b="1" dirty="0">
                  <a:solidFill>
                    <a:srgbClr val="000066"/>
                  </a:solidFill>
                  <a:latin typeface="Times New Roman" panose="02020603050405020304" pitchFamily="18" charset="0"/>
                </a:rPr>
                <a:t> ở </a:t>
              </a:r>
              <a:r>
                <a:rPr lang="en-US" altLang="en-US" sz="2400" b="1" dirty="0" err="1">
                  <a:solidFill>
                    <a:srgbClr val="000066"/>
                  </a:solidFill>
                  <a:latin typeface="Times New Roman" panose="02020603050405020304" pitchFamily="18" charset="0"/>
                </a:rPr>
                <a:t>thềm</a:t>
              </a:r>
              <a:r>
                <a:rPr lang="en-US" altLang="en-US" sz="2400" b="1" dirty="0">
                  <a:solidFill>
                    <a:srgbClr val="000066"/>
                  </a:solidFill>
                  <a:latin typeface="Times New Roman" panose="02020603050405020304" pitchFamily="18" charset="0"/>
                </a:rPr>
                <a:t> </a:t>
              </a:r>
              <a:r>
                <a:rPr lang="en-US" altLang="en-US" sz="2400" b="1" dirty="0" err="1">
                  <a:solidFill>
                    <a:srgbClr val="000066"/>
                  </a:solidFill>
                  <a:latin typeface="Times New Roman" panose="02020603050405020304" pitchFamily="18" charset="0"/>
                </a:rPr>
                <a:t>lục</a:t>
              </a:r>
              <a:r>
                <a:rPr lang="en-US" altLang="en-US" sz="2400" b="1" dirty="0">
                  <a:solidFill>
                    <a:srgbClr val="000066"/>
                  </a:solidFill>
                  <a:latin typeface="Times New Roman" panose="02020603050405020304" pitchFamily="18" charset="0"/>
                </a:rPr>
                <a:t> </a:t>
              </a:r>
              <a:r>
                <a:rPr lang="en-US" altLang="en-US" sz="2400" b="1" dirty="0" err="1">
                  <a:solidFill>
                    <a:srgbClr val="000066"/>
                  </a:solidFill>
                  <a:latin typeface="Times New Roman" panose="02020603050405020304" pitchFamily="18" charset="0"/>
                </a:rPr>
                <a:t>địa</a:t>
              </a:r>
              <a:r>
                <a:rPr lang="en-US" altLang="en-US" sz="2400" b="1" dirty="0">
                  <a:solidFill>
                    <a:srgbClr val="000066"/>
                  </a:solidFill>
                  <a:latin typeface="Times New Roman" panose="02020603050405020304" pitchFamily="18" charset="0"/>
                </a:rPr>
                <a:t>.</a:t>
              </a:r>
            </a:p>
          </p:txBody>
        </p:sp>
      </p:grpSp>
      <p:grpSp>
        <p:nvGrpSpPr>
          <p:cNvPr id="30" name="Group 29">
            <a:extLst>
              <a:ext uri="{FF2B5EF4-FFF2-40B4-BE49-F238E27FC236}">
                <a16:creationId xmlns:a16="http://schemas.microsoft.com/office/drawing/2014/main" id="{5116F45D-8296-705A-51EA-18476E349690}"/>
              </a:ext>
            </a:extLst>
          </p:cNvPr>
          <p:cNvGrpSpPr/>
          <p:nvPr/>
        </p:nvGrpSpPr>
        <p:grpSpPr>
          <a:xfrm>
            <a:off x="7239001" y="149225"/>
            <a:ext cx="4895849" cy="6565900"/>
            <a:chOff x="3148191" y="676708"/>
            <a:chExt cx="4895849" cy="6565900"/>
          </a:xfrm>
        </p:grpSpPr>
        <p:pic>
          <p:nvPicPr>
            <p:cNvPr id="31" name="Picture 2" descr="http://www.misa.com.vn/Portals/0/Upload2013/gmailcom/Images/tancangsg.jpg">
              <a:extLst>
                <a:ext uri="{FF2B5EF4-FFF2-40B4-BE49-F238E27FC236}">
                  <a16:creationId xmlns:a16="http://schemas.microsoft.com/office/drawing/2014/main" id="{21E5B42E-B36A-527E-901E-C8E0154A84F9}"/>
                </a:ext>
              </a:extLst>
            </p:cNvPr>
            <p:cNvPicPr>
              <a:picLocks noChangeAspect="1" noChangeArrowheads="1"/>
            </p:cNvPicPr>
            <p:nvPr/>
          </p:nvPicPr>
          <p:blipFill>
            <a:blip r:embed="rId4"/>
            <a:srcRect/>
            <a:stretch>
              <a:fillRect/>
            </a:stretch>
          </p:blipFill>
          <p:spPr bwMode="auto">
            <a:xfrm>
              <a:off x="3162477" y="677164"/>
              <a:ext cx="2390776" cy="31036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4" descr="http://www.tour.dulichvietnam.com.vn/uploads/du-lich-vung-tau(1).jpg">
              <a:extLst>
                <a:ext uri="{FF2B5EF4-FFF2-40B4-BE49-F238E27FC236}">
                  <a16:creationId xmlns:a16="http://schemas.microsoft.com/office/drawing/2014/main" id="{B5A27BD0-3E88-8E74-1ADE-E607EEBC99C7}"/>
                </a:ext>
              </a:extLst>
            </p:cNvPr>
            <p:cNvPicPr>
              <a:picLocks noChangeAspect="1" noChangeArrowheads="1"/>
            </p:cNvPicPr>
            <p:nvPr/>
          </p:nvPicPr>
          <p:blipFill>
            <a:blip r:embed="rId5"/>
            <a:srcRect/>
            <a:stretch>
              <a:fillRect/>
            </a:stretch>
          </p:blipFill>
          <p:spPr bwMode="auto">
            <a:xfrm>
              <a:off x="5567540" y="3956482"/>
              <a:ext cx="2457450" cy="3279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 descr="https://www.pvoil.com.vn/images/news/157/413/478/khai-thac-dau.jpg">
              <a:extLst>
                <a:ext uri="{FF2B5EF4-FFF2-40B4-BE49-F238E27FC236}">
                  <a16:creationId xmlns:a16="http://schemas.microsoft.com/office/drawing/2014/main" id="{65CCBBAE-941F-7CA0-8F2F-0A47F7D2E695}"/>
                </a:ext>
              </a:extLst>
            </p:cNvPr>
            <p:cNvPicPr>
              <a:picLocks noChangeAspect="1" noChangeArrowheads="1"/>
            </p:cNvPicPr>
            <p:nvPr/>
          </p:nvPicPr>
          <p:blipFill>
            <a:blip r:embed="rId6"/>
            <a:srcRect/>
            <a:stretch>
              <a:fillRect/>
            </a:stretch>
          </p:blipFill>
          <p:spPr bwMode="auto">
            <a:xfrm>
              <a:off x="3162478" y="3987387"/>
              <a:ext cx="2390775" cy="32552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descr="http://www.baominh.com.vn/data/news/2010/7/2995/Danh%20bat%20ca-450338.JPG">
              <a:extLst>
                <a:ext uri="{FF2B5EF4-FFF2-40B4-BE49-F238E27FC236}">
                  <a16:creationId xmlns:a16="http://schemas.microsoft.com/office/drawing/2014/main" id="{7CD1D0C2-B0C4-F4D2-96CD-AA5815D2BC49}"/>
                </a:ext>
              </a:extLst>
            </p:cNvPr>
            <p:cNvPicPr>
              <a:picLocks noChangeAspect="1" noChangeArrowheads="1"/>
            </p:cNvPicPr>
            <p:nvPr/>
          </p:nvPicPr>
          <p:blipFill>
            <a:blip r:embed="rId7"/>
            <a:srcRect/>
            <a:stretch>
              <a:fillRect/>
            </a:stretch>
          </p:blipFill>
          <p:spPr bwMode="auto">
            <a:xfrm>
              <a:off x="5553253" y="676708"/>
              <a:ext cx="2457450" cy="30900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18">
              <a:extLst>
                <a:ext uri="{FF2B5EF4-FFF2-40B4-BE49-F238E27FC236}">
                  <a16:creationId xmlns:a16="http://schemas.microsoft.com/office/drawing/2014/main" id="{EA6D05F0-FF74-F13B-3CDE-D890D899688C}"/>
                </a:ext>
              </a:extLst>
            </p:cNvPr>
            <p:cNvSpPr txBox="1">
              <a:spLocks noChangeArrowheads="1"/>
            </p:cNvSpPr>
            <p:nvPr/>
          </p:nvSpPr>
          <p:spPr bwMode="auto">
            <a:xfrm>
              <a:off x="3148191" y="3525722"/>
              <a:ext cx="4895849"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ctr" eaLnBrk="1" hangingPunct="1">
                <a:spcBef>
                  <a:spcPct val="0"/>
                </a:spcBef>
                <a:buFontTx/>
                <a:buNone/>
              </a:pPr>
              <a:r>
                <a:rPr lang="en-US" altLang="en-US" sz="2400" b="1" dirty="0" err="1">
                  <a:solidFill>
                    <a:srgbClr val="000066"/>
                  </a:solidFill>
                  <a:latin typeface="Times New Roman" panose="02020603050405020304" pitchFamily="18" charset="0"/>
                </a:rPr>
                <a:t>Tổng</a:t>
              </a:r>
              <a:r>
                <a:rPr lang="en-US" altLang="en-US" sz="2400" b="1" dirty="0">
                  <a:solidFill>
                    <a:srgbClr val="000066"/>
                  </a:solidFill>
                  <a:latin typeface="Times New Roman" panose="02020603050405020304" pitchFamily="18" charset="0"/>
                </a:rPr>
                <a:t> </a:t>
              </a:r>
              <a:r>
                <a:rPr lang="en-US" altLang="en-US" sz="2400" b="1" dirty="0" err="1">
                  <a:solidFill>
                    <a:srgbClr val="000066"/>
                  </a:solidFill>
                  <a:latin typeface="Times New Roman" panose="02020603050405020304" pitchFamily="18" charset="0"/>
                </a:rPr>
                <a:t>hợp</a:t>
              </a:r>
              <a:r>
                <a:rPr lang="en-US" altLang="en-US" sz="2400" b="1" dirty="0">
                  <a:solidFill>
                    <a:srgbClr val="000066"/>
                  </a:solidFill>
                  <a:latin typeface="Times New Roman" panose="02020603050405020304" pitchFamily="18" charset="0"/>
                </a:rPr>
                <a:t> </a:t>
              </a:r>
              <a:r>
                <a:rPr lang="en-US" altLang="en-US" sz="2400" b="1" dirty="0" err="1">
                  <a:solidFill>
                    <a:srgbClr val="000066"/>
                  </a:solidFill>
                  <a:latin typeface="Times New Roman" panose="02020603050405020304" pitchFamily="18" charset="0"/>
                </a:rPr>
                <a:t>kinh</a:t>
              </a:r>
              <a:r>
                <a:rPr lang="en-US" altLang="en-US" sz="2400" b="1" dirty="0">
                  <a:solidFill>
                    <a:srgbClr val="000066"/>
                  </a:solidFill>
                  <a:latin typeface="Times New Roman" panose="02020603050405020304" pitchFamily="18" charset="0"/>
                </a:rPr>
                <a:t> </a:t>
              </a:r>
              <a:r>
                <a:rPr lang="en-US" altLang="en-US" sz="2400" b="1" dirty="0" err="1">
                  <a:solidFill>
                    <a:srgbClr val="000066"/>
                  </a:solidFill>
                  <a:latin typeface="Times New Roman" panose="02020603050405020304" pitchFamily="18" charset="0"/>
                </a:rPr>
                <a:t>tế</a:t>
              </a:r>
              <a:r>
                <a:rPr lang="en-US" altLang="en-US" sz="2400" b="1" dirty="0">
                  <a:solidFill>
                    <a:srgbClr val="000066"/>
                  </a:solidFill>
                  <a:latin typeface="Times New Roman" panose="02020603050405020304" pitchFamily="18" charset="0"/>
                </a:rPr>
                <a:t> </a:t>
              </a:r>
              <a:r>
                <a:rPr lang="en-US" altLang="en-US" sz="2400" b="1" dirty="0" err="1">
                  <a:solidFill>
                    <a:srgbClr val="000066"/>
                  </a:solidFill>
                  <a:latin typeface="Times New Roman" panose="02020603050405020304" pitchFamily="18" charset="0"/>
                </a:rPr>
                <a:t>biển</a:t>
              </a:r>
              <a:r>
                <a:rPr lang="en-US" altLang="en-US" sz="2400" b="1" dirty="0">
                  <a:solidFill>
                    <a:srgbClr val="000066"/>
                  </a:solidFill>
                  <a:latin typeface="Times New Roman" panose="02020603050405020304" pitchFamily="18" charset="0"/>
                </a:rPr>
                <a:t> </a:t>
              </a:r>
              <a:r>
                <a:rPr lang="en-US" altLang="en-US" sz="2400" b="1" dirty="0" err="1">
                  <a:solidFill>
                    <a:srgbClr val="000066"/>
                  </a:solidFill>
                  <a:latin typeface="Times New Roman" panose="02020603050405020304" pitchFamily="18" charset="0"/>
                </a:rPr>
                <a:t>đảo</a:t>
              </a:r>
              <a:endParaRPr lang="en-US" altLang="en-US" sz="2400" b="1" dirty="0">
                <a:solidFill>
                  <a:srgbClr val="000066"/>
                </a:solidFill>
                <a:latin typeface="Times New Roman" panose="02020603050405020304" pitchFamily="18" charset="0"/>
              </a:endParaRPr>
            </a:p>
          </p:txBody>
        </p:sp>
      </p:grpSp>
    </p:spTree>
    <p:extLst>
      <p:ext uri="{BB962C8B-B14F-4D97-AF65-F5344CB8AC3E}">
        <p14:creationId xmlns:p14="http://schemas.microsoft.com/office/powerpoint/2010/main" val="252343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inVertical)">
                                      <p:cBhvr>
                                        <p:cTn id="3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22"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49FBB-CFE2-B2E0-0164-A23E9027D67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B5A8871-2B57-6943-F5A9-D2E7756EC4D1}"/>
              </a:ext>
            </a:extLst>
          </p:cNvPr>
          <p:cNvSpPr txBox="1"/>
          <p:nvPr/>
        </p:nvSpPr>
        <p:spPr>
          <a:xfrm>
            <a:off x="1637572" y="21258"/>
            <a:ext cx="7523053" cy="523220"/>
          </a:xfrm>
          <a:prstGeom prst="rect">
            <a:avLst/>
          </a:prstGeom>
          <a:noFill/>
        </p:spPr>
        <p:txBody>
          <a:bodyPr wrap="square">
            <a:spAutoFit/>
          </a:bodyPr>
          <a:lstStyle/>
          <a:p>
            <a:r>
              <a:rPr lang="pl-PL" sz="2400" b="1" dirty="0">
                <a:effectLst/>
                <a:latin typeface="Times New Roman" panose="02020603050405020304" pitchFamily="18" charset="0"/>
                <a:ea typeface="Times New Roman" panose="02020603050405020304" pitchFamily="18" charset="0"/>
              </a:rPr>
              <a:t>Tiết </a:t>
            </a:r>
            <a:r>
              <a:rPr lang="en-US" sz="2400" b="1" dirty="0">
                <a:effectLst/>
                <a:latin typeface="Times New Roman" panose="02020603050405020304" pitchFamily="18" charset="0"/>
                <a:ea typeface="Times New Roman" panose="02020603050405020304" pitchFamily="18" charset="0"/>
              </a:rPr>
              <a:t>38,</a:t>
            </a:r>
            <a:r>
              <a:rPr lang="en-US" sz="2400" b="1" dirty="0">
                <a:latin typeface="Times New Roman" panose="02020603050405020304" pitchFamily="18" charset="0"/>
                <a:ea typeface="Times New Roman" panose="02020603050405020304" pitchFamily="18" charset="0"/>
              </a:rPr>
              <a:t> </a:t>
            </a:r>
            <a:r>
              <a:rPr lang="en-US" sz="2400" b="1" dirty="0">
                <a:effectLst/>
                <a:latin typeface="Times New Roman" panose="02020603050405020304" pitchFamily="18" charset="0"/>
                <a:ea typeface="Times New Roman" panose="02020603050405020304" pitchFamily="18" charset="0"/>
              </a:rPr>
              <a:t>39, 40</a:t>
            </a:r>
            <a:r>
              <a:rPr lang="pl-PL" sz="2400" b="1" dirty="0">
                <a:effectLst/>
                <a:latin typeface="Times New Roman" panose="02020603050405020304" pitchFamily="18" charset="0"/>
                <a:ea typeface="Times New Roman" panose="02020603050405020304" pitchFamily="18" charset="0"/>
              </a:rPr>
              <a:t>       </a:t>
            </a:r>
            <a:r>
              <a:rPr lang="pl-PL" sz="2800" i="1" dirty="0">
                <a:effectLst/>
                <a:latin typeface="Times New Roman" panose="02020603050405020304" pitchFamily="18" charset="0"/>
                <a:ea typeface="Times New Roman" panose="02020603050405020304" pitchFamily="18" charset="0"/>
              </a:rPr>
              <a:t>Bài</a:t>
            </a:r>
            <a:r>
              <a:rPr lang="en-US" sz="2800" i="1" dirty="0">
                <a:effectLst/>
                <a:latin typeface="Times New Roman" panose="02020603050405020304" pitchFamily="18" charset="0"/>
                <a:ea typeface="Times New Roman" panose="02020603050405020304" pitchFamily="18" charset="0"/>
              </a:rPr>
              <a:t>19</a:t>
            </a:r>
            <a:r>
              <a:rPr lang="pl-PL" sz="2400" i="1" dirty="0">
                <a:effectLst/>
                <a:latin typeface="Times New Roman" panose="02020603050405020304" pitchFamily="18" charset="0"/>
                <a:ea typeface="Times New Roman" panose="02020603050405020304" pitchFamily="18" charset="0"/>
              </a:rPr>
              <a:t> </a:t>
            </a:r>
            <a:r>
              <a:rPr lang="vi-VN" sz="2400" i="1" dirty="0">
                <a:effectLst/>
                <a:latin typeface="Times New Roman" panose="02020603050405020304" pitchFamily="18" charset="0"/>
                <a:ea typeface="Times New Roman" panose="02020603050405020304" pitchFamily="18" charset="0"/>
              </a:rPr>
              <a:t> </a:t>
            </a:r>
            <a:r>
              <a:rPr lang="pl-PL" sz="2400" b="1" dirty="0">
                <a:solidFill>
                  <a:srgbClr val="FF0000"/>
                </a:solidFill>
                <a:effectLst/>
                <a:latin typeface="Times New Roman" panose="02020603050405020304" pitchFamily="18" charset="0"/>
                <a:ea typeface="Times New Roman" panose="02020603050405020304" pitchFamily="18" charset="0"/>
              </a:rPr>
              <a:t>VÙNG </a:t>
            </a:r>
            <a:r>
              <a:rPr lang="en-US" sz="2400" b="1" dirty="0">
                <a:solidFill>
                  <a:srgbClr val="FF0000"/>
                </a:solidFill>
                <a:latin typeface="Times New Roman" panose="02020603050405020304" pitchFamily="18" charset="0"/>
                <a:ea typeface="Times New Roman" panose="02020603050405020304" pitchFamily="18" charset="0"/>
              </a:rPr>
              <a:t>ĐÔNG NAM BỘ</a:t>
            </a:r>
            <a:endParaRPr lang="en-US" sz="2400" dirty="0">
              <a:solidFill>
                <a:srgbClr val="FF0000"/>
              </a:solidFill>
            </a:endParaRPr>
          </a:p>
        </p:txBody>
      </p:sp>
      <p:pic>
        <p:nvPicPr>
          <p:cNvPr id="2" name="Picture 1">
            <a:extLst>
              <a:ext uri="{FF2B5EF4-FFF2-40B4-BE49-F238E27FC236}">
                <a16:creationId xmlns:a16="http://schemas.microsoft.com/office/drawing/2014/main" id="{D395F7D5-11BD-5332-B813-16F8292AE1B4}"/>
              </a:ext>
            </a:extLst>
          </p:cNvPr>
          <p:cNvPicPr>
            <a:picLocks noChangeAspect="1"/>
          </p:cNvPicPr>
          <p:nvPr/>
        </p:nvPicPr>
        <p:blipFill>
          <a:blip r:embed="rId2"/>
          <a:srcRect r="765"/>
          <a:stretch/>
        </p:blipFill>
        <p:spPr>
          <a:xfrm>
            <a:off x="5943601" y="497844"/>
            <a:ext cx="6179998" cy="6350996"/>
          </a:xfrm>
          <a:prstGeom prst="rect">
            <a:avLst/>
          </a:prstGeom>
        </p:spPr>
      </p:pic>
      <p:sp>
        <p:nvSpPr>
          <p:cNvPr id="4" name="TextBox 3">
            <a:extLst>
              <a:ext uri="{FF2B5EF4-FFF2-40B4-BE49-F238E27FC236}">
                <a16:creationId xmlns:a16="http://schemas.microsoft.com/office/drawing/2014/main" id="{254840B6-FB35-A9BD-E908-3E007335F6E4}"/>
              </a:ext>
            </a:extLst>
          </p:cNvPr>
          <p:cNvSpPr txBox="1"/>
          <p:nvPr/>
        </p:nvSpPr>
        <p:spPr>
          <a:xfrm>
            <a:off x="0" y="478794"/>
            <a:ext cx="5812972" cy="830997"/>
          </a:xfrm>
          <a:prstGeom prst="rect">
            <a:avLst/>
          </a:prstGeom>
          <a:noFill/>
        </p:spPr>
        <p:txBody>
          <a:bodyPr wrap="square">
            <a:spAutoFit/>
          </a:bodyPr>
          <a:lstStyle/>
          <a:p>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tài</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78FD3A68-CF90-648B-3E48-B786B5229A5D}"/>
              </a:ext>
            </a:extLst>
          </p:cNvPr>
          <p:cNvSpPr txBox="1"/>
          <p:nvPr/>
        </p:nvSpPr>
        <p:spPr>
          <a:xfrm>
            <a:off x="138113" y="1243116"/>
            <a:ext cx="5557837" cy="483017"/>
          </a:xfrm>
          <a:prstGeom prst="rect">
            <a:avLst/>
          </a:prstGeom>
          <a:noFill/>
        </p:spPr>
        <p:txBody>
          <a:bodyPr wrap="square">
            <a:spAutoFit/>
          </a:bodyPr>
          <a:lstStyle/>
          <a:p>
            <a:pPr>
              <a:lnSpc>
                <a:spcPct val="115000"/>
              </a:lnSpc>
              <a:spcAft>
                <a:spcPts val="800"/>
              </a:spcAft>
            </a:pP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F1088E3A-5EB4-733D-C0DD-91A956BC5BC5}"/>
              </a:ext>
            </a:extLst>
          </p:cNvPr>
          <p:cNvSpPr txBox="1"/>
          <p:nvPr/>
        </p:nvSpPr>
        <p:spPr>
          <a:xfrm>
            <a:off x="68401" y="1649933"/>
            <a:ext cx="5812972" cy="461665"/>
          </a:xfrm>
          <a:prstGeom prst="rect">
            <a:avLst/>
          </a:prstGeom>
          <a:noFill/>
        </p:spPr>
        <p:txBody>
          <a:bodyPr wrap="square">
            <a:spAutoFit/>
          </a:bodyPr>
          <a:lstStyle/>
          <a:p>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Địa</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B1C32811-75C2-D874-D4C9-5BECF4121EF2}"/>
              </a:ext>
            </a:extLst>
          </p:cNvPr>
          <p:cNvSpPr txBox="1"/>
          <p:nvPr/>
        </p:nvSpPr>
        <p:spPr>
          <a:xfrm>
            <a:off x="68401" y="2009740"/>
            <a:ext cx="5875200" cy="461665"/>
          </a:xfrm>
          <a:prstGeom prst="rect">
            <a:avLst/>
          </a:prstGeom>
          <a:noFill/>
        </p:spPr>
        <p:txBody>
          <a:bodyPr wrap="square">
            <a:spAutoFit/>
          </a:bodyPr>
          <a:lstStyle/>
          <a:p>
            <a:pPr algn="just"/>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hậu</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150E078B-A1E9-0E6E-88D3-A9F9B26AA4B4}"/>
              </a:ext>
            </a:extLst>
          </p:cNvPr>
          <p:cNvSpPr txBox="1"/>
          <p:nvPr/>
        </p:nvSpPr>
        <p:spPr>
          <a:xfrm>
            <a:off x="68401" y="2394590"/>
            <a:ext cx="5875200" cy="461665"/>
          </a:xfrm>
          <a:prstGeom prst="rect">
            <a:avLst/>
          </a:prstGeom>
          <a:noFill/>
        </p:spPr>
        <p:txBody>
          <a:bodyPr wrap="square">
            <a:spAutoFit/>
          </a:bodyPr>
          <a:lstStyle/>
          <a:p>
            <a:pPr algn="just"/>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1DC469FF-B05C-1CC3-2CD1-7C85A0FC6336}"/>
              </a:ext>
            </a:extLst>
          </p:cNvPr>
          <p:cNvSpPr txBox="1"/>
          <p:nvPr/>
        </p:nvSpPr>
        <p:spPr>
          <a:xfrm>
            <a:off x="65315" y="2768215"/>
            <a:ext cx="5812972" cy="483017"/>
          </a:xfrm>
          <a:prstGeom prst="rect">
            <a:avLst/>
          </a:prstGeom>
          <a:noFill/>
        </p:spPr>
        <p:txBody>
          <a:bodyPr wrap="square">
            <a:spAutoFit/>
          </a:bodyPr>
          <a:lstStyle/>
          <a:p>
            <a:pPr algn="just">
              <a:lnSpc>
                <a:spcPct val="115000"/>
              </a:lnSpc>
              <a:spcAft>
                <a:spcPts val="800"/>
              </a:spcAf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Sinh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vật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60EDCF5-92AE-DD91-1A1F-3183FAA21221}"/>
              </a:ext>
            </a:extLst>
          </p:cNvPr>
          <p:cNvSpPr txBox="1"/>
          <p:nvPr/>
        </p:nvSpPr>
        <p:spPr>
          <a:xfrm>
            <a:off x="65315" y="3145063"/>
            <a:ext cx="5812972" cy="1200329"/>
          </a:xfrm>
          <a:prstGeom prst="rect">
            <a:avLst/>
          </a:prstGeom>
          <a:noFill/>
        </p:spPr>
        <p:txBody>
          <a:bodyPr wrap="square">
            <a:spAutoFit/>
          </a:bodyPr>
          <a:lstStyle/>
          <a:p>
            <a:pPr algn="just"/>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iệu</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xây</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mỏ</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k.thác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k.sản</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88B5A742-6876-AC53-3AE7-79085F2D6CBA}"/>
              </a:ext>
            </a:extLst>
          </p:cNvPr>
          <p:cNvSpPr txBox="1"/>
          <p:nvPr/>
        </p:nvSpPr>
        <p:spPr>
          <a:xfrm>
            <a:off x="100013" y="4248004"/>
            <a:ext cx="5875200" cy="2308324"/>
          </a:xfrm>
          <a:prstGeom prst="rect">
            <a:avLst/>
          </a:prstGeom>
          <a:noFill/>
        </p:spPr>
        <p:txBody>
          <a:bodyPr wrap="square">
            <a:spAutoFit/>
          </a:bodyPr>
          <a:lstStyle/>
          <a:p>
            <a:pPr algn="just"/>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đảo</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ngư</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diện</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mặt</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lớn</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bãi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tắm</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đảo</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phú</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địa</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bờ</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cảng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sâu</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thuận</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lợi</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tổng</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kinh</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biển</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8BCCB0B2-7868-1675-A4DC-54A114696F62}"/>
              </a:ext>
            </a:extLst>
          </p:cNvPr>
          <p:cNvSpPr txBox="1"/>
          <p:nvPr/>
        </p:nvSpPr>
        <p:spPr>
          <a:xfrm>
            <a:off x="138113" y="6335979"/>
            <a:ext cx="6234112" cy="579967"/>
          </a:xfrm>
          <a:prstGeom prst="rect">
            <a:avLst/>
          </a:prstGeom>
          <a:noFill/>
        </p:spPr>
        <p:txBody>
          <a:bodyPr wrap="square">
            <a:spAutoFit/>
          </a:bodyPr>
          <a:lstStyle/>
          <a:p>
            <a:pPr algn="just">
              <a:lnSpc>
                <a:spcPct val="150000"/>
              </a:lnSpc>
            </a:pPr>
            <a:r>
              <a:rPr lang="en-VN" sz="2400" b="1" dirty="0">
                <a:latin typeface="Times New Roman" panose="02020603050405020304" pitchFamily="18" charset="0"/>
                <a:cs typeface="Times New Roman" panose="02020603050405020304" pitchFamily="18" charset="0"/>
              </a:rPr>
              <a:t>b. </a:t>
            </a:r>
            <a:r>
              <a:rPr lang="en-VN" sz="2400" b="1" u="sng" dirty="0">
                <a:latin typeface="Times New Roman" panose="02020603050405020304" pitchFamily="18" charset="0"/>
                <a:cs typeface="Times New Roman" panose="02020603050405020304" pitchFamily="18" charset="0"/>
              </a:rPr>
              <a:t>Hạn chế</a:t>
            </a:r>
            <a:r>
              <a:rPr lang="en-VN" sz="24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01898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2" dur="500"/>
                                        <p:tgtEl>
                                          <p:spTgt spid="12">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6" dur="500"/>
                                        <p:tgtEl>
                                          <p:spTgt spid="12">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20" dur="500"/>
                                        <p:tgtEl>
                                          <p:spTgt spid="12">
                                            <p:txEl>
                                              <p:pRg st="2" end="2"/>
                                            </p:txEl>
                                          </p:spTgt>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24" dur="500"/>
                                        <p:tgtEl>
                                          <p:spTgt spid="12">
                                            <p:txEl>
                                              <p:pRg st="3" end="3"/>
                                            </p:txEl>
                                          </p:spTgt>
                                        </p:tgtEl>
                                      </p:cBhvr>
                                    </p:animEffect>
                                  </p:childTnLst>
                                </p:cTn>
                              </p:par>
                            </p:childTnLst>
                          </p:cTn>
                        </p:par>
                        <p:par>
                          <p:cTn id="25" fill="hold">
                            <p:stCondLst>
                              <p:cond delay="2000"/>
                            </p:stCondLst>
                            <p:childTnLst>
                              <p:par>
                                <p:cTn id="26" presetID="14" presetClass="entr" presetSubtype="10" fill="hold" nodeType="afterEffect">
                                  <p:stCondLst>
                                    <p:cond delay="0"/>
                                  </p:stCondLst>
                                  <p:childTnLst>
                                    <p:set>
                                      <p:cBhvr>
                                        <p:cTn id="27" dur="1" fill="hold">
                                          <p:stCondLst>
                                            <p:cond delay="0"/>
                                          </p:stCondLst>
                                        </p:cTn>
                                        <p:tgtEl>
                                          <p:spTgt spid="12">
                                            <p:txEl>
                                              <p:pRg st="4" end="4"/>
                                            </p:txEl>
                                          </p:spTgt>
                                        </p:tgtEl>
                                        <p:attrNameLst>
                                          <p:attrName>style.visibility</p:attrName>
                                        </p:attrNameLst>
                                      </p:cBhvr>
                                      <p:to>
                                        <p:strVal val="visible"/>
                                      </p:to>
                                    </p:set>
                                    <p:animEffect transition="in" filter="randombar(horizontal)">
                                      <p:cBhvr>
                                        <p:cTn id="28" dur="500"/>
                                        <p:tgtEl>
                                          <p:spTgt spid="12">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33"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AD6F2-3632-9016-5168-92DA1154F12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FA2274A-9635-57B9-3C7D-CBEECF31771B}"/>
              </a:ext>
            </a:extLst>
          </p:cNvPr>
          <p:cNvSpPr txBox="1"/>
          <p:nvPr/>
        </p:nvSpPr>
        <p:spPr>
          <a:xfrm>
            <a:off x="1637572" y="21258"/>
            <a:ext cx="7523053" cy="523220"/>
          </a:xfrm>
          <a:prstGeom prst="rect">
            <a:avLst/>
          </a:prstGeom>
          <a:noFill/>
        </p:spPr>
        <p:txBody>
          <a:bodyPr wrap="square">
            <a:spAutoFit/>
          </a:bodyPr>
          <a:lstStyle/>
          <a:p>
            <a:r>
              <a:rPr lang="pl-PL" sz="2400" b="1" dirty="0">
                <a:effectLst/>
                <a:latin typeface="Times New Roman" panose="02020603050405020304" pitchFamily="18" charset="0"/>
                <a:ea typeface="Times New Roman" panose="02020603050405020304" pitchFamily="18" charset="0"/>
              </a:rPr>
              <a:t>Tiết </a:t>
            </a:r>
            <a:r>
              <a:rPr lang="en-US" sz="2400" b="1" dirty="0">
                <a:effectLst/>
                <a:latin typeface="Times New Roman" panose="02020603050405020304" pitchFamily="18" charset="0"/>
                <a:ea typeface="Times New Roman" panose="02020603050405020304" pitchFamily="18" charset="0"/>
              </a:rPr>
              <a:t>38,</a:t>
            </a:r>
            <a:r>
              <a:rPr lang="en-US" sz="2400" b="1" dirty="0">
                <a:latin typeface="Times New Roman" panose="02020603050405020304" pitchFamily="18" charset="0"/>
                <a:ea typeface="Times New Roman" panose="02020603050405020304" pitchFamily="18" charset="0"/>
              </a:rPr>
              <a:t> </a:t>
            </a:r>
            <a:r>
              <a:rPr lang="en-US" sz="2400" b="1" dirty="0">
                <a:effectLst/>
                <a:latin typeface="Times New Roman" panose="02020603050405020304" pitchFamily="18" charset="0"/>
                <a:ea typeface="Times New Roman" panose="02020603050405020304" pitchFamily="18" charset="0"/>
              </a:rPr>
              <a:t>39, 40</a:t>
            </a:r>
            <a:r>
              <a:rPr lang="pl-PL" sz="2400" b="1" dirty="0">
                <a:effectLst/>
                <a:latin typeface="Times New Roman" panose="02020603050405020304" pitchFamily="18" charset="0"/>
                <a:ea typeface="Times New Roman" panose="02020603050405020304" pitchFamily="18" charset="0"/>
              </a:rPr>
              <a:t>       </a:t>
            </a:r>
            <a:r>
              <a:rPr lang="pl-PL" sz="2800" i="1" dirty="0">
                <a:effectLst/>
                <a:latin typeface="Times New Roman" panose="02020603050405020304" pitchFamily="18" charset="0"/>
                <a:ea typeface="Times New Roman" panose="02020603050405020304" pitchFamily="18" charset="0"/>
              </a:rPr>
              <a:t>Bài</a:t>
            </a:r>
            <a:r>
              <a:rPr lang="en-US" sz="2800" i="1" dirty="0">
                <a:effectLst/>
                <a:latin typeface="Times New Roman" panose="02020603050405020304" pitchFamily="18" charset="0"/>
                <a:ea typeface="Times New Roman" panose="02020603050405020304" pitchFamily="18" charset="0"/>
              </a:rPr>
              <a:t>19</a:t>
            </a:r>
            <a:r>
              <a:rPr lang="pl-PL" sz="2400" i="1" dirty="0">
                <a:effectLst/>
                <a:latin typeface="Times New Roman" panose="02020603050405020304" pitchFamily="18" charset="0"/>
                <a:ea typeface="Times New Roman" panose="02020603050405020304" pitchFamily="18" charset="0"/>
              </a:rPr>
              <a:t> </a:t>
            </a:r>
            <a:r>
              <a:rPr lang="vi-VN" sz="2400" i="1" dirty="0">
                <a:effectLst/>
                <a:latin typeface="Times New Roman" panose="02020603050405020304" pitchFamily="18" charset="0"/>
                <a:ea typeface="Times New Roman" panose="02020603050405020304" pitchFamily="18" charset="0"/>
              </a:rPr>
              <a:t> </a:t>
            </a:r>
            <a:r>
              <a:rPr lang="pl-PL" sz="2400" b="1" dirty="0">
                <a:solidFill>
                  <a:srgbClr val="FF0000"/>
                </a:solidFill>
                <a:effectLst/>
                <a:latin typeface="Times New Roman" panose="02020603050405020304" pitchFamily="18" charset="0"/>
                <a:ea typeface="Times New Roman" panose="02020603050405020304" pitchFamily="18" charset="0"/>
              </a:rPr>
              <a:t>VÙNG </a:t>
            </a:r>
            <a:r>
              <a:rPr lang="en-US" sz="2400" b="1" dirty="0">
                <a:solidFill>
                  <a:srgbClr val="FF0000"/>
                </a:solidFill>
                <a:latin typeface="Times New Roman" panose="02020603050405020304" pitchFamily="18" charset="0"/>
                <a:ea typeface="Times New Roman" panose="02020603050405020304" pitchFamily="18" charset="0"/>
              </a:rPr>
              <a:t>ĐÔNG NAM BỘ</a:t>
            </a:r>
            <a:endParaRPr lang="en-US" sz="2400" dirty="0">
              <a:solidFill>
                <a:srgbClr val="FF0000"/>
              </a:solidFill>
            </a:endParaRPr>
          </a:p>
        </p:txBody>
      </p:sp>
      <p:sp>
        <p:nvSpPr>
          <p:cNvPr id="4" name="TextBox 3">
            <a:extLst>
              <a:ext uri="{FF2B5EF4-FFF2-40B4-BE49-F238E27FC236}">
                <a16:creationId xmlns:a16="http://schemas.microsoft.com/office/drawing/2014/main" id="{13BC9128-CECA-26E2-ED92-DDE394E8C308}"/>
              </a:ext>
            </a:extLst>
          </p:cNvPr>
          <p:cNvSpPr txBox="1"/>
          <p:nvPr/>
        </p:nvSpPr>
        <p:spPr>
          <a:xfrm>
            <a:off x="0" y="478794"/>
            <a:ext cx="5812972" cy="830997"/>
          </a:xfrm>
          <a:prstGeom prst="rect">
            <a:avLst/>
          </a:prstGeom>
          <a:noFill/>
        </p:spPr>
        <p:txBody>
          <a:bodyPr wrap="square">
            <a:spAutoFit/>
          </a:bodyPr>
          <a:lstStyle/>
          <a:p>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tài</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BC72DE53-8E84-B6A2-2CEB-77011BA3C235}"/>
              </a:ext>
            </a:extLst>
          </p:cNvPr>
          <p:cNvSpPr txBox="1"/>
          <p:nvPr/>
        </p:nvSpPr>
        <p:spPr>
          <a:xfrm>
            <a:off x="138113" y="1243116"/>
            <a:ext cx="5557837" cy="483017"/>
          </a:xfrm>
          <a:prstGeom prst="rect">
            <a:avLst/>
          </a:prstGeom>
          <a:noFill/>
        </p:spPr>
        <p:txBody>
          <a:bodyPr wrap="square">
            <a:spAutoFit/>
          </a:bodyPr>
          <a:lstStyle/>
          <a:p>
            <a:pPr>
              <a:lnSpc>
                <a:spcPct val="115000"/>
              </a:lnSpc>
              <a:spcAft>
                <a:spcPts val="800"/>
              </a:spcAft>
            </a:pP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88757D9C-DEF3-E486-98CD-64663C694610}"/>
              </a:ext>
            </a:extLst>
          </p:cNvPr>
          <p:cNvSpPr txBox="1"/>
          <p:nvPr/>
        </p:nvSpPr>
        <p:spPr>
          <a:xfrm>
            <a:off x="138113" y="1510652"/>
            <a:ext cx="6234112" cy="579967"/>
          </a:xfrm>
          <a:prstGeom prst="rect">
            <a:avLst/>
          </a:prstGeom>
          <a:noFill/>
        </p:spPr>
        <p:txBody>
          <a:bodyPr wrap="square">
            <a:spAutoFit/>
          </a:bodyPr>
          <a:lstStyle/>
          <a:p>
            <a:pPr algn="just">
              <a:lnSpc>
                <a:spcPct val="150000"/>
              </a:lnSpc>
            </a:pPr>
            <a:r>
              <a:rPr lang="en-VN" sz="2400" b="1" dirty="0">
                <a:latin typeface="Times New Roman" panose="02020603050405020304" pitchFamily="18" charset="0"/>
                <a:cs typeface="Times New Roman" panose="02020603050405020304" pitchFamily="18" charset="0"/>
              </a:rPr>
              <a:t>b. </a:t>
            </a:r>
            <a:r>
              <a:rPr lang="en-VN" sz="2400" b="1" u="sng" dirty="0">
                <a:latin typeface="Times New Roman" panose="02020603050405020304" pitchFamily="18" charset="0"/>
                <a:cs typeface="Times New Roman" panose="02020603050405020304" pitchFamily="18" charset="0"/>
              </a:rPr>
              <a:t>Hạn chế</a:t>
            </a:r>
            <a:r>
              <a:rPr lang="en-VN" sz="2400" b="1" dirty="0">
                <a:latin typeface="Times New Roman" panose="02020603050405020304" pitchFamily="18" charset="0"/>
                <a:cs typeface="Times New Roman" panose="02020603050405020304" pitchFamily="18" charset="0"/>
              </a:rPr>
              <a:t>: </a:t>
            </a:r>
          </a:p>
        </p:txBody>
      </p:sp>
      <p:grpSp>
        <p:nvGrpSpPr>
          <p:cNvPr id="3" name="Group 2">
            <a:extLst>
              <a:ext uri="{FF2B5EF4-FFF2-40B4-BE49-F238E27FC236}">
                <a16:creationId xmlns:a16="http://schemas.microsoft.com/office/drawing/2014/main" id="{14AF6E0C-65C4-9ADF-CBFA-55F64A5209B4}"/>
              </a:ext>
            </a:extLst>
          </p:cNvPr>
          <p:cNvGrpSpPr/>
          <p:nvPr/>
        </p:nvGrpSpPr>
        <p:grpSpPr>
          <a:xfrm>
            <a:off x="4229100" y="1002014"/>
            <a:ext cx="7667774" cy="5585355"/>
            <a:chOff x="152400" y="152400"/>
            <a:chExt cx="8839200" cy="6091238"/>
          </a:xfrm>
        </p:grpSpPr>
        <p:pic>
          <p:nvPicPr>
            <p:cNvPr id="11" name="Picture 2" descr="dong kinh o nhiem (anh thi)">
              <a:extLst>
                <a:ext uri="{FF2B5EF4-FFF2-40B4-BE49-F238E27FC236}">
                  <a16:creationId xmlns:a16="http://schemas.microsoft.com/office/drawing/2014/main" id="{1F3F3314-C673-3DCE-3F6F-E4A7FD261680}"/>
                </a:ext>
              </a:extLst>
            </p:cNvPr>
            <p:cNvPicPr>
              <a:picLocks noChangeAspect="1" noChangeArrowheads="1"/>
            </p:cNvPicPr>
            <p:nvPr/>
          </p:nvPicPr>
          <p:blipFill>
            <a:blip r:embed="rId2"/>
            <a:srcRect/>
            <a:stretch>
              <a:fillRect/>
            </a:stretch>
          </p:blipFill>
          <p:spPr bwMode="auto">
            <a:xfrm>
              <a:off x="4724400" y="152400"/>
              <a:ext cx="4267200" cy="2895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13" descr="giao thopng">
              <a:extLst>
                <a:ext uri="{FF2B5EF4-FFF2-40B4-BE49-F238E27FC236}">
                  <a16:creationId xmlns:a16="http://schemas.microsoft.com/office/drawing/2014/main" id="{51F5EEDC-893D-1F2F-3148-9BB0D35DAB07}"/>
                </a:ext>
              </a:extLst>
            </p:cNvPr>
            <p:cNvPicPr>
              <a:picLocks noChangeAspect="1" noChangeArrowheads="1"/>
            </p:cNvPicPr>
            <p:nvPr/>
          </p:nvPicPr>
          <p:blipFill>
            <a:blip r:embed="rId3"/>
            <a:srcRect/>
            <a:stretch>
              <a:fillRect/>
            </a:stretch>
          </p:blipFill>
          <p:spPr bwMode="auto">
            <a:xfrm>
              <a:off x="152400" y="152400"/>
              <a:ext cx="4419600" cy="2895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6" descr="tải xuống (2)">
              <a:extLst>
                <a:ext uri="{FF2B5EF4-FFF2-40B4-BE49-F238E27FC236}">
                  <a16:creationId xmlns:a16="http://schemas.microsoft.com/office/drawing/2014/main" id="{E88E4C7D-E012-4F48-9BF2-CA6A9F2FCDC6}"/>
                </a:ext>
              </a:extLst>
            </p:cNvPr>
            <p:cNvPicPr>
              <a:picLocks noChangeAspect="1" noChangeArrowheads="1"/>
            </p:cNvPicPr>
            <p:nvPr/>
          </p:nvPicPr>
          <p:blipFill>
            <a:blip r:embed="rId4"/>
            <a:srcRect/>
            <a:stretch>
              <a:fillRect/>
            </a:stretch>
          </p:blipFill>
          <p:spPr bwMode="auto">
            <a:xfrm>
              <a:off x="152400" y="3200400"/>
              <a:ext cx="4419600" cy="30432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 name="Picture 4" descr="áitông">
              <a:extLst>
                <a:ext uri="{FF2B5EF4-FFF2-40B4-BE49-F238E27FC236}">
                  <a16:creationId xmlns:a16="http://schemas.microsoft.com/office/drawing/2014/main" id="{2F56B8E9-EDF0-F759-1747-A13F2172720A}"/>
                </a:ext>
              </a:extLst>
            </p:cNvPr>
            <p:cNvPicPr>
              <a:picLocks noChangeAspect="1" noChangeArrowheads="1"/>
            </p:cNvPicPr>
            <p:nvPr/>
          </p:nvPicPr>
          <p:blipFill>
            <a:blip r:embed="rId5"/>
            <a:srcRect/>
            <a:stretch>
              <a:fillRect/>
            </a:stretch>
          </p:blipFill>
          <p:spPr bwMode="auto">
            <a:xfrm>
              <a:off x="4724400" y="3200400"/>
              <a:ext cx="4267200" cy="30432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19" name="TextBox 18">
            <a:extLst>
              <a:ext uri="{FF2B5EF4-FFF2-40B4-BE49-F238E27FC236}">
                <a16:creationId xmlns:a16="http://schemas.microsoft.com/office/drawing/2014/main" id="{175997A1-D0B9-6E69-D770-13FA3ACB8B5D}"/>
              </a:ext>
            </a:extLst>
          </p:cNvPr>
          <p:cNvSpPr txBox="1"/>
          <p:nvPr/>
        </p:nvSpPr>
        <p:spPr>
          <a:xfrm>
            <a:off x="0" y="2127369"/>
            <a:ext cx="4143375" cy="2308324"/>
          </a:xfrm>
          <a:prstGeom prst="rect">
            <a:avLst/>
          </a:prstGeom>
          <a:noFill/>
        </p:spPr>
        <p:txBody>
          <a:bodyPr wrap="square">
            <a:spAutoFit/>
          </a:bodyPr>
          <a:lstStyle/>
          <a:p>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khô</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kéo</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s</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ản</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liền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ít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tai: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triều</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cường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xâm</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nhập</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mặn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Vấn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ô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nhiễm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4207313D-8610-9CD9-B161-E31FBE426CC8}"/>
              </a:ext>
            </a:extLst>
          </p:cNvPr>
          <p:cNvSpPr/>
          <p:nvPr/>
        </p:nvSpPr>
        <p:spPr>
          <a:xfrm>
            <a:off x="0" y="4344603"/>
            <a:ext cx="4341449" cy="461665"/>
          </a:xfrm>
          <a:prstGeom prst="rect">
            <a:avLst/>
          </a:prstGeom>
          <a:noFill/>
        </p:spPr>
        <p:txBody>
          <a:bodyPr wrap="square">
            <a:spAutoFit/>
          </a:bodyPr>
          <a:lstStyle/>
          <a:p>
            <a:pPr lvl="0"/>
            <a:r>
              <a:rPr lang="en-US" sz="2400" b="1" dirty="0">
                <a:latin typeface="Times New Roman" panose="02020603050405020304" pitchFamily="18" charset="0"/>
                <a:ea typeface="Cambria" panose="02040503050406030204" pitchFamily="18" charset="0"/>
                <a:cs typeface="Times New Roman" panose="02020603050405020304" pitchFamily="18" charset="0"/>
              </a:rPr>
              <a:t>3. </a:t>
            </a:r>
            <a:r>
              <a:rPr lang="vi-VN" sz="2400" b="1" u="sng" dirty="0">
                <a:latin typeface="Times New Roman" panose="02020603050405020304" pitchFamily="18" charset="0"/>
                <a:ea typeface="Cambria" panose="02040503050406030204" pitchFamily="18" charset="0"/>
                <a:cs typeface="Times New Roman" panose="02020603050405020304" pitchFamily="18" charset="0"/>
              </a:rPr>
              <a:t>Đặc điểm d</a:t>
            </a:r>
            <a:r>
              <a:rPr lang="vi-VN" sz="2400" b="1" u="sng" dirty="0">
                <a:latin typeface="Times New Roman" panose="02020603050405020304" pitchFamily="18" charset="0"/>
                <a:cs typeface="Times New Roman" panose="02020603050405020304" pitchFamily="18" charset="0"/>
              </a:rPr>
              <a:t>ân cư, đô thị hoá</a:t>
            </a:r>
            <a:r>
              <a:rPr lang="vi-VN" sz="2400" b="1" dirty="0">
                <a:latin typeface="Times New Roman" panose="02020603050405020304" pitchFamily="18" charset="0"/>
                <a:cs typeface="Times New Roman" panose="02020603050405020304" pitchFamily="18" charset="0"/>
              </a:rPr>
              <a:t>:</a:t>
            </a:r>
            <a:r>
              <a:rPr lang="vi-VN"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p>
        </p:txBody>
      </p:sp>
    </p:spTree>
    <p:extLst>
      <p:ext uri="{BB962C8B-B14F-4D97-AF65-F5344CB8AC3E}">
        <p14:creationId xmlns:p14="http://schemas.microsoft.com/office/powerpoint/2010/main" val="145539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12" dur="500"/>
                                        <p:tgtEl>
                                          <p:spTgt spid="19">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9">
                                            <p:txEl>
                                              <p:pRg st="1" end="1"/>
                                            </p:txEl>
                                          </p:spTgt>
                                        </p:tgtEl>
                                        <p:attrNameLst>
                                          <p:attrName>style.visibility</p:attrName>
                                        </p:attrNameLst>
                                      </p:cBhvr>
                                      <p:to>
                                        <p:strVal val="visible"/>
                                      </p:to>
                                    </p:set>
                                    <p:animEffect transition="in" filter="randombar(horizontal)">
                                      <p:cBhvr>
                                        <p:cTn id="16" dur="500"/>
                                        <p:tgtEl>
                                          <p:spTgt spid="19">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20" dur="500"/>
                                        <p:tgtEl>
                                          <p:spTgt spid="19">
                                            <p:txEl>
                                              <p:pRg st="2" end="2"/>
                                            </p:txEl>
                                          </p:spTgt>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19">
                                            <p:txEl>
                                              <p:pRg st="3" end="3"/>
                                            </p:txEl>
                                          </p:spTgt>
                                        </p:tgtEl>
                                        <p:attrNameLst>
                                          <p:attrName>style.visibility</p:attrName>
                                        </p:attrNameLst>
                                      </p:cBhvr>
                                      <p:to>
                                        <p:strVal val="visible"/>
                                      </p:to>
                                    </p:set>
                                    <p:animEffect transition="in" filter="randombar(horizontal)">
                                      <p:cBhvr>
                                        <p:cTn id="24" dur="500"/>
                                        <p:tgtEl>
                                          <p:spTgt spid="19">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45380-FB44-8840-530C-3EC898DA859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458228A-6342-CFFD-091F-73EB448D6936}"/>
              </a:ext>
            </a:extLst>
          </p:cNvPr>
          <p:cNvSpPr txBox="1"/>
          <p:nvPr/>
        </p:nvSpPr>
        <p:spPr>
          <a:xfrm>
            <a:off x="1637572" y="21258"/>
            <a:ext cx="7523053" cy="523220"/>
          </a:xfrm>
          <a:prstGeom prst="rect">
            <a:avLst/>
          </a:prstGeom>
          <a:noFill/>
        </p:spPr>
        <p:txBody>
          <a:bodyPr wrap="square">
            <a:spAutoFit/>
          </a:bodyPr>
          <a:lstStyle/>
          <a:p>
            <a:r>
              <a:rPr lang="pl-PL" sz="2400" b="1" dirty="0">
                <a:effectLst/>
                <a:latin typeface="Times New Roman" panose="02020603050405020304" pitchFamily="18" charset="0"/>
                <a:ea typeface="Times New Roman" panose="02020603050405020304" pitchFamily="18" charset="0"/>
              </a:rPr>
              <a:t>Tiết </a:t>
            </a:r>
            <a:r>
              <a:rPr lang="en-US" sz="2400" b="1" dirty="0">
                <a:effectLst/>
                <a:latin typeface="Times New Roman" panose="02020603050405020304" pitchFamily="18" charset="0"/>
                <a:ea typeface="Times New Roman" panose="02020603050405020304" pitchFamily="18" charset="0"/>
              </a:rPr>
              <a:t>38,</a:t>
            </a:r>
            <a:r>
              <a:rPr lang="en-US" sz="2400" b="1" dirty="0">
                <a:latin typeface="Times New Roman" panose="02020603050405020304" pitchFamily="18" charset="0"/>
                <a:ea typeface="Times New Roman" panose="02020603050405020304" pitchFamily="18" charset="0"/>
              </a:rPr>
              <a:t> </a:t>
            </a:r>
            <a:r>
              <a:rPr lang="en-US" sz="2400" b="1" dirty="0">
                <a:effectLst/>
                <a:latin typeface="Times New Roman" panose="02020603050405020304" pitchFamily="18" charset="0"/>
                <a:ea typeface="Times New Roman" panose="02020603050405020304" pitchFamily="18" charset="0"/>
              </a:rPr>
              <a:t>39, 40</a:t>
            </a:r>
            <a:r>
              <a:rPr lang="pl-PL" sz="2400" b="1" dirty="0">
                <a:effectLst/>
                <a:latin typeface="Times New Roman" panose="02020603050405020304" pitchFamily="18" charset="0"/>
                <a:ea typeface="Times New Roman" panose="02020603050405020304" pitchFamily="18" charset="0"/>
              </a:rPr>
              <a:t>       </a:t>
            </a:r>
            <a:r>
              <a:rPr lang="pl-PL" sz="2800" i="1" dirty="0">
                <a:effectLst/>
                <a:latin typeface="Times New Roman" panose="02020603050405020304" pitchFamily="18" charset="0"/>
                <a:ea typeface="Times New Roman" panose="02020603050405020304" pitchFamily="18" charset="0"/>
              </a:rPr>
              <a:t>Bài</a:t>
            </a:r>
            <a:r>
              <a:rPr lang="en-US" sz="2800" i="1" dirty="0">
                <a:effectLst/>
                <a:latin typeface="Times New Roman" panose="02020603050405020304" pitchFamily="18" charset="0"/>
                <a:ea typeface="Times New Roman" panose="02020603050405020304" pitchFamily="18" charset="0"/>
              </a:rPr>
              <a:t>19</a:t>
            </a:r>
            <a:r>
              <a:rPr lang="pl-PL" sz="2400" i="1" dirty="0">
                <a:effectLst/>
                <a:latin typeface="Times New Roman" panose="02020603050405020304" pitchFamily="18" charset="0"/>
                <a:ea typeface="Times New Roman" panose="02020603050405020304" pitchFamily="18" charset="0"/>
              </a:rPr>
              <a:t> </a:t>
            </a:r>
            <a:r>
              <a:rPr lang="vi-VN" sz="2400" i="1" dirty="0">
                <a:effectLst/>
                <a:latin typeface="Times New Roman" panose="02020603050405020304" pitchFamily="18" charset="0"/>
                <a:ea typeface="Times New Roman" panose="02020603050405020304" pitchFamily="18" charset="0"/>
              </a:rPr>
              <a:t> </a:t>
            </a:r>
            <a:r>
              <a:rPr lang="pl-PL" sz="2400" b="1" dirty="0">
                <a:solidFill>
                  <a:srgbClr val="FF0000"/>
                </a:solidFill>
                <a:effectLst/>
                <a:latin typeface="Times New Roman" panose="02020603050405020304" pitchFamily="18" charset="0"/>
                <a:ea typeface="Times New Roman" panose="02020603050405020304" pitchFamily="18" charset="0"/>
              </a:rPr>
              <a:t>VÙNG </a:t>
            </a:r>
            <a:r>
              <a:rPr lang="en-US" sz="2400" b="1" dirty="0">
                <a:solidFill>
                  <a:srgbClr val="FF0000"/>
                </a:solidFill>
                <a:latin typeface="Times New Roman" panose="02020603050405020304" pitchFamily="18" charset="0"/>
                <a:ea typeface="Times New Roman" panose="02020603050405020304" pitchFamily="18" charset="0"/>
              </a:rPr>
              <a:t>ĐÔNG NAM BỘ</a:t>
            </a:r>
            <a:endParaRPr lang="en-US" sz="2400" dirty="0">
              <a:solidFill>
                <a:srgbClr val="FF0000"/>
              </a:solidFill>
            </a:endParaRPr>
          </a:p>
        </p:txBody>
      </p:sp>
      <p:sp>
        <p:nvSpPr>
          <p:cNvPr id="2" name="Rectangle 1">
            <a:extLst>
              <a:ext uri="{FF2B5EF4-FFF2-40B4-BE49-F238E27FC236}">
                <a16:creationId xmlns:a16="http://schemas.microsoft.com/office/drawing/2014/main" id="{1DAEB7FE-614C-E9B7-7461-59DD3CB59799}"/>
              </a:ext>
            </a:extLst>
          </p:cNvPr>
          <p:cNvSpPr/>
          <p:nvPr/>
        </p:nvSpPr>
        <p:spPr>
          <a:xfrm>
            <a:off x="108065" y="536165"/>
            <a:ext cx="4341449" cy="461665"/>
          </a:xfrm>
          <a:prstGeom prst="rect">
            <a:avLst/>
          </a:prstGeom>
          <a:noFill/>
        </p:spPr>
        <p:txBody>
          <a:bodyPr wrap="square">
            <a:spAutoFit/>
          </a:bodyPr>
          <a:lstStyle/>
          <a:p>
            <a:pPr lvl="0"/>
            <a:r>
              <a:rPr lang="en-US" sz="2400" b="1" dirty="0">
                <a:latin typeface="Times New Roman" panose="02020603050405020304" pitchFamily="18" charset="0"/>
                <a:ea typeface="Cambria" panose="02040503050406030204" pitchFamily="18" charset="0"/>
                <a:cs typeface="Times New Roman" panose="02020603050405020304" pitchFamily="18" charset="0"/>
              </a:rPr>
              <a:t>3. </a:t>
            </a:r>
            <a:r>
              <a:rPr lang="vi-VN" sz="2400" b="1" u="sng" dirty="0">
                <a:latin typeface="Times New Roman" panose="02020603050405020304" pitchFamily="18" charset="0"/>
                <a:ea typeface="Cambria" panose="02040503050406030204" pitchFamily="18" charset="0"/>
                <a:cs typeface="Times New Roman" panose="02020603050405020304" pitchFamily="18" charset="0"/>
              </a:rPr>
              <a:t>Đặc điểm d</a:t>
            </a:r>
            <a:r>
              <a:rPr lang="vi-VN" sz="2400" b="1" u="sng" dirty="0">
                <a:latin typeface="Times New Roman" panose="02020603050405020304" pitchFamily="18" charset="0"/>
                <a:cs typeface="Times New Roman" panose="02020603050405020304" pitchFamily="18" charset="0"/>
              </a:rPr>
              <a:t>ân cư, đô thị hoá</a:t>
            </a:r>
            <a:r>
              <a:rPr lang="vi-VN" sz="2400" b="1" dirty="0">
                <a:latin typeface="Times New Roman" panose="02020603050405020304" pitchFamily="18" charset="0"/>
                <a:cs typeface="Times New Roman" panose="02020603050405020304" pitchFamily="18" charset="0"/>
              </a:rPr>
              <a:t>:</a:t>
            </a:r>
            <a:r>
              <a:rPr lang="vi-VN"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p>
        </p:txBody>
      </p:sp>
      <p:pic>
        <p:nvPicPr>
          <p:cNvPr id="7" name="Picture 6">
            <a:extLst>
              <a:ext uri="{FF2B5EF4-FFF2-40B4-BE49-F238E27FC236}">
                <a16:creationId xmlns:a16="http://schemas.microsoft.com/office/drawing/2014/main" id="{B973C5BB-215C-8406-3E4D-F2739728A48B}"/>
              </a:ext>
            </a:extLst>
          </p:cNvPr>
          <p:cNvPicPr>
            <a:picLocks noChangeAspect="1"/>
          </p:cNvPicPr>
          <p:nvPr/>
        </p:nvPicPr>
        <p:blipFill>
          <a:blip r:embed="rId2"/>
          <a:stretch>
            <a:fillRect/>
          </a:stretch>
        </p:blipFill>
        <p:spPr>
          <a:xfrm>
            <a:off x="222249" y="1170518"/>
            <a:ext cx="6203023" cy="2258482"/>
          </a:xfrm>
          <a:prstGeom prst="rect">
            <a:avLst/>
          </a:prstGeom>
        </p:spPr>
      </p:pic>
      <p:pic>
        <p:nvPicPr>
          <p:cNvPr id="8" name="Picture 7">
            <a:extLst>
              <a:ext uri="{FF2B5EF4-FFF2-40B4-BE49-F238E27FC236}">
                <a16:creationId xmlns:a16="http://schemas.microsoft.com/office/drawing/2014/main" id="{96D201B8-306E-956A-A319-27EE197AF6C8}"/>
              </a:ext>
            </a:extLst>
          </p:cNvPr>
          <p:cNvPicPr>
            <a:picLocks noChangeAspect="1"/>
          </p:cNvPicPr>
          <p:nvPr/>
        </p:nvPicPr>
        <p:blipFill>
          <a:blip r:embed="rId3"/>
          <a:stretch>
            <a:fillRect/>
          </a:stretch>
        </p:blipFill>
        <p:spPr>
          <a:xfrm>
            <a:off x="222250" y="3487866"/>
            <a:ext cx="5622496" cy="3048858"/>
          </a:xfrm>
          <a:prstGeom prst="rect">
            <a:avLst/>
          </a:prstGeom>
        </p:spPr>
      </p:pic>
      <p:sp>
        <p:nvSpPr>
          <p:cNvPr id="9" name="Text Box 16">
            <a:extLst>
              <a:ext uri="{FF2B5EF4-FFF2-40B4-BE49-F238E27FC236}">
                <a16:creationId xmlns:a16="http://schemas.microsoft.com/office/drawing/2014/main" id="{E0EA0153-58CB-D571-75CF-16242A12F805}"/>
              </a:ext>
            </a:extLst>
          </p:cNvPr>
          <p:cNvSpPr txBox="1">
            <a:spLocks noChangeArrowheads="1"/>
          </p:cNvSpPr>
          <p:nvPr/>
        </p:nvSpPr>
        <p:spPr bwMode="auto">
          <a:xfrm>
            <a:off x="6260382" y="453014"/>
            <a:ext cx="5418999"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lnSpc>
                <a:spcPct val="150000"/>
              </a:lnSpc>
              <a:spcBef>
                <a:spcPct val="50000"/>
              </a:spcBef>
            </a:pPr>
            <a:r>
              <a:rPr lang="vi-VN" altLang="en-VN" sz="2800" b="1" dirty="0">
                <a:solidFill>
                  <a:srgbClr val="FF0000"/>
                </a:solidFill>
                <a:highlight>
                  <a:srgbClr val="FFFF00"/>
                </a:highlight>
                <a:cs typeface="Times New Roman" panose="02020603050405020304" pitchFamily="18" charset="0"/>
              </a:rPr>
              <a:t>HOẠT ĐỘNG </a:t>
            </a:r>
            <a:r>
              <a:rPr lang="en-VN" altLang="en-VN" sz="2800" b="1" dirty="0">
                <a:solidFill>
                  <a:srgbClr val="FF0000"/>
                </a:solidFill>
                <a:highlight>
                  <a:srgbClr val="FFFF00"/>
                </a:highlight>
                <a:cs typeface="Times New Roman" panose="02020603050405020304" pitchFamily="18" charset="0"/>
              </a:rPr>
              <a:t>NHÓM (5 PHÚT)</a:t>
            </a:r>
            <a:endParaRPr lang="en-US" altLang="en-VN" sz="2800" b="1" dirty="0">
              <a:solidFill>
                <a:srgbClr val="FF0000"/>
              </a:solidFill>
              <a:highlight>
                <a:srgbClr val="FFFF00"/>
              </a:highlight>
              <a:cs typeface="Times New Roman" panose="02020603050405020304" pitchFamily="18" charset="0"/>
            </a:endParaRPr>
          </a:p>
        </p:txBody>
      </p:sp>
      <p:sp>
        <p:nvSpPr>
          <p:cNvPr id="10" name="TextBox 9">
            <a:extLst>
              <a:ext uri="{FF2B5EF4-FFF2-40B4-BE49-F238E27FC236}">
                <a16:creationId xmlns:a16="http://schemas.microsoft.com/office/drawing/2014/main" id="{C7841A09-E52D-A2ED-1EC7-053B96B69330}"/>
              </a:ext>
            </a:extLst>
          </p:cNvPr>
          <p:cNvSpPr txBox="1"/>
          <p:nvPr/>
        </p:nvSpPr>
        <p:spPr>
          <a:xfrm>
            <a:off x="6557983" y="1465793"/>
            <a:ext cx="5205283" cy="4524315"/>
          </a:xfrm>
          <a:prstGeom prst="rect">
            <a:avLst/>
          </a:prstGeom>
          <a:noFill/>
        </p:spPr>
        <p:txBody>
          <a:bodyPr wrap="square">
            <a:spAutoFit/>
          </a:bodyPr>
          <a:lstStyle/>
          <a:p>
            <a:pPr algn="just"/>
            <a:r>
              <a:rPr lang="vi-VN" sz="2400" b="1" dirty="0">
                <a:effectLst/>
                <a:latin typeface="Times New Roman" panose="02020603050405020304" pitchFamily="18" charset="0"/>
                <a:ea typeface="Times New Roman" panose="02020603050405020304" pitchFamily="18" charset="0"/>
              </a:rPr>
              <a:t>- </a:t>
            </a:r>
            <a:r>
              <a:rPr lang="en-VN" sz="2400" b="1" dirty="0">
                <a:effectLst/>
                <a:latin typeface="Times New Roman" panose="02020603050405020304" pitchFamily="18" charset="0"/>
                <a:ea typeface="Times New Roman" panose="02020603050405020304" pitchFamily="18" charset="0"/>
              </a:rPr>
              <a:t>Nhóm 1+2+3: </a:t>
            </a:r>
            <a:r>
              <a:rPr lang="vi-VN" sz="2400" b="1" dirty="0">
                <a:latin typeface="Times New Roman" panose="02020603050405020304" pitchFamily="18" charset="0"/>
                <a:ea typeface="Times New Roman" panose="02020603050405020304" pitchFamily="18" charset="0"/>
              </a:rPr>
              <a:t>Đ</a:t>
            </a:r>
            <a:r>
              <a:rPr lang="en-VN" sz="2400" b="1" dirty="0">
                <a:effectLst/>
                <a:latin typeface="Times New Roman" panose="02020603050405020304" pitchFamily="18" charset="0"/>
                <a:ea typeface="Times New Roman" panose="02020603050405020304" pitchFamily="18" charset="0"/>
              </a:rPr>
              <a:t>ặc điểm dân cư</a:t>
            </a:r>
            <a:endParaRPr lang="vi-VN" sz="2400" b="1" dirty="0">
              <a:effectLst/>
              <a:latin typeface="Times New Roman" panose="02020603050405020304" pitchFamily="18" charset="0"/>
              <a:ea typeface="Times New Roman" panose="02020603050405020304" pitchFamily="18" charset="0"/>
            </a:endParaRPr>
          </a:p>
          <a:p>
            <a:pPr algn="just"/>
            <a:r>
              <a:rPr lang="vi-VN" sz="2400" b="1" dirty="0">
                <a:solidFill>
                  <a:srgbClr val="0432FF"/>
                </a:solidFill>
                <a:latin typeface="Times New Roman" panose="02020603050405020304" pitchFamily="18" charset="0"/>
                <a:ea typeface="Times New Roman" panose="02020603050405020304" pitchFamily="18" charset="0"/>
              </a:rPr>
              <a:t>+ Qui mô, tốc độ gia tăng dân số</a:t>
            </a:r>
          </a:p>
          <a:p>
            <a:pPr algn="just"/>
            <a:r>
              <a:rPr lang="vi-VN" sz="2400" b="1" dirty="0">
                <a:solidFill>
                  <a:srgbClr val="0432FF"/>
                </a:solidFill>
                <a:latin typeface="Times New Roman" panose="02020603050405020304" pitchFamily="18" charset="0"/>
                <a:ea typeface="Times New Roman" panose="02020603050405020304" pitchFamily="18" charset="0"/>
              </a:rPr>
              <a:t>+ cơ cấu dân số, thành phần dân tộc</a:t>
            </a:r>
          </a:p>
          <a:p>
            <a:pPr algn="just"/>
            <a:r>
              <a:rPr lang="vi-VN" sz="2400" b="1" dirty="0">
                <a:solidFill>
                  <a:srgbClr val="0432FF"/>
                </a:solidFill>
                <a:latin typeface="Times New Roman" panose="02020603050405020304" pitchFamily="18" charset="0"/>
                <a:ea typeface="Times New Roman" panose="02020603050405020304" pitchFamily="18" charset="0"/>
              </a:rPr>
              <a:t>+ phân bố dân cư</a:t>
            </a:r>
          </a:p>
          <a:p>
            <a:pPr algn="just"/>
            <a:r>
              <a:rPr lang="vi-VN" sz="2400" b="1" dirty="0">
                <a:solidFill>
                  <a:srgbClr val="0432FF"/>
                </a:solidFill>
                <a:latin typeface="Times New Roman" panose="02020603050405020304" pitchFamily="18" charset="0"/>
                <a:ea typeface="Times New Roman" panose="02020603050405020304" pitchFamily="18" charset="0"/>
              </a:rPr>
              <a:t>+ tác động đến sự phát triển kinh tế - xã hội</a:t>
            </a:r>
          </a:p>
          <a:p>
            <a:pPr algn="just"/>
            <a:r>
              <a:rPr lang="vi-VN" sz="2400" b="1" dirty="0">
                <a:effectLst/>
                <a:latin typeface="Times New Roman" panose="02020603050405020304" pitchFamily="18" charset="0"/>
                <a:ea typeface="Times New Roman" panose="02020603050405020304" pitchFamily="18" charset="0"/>
              </a:rPr>
              <a:t>- </a:t>
            </a:r>
            <a:r>
              <a:rPr lang="en-VN" sz="2400" b="1" dirty="0">
                <a:effectLst/>
                <a:latin typeface="Times New Roman" panose="02020603050405020304" pitchFamily="18" charset="0"/>
                <a:ea typeface="Times New Roman" panose="02020603050405020304" pitchFamily="18" charset="0"/>
              </a:rPr>
              <a:t>Nhóm 4+5+6: </a:t>
            </a:r>
            <a:r>
              <a:rPr lang="vi-VN" sz="2400" b="1" dirty="0">
                <a:latin typeface="Times New Roman" panose="02020603050405020304" pitchFamily="18" charset="0"/>
                <a:ea typeface="Times New Roman" panose="02020603050405020304" pitchFamily="18" charset="0"/>
              </a:rPr>
              <a:t>Đ</a:t>
            </a:r>
            <a:r>
              <a:rPr lang="en-VN" sz="2400" b="1" dirty="0">
                <a:effectLst/>
                <a:latin typeface="Times New Roman" panose="02020603050405020304" pitchFamily="18" charset="0"/>
                <a:ea typeface="Times New Roman" panose="02020603050405020304" pitchFamily="18" charset="0"/>
              </a:rPr>
              <a:t>ô thị hóa</a:t>
            </a:r>
            <a:endParaRPr lang="vi-VN" sz="2400" b="1" dirty="0">
              <a:effectLst/>
              <a:latin typeface="Times New Roman" panose="02020603050405020304" pitchFamily="18" charset="0"/>
              <a:ea typeface="Times New Roman" panose="02020603050405020304" pitchFamily="18" charset="0"/>
            </a:endParaRPr>
          </a:p>
          <a:p>
            <a:pPr algn="just"/>
            <a:r>
              <a:rPr lang="vi-VN" sz="2400" b="1" dirty="0">
                <a:solidFill>
                  <a:srgbClr val="0432FF"/>
                </a:solidFill>
                <a:latin typeface="Times New Roman" panose="02020603050405020304" pitchFamily="18" charset="0"/>
                <a:ea typeface="Times New Roman" panose="02020603050405020304" pitchFamily="18" charset="0"/>
              </a:rPr>
              <a:t>+ tốc độ đô thị hóa</a:t>
            </a:r>
          </a:p>
          <a:p>
            <a:pPr algn="just"/>
            <a:r>
              <a:rPr lang="vi-VN" sz="2400" b="1" dirty="0">
                <a:solidFill>
                  <a:srgbClr val="0432FF"/>
                </a:solidFill>
                <a:latin typeface="Times New Roman" panose="02020603050405020304" pitchFamily="18" charset="0"/>
                <a:ea typeface="Times New Roman" panose="02020603050405020304" pitchFamily="18" charset="0"/>
              </a:rPr>
              <a:t>+ trình độ đô thị hóa</a:t>
            </a:r>
          </a:p>
          <a:p>
            <a:pPr algn="just"/>
            <a:r>
              <a:rPr lang="vi-VN" sz="2400" b="1" dirty="0">
                <a:solidFill>
                  <a:srgbClr val="0432FF"/>
                </a:solidFill>
                <a:latin typeface="Times New Roman" panose="02020603050405020304" pitchFamily="18" charset="0"/>
                <a:ea typeface="Times New Roman" panose="02020603050405020304" pitchFamily="18" charset="0"/>
              </a:rPr>
              <a:t>+ xu hướng đô thị hóa </a:t>
            </a:r>
          </a:p>
          <a:p>
            <a:pPr algn="just"/>
            <a:r>
              <a:rPr lang="vi-VN" sz="2400" b="1" dirty="0">
                <a:solidFill>
                  <a:srgbClr val="0432FF"/>
                </a:solidFill>
                <a:latin typeface="Times New Roman" panose="02020603050405020304" pitchFamily="18" charset="0"/>
                <a:ea typeface="Times New Roman" panose="02020603050405020304" pitchFamily="18" charset="0"/>
              </a:rPr>
              <a:t>+ tác động của đô thị hóa đến sự phát triển kinh tế - xã hội</a:t>
            </a:r>
            <a:endParaRPr lang="en-VN" sz="2400" b="1" dirty="0">
              <a:solidFill>
                <a:srgbClr val="0432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9749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506.jpg" descr="Image result for NÃºi bÃ  Äen"/>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p:spPr>
      </p:pic>
      <p:sp>
        <p:nvSpPr>
          <p:cNvPr id="3" name="Rectangle 2"/>
          <p:cNvSpPr/>
          <p:nvPr/>
        </p:nvSpPr>
        <p:spPr>
          <a:xfrm>
            <a:off x="0" y="6211669"/>
            <a:ext cx="12192000" cy="646331"/>
          </a:xfrm>
          <a:prstGeom prst="rect">
            <a:avLst/>
          </a:prstGeom>
          <a:solidFill>
            <a:srgbClr val="002060"/>
          </a:solidFill>
          <a:ln>
            <a:noFill/>
          </a:ln>
        </p:spPr>
        <p:txBody>
          <a:bodyPr wrap="square">
            <a:spAutoFit/>
          </a:bodyPr>
          <a:lstStyle/>
          <a:p>
            <a:pPr algn="ctr"/>
            <a:r>
              <a:rPr lang="vi-VN" sz="3600" b="1" dirty="0">
                <a:solidFill>
                  <a:schemeClr val="bg1"/>
                </a:solidFill>
                <a:latin typeface="Cambria" panose="02040503050406030204" pitchFamily="18" charset="0"/>
                <a:ea typeface="Cambria" panose="02040503050406030204" pitchFamily="18" charset="0"/>
              </a:rPr>
              <a:t>Đây là tỉnh có ngọn núi cao nhất Nam Bộ.</a:t>
            </a:r>
            <a:endParaRPr lang="en-US" sz="3600" b="1" dirty="0">
              <a:solidFill>
                <a:schemeClr val="bg1"/>
              </a:solidFill>
              <a:latin typeface="Cambria" panose="02040503050406030204" pitchFamily="18" charset="0"/>
              <a:ea typeface="Cambria" panose="02040503050406030204" pitchFamily="18" charset="0"/>
            </a:endParaRPr>
          </a:p>
        </p:txBody>
      </p:sp>
      <p:sp>
        <p:nvSpPr>
          <p:cNvPr id="5" name="Rectangle 4"/>
          <p:cNvSpPr/>
          <p:nvPr/>
        </p:nvSpPr>
        <p:spPr>
          <a:xfrm>
            <a:off x="8027377" y="385290"/>
            <a:ext cx="3798278" cy="707886"/>
          </a:xfrm>
          <a:prstGeom prst="rect">
            <a:avLst/>
          </a:prstGeom>
          <a:solidFill>
            <a:srgbClr val="FFFF00"/>
          </a:solidFill>
          <a:ln>
            <a:noFill/>
          </a:ln>
        </p:spPr>
        <p:txBody>
          <a:bodyPr wrap="square">
            <a:spAutoFit/>
          </a:bodyPr>
          <a:lstStyle/>
          <a:p>
            <a:pPr algn="ctr"/>
            <a:r>
              <a:rPr lang="vi-VN" sz="4000" dirty="0">
                <a:solidFill>
                  <a:srgbClr val="FF0000"/>
                </a:solidFill>
              </a:rPr>
              <a:t>Tây Ninh</a:t>
            </a:r>
            <a:endParaRPr lang="en-US" sz="4000" dirty="0">
              <a:solidFill>
                <a:srgbClr val="FF0000"/>
              </a:solidFill>
            </a:endParaRPr>
          </a:p>
        </p:txBody>
      </p:sp>
    </p:spTree>
    <p:extLst>
      <p:ext uri="{BB962C8B-B14F-4D97-AF65-F5344CB8AC3E}">
        <p14:creationId xmlns:p14="http://schemas.microsoft.com/office/powerpoint/2010/main" val="373243127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2CACE-820C-37AC-3795-0067327F6D1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7F9DB5C-11FA-A920-8C82-C22028F9AE44}"/>
              </a:ext>
            </a:extLst>
          </p:cNvPr>
          <p:cNvSpPr txBox="1"/>
          <p:nvPr/>
        </p:nvSpPr>
        <p:spPr>
          <a:xfrm>
            <a:off x="1637572" y="21258"/>
            <a:ext cx="7523053" cy="523220"/>
          </a:xfrm>
          <a:prstGeom prst="rect">
            <a:avLst/>
          </a:prstGeom>
          <a:noFill/>
        </p:spPr>
        <p:txBody>
          <a:bodyPr wrap="square">
            <a:spAutoFit/>
          </a:bodyPr>
          <a:lstStyle/>
          <a:p>
            <a:r>
              <a:rPr lang="pl-PL" sz="2400" b="1" dirty="0">
                <a:effectLst/>
                <a:latin typeface="Times New Roman" panose="02020603050405020304" pitchFamily="18" charset="0"/>
                <a:ea typeface="Times New Roman" panose="02020603050405020304" pitchFamily="18" charset="0"/>
              </a:rPr>
              <a:t>Tiết </a:t>
            </a:r>
            <a:r>
              <a:rPr lang="en-US" sz="2400" b="1" dirty="0">
                <a:effectLst/>
                <a:latin typeface="Times New Roman" panose="02020603050405020304" pitchFamily="18" charset="0"/>
                <a:ea typeface="Times New Roman" panose="02020603050405020304" pitchFamily="18" charset="0"/>
              </a:rPr>
              <a:t>38,</a:t>
            </a:r>
            <a:r>
              <a:rPr lang="en-US" sz="2400" b="1" dirty="0">
                <a:latin typeface="Times New Roman" panose="02020603050405020304" pitchFamily="18" charset="0"/>
                <a:ea typeface="Times New Roman" panose="02020603050405020304" pitchFamily="18" charset="0"/>
              </a:rPr>
              <a:t> </a:t>
            </a:r>
            <a:r>
              <a:rPr lang="en-US" sz="2400" b="1" dirty="0">
                <a:effectLst/>
                <a:latin typeface="Times New Roman" panose="02020603050405020304" pitchFamily="18" charset="0"/>
                <a:ea typeface="Times New Roman" panose="02020603050405020304" pitchFamily="18" charset="0"/>
              </a:rPr>
              <a:t>39, 40</a:t>
            </a:r>
            <a:r>
              <a:rPr lang="pl-PL" sz="2400" b="1" dirty="0">
                <a:effectLst/>
                <a:latin typeface="Times New Roman" panose="02020603050405020304" pitchFamily="18" charset="0"/>
                <a:ea typeface="Times New Roman" panose="02020603050405020304" pitchFamily="18" charset="0"/>
              </a:rPr>
              <a:t>       </a:t>
            </a:r>
            <a:r>
              <a:rPr lang="pl-PL" sz="2800" i="1" dirty="0">
                <a:effectLst/>
                <a:latin typeface="Times New Roman" panose="02020603050405020304" pitchFamily="18" charset="0"/>
                <a:ea typeface="Times New Roman" panose="02020603050405020304" pitchFamily="18" charset="0"/>
              </a:rPr>
              <a:t>Bài</a:t>
            </a:r>
            <a:r>
              <a:rPr lang="en-US" sz="2800" i="1" dirty="0">
                <a:effectLst/>
                <a:latin typeface="Times New Roman" panose="02020603050405020304" pitchFamily="18" charset="0"/>
                <a:ea typeface="Times New Roman" panose="02020603050405020304" pitchFamily="18" charset="0"/>
              </a:rPr>
              <a:t>19</a:t>
            </a:r>
            <a:r>
              <a:rPr lang="pl-PL" sz="2400" i="1" dirty="0">
                <a:effectLst/>
                <a:latin typeface="Times New Roman" panose="02020603050405020304" pitchFamily="18" charset="0"/>
                <a:ea typeface="Times New Roman" panose="02020603050405020304" pitchFamily="18" charset="0"/>
              </a:rPr>
              <a:t> </a:t>
            </a:r>
            <a:r>
              <a:rPr lang="vi-VN" sz="2400" i="1" dirty="0">
                <a:effectLst/>
                <a:latin typeface="Times New Roman" panose="02020603050405020304" pitchFamily="18" charset="0"/>
                <a:ea typeface="Times New Roman" panose="02020603050405020304" pitchFamily="18" charset="0"/>
              </a:rPr>
              <a:t> </a:t>
            </a:r>
            <a:r>
              <a:rPr lang="pl-PL" sz="2400" b="1" dirty="0">
                <a:solidFill>
                  <a:srgbClr val="FF0000"/>
                </a:solidFill>
                <a:effectLst/>
                <a:latin typeface="Times New Roman" panose="02020603050405020304" pitchFamily="18" charset="0"/>
                <a:ea typeface="Times New Roman" panose="02020603050405020304" pitchFamily="18" charset="0"/>
              </a:rPr>
              <a:t>VÙNG </a:t>
            </a:r>
            <a:r>
              <a:rPr lang="en-US" sz="2400" b="1" dirty="0">
                <a:solidFill>
                  <a:srgbClr val="FF0000"/>
                </a:solidFill>
                <a:latin typeface="Times New Roman" panose="02020603050405020304" pitchFamily="18" charset="0"/>
                <a:ea typeface="Times New Roman" panose="02020603050405020304" pitchFamily="18" charset="0"/>
              </a:rPr>
              <a:t>ĐÔNG NAM BỘ</a:t>
            </a:r>
            <a:endParaRPr lang="en-US" sz="2400" dirty="0">
              <a:solidFill>
                <a:srgbClr val="FF0000"/>
              </a:solidFill>
            </a:endParaRPr>
          </a:p>
        </p:txBody>
      </p:sp>
      <p:sp>
        <p:nvSpPr>
          <p:cNvPr id="2" name="Rectangle 1">
            <a:extLst>
              <a:ext uri="{FF2B5EF4-FFF2-40B4-BE49-F238E27FC236}">
                <a16:creationId xmlns:a16="http://schemas.microsoft.com/office/drawing/2014/main" id="{771B5D05-422E-A057-6325-87A2B6398F73}"/>
              </a:ext>
            </a:extLst>
          </p:cNvPr>
          <p:cNvSpPr/>
          <p:nvPr/>
        </p:nvSpPr>
        <p:spPr>
          <a:xfrm>
            <a:off x="108065" y="536165"/>
            <a:ext cx="4341449" cy="461665"/>
          </a:xfrm>
          <a:prstGeom prst="rect">
            <a:avLst/>
          </a:prstGeom>
          <a:noFill/>
        </p:spPr>
        <p:txBody>
          <a:bodyPr wrap="square">
            <a:spAutoFit/>
          </a:bodyPr>
          <a:lstStyle/>
          <a:p>
            <a:pPr lvl="0"/>
            <a:r>
              <a:rPr lang="en-US" sz="2400" b="1" dirty="0">
                <a:latin typeface="Times New Roman" panose="02020603050405020304" pitchFamily="18" charset="0"/>
                <a:ea typeface="Cambria" panose="02040503050406030204" pitchFamily="18" charset="0"/>
                <a:cs typeface="Times New Roman" panose="02020603050405020304" pitchFamily="18" charset="0"/>
              </a:rPr>
              <a:t>3. </a:t>
            </a:r>
            <a:r>
              <a:rPr lang="vi-VN" sz="2400" b="1" u="sng" dirty="0">
                <a:latin typeface="Times New Roman" panose="02020603050405020304" pitchFamily="18" charset="0"/>
                <a:ea typeface="Cambria" panose="02040503050406030204" pitchFamily="18" charset="0"/>
                <a:cs typeface="Times New Roman" panose="02020603050405020304" pitchFamily="18" charset="0"/>
              </a:rPr>
              <a:t>Đặc điểm d</a:t>
            </a:r>
            <a:r>
              <a:rPr lang="vi-VN" sz="2400" b="1" u="sng" dirty="0">
                <a:latin typeface="Times New Roman" panose="02020603050405020304" pitchFamily="18" charset="0"/>
                <a:cs typeface="Times New Roman" panose="02020603050405020304" pitchFamily="18" charset="0"/>
              </a:rPr>
              <a:t>ân cư, đô thị hoá</a:t>
            </a:r>
            <a:r>
              <a:rPr lang="vi-VN" sz="2400" b="1" dirty="0">
                <a:latin typeface="Times New Roman" panose="02020603050405020304" pitchFamily="18" charset="0"/>
                <a:cs typeface="Times New Roman" panose="02020603050405020304" pitchFamily="18" charset="0"/>
              </a:rPr>
              <a:t>:</a:t>
            </a:r>
            <a:r>
              <a:rPr lang="vi-VN"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p>
        </p:txBody>
      </p:sp>
      <p:pic>
        <p:nvPicPr>
          <p:cNvPr id="7" name="Picture 6">
            <a:extLst>
              <a:ext uri="{FF2B5EF4-FFF2-40B4-BE49-F238E27FC236}">
                <a16:creationId xmlns:a16="http://schemas.microsoft.com/office/drawing/2014/main" id="{B38ECBC3-E306-D5EF-1DC2-7EA3A7079245}"/>
              </a:ext>
            </a:extLst>
          </p:cNvPr>
          <p:cNvPicPr>
            <a:picLocks noChangeAspect="1"/>
          </p:cNvPicPr>
          <p:nvPr/>
        </p:nvPicPr>
        <p:blipFill>
          <a:blip r:embed="rId2"/>
          <a:stretch>
            <a:fillRect/>
          </a:stretch>
        </p:blipFill>
        <p:spPr>
          <a:xfrm>
            <a:off x="5880099" y="1341968"/>
            <a:ext cx="6203023" cy="2258482"/>
          </a:xfrm>
          <a:prstGeom prst="rect">
            <a:avLst/>
          </a:prstGeom>
        </p:spPr>
      </p:pic>
      <p:sp>
        <p:nvSpPr>
          <p:cNvPr id="13" name="TextBox 12">
            <a:extLst>
              <a:ext uri="{FF2B5EF4-FFF2-40B4-BE49-F238E27FC236}">
                <a16:creationId xmlns:a16="http://schemas.microsoft.com/office/drawing/2014/main" id="{4A5970B0-29EE-34C7-DBEE-5814BA49F264}"/>
              </a:ext>
            </a:extLst>
          </p:cNvPr>
          <p:cNvSpPr txBox="1"/>
          <p:nvPr/>
        </p:nvSpPr>
        <p:spPr>
          <a:xfrm>
            <a:off x="276225" y="949809"/>
            <a:ext cx="6096000" cy="483017"/>
          </a:xfrm>
          <a:prstGeom prst="rect">
            <a:avLst/>
          </a:prstGeom>
          <a:noFill/>
        </p:spPr>
        <p:txBody>
          <a:bodyPr wrap="square">
            <a:spAutoFit/>
          </a:bodyPr>
          <a:lstStyle/>
          <a:p>
            <a:pPr algn="just">
              <a:lnSpc>
                <a:spcPct val="115000"/>
              </a:lnSpc>
              <a:spcAft>
                <a:spcPts val="800"/>
              </a:spcAft>
            </a:pP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cư</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37B59DB-E967-B9EB-7D1B-3E2DF44B2101}"/>
              </a:ext>
            </a:extLst>
          </p:cNvPr>
          <p:cNvSpPr txBox="1"/>
          <p:nvPr/>
        </p:nvSpPr>
        <p:spPr>
          <a:xfrm>
            <a:off x="176214" y="1358944"/>
            <a:ext cx="5870256" cy="2539157"/>
          </a:xfrm>
          <a:prstGeom prst="rect">
            <a:avLst/>
          </a:prstGeom>
          <a:noFill/>
        </p:spPr>
        <p:txBody>
          <a:bodyPr wrap="square">
            <a:spAutoFit/>
          </a:bodyPr>
          <a:lstStyle/>
          <a:p>
            <a:pPr>
              <a:spcAft>
                <a:spcPts val="600"/>
              </a:spcAf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vùng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đông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tăng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nhanh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Đông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nhập</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cư</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a:t>
            </a:r>
          </a:p>
          <a:p>
            <a:pPr>
              <a:spcAft>
                <a:spcPts val="600"/>
              </a:spcAf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Tỉ</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lệ</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tăng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thấp</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0,98%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2021)</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a:t>
            </a:r>
          </a:p>
          <a:p>
            <a:pPr>
              <a:spcAft>
                <a:spcPts val="600"/>
              </a:spcAf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a:t>
            </a:r>
          </a:p>
          <a:p>
            <a:pPr>
              <a:spcAft>
                <a:spcPts val="600"/>
              </a:spcAf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tộc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a:t>
            </a:r>
          </a:p>
        </p:txBody>
      </p:sp>
      <p:grpSp>
        <p:nvGrpSpPr>
          <p:cNvPr id="21" name="Group 20">
            <a:extLst>
              <a:ext uri="{FF2B5EF4-FFF2-40B4-BE49-F238E27FC236}">
                <a16:creationId xmlns:a16="http://schemas.microsoft.com/office/drawing/2014/main" id="{BFA45AC9-9666-B2F6-F73C-CDCBC6BF63A0}"/>
              </a:ext>
            </a:extLst>
          </p:cNvPr>
          <p:cNvGrpSpPr/>
          <p:nvPr/>
        </p:nvGrpSpPr>
        <p:grpSpPr>
          <a:xfrm>
            <a:off x="6130810" y="580370"/>
            <a:ext cx="5953125" cy="6201430"/>
            <a:chOff x="6096000" y="0"/>
            <a:chExt cx="4572000" cy="6858000"/>
          </a:xfrm>
        </p:grpSpPr>
        <p:pic>
          <p:nvPicPr>
            <p:cNvPr id="22" name="Picture 5" descr="1342846430-images458184_1232616218">
              <a:extLst>
                <a:ext uri="{FF2B5EF4-FFF2-40B4-BE49-F238E27FC236}">
                  <a16:creationId xmlns:a16="http://schemas.microsoft.com/office/drawing/2014/main" id="{D95BCFA9-5651-DFDE-166E-23F1B7D884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4572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descr="sieuthi19">
              <a:extLst>
                <a:ext uri="{FF2B5EF4-FFF2-40B4-BE49-F238E27FC236}">
                  <a16:creationId xmlns:a16="http://schemas.microsoft.com/office/drawing/2014/main" id="{E084C350-4D8D-6941-A1D2-F7B48D68E5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13">
              <a:extLst>
                <a:ext uri="{FF2B5EF4-FFF2-40B4-BE49-F238E27FC236}">
                  <a16:creationId xmlns:a16="http://schemas.microsoft.com/office/drawing/2014/main" id="{16A481E1-E1A6-4672-2FEE-ACCE68C6CF97}"/>
                </a:ext>
              </a:extLst>
            </p:cNvPr>
            <p:cNvSpPr txBox="1">
              <a:spLocks noChangeArrowheads="1"/>
            </p:cNvSpPr>
            <p:nvPr/>
          </p:nvSpPr>
          <p:spPr bwMode="auto">
            <a:xfrm>
              <a:off x="6096000" y="3043535"/>
              <a:ext cx="4572000"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ctr" eaLnBrk="1" hangingPunct="1">
                <a:spcBef>
                  <a:spcPct val="0"/>
                </a:spcBef>
                <a:buNone/>
              </a:pPr>
              <a:r>
                <a:rPr lang="en-US" altLang="en-US" sz="2400" b="1" dirty="0" err="1">
                  <a:solidFill>
                    <a:srgbClr val="FF3300"/>
                  </a:solidFill>
                  <a:latin typeface="Times New Roman" panose="02020603050405020304" pitchFamily="18" charset="0"/>
                </a:rPr>
                <a:t>thị</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trường</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tiêu</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thụ</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lớn</a:t>
              </a:r>
              <a:r>
                <a:rPr lang="en-US" altLang="en-US" sz="2400" b="1" dirty="0">
                  <a:solidFill>
                    <a:srgbClr val="FF3300"/>
                  </a:solidFill>
                  <a:latin typeface="Times New Roman" panose="02020603050405020304" pitchFamily="18" charset="0"/>
                </a:rPr>
                <a:t> </a:t>
              </a:r>
              <a:endParaRPr lang="en-US" altLang="en-US" sz="2400" b="1" dirty="0">
                <a:solidFill>
                  <a:srgbClr val="000066"/>
                </a:solidFill>
                <a:latin typeface="Times New Roman" panose="02020603050405020304" pitchFamily="18" charset="0"/>
              </a:endParaRPr>
            </a:p>
          </p:txBody>
        </p:sp>
      </p:grpSp>
      <p:sp>
        <p:nvSpPr>
          <p:cNvPr id="25" name="TextBox 24">
            <a:extLst>
              <a:ext uri="{FF2B5EF4-FFF2-40B4-BE49-F238E27FC236}">
                <a16:creationId xmlns:a16="http://schemas.microsoft.com/office/drawing/2014/main" id="{CFA4225F-8679-4015-C906-FFE9455364A1}"/>
              </a:ext>
            </a:extLst>
          </p:cNvPr>
          <p:cNvSpPr txBox="1"/>
          <p:nvPr/>
        </p:nvSpPr>
        <p:spPr>
          <a:xfrm>
            <a:off x="6664234" y="636797"/>
            <a:ext cx="5527766" cy="461665"/>
          </a:xfrm>
          <a:prstGeom prst="rect">
            <a:avLst/>
          </a:prstGeom>
          <a:noFill/>
        </p:spPr>
        <p:txBody>
          <a:bodyPr wrap="square">
            <a:spAutoFit/>
          </a:bodyPr>
          <a:lstStyle/>
          <a:p>
            <a:r>
              <a:rPr lang="vi-VN" sz="2400" b="1" dirty="0">
                <a:solidFill>
                  <a:srgbClr val="FF00FF"/>
                </a:solidFill>
                <a:effectLst/>
                <a:latin typeface="Times New Roman" panose="02020603050405020304" pitchFamily="18" charset="0"/>
                <a:ea typeface="Times New Roman" panose="02020603050405020304" pitchFamily="18" charset="0"/>
              </a:rPr>
              <a:t>ĐNB thu hút mạnh mẽ lao động cả nước</a:t>
            </a:r>
            <a:endParaRPr lang="en-US" sz="2400" b="1" dirty="0">
              <a:solidFill>
                <a:srgbClr val="FF00FF"/>
              </a:solidFill>
            </a:endParaRPr>
          </a:p>
        </p:txBody>
      </p:sp>
      <p:sp>
        <p:nvSpPr>
          <p:cNvPr id="26" name="TextBox 25">
            <a:extLst>
              <a:ext uri="{FF2B5EF4-FFF2-40B4-BE49-F238E27FC236}">
                <a16:creationId xmlns:a16="http://schemas.microsoft.com/office/drawing/2014/main" id="{638F6F48-AB10-8E73-238A-75E0D9916C92}"/>
              </a:ext>
            </a:extLst>
          </p:cNvPr>
          <p:cNvSpPr txBox="1"/>
          <p:nvPr/>
        </p:nvSpPr>
        <p:spPr>
          <a:xfrm>
            <a:off x="6096000" y="1069445"/>
            <a:ext cx="5987121" cy="4893647"/>
          </a:xfrm>
          <a:prstGeom prst="rect">
            <a:avLst/>
          </a:prstGeom>
          <a:solidFill>
            <a:schemeClr val="bg2">
              <a:lumMod val="90000"/>
            </a:schemeClr>
          </a:solidFill>
        </p:spPr>
        <p:txBody>
          <a:bodyPr wrap="square">
            <a:spAutoFit/>
          </a:bodyPr>
          <a:lstStyle/>
          <a:p>
            <a:pPr marL="0" marR="0" algn="just">
              <a:spcBef>
                <a:spcPts val="0"/>
              </a:spcBef>
              <a:spcAft>
                <a:spcPts val="0"/>
              </a:spcAft>
            </a:pP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Vùng</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phát</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triển</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rất</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năng</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động</a:t>
            </a:r>
            <a:r>
              <a:rPr lang="en-US" sz="2400" dirty="0">
                <a:solidFill>
                  <a:srgbClr val="0000FF"/>
                </a:solidFill>
                <a:effectLst/>
                <a:latin typeface="Times New Roman" panose="02020603050405020304" pitchFamily="18" charset="0"/>
                <a:ea typeface="Times New Roman" panose="02020603050405020304" pitchFamily="18" charset="0"/>
              </a:rPr>
              <a:t>.</a:t>
            </a:r>
          </a:p>
          <a:p>
            <a:pPr marL="0" marR="0" algn="just">
              <a:spcBef>
                <a:spcPts val="0"/>
              </a:spcBef>
              <a:spcAft>
                <a:spcPts val="0"/>
              </a:spcAft>
            </a:pP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Cơ</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cấu</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kinh</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chuyển</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dịch</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mạnh</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theo</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hướng</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công</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nghiệp</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hóa</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cơ</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cấu</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ngành</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nghề</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rất</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đa</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dạng</a:t>
            </a:r>
            <a:r>
              <a:rPr lang="en-US" sz="2400" dirty="0">
                <a:solidFill>
                  <a:srgbClr val="0000FF"/>
                </a:solidFill>
                <a:effectLst/>
                <a:latin typeface="Times New Roman" panose="02020603050405020304" pitchFamily="18" charset="0"/>
                <a:ea typeface="Times New Roman" panose="02020603050405020304" pitchFamily="18" charset="0"/>
              </a:rPr>
              <a:t> =&gt; </a:t>
            </a:r>
            <a:r>
              <a:rPr lang="en-US" sz="2400" dirty="0" err="1">
                <a:solidFill>
                  <a:srgbClr val="0000FF"/>
                </a:solidFill>
                <a:effectLst/>
                <a:latin typeface="Times New Roman" panose="02020603050405020304" pitchFamily="18" charset="0"/>
                <a:ea typeface="Times New Roman" panose="02020603050405020304" pitchFamily="18" charset="0"/>
              </a:rPr>
              <a:t>người</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lao</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động</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dễ</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tìm</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được</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việc</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làm</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thu</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nhập</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tương</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đối</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cao</a:t>
            </a:r>
            <a:r>
              <a:rPr lang="en-US" sz="2400" dirty="0">
                <a:solidFill>
                  <a:srgbClr val="0000FF"/>
                </a:solidFill>
                <a:effectLst/>
                <a:latin typeface="Times New Roman" panose="02020603050405020304" pitchFamily="18" charset="0"/>
                <a:ea typeface="Times New Roman" panose="02020603050405020304" pitchFamily="18" charset="0"/>
              </a:rPr>
              <a:t>.</a:t>
            </a:r>
          </a:p>
          <a:p>
            <a:pPr marL="0" marR="0" algn="just">
              <a:spcBef>
                <a:spcPts val="0"/>
              </a:spcBef>
              <a:spcAft>
                <a:spcPts val="0"/>
              </a:spcAft>
            </a:pP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Tập</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trung</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nhiều</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khu</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công</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nghiệp</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nhiều</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hoạt</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động</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dịch</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vụ</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thu</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hút</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mạnh</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đầu</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tư</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của</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nước</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ngoài</a:t>
            </a:r>
            <a:r>
              <a:rPr lang="en-US" sz="2400" dirty="0">
                <a:solidFill>
                  <a:srgbClr val="0000FF"/>
                </a:solidFill>
                <a:effectLst/>
                <a:latin typeface="Times New Roman" panose="02020603050405020304" pitchFamily="18" charset="0"/>
                <a:ea typeface="Times New Roman" panose="02020603050405020304" pitchFamily="18" charset="0"/>
              </a:rPr>
              <a:t> =&gt; </a:t>
            </a:r>
            <a:r>
              <a:rPr lang="en-US" sz="2400" dirty="0" err="1">
                <a:solidFill>
                  <a:srgbClr val="0000FF"/>
                </a:solidFill>
                <a:effectLst/>
                <a:latin typeface="Times New Roman" panose="02020603050405020304" pitchFamily="18" charset="0"/>
                <a:ea typeface="Times New Roman" panose="02020603050405020304" pitchFamily="18" charset="0"/>
              </a:rPr>
              <a:t>nhu</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cầu</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về</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lao</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động</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rất</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lớn</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nhất</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là</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lao</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động</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có</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chuyên</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môn</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kĩ</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thuật</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tay</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nghề</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giỏi</a:t>
            </a:r>
            <a:r>
              <a:rPr lang="en-US" sz="2400" dirty="0">
                <a:solidFill>
                  <a:srgbClr val="0000FF"/>
                </a:solidFill>
                <a:effectLst/>
                <a:latin typeface="Times New Roman" panose="02020603050405020304" pitchFamily="18" charset="0"/>
                <a:ea typeface="Times New Roman" panose="02020603050405020304" pitchFamily="18" charset="0"/>
              </a:rPr>
              <a:t>.</a:t>
            </a:r>
          </a:p>
          <a:p>
            <a:pPr marL="0" marR="0" algn="just">
              <a:spcBef>
                <a:spcPts val="0"/>
              </a:spcBef>
              <a:spcAft>
                <a:spcPts val="0"/>
              </a:spcAft>
            </a:pP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Nhiều</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địa</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phương</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trong</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vùng</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có</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những</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chính</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sách</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ưu</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đãi</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thu</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hút</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lao</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động</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đặc</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biệt</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là</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lao</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động</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có</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chuyên</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môn</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kĩ</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thuật</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cao</a:t>
            </a:r>
            <a:r>
              <a:rPr lang="en-US" sz="2400" dirty="0">
                <a:solidFill>
                  <a:srgbClr val="0000FF"/>
                </a:solidFill>
                <a:effectLst/>
                <a:latin typeface="Times New Roman" panose="02020603050405020304" pitchFamily="18" charset="0"/>
                <a:ea typeface="Times New Roman" panose="02020603050405020304" pitchFamily="18" charset="0"/>
              </a:rPr>
              <a:t>.</a:t>
            </a:r>
          </a:p>
        </p:txBody>
      </p:sp>
      <p:grpSp>
        <p:nvGrpSpPr>
          <p:cNvPr id="32" name="Group 31">
            <a:extLst>
              <a:ext uri="{FF2B5EF4-FFF2-40B4-BE49-F238E27FC236}">
                <a16:creationId xmlns:a16="http://schemas.microsoft.com/office/drawing/2014/main" id="{F0903A29-9D43-4028-FFAB-F485DABC8244}"/>
              </a:ext>
            </a:extLst>
          </p:cNvPr>
          <p:cNvGrpSpPr/>
          <p:nvPr/>
        </p:nvGrpSpPr>
        <p:grpSpPr>
          <a:xfrm>
            <a:off x="6135572" y="558455"/>
            <a:ext cx="5943600" cy="6176356"/>
            <a:chOff x="4724399" y="681644"/>
            <a:chExt cx="5943600" cy="6176356"/>
          </a:xfrm>
        </p:grpSpPr>
        <p:grpSp>
          <p:nvGrpSpPr>
            <p:cNvPr id="33" name="Group 32">
              <a:extLst>
                <a:ext uri="{FF2B5EF4-FFF2-40B4-BE49-F238E27FC236}">
                  <a16:creationId xmlns:a16="http://schemas.microsoft.com/office/drawing/2014/main" id="{F0D05461-1844-6090-423B-A348F3B65752}"/>
                </a:ext>
              </a:extLst>
            </p:cNvPr>
            <p:cNvGrpSpPr/>
            <p:nvPr/>
          </p:nvGrpSpPr>
          <p:grpSpPr>
            <a:xfrm>
              <a:off x="4724399" y="681644"/>
              <a:ext cx="5943600" cy="6176356"/>
              <a:chOff x="1524000" y="0"/>
              <a:chExt cx="9144000" cy="6858000"/>
            </a:xfrm>
          </p:grpSpPr>
          <p:pic>
            <p:nvPicPr>
              <p:cNvPr id="35" name="Picture 7" descr="TP-Ho-Chi-Minh--Mat-can-bang-cung-cau-lao-dong---viec-lam">
                <a:extLst>
                  <a:ext uri="{FF2B5EF4-FFF2-40B4-BE49-F238E27FC236}">
                    <a16:creationId xmlns:a16="http://schemas.microsoft.com/office/drawing/2014/main" id="{918D3602-D490-B8F0-9DC7-FBE22C41D7E3}"/>
                  </a:ext>
                </a:extLst>
              </p:cNvPr>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1524000" y="0"/>
                <a:ext cx="4648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1" descr="dh-bach-khoa-tp-hcm-2-1">
                <a:extLst>
                  <a:ext uri="{FF2B5EF4-FFF2-40B4-BE49-F238E27FC236}">
                    <a16:creationId xmlns:a16="http://schemas.microsoft.com/office/drawing/2014/main" id="{7DB0C5E7-8BBC-01F3-6E32-35D6DA9A92F8}"/>
                  </a:ext>
                </a:extLst>
              </p:cNvPr>
              <p:cNvPicPr>
                <a:picLocks noChangeAspect="1" noChangeArrowheads="1"/>
              </p:cNvPicPr>
              <p:nvPr/>
            </p:nvPicPr>
            <p:blipFill>
              <a:blip r:embed="rId6">
                <a:lum bright="12000"/>
                <a:extLst>
                  <a:ext uri="{28A0092B-C50C-407E-A947-70E740481C1C}">
                    <a14:useLocalDpi xmlns:a14="http://schemas.microsoft.com/office/drawing/2010/main" val="0"/>
                  </a:ext>
                </a:extLst>
              </a:blip>
              <a:srcRect/>
              <a:stretch>
                <a:fillRect/>
              </a:stretch>
            </p:blipFill>
            <p:spPr bwMode="auto">
              <a:xfrm>
                <a:off x="1524000" y="3429000"/>
                <a:ext cx="4648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 descr="Đại học Kinh tế - Tài chính Hồ Chí Minh">
                <a:hlinkClick r:id="rId7"/>
                <a:extLst>
                  <a:ext uri="{FF2B5EF4-FFF2-40B4-BE49-F238E27FC236}">
                    <a16:creationId xmlns:a16="http://schemas.microsoft.com/office/drawing/2014/main" id="{4553EE24-2EA6-BAA1-7A94-64C88D08D1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3429000"/>
                <a:ext cx="4419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descr="2012_270_04_A1">
                <a:extLst>
                  <a:ext uri="{FF2B5EF4-FFF2-40B4-BE49-F238E27FC236}">
                    <a16:creationId xmlns:a16="http://schemas.microsoft.com/office/drawing/2014/main" id="{CFCE8C8A-EDE6-F6A5-0FA5-58F838ED57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48400" y="0"/>
                <a:ext cx="4419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 name="Text Box 15">
              <a:extLst>
                <a:ext uri="{FF2B5EF4-FFF2-40B4-BE49-F238E27FC236}">
                  <a16:creationId xmlns:a16="http://schemas.microsoft.com/office/drawing/2014/main" id="{5D6600B2-94DA-BA0B-A183-7B45C3F561A0}"/>
                </a:ext>
              </a:extLst>
            </p:cNvPr>
            <p:cNvSpPr txBox="1">
              <a:spLocks noChangeArrowheads="1"/>
            </p:cNvSpPr>
            <p:nvPr/>
          </p:nvSpPr>
          <p:spPr bwMode="auto">
            <a:xfrm>
              <a:off x="4724399" y="3429000"/>
              <a:ext cx="59436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0"/>
                </a:spcBef>
                <a:buFontTx/>
                <a:buNone/>
              </a:pPr>
              <a:r>
                <a:rPr lang="en-US" altLang="en-US" sz="2400" b="1" dirty="0">
                  <a:solidFill>
                    <a:srgbClr val="000066"/>
                  </a:solidFill>
                  <a:latin typeface="Times New Roman" panose="02020603050405020304" pitchFamily="18" charset="0"/>
                </a:rPr>
                <a:t> </a:t>
              </a:r>
              <a:r>
                <a:rPr lang="en-US" altLang="en-US" sz="2400" b="1" dirty="0" err="1">
                  <a:solidFill>
                    <a:srgbClr val="000066"/>
                  </a:solidFill>
                  <a:latin typeface="Times New Roman" panose="02020603050405020304" pitchFamily="18" charset="0"/>
                </a:rPr>
                <a:t>Người</a:t>
              </a:r>
              <a:r>
                <a:rPr lang="en-US" altLang="en-US" sz="2400" b="1" dirty="0">
                  <a:solidFill>
                    <a:srgbClr val="000066"/>
                  </a:solidFill>
                  <a:latin typeface="Times New Roman" panose="02020603050405020304" pitchFamily="18" charset="0"/>
                </a:rPr>
                <a:t> </a:t>
              </a:r>
              <a:r>
                <a:rPr lang="en-US" altLang="en-US" sz="2400" b="1" dirty="0" err="1">
                  <a:solidFill>
                    <a:srgbClr val="000066"/>
                  </a:solidFill>
                  <a:latin typeface="Times New Roman" panose="02020603050405020304" pitchFamily="18" charset="0"/>
                </a:rPr>
                <a:t>lao</a:t>
              </a:r>
              <a:r>
                <a:rPr lang="en-US" altLang="en-US" sz="2400" b="1" dirty="0">
                  <a:solidFill>
                    <a:srgbClr val="000066"/>
                  </a:solidFill>
                  <a:latin typeface="Times New Roman" panose="02020603050405020304" pitchFamily="18" charset="0"/>
                </a:rPr>
                <a:t> </a:t>
              </a:r>
              <a:r>
                <a:rPr lang="en-US" altLang="en-US" sz="2400" b="1" dirty="0" err="1">
                  <a:solidFill>
                    <a:srgbClr val="000066"/>
                  </a:solidFill>
                  <a:latin typeface="Times New Roman" panose="02020603050405020304" pitchFamily="18" charset="0"/>
                </a:rPr>
                <a:t>động</a:t>
              </a:r>
              <a:r>
                <a:rPr lang="en-US" altLang="en-US" sz="2400" b="1" dirty="0">
                  <a:solidFill>
                    <a:srgbClr val="000066"/>
                  </a:solidFill>
                  <a:latin typeface="Times New Roman" panose="02020603050405020304" pitchFamily="18" charset="0"/>
                </a:rPr>
                <a:t> </a:t>
              </a:r>
              <a:r>
                <a:rPr lang="en-US" altLang="en-US" sz="2400" b="1" dirty="0" err="1">
                  <a:solidFill>
                    <a:srgbClr val="000066"/>
                  </a:solidFill>
                  <a:latin typeface="Times New Roman" panose="02020603050405020304" pitchFamily="18" charset="0"/>
                </a:rPr>
                <a:t>có</a:t>
              </a:r>
              <a:r>
                <a:rPr lang="en-US" altLang="en-US" sz="2400" b="1" dirty="0">
                  <a:solidFill>
                    <a:srgbClr val="000066"/>
                  </a:solidFill>
                  <a:latin typeface="Times New Roman" panose="02020603050405020304" pitchFamily="18" charset="0"/>
                </a:rPr>
                <a:t> </a:t>
              </a:r>
              <a:r>
                <a:rPr lang="en-US" altLang="en-US" sz="2400" b="1" dirty="0" err="1">
                  <a:solidFill>
                    <a:srgbClr val="000066"/>
                  </a:solidFill>
                  <a:latin typeface="Times New Roman" panose="02020603050405020304" pitchFamily="18" charset="0"/>
                </a:rPr>
                <a:t>tay</a:t>
              </a:r>
              <a:r>
                <a:rPr lang="en-US" altLang="en-US" sz="2400" b="1" dirty="0">
                  <a:solidFill>
                    <a:srgbClr val="000066"/>
                  </a:solidFill>
                  <a:latin typeface="Times New Roman" panose="02020603050405020304" pitchFamily="18" charset="0"/>
                </a:rPr>
                <a:t> </a:t>
              </a:r>
              <a:r>
                <a:rPr lang="en-US" altLang="en-US" sz="2400" b="1" dirty="0" err="1">
                  <a:solidFill>
                    <a:srgbClr val="000066"/>
                  </a:solidFill>
                  <a:latin typeface="Times New Roman" panose="02020603050405020304" pitchFamily="18" charset="0"/>
                </a:rPr>
                <a:t>nghề</a:t>
              </a:r>
              <a:r>
                <a:rPr lang="en-US" altLang="en-US" sz="2400" b="1" dirty="0">
                  <a:solidFill>
                    <a:srgbClr val="000066"/>
                  </a:solidFill>
                  <a:latin typeface="Times New Roman" panose="02020603050405020304" pitchFamily="18" charset="0"/>
                </a:rPr>
                <a:t> </a:t>
              </a:r>
              <a:r>
                <a:rPr lang="en-US" altLang="en-US" sz="2400" b="1" dirty="0" err="1">
                  <a:solidFill>
                    <a:srgbClr val="000066"/>
                  </a:solidFill>
                  <a:latin typeface="Times New Roman" panose="02020603050405020304" pitchFamily="18" charset="0"/>
                </a:rPr>
                <a:t>cao</a:t>
              </a:r>
              <a:r>
                <a:rPr lang="en-US" altLang="en-US" sz="2400" b="1" dirty="0">
                  <a:solidFill>
                    <a:srgbClr val="000066"/>
                  </a:solidFill>
                  <a:latin typeface="Times New Roman" panose="02020603050405020304" pitchFamily="18" charset="0"/>
                </a:rPr>
                <a:t>, </a:t>
              </a:r>
              <a:r>
                <a:rPr lang="en-US" altLang="en-US" sz="2400" b="1" dirty="0" err="1">
                  <a:solidFill>
                    <a:srgbClr val="000066"/>
                  </a:solidFill>
                  <a:latin typeface="Times New Roman" panose="02020603050405020304" pitchFamily="18" charset="0"/>
                </a:rPr>
                <a:t>năng</a:t>
              </a:r>
              <a:r>
                <a:rPr lang="en-US" altLang="en-US" sz="2400" b="1" dirty="0">
                  <a:solidFill>
                    <a:srgbClr val="000066"/>
                  </a:solidFill>
                  <a:latin typeface="Times New Roman" panose="02020603050405020304" pitchFamily="18" charset="0"/>
                </a:rPr>
                <a:t> </a:t>
              </a:r>
              <a:r>
                <a:rPr lang="en-US" altLang="en-US" sz="2400" b="1" dirty="0" err="1">
                  <a:solidFill>
                    <a:srgbClr val="000066"/>
                  </a:solidFill>
                  <a:latin typeface="Times New Roman" panose="02020603050405020304" pitchFamily="18" charset="0"/>
                </a:rPr>
                <a:t>động</a:t>
              </a:r>
              <a:r>
                <a:rPr lang="en-US" altLang="en-US" sz="2400" b="1" dirty="0">
                  <a:solidFill>
                    <a:srgbClr val="000066"/>
                  </a:solidFill>
                  <a:latin typeface="Times New Roman" panose="02020603050405020304" pitchFamily="18" charset="0"/>
                </a:rPr>
                <a:t>.</a:t>
              </a:r>
              <a:endParaRPr lang="en-US" altLang="en-US" sz="2400" dirty="0">
                <a:solidFill>
                  <a:srgbClr val="000066"/>
                </a:solidFill>
                <a:latin typeface="Times New Roman" panose="02020603050405020304" pitchFamily="18" charset="0"/>
              </a:endParaRPr>
            </a:p>
          </p:txBody>
        </p:sp>
      </p:grpSp>
      <p:sp>
        <p:nvSpPr>
          <p:cNvPr id="40" name="TextBox 39">
            <a:extLst>
              <a:ext uri="{FF2B5EF4-FFF2-40B4-BE49-F238E27FC236}">
                <a16:creationId xmlns:a16="http://schemas.microsoft.com/office/drawing/2014/main" id="{30F618D4-C161-A03F-AD18-6A204830C43A}"/>
              </a:ext>
            </a:extLst>
          </p:cNvPr>
          <p:cNvSpPr txBox="1"/>
          <p:nvPr/>
        </p:nvSpPr>
        <p:spPr>
          <a:xfrm>
            <a:off x="190501" y="3932553"/>
            <a:ext cx="6181724" cy="483017"/>
          </a:xfrm>
          <a:prstGeom prst="rect">
            <a:avLst/>
          </a:prstGeom>
          <a:noFill/>
        </p:spPr>
        <p:txBody>
          <a:bodyPr wrap="square">
            <a:spAutoFit/>
          </a:bodyPr>
          <a:lstStyle/>
          <a:p>
            <a:pPr algn="just">
              <a:lnSpc>
                <a:spcPct val="115000"/>
              </a:lnSpc>
              <a:spcAft>
                <a:spcPts val="800"/>
              </a:spcAft>
            </a:pP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Đô</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thị</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599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grpId="1" nodeType="clickEffect">
                                  <p:stCondLst>
                                    <p:cond delay="0"/>
                                  </p:stCondLst>
                                  <p:childTnLst>
                                    <p:animEffect transition="out" filter="randombar(horizontal)">
                                      <p:cBhvr>
                                        <p:cTn id="31" dur="500"/>
                                        <p:tgtEl>
                                          <p:spTgt spid="25"/>
                                        </p:tgtEl>
                                      </p:cBhvr>
                                    </p:animEffect>
                                    <p:set>
                                      <p:cBhvr>
                                        <p:cTn id="32" dur="1" fill="hold">
                                          <p:stCondLst>
                                            <p:cond delay="499"/>
                                          </p:stCondLst>
                                        </p:cTn>
                                        <p:tgtEl>
                                          <p:spTgt spid="25"/>
                                        </p:tgtEl>
                                        <p:attrNameLst>
                                          <p:attrName>style.visibility</p:attrName>
                                        </p:attrNameLst>
                                      </p:cBhvr>
                                      <p:to>
                                        <p:strVal val="hidden"/>
                                      </p:to>
                                    </p:set>
                                  </p:childTnLst>
                                </p:cTn>
                              </p:par>
                              <p:par>
                                <p:cTn id="33" presetID="14" presetClass="exit" presetSubtype="10" fill="hold" grpId="1" nodeType="withEffect">
                                  <p:stCondLst>
                                    <p:cond delay="0"/>
                                  </p:stCondLst>
                                  <p:childTnLst>
                                    <p:animEffect transition="out" filter="randombar(horizontal)">
                                      <p:cBhvr>
                                        <p:cTn id="34" dur="500"/>
                                        <p:tgtEl>
                                          <p:spTgt spid="26"/>
                                        </p:tgtEl>
                                      </p:cBhvr>
                                    </p:animEffect>
                                    <p:set>
                                      <p:cBhvr>
                                        <p:cTn id="35" dur="1" fill="hold">
                                          <p:stCondLst>
                                            <p:cond delay="499"/>
                                          </p:stCondLst>
                                        </p:cTn>
                                        <p:tgtEl>
                                          <p:spTgt spid="2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randombar(horizontal)">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xit" presetSubtype="21" fill="hold" nodeType="clickEffect">
                                  <p:stCondLst>
                                    <p:cond delay="0"/>
                                  </p:stCondLst>
                                  <p:childTnLst>
                                    <p:animEffect transition="out" filter="barn(inVertical)">
                                      <p:cBhvr>
                                        <p:cTn id="44" dur="500"/>
                                        <p:tgtEl>
                                          <p:spTgt spid="21"/>
                                        </p:tgtEl>
                                      </p:cBhvr>
                                    </p:animEffect>
                                    <p:set>
                                      <p:cBhvr>
                                        <p:cTn id="45" dur="1" fill="hold">
                                          <p:stCondLst>
                                            <p:cond delay="499"/>
                                          </p:stCondLst>
                                        </p:cTn>
                                        <p:tgtEl>
                                          <p:spTgt spid="21"/>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40">
                                            <p:txEl>
                                              <p:pRg st="0" end="0"/>
                                            </p:txEl>
                                          </p:spTgt>
                                        </p:tgtEl>
                                        <p:attrNameLst>
                                          <p:attrName>style.visibility</p:attrName>
                                        </p:attrNameLst>
                                      </p:cBhvr>
                                      <p:to>
                                        <p:strVal val="visible"/>
                                      </p:to>
                                    </p:set>
                                    <p:animEffect transition="in" filter="randombar(horizontal)">
                                      <p:cBhvr>
                                        <p:cTn id="50" dur="5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5" grpId="0"/>
      <p:bldP spid="25" grpId="1"/>
      <p:bldP spid="26" grpId="0" animBg="1"/>
      <p:bldP spid="26"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79C86-03ED-9384-6C8B-52AC0B8A579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9646709-8470-A2B0-678D-EEB93FAE7FEF}"/>
              </a:ext>
            </a:extLst>
          </p:cNvPr>
          <p:cNvSpPr txBox="1"/>
          <p:nvPr/>
        </p:nvSpPr>
        <p:spPr>
          <a:xfrm>
            <a:off x="1637572" y="21258"/>
            <a:ext cx="7523053" cy="523220"/>
          </a:xfrm>
          <a:prstGeom prst="rect">
            <a:avLst/>
          </a:prstGeom>
          <a:noFill/>
        </p:spPr>
        <p:txBody>
          <a:bodyPr wrap="square">
            <a:spAutoFit/>
          </a:bodyPr>
          <a:lstStyle/>
          <a:p>
            <a:r>
              <a:rPr lang="pl-PL" sz="2400" b="1" dirty="0">
                <a:effectLst/>
                <a:latin typeface="Times New Roman" panose="02020603050405020304" pitchFamily="18" charset="0"/>
                <a:ea typeface="Times New Roman" panose="02020603050405020304" pitchFamily="18" charset="0"/>
              </a:rPr>
              <a:t>Tiết </a:t>
            </a:r>
            <a:r>
              <a:rPr lang="en-US" sz="2400" b="1" dirty="0">
                <a:effectLst/>
                <a:latin typeface="Times New Roman" panose="02020603050405020304" pitchFamily="18" charset="0"/>
                <a:ea typeface="Times New Roman" panose="02020603050405020304" pitchFamily="18" charset="0"/>
              </a:rPr>
              <a:t>38,</a:t>
            </a:r>
            <a:r>
              <a:rPr lang="en-US" sz="2400" b="1" dirty="0">
                <a:latin typeface="Times New Roman" panose="02020603050405020304" pitchFamily="18" charset="0"/>
                <a:ea typeface="Times New Roman" panose="02020603050405020304" pitchFamily="18" charset="0"/>
              </a:rPr>
              <a:t> </a:t>
            </a:r>
            <a:r>
              <a:rPr lang="en-US" sz="2400" b="1" dirty="0">
                <a:effectLst/>
                <a:latin typeface="Times New Roman" panose="02020603050405020304" pitchFamily="18" charset="0"/>
                <a:ea typeface="Times New Roman" panose="02020603050405020304" pitchFamily="18" charset="0"/>
              </a:rPr>
              <a:t>39, 40</a:t>
            </a:r>
            <a:r>
              <a:rPr lang="pl-PL" sz="2400" b="1" dirty="0">
                <a:effectLst/>
                <a:latin typeface="Times New Roman" panose="02020603050405020304" pitchFamily="18" charset="0"/>
                <a:ea typeface="Times New Roman" panose="02020603050405020304" pitchFamily="18" charset="0"/>
              </a:rPr>
              <a:t>       </a:t>
            </a:r>
            <a:r>
              <a:rPr lang="pl-PL" sz="2800" i="1" dirty="0">
                <a:effectLst/>
                <a:latin typeface="Times New Roman" panose="02020603050405020304" pitchFamily="18" charset="0"/>
                <a:ea typeface="Times New Roman" panose="02020603050405020304" pitchFamily="18" charset="0"/>
              </a:rPr>
              <a:t>Bài</a:t>
            </a:r>
            <a:r>
              <a:rPr lang="en-US" sz="2800" i="1" dirty="0">
                <a:effectLst/>
                <a:latin typeface="Times New Roman" panose="02020603050405020304" pitchFamily="18" charset="0"/>
                <a:ea typeface="Times New Roman" panose="02020603050405020304" pitchFamily="18" charset="0"/>
              </a:rPr>
              <a:t>19</a:t>
            </a:r>
            <a:r>
              <a:rPr lang="pl-PL" sz="2400" i="1" dirty="0">
                <a:effectLst/>
                <a:latin typeface="Times New Roman" panose="02020603050405020304" pitchFamily="18" charset="0"/>
                <a:ea typeface="Times New Roman" panose="02020603050405020304" pitchFamily="18" charset="0"/>
              </a:rPr>
              <a:t> </a:t>
            </a:r>
            <a:r>
              <a:rPr lang="vi-VN" sz="2400" i="1" dirty="0">
                <a:effectLst/>
                <a:latin typeface="Times New Roman" panose="02020603050405020304" pitchFamily="18" charset="0"/>
                <a:ea typeface="Times New Roman" panose="02020603050405020304" pitchFamily="18" charset="0"/>
              </a:rPr>
              <a:t> </a:t>
            </a:r>
            <a:r>
              <a:rPr lang="pl-PL" sz="2400" b="1" dirty="0">
                <a:solidFill>
                  <a:srgbClr val="FF0000"/>
                </a:solidFill>
                <a:effectLst/>
                <a:latin typeface="Times New Roman" panose="02020603050405020304" pitchFamily="18" charset="0"/>
                <a:ea typeface="Times New Roman" panose="02020603050405020304" pitchFamily="18" charset="0"/>
              </a:rPr>
              <a:t>VÙNG </a:t>
            </a:r>
            <a:r>
              <a:rPr lang="en-US" sz="2400" b="1" dirty="0">
                <a:solidFill>
                  <a:srgbClr val="FF0000"/>
                </a:solidFill>
                <a:latin typeface="Times New Roman" panose="02020603050405020304" pitchFamily="18" charset="0"/>
                <a:ea typeface="Times New Roman" panose="02020603050405020304" pitchFamily="18" charset="0"/>
              </a:rPr>
              <a:t>ĐÔNG NAM BỘ</a:t>
            </a:r>
            <a:endParaRPr lang="en-US" sz="2400" dirty="0">
              <a:solidFill>
                <a:srgbClr val="FF0000"/>
              </a:solidFill>
            </a:endParaRPr>
          </a:p>
        </p:txBody>
      </p:sp>
      <p:sp>
        <p:nvSpPr>
          <p:cNvPr id="2" name="Rectangle 1">
            <a:extLst>
              <a:ext uri="{FF2B5EF4-FFF2-40B4-BE49-F238E27FC236}">
                <a16:creationId xmlns:a16="http://schemas.microsoft.com/office/drawing/2014/main" id="{0BCFE75B-5324-6643-F454-AFF9941793D6}"/>
              </a:ext>
            </a:extLst>
          </p:cNvPr>
          <p:cNvSpPr/>
          <p:nvPr/>
        </p:nvSpPr>
        <p:spPr>
          <a:xfrm>
            <a:off x="108065" y="536165"/>
            <a:ext cx="4341449" cy="461665"/>
          </a:xfrm>
          <a:prstGeom prst="rect">
            <a:avLst/>
          </a:prstGeom>
          <a:noFill/>
        </p:spPr>
        <p:txBody>
          <a:bodyPr wrap="square">
            <a:spAutoFit/>
          </a:bodyPr>
          <a:lstStyle/>
          <a:p>
            <a:pPr lvl="0"/>
            <a:r>
              <a:rPr lang="en-US" sz="2400" b="1" dirty="0">
                <a:latin typeface="Times New Roman" panose="02020603050405020304" pitchFamily="18" charset="0"/>
                <a:ea typeface="Cambria" panose="02040503050406030204" pitchFamily="18" charset="0"/>
                <a:cs typeface="Times New Roman" panose="02020603050405020304" pitchFamily="18" charset="0"/>
              </a:rPr>
              <a:t>3. </a:t>
            </a:r>
            <a:r>
              <a:rPr lang="vi-VN" sz="2400" b="1" u="sng" dirty="0">
                <a:latin typeface="Times New Roman" panose="02020603050405020304" pitchFamily="18" charset="0"/>
                <a:ea typeface="Cambria" panose="02040503050406030204" pitchFamily="18" charset="0"/>
                <a:cs typeface="Times New Roman" panose="02020603050405020304" pitchFamily="18" charset="0"/>
              </a:rPr>
              <a:t>Đặc điểm d</a:t>
            </a:r>
            <a:r>
              <a:rPr lang="vi-VN" sz="2400" b="1" u="sng" dirty="0">
                <a:latin typeface="Times New Roman" panose="02020603050405020304" pitchFamily="18" charset="0"/>
                <a:cs typeface="Times New Roman" panose="02020603050405020304" pitchFamily="18" charset="0"/>
              </a:rPr>
              <a:t>ân cư, đô thị hoá</a:t>
            </a:r>
            <a:r>
              <a:rPr lang="vi-VN" sz="2400" b="1" dirty="0">
                <a:latin typeface="Times New Roman" panose="02020603050405020304" pitchFamily="18" charset="0"/>
                <a:cs typeface="Times New Roman" panose="02020603050405020304" pitchFamily="18" charset="0"/>
              </a:rPr>
              <a:t>:</a:t>
            </a:r>
            <a:r>
              <a:rPr lang="vi-VN"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p>
        </p:txBody>
      </p:sp>
      <p:sp>
        <p:nvSpPr>
          <p:cNvPr id="13" name="TextBox 12">
            <a:extLst>
              <a:ext uri="{FF2B5EF4-FFF2-40B4-BE49-F238E27FC236}">
                <a16:creationId xmlns:a16="http://schemas.microsoft.com/office/drawing/2014/main" id="{D0014E0D-F10D-065A-E87F-5596A0336CEC}"/>
              </a:ext>
            </a:extLst>
          </p:cNvPr>
          <p:cNvSpPr txBox="1"/>
          <p:nvPr/>
        </p:nvSpPr>
        <p:spPr>
          <a:xfrm>
            <a:off x="276225" y="949809"/>
            <a:ext cx="6096000" cy="483017"/>
          </a:xfrm>
          <a:prstGeom prst="rect">
            <a:avLst/>
          </a:prstGeom>
          <a:noFill/>
        </p:spPr>
        <p:txBody>
          <a:bodyPr wrap="square">
            <a:spAutoFit/>
          </a:bodyPr>
          <a:lstStyle/>
          <a:p>
            <a:pPr algn="just">
              <a:lnSpc>
                <a:spcPct val="115000"/>
              </a:lnSpc>
              <a:spcAft>
                <a:spcPts val="800"/>
              </a:spcAft>
            </a:pP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cư</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TextBox 39">
            <a:extLst>
              <a:ext uri="{FF2B5EF4-FFF2-40B4-BE49-F238E27FC236}">
                <a16:creationId xmlns:a16="http://schemas.microsoft.com/office/drawing/2014/main" id="{5C8C13E1-22CA-E097-40E2-3A0C052E1C8F}"/>
              </a:ext>
            </a:extLst>
          </p:cNvPr>
          <p:cNvSpPr txBox="1"/>
          <p:nvPr/>
        </p:nvSpPr>
        <p:spPr>
          <a:xfrm>
            <a:off x="276225" y="1363453"/>
            <a:ext cx="4981575" cy="483017"/>
          </a:xfrm>
          <a:prstGeom prst="rect">
            <a:avLst/>
          </a:prstGeom>
          <a:noFill/>
        </p:spPr>
        <p:txBody>
          <a:bodyPr wrap="square">
            <a:spAutoFit/>
          </a:bodyPr>
          <a:lstStyle/>
          <a:p>
            <a:pPr algn="just">
              <a:lnSpc>
                <a:spcPct val="115000"/>
              </a:lnSpc>
              <a:spcAft>
                <a:spcPts val="800"/>
              </a:spcAft>
            </a:pP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Đô</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thị</a:t>
            </a:r>
            <a:r>
              <a:rPr lang="en-US" sz="24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3DFF9366-16AE-A787-FAF9-33588709BC4E}"/>
              </a:ext>
            </a:extLst>
          </p:cNvPr>
          <p:cNvPicPr>
            <a:picLocks noChangeAspect="1"/>
          </p:cNvPicPr>
          <p:nvPr/>
        </p:nvPicPr>
        <p:blipFill>
          <a:blip r:embed="rId2"/>
          <a:srcRect l="1583" r="4394"/>
          <a:stretch/>
        </p:blipFill>
        <p:spPr>
          <a:xfrm>
            <a:off x="7334251" y="3429000"/>
            <a:ext cx="4667249" cy="3385333"/>
          </a:xfrm>
          <a:prstGeom prst="rect">
            <a:avLst/>
          </a:prstGeom>
        </p:spPr>
      </p:pic>
      <p:sp>
        <p:nvSpPr>
          <p:cNvPr id="6" name="TextBox 5">
            <a:extLst>
              <a:ext uri="{FF2B5EF4-FFF2-40B4-BE49-F238E27FC236}">
                <a16:creationId xmlns:a16="http://schemas.microsoft.com/office/drawing/2014/main" id="{7134F558-199F-C7EA-C9B5-AD5343C9E160}"/>
              </a:ext>
            </a:extLst>
          </p:cNvPr>
          <p:cNvSpPr txBox="1"/>
          <p:nvPr/>
        </p:nvSpPr>
        <p:spPr>
          <a:xfrm>
            <a:off x="190500" y="1808370"/>
            <a:ext cx="6096000" cy="3416320"/>
          </a:xfrm>
          <a:prstGeom prst="rect">
            <a:avLst/>
          </a:prstGeom>
          <a:noFill/>
        </p:spPr>
        <p:txBody>
          <a:bodyPr wrap="square">
            <a:spAutoFit/>
          </a:bodyPr>
          <a:lstStyle/>
          <a:p>
            <a:pPr algn="just"/>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đô</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thị</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vùng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đô</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thị</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đô</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thị</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tỉ</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lệ</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thị</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càng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tăng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chiếm</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66,4%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n2021.</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Lối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đô</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thị</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lan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toả</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tới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vùng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nông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thôn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Đông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2400" dirty="0">
                <a:effectLst/>
                <a:latin typeface="Times New Roman" panose="02020603050405020304" pitchFamily="18" charset="0"/>
                <a:ea typeface="Calibri" panose="020F0502020204030204" pitchFamily="34" charset="0"/>
                <a:cs typeface="Times New Roman" panose="02020603050405020304" pitchFamily="18" charset="0"/>
              </a:rPr>
              <a:t>-Xu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đô</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thị</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hoá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đô</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thị</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minh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đô</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thị</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vệ</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8" name="Picture 9" descr="Saigonskylines8">
            <a:extLst>
              <a:ext uri="{FF2B5EF4-FFF2-40B4-BE49-F238E27FC236}">
                <a16:creationId xmlns:a16="http://schemas.microsoft.com/office/drawing/2014/main" id="{467548B3-08C8-EDB0-9172-76A6F6FD9BE4}"/>
              </a:ext>
            </a:extLst>
          </p:cNvPr>
          <p:cNvPicPr>
            <a:picLocks noChangeAspect="1" noChangeArrowheads="1"/>
          </p:cNvPicPr>
          <p:nvPr/>
        </p:nvPicPr>
        <p:blipFill>
          <a:blip r:embed="rId3" cstate="print">
            <a:lum bright="18000"/>
            <a:extLst>
              <a:ext uri="{28A0092B-C50C-407E-A947-70E740481C1C}">
                <a14:useLocalDpi xmlns:a14="http://schemas.microsoft.com/office/drawing/2010/main" val="0"/>
              </a:ext>
            </a:extLst>
          </a:blip>
          <a:srcRect/>
          <a:stretch>
            <a:fillRect/>
          </a:stretch>
        </p:blipFill>
        <p:spPr bwMode="auto">
          <a:xfrm>
            <a:off x="7334250" y="522068"/>
            <a:ext cx="4667249" cy="2906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a:extLst>
              <a:ext uri="{FF2B5EF4-FFF2-40B4-BE49-F238E27FC236}">
                <a16:creationId xmlns:a16="http://schemas.microsoft.com/office/drawing/2014/main" id="{2C31F1F9-EA9F-3EF0-2898-E89D75E256D5}"/>
              </a:ext>
            </a:extLst>
          </p:cNvPr>
          <p:cNvGrpSpPr/>
          <p:nvPr/>
        </p:nvGrpSpPr>
        <p:grpSpPr>
          <a:xfrm>
            <a:off x="6934203" y="522068"/>
            <a:ext cx="5048976" cy="6292264"/>
            <a:chOff x="7369831" y="522068"/>
            <a:chExt cx="4613347" cy="6292264"/>
          </a:xfrm>
        </p:grpSpPr>
        <p:grpSp>
          <p:nvGrpSpPr>
            <p:cNvPr id="9" name="Group 8">
              <a:extLst>
                <a:ext uri="{FF2B5EF4-FFF2-40B4-BE49-F238E27FC236}">
                  <a16:creationId xmlns:a16="http://schemas.microsoft.com/office/drawing/2014/main" id="{5B204A03-E634-759B-F015-E8DD39861CAA}"/>
                </a:ext>
              </a:extLst>
            </p:cNvPr>
            <p:cNvGrpSpPr/>
            <p:nvPr/>
          </p:nvGrpSpPr>
          <p:grpSpPr>
            <a:xfrm>
              <a:off x="7369832" y="522068"/>
              <a:ext cx="4613346" cy="3154582"/>
              <a:chOff x="7681523" y="715899"/>
              <a:chExt cx="4613346" cy="3154582"/>
            </a:xfrm>
          </p:grpSpPr>
          <p:pic>
            <p:nvPicPr>
              <p:cNvPr id="10" name="Picture 2" descr="Vùng đô thị Thành phố Hồ Chí Minh gồm những địa phương nào?">
                <a:extLst>
                  <a:ext uri="{FF2B5EF4-FFF2-40B4-BE49-F238E27FC236}">
                    <a16:creationId xmlns:a16="http://schemas.microsoft.com/office/drawing/2014/main" id="{7D1C6AC8-3CCD-92E6-74BC-D27B99104F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1523" y="715899"/>
                <a:ext cx="4613346" cy="315458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3">
                <a:extLst>
                  <a:ext uri="{FF2B5EF4-FFF2-40B4-BE49-F238E27FC236}">
                    <a16:creationId xmlns:a16="http://schemas.microsoft.com/office/drawing/2014/main" id="{F63FB086-F136-9C99-0DC4-77EBE803D992}"/>
                  </a:ext>
                </a:extLst>
              </p:cNvPr>
              <p:cNvSpPr txBox="1">
                <a:spLocks noChangeArrowheads="1"/>
              </p:cNvSpPr>
              <p:nvPr/>
            </p:nvSpPr>
            <p:spPr bwMode="auto">
              <a:xfrm>
                <a:off x="8002318" y="3129433"/>
                <a:ext cx="4110848" cy="57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VN" sz="2400" b="1" dirty="0" err="1">
                    <a:solidFill>
                      <a:schemeClr val="bg1"/>
                    </a:solidFill>
                    <a:cs typeface="Calibri" panose="020F0502020204030204" pitchFamily="34" charset="0"/>
                  </a:rPr>
                  <a:t>Đô</a:t>
                </a:r>
                <a:r>
                  <a:rPr lang="en-US" altLang="en-VN" sz="2400" b="1" dirty="0">
                    <a:solidFill>
                      <a:schemeClr val="bg1"/>
                    </a:solidFill>
                    <a:cs typeface="Calibri" panose="020F0502020204030204" pitchFamily="34" charset="0"/>
                  </a:rPr>
                  <a:t> </a:t>
                </a:r>
                <a:r>
                  <a:rPr lang="en-US" altLang="en-VN" sz="2400" b="1" dirty="0" err="1">
                    <a:solidFill>
                      <a:schemeClr val="bg1"/>
                    </a:solidFill>
                    <a:cs typeface="Calibri" panose="020F0502020204030204" pitchFamily="34" charset="0"/>
                  </a:rPr>
                  <a:t>thị</a:t>
                </a:r>
                <a:r>
                  <a:rPr lang="en-US" altLang="en-VN" sz="2400" b="1" dirty="0">
                    <a:solidFill>
                      <a:schemeClr val="bg1"/>
                    </a:solidFill>
                    <a:cs typeface="Calibri" panose="020F0502020204030204" pitchFamily="34" charset="0"/>
                  </a:rPr>
                  <a:t> </a:t>
                </a:r>
                <a:r>
                  <a:rPr lang="en-US" sz="2400" b="1" dirty="0" err="1">
                    <a:solidFill>
                      <a:schemeClr val="bg1"/>
                    </a:solidFill>
                    <a:effectLst/>
                    <a:ea typeface="Times New Roman" panose="02020603050405020304" pitchFamily="18" charset="0"/>
                  </a:rPr>
                  <a:t>tp</a:t>
                </a:r>
                <a:r>
                  <a:rPr lang="en-US" sz="2400" b="1" dirty="0">
                    <a:solidFill>
                      <a:schemeClr val="bg1"/>
                    </a:solidFill>
                    <a:effectLst/>
                    <a:ea typeface="Times New Roman" panose="02020603050405020304" pitchFamily="18" charset="0"/>
                  </a:rPr>
                  <a:t> </a:t>
                </a:r>
                <a:r>
                  <a:rPr lang="en-VN" sz="2400" b="1" dirty="0">
                    <a:solidFill>
                      <a:schemeClr val="bg1"/>
                    </a:solidFill>
                    <a:effectLst/>
                    <a:ea typeface="Times New Roman" panose="02020603050405020304" pitchFamily="18" charset="0"/>
                  </a:rPr>
                  <a:t>Hồ Chí Minh</a:t>
                </a:r>
                <a:endParaRPr lang="en-VN" altLang="en-VN" sz="2400" b="1" dirty="0">
                  <a:solidFill>
                    <a:schemeClr val="bg1"/>
                  </a:solidFill>
                  <a:cs typeface="Calibri" panose="020F0502020204030204" pitchFamily="34" charset="0"/>
                </a:endParaRPr>
              </a:p>
            </p:txBody>
          </p:sp>
        </p:grpSp>
        <p:grpSp>
          <p:nvGrpSpPr>
            <p:cNvPr id="12" name="Group 11">
              <a:extLst>
                <a:ext uri="{FF2B5EF4-FFF2-40B4-BE49-F238E27FC236}">
                  <a16:creationId xmlns:a16="http://schemas.microsoft.com/office/drawing/2014/main" id="{D4F6B551-0575-A907-BA60-F1536333471A}"/>
                </a:ext>
              </a:extLst>
            </p:cNvPr>
            <p:cNvGrpSpPr/>
            <p:nvPr/>
          </p:nvGrpSpPr>
          <p:grpSpPr>
            <a:xfrm>
              <a:off x="7369831" y="3693679"/>
              <a:ext cx="4613345" cy="3120653"/>
              <a:chOff x="6719867" y="1063766"/>
              <a:chExt cx="4613345" cy="3120653"/>
            </a:xfrm>
          </p:grpSpPr>
          <p:pic>
            <p:nvPicPr>
              <p:cNvPr id="14" name="Picture 2" descr="Thành phố Biên Hòa là đô thị loại I và chuyển sang mô hình &quot;đô thị dịch vụ  và công nghiệp&quot;">
                <a:extLst>
                  <a:ext uri="{FF2B5EF4-FFF2-40B4-BE49-F238E27FC236}">
                    <a16:creationId xmlns:a16="http://schemas.microsoft.com/office/drawing/2014/main" id="{E0B9C5C3-50F5-A5A5-7DFA-14878D6860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9867" y="1063766"/>
                <a:ext cx="4613345" cy="312065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3">
                <a:extLst>
                  <a:ext uri="{FF2B5EF4-FFF2-40B4-BE49-F238E27FC236}">
                    <a16:creationId xmlns:a16="http://schemas.microsoft.com/office/drawing/2014/main" id="{22719858-ED32-1064-6BFF-4D02232DE1D7}"/>
                  </a:ext>
                </a:extLst>
              </p:cNvPr>
              <p:cNvSpPr txBox="1">
                <a:spLocks noChangeArrowheads="1"/>
              </p:cNvSpPr>
              <p:nvPr/>
            </p:nvSpPr>
            <p:spPr bwMode="auto">
              <a:xfrm>
                <a:off x="7629996" y="3212621"/>
                <a:ext cx="2775828" cy="57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VN" sz="2400" b="1" dirty="0" err="1">
                    <a:cs typeface="Calibri" panose="020F0502020204030204" pitchFamily="34" charset="0"/>
                  </a:rPr>
                  <a:t>Đô</a:t>
                </a:r>
                <a:r>
                  <a:rPr lang="en-US" altLang="en-VN" sz="2400" b="1" dirty="0">
                    <a:cs typeface="Calibri" panose="020F0502020204030204" pitchFamily="34" charset="0"/>
                  </a:rPr>
                  <a:t> </a:t>
                </a:r>
                <a:r>
                  <a:rPr lang="en-US" altLang="en-VN" sz="2400" b="1" dirty="0" err="1">
                    <a:cs typeface="Calibri" panose="020F0502020204030204" pitchFamily="34" charset="0"/>
                  </a:rPr>
                  <a:t>thị</a:t>
                </a:r>
                <a:r>
                  <a:rPr lang="en-US" altLang="en-VN" sz="2400" b="1" dirty="0">
                    <a:cs typeface="Calibri" panose="020F0502020204030204" pitchFamily="34" charset="0"/>
                  </a:rPr>
                  <a:t> </a:t>
                </a:r>
                <a:r>
                  <a:rPr lang="en-VN" sz="2400" b="1" dirty="0">
                    <a:effectLst/>
                    <a:ea typeface="Times New Roman" panose="02020603050405020304" pitchFamily="18" charset="0"/>
                  </a:rPr>
                  <a:t>Biên Hòa</a:t>
                </a:r>
                <a:endParaRPr lang="en-VN" altLang="en-VN" sz="2400" b="1" dirty="0">
                  <a:cs typeface="Calibri" panose="020F0502020204030204" pitchFamily="34" charset="0"/>
                </a:endParaRPr>
              </a:p>
            </p:txBody>
          </p:sp>
        </p:grpSp>
      </p:grpSp>
      <p:grpSp>
        <p:nvGrpSpPr>
          <p:cNvPr id="17" name="Group 16">
            <a:extLst>
              <a:ext uri="{FF2B5EF4-FFF2-40B4-BE49-F238E27FC236}">
                <a16:creationId xmlns:a16="http://schemas.microsoft.com/office/drawing/2014/main" id="{5965B3D9-3005-E37B-D989-9A8374EA1319}"/>
              </a:ext>
            </a:extLst>
          </p:cNvPr>
          <p:cNvGrpSpPr/>
          <p:nvPr/>
        </p:nvGrpSpPr>
        <p:grpSpPr>
          <a:xfrm>
            <a:off x="6712181" y="381544"/>
            <a:ext cx="5325094" cy="3272729"/>
            <a:chOff x="6688926" y="4069398"/>
            <a:chExt cx="4830694" cy="3272729"/>
          </a:xfrm>
        </p:grpSpPr>
        <p:pic>
          <p:nvPicPr>
            <p:cNvPr id="18" name="Picture 4" descr="Bà Rịa - Vũng Tàu mục tiêu lên thành phố trực thuộc Trung ương">
              <a:extLst>
                <a:ext uri="{FF2B5EF4-FFF2-40B4-BE49-F238E27FC236}">
                  <a16:creationId xmlns:a16="http://schemas.microsoft.com/office/drawing/2014/main" id="{3CBB8C21-1D16-EE5B-630A-13177E5FDD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3309" y="4221474"/>
              <a:ext cx="4597702" cy="312065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3">
              <a:extLst>
                <a:ext uri="{FF2B5EF4-FFF2-40B4-BE49-F238E27FC236}">
                  <a16:creationId xmlns:a16="http://schemas.microsoft.com/office/drawing/2014/main" id="{E2870E09-F54E-9A45-CC4F-1A85F761F49C}"/>
                </a:ext>
              </a:extLst>
            </p:cNvPr>
            <p:cNvSpPr txBox="1">
              <a:spLocks noChangeArrowheads="1"/>
            </p:cNvSpPr>
            <p:nvPr/>
          </p:nvSpPr>
          <p:spPr bwMode="auto">
            <a:xfrm>
              <a:off x="6688926" y="4069398"/>
              <a:ext cx="4830694" cy="57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VN" sz="2400" b="1" dirty="0" err="1">
                  <a:solidFill>
                    <a:schemeClr val="bg1"/>
                  </a:solidFill>
                  <a:cs typeface="Calibri" panose="020F0502020204030204" pitchFamily="34" charset="0"/>
                </a:rPr>
                <a:t>Đô</a:t>
              </a:r>
              <a:r>
                <a:rPr lang="en-US" altLang="en-VN" sz="2400" b="1" dirty="0">
                  <a:solidFill>
                    <a:schemeClr val="bg1"/>
                  </a:solidFill>
                  <a:cs typeface="Calibri" panose="020F0502020204030204" pitchFamily="34" charset="0"/>
                </a:rPr>
                <a:t> </a:t>
              </a:r>
              <a:r>
                <a:rPr lang="en-US" altLang="en-VN" sz="2400" b="1" dirty="0" err="1">
                  <a:solidFill>
                    <a:schemeClr val="bg1"/>
                  </a:solidFill>
                  <a:cs typeface="Calibri" panose="020F0502020204030204" pitchFamily="34" charset="0"/>
                </a:rPr>
                <a:t>thị</a:t>
              </a:r>
              <a:r>
                <a:rPr lang="en-US" altLang="en-VN" sz="2400" b="1" dirty="0">
                  <a:solidFill>
                    <a:schemeClr val="bg1"/>
                  </a:solidFill>
                  <a:cs typeface="Calibri" panose="020F0502020204030204" pitchFamily="34" charset="0"/>
                </a:rPr>
                <a:t> </a:t>
              </a:r>
              <a:r>
                <a:rPr lang="en-VN" sz="2400" b="1" dirty="0">
                  <a:solidFill>
                    <a:schemeClr val="bg1"/>
                  </a:solidFill>
                  <a:effectLst/>
                  <a:ea typeface="Times New Roman" panose="02020603050405020304" pitchFamily="18" charset="0"/>
                </a:rPr>
                <a:t>Vũng Tàu</a:t>
              </a:r>
              <a:endParaRPr lang="en-VN" altLang="en-VN" sz="2400" b="1" dirty="0">
                <a:solidFill>
                  <a:schemeClr val="bg1"/>
                </a:solidFill>
                <a:cs typeface="Calibri" panose="020F0502020204030204" pitchFamily="34" charset="0"/>
              </a:endParaRPr>
            </a:p>
          </p:txBody>
        </p:sp>
      </p:grpSp>
      <p:grpSp>
        <p:nvGrpSpPr>
          <p:cNvPr id="27" name="Group 26">
            <a:extLst>
              <a:ext uri="{FF2B5EF4-FFF2-40B4-BE49-F238E27FC236}">
                <a16:creationId xmlns:a16="http://schemas.microsoft.com/office/drawing/2014/main" id="{0265C3A5-82BB-E092-64A0-478F8847DC60}"/>
              </a:ext>
            </a:extLst>
          </p:cNvPr>
          <p:cNvGrpSpPr/>
          <p:nvPr/>
        </p:nvGrpSpPr>
        <p:grpSpPr>
          <a:xfrm>
            <a:off x="6948505" y="3586032"/>
            <a:ext cx="5068256" cy="3228300"/>
            <a:chOff x="6459166" y="913411"/>
            <a:chExt cx="4888284" cy="4426940"/>
          </a:xfrm>
        </p:grpSpPr>
        <p:pic>
          <p:nvPicPr>
            <p:cNvPr id="28" name="Picture 2" descr="TP.Thủ Dầu Một (Bình Dương) được xây nhà ở thương mại tối đa 40 tầng">
              <a:extLst>
                <a:ext uri="{FF2B5EF4-FFF2-40B4-BE49-F238E27FC236}">
                  <a16:creationId xmlns:a16="http://schemas.microsoft.com/office/drawing/2014/main" id="{8D052569-E679-14CC-652A-7127D082C7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9166" y="1101127"/>
              <a:ext cx="4888284" cy="423922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3">
              <a:extLst>
                <a:ext uri="{FF2B5EF4-FFF2-40B4-BE49-F238E27FC236}">
                  <a16:creationId xmlns:a16="http://schemas.microsoft.com/office/drawing/2014/main" id="{B53BF0C9-2908-17D3-70C4-60E64F3035F7}"/>
                </a:ext>
              </a:extLst>
            </p:cNvPr>
            <p:cNvSpPr txBox="1">
              <a:spLocks noChangeArrowheads="1"/>
            </p:cNvSpPr>
            <p:nvPr/>
          </p:nvSpPr>
          <p:spPr bwMode="auto">
            <a:xfrm>
              <a:off x="6604430" y="913411"/>
              <a:ext cx="4698393" cy="57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VN" sz="2400" b="1" dirty="0" err="1">
                  <a:cs typeface="Calibri" panose="020F0502020204030204" pitchFamily="34" charset="0"/>
                </a:rPr>
                <a:t>Đô</a:t>
              </a:r>
              <a:r>
                <a:rPr lang="en-US" altLang="en-VN" sz="2400" b="1" dirty="0">
                  <a:cs typeface="Calibri" panose="020F0502020204030204" pitchFamily="34" charset="0"/>
                </a:rPr>
                <a:t> </a:t>
              </a:r>
              <a:r>
                <a:rPr lang="en-VN" sz="2400" b="1" dirty="0">
                  <a:effectLst/>
                  <a:ea typeface="Times New Roman" panose="02020603050405020304" pitchFamily="18" charset="0"/>
                </a:rPr>
                <a:t>thị vệ tinh Thủ Dầu Một</a:t>
              </a:r>
              <a:endParaRPr lang="en-VN" altLang="en-VN" sz="2400" b="1" dirty="0">
                <a:cs typeface="Calibri" panose="020F0502020204030204" pitchFamily="34" charset="0"/>
              </a:endParaRPr>
            </a:p>
          </p:txBody>
        </p:sp>
      </p:grpSp>
      <p:grpSp>
        <p:nvGrpSpPr>
          <p:cNvPr id="30" name="Group 29">
            <a:extLst>
              <a:ext uri="{FF2B5EF4-FFF2-40B4-BE49-F238E27FC236}">
                <a16:creationId xmlns:a16="http://schemas.microsoft.com/office/drawing/2014/main" id="{0C1665C0-315C-95CF-4308-C6D3B96C170C}"/>
              </a:ext>
            </a:extLst>
          </p:cNvPr>
          <p:cNvGrpSpPr/>
          <p:nvPr/>
        </p:nvGrpSpPr>
        <p:grpSpPr>
          <a:xfrm>
            <a:off x="6949581" y="410322"/>
            <a:ext cx="5110576" cy="6404011"/>
            <a:chOff x="6059893" y="395313"/>
            <a:chExt cx="4988789" cy="6466910"/>
          </a:xfrm>
        </p:grpSpPr>
        <p:grpSp>
          <p:nvGrpSpPr>
            <p:cNvPr id="31" name="Group 30">
              <a:extLst>
                <a:ext uri="{FF2B5EF4-FFF2-40B4-BE49-F238E27FC236}">
                  <a16:creationId xmlns:a16="http://schemas.microsoft.com/office/drawing/2014/main" id="{02C69058-6010-0663-917A-0470A12D9C00}"/>
                </a:ext>
              </a:extLst>
            </p:cNvPr>
            <p:cNvGrpSpPr/>
            <p:nvPr/>
          </p:nvGrpSpPr>
          <p:grpSpPr>
            <a:xfrm>
              <a:off x="6096000" y="395313"/>
              <a:ext cx="4952682" cy="3228299"/>
              <a:chOff x="6096000" y="853804"/>
              <a:chExt cx="4952682" cy="3228299"/>
            </a:xfrm>
          </p:grpSpPr>
          <p:pic>
            <p:nvPicPr>
              <p:cNvPr id="43" name="Picture 2" descr="Thành phố Dĩ An (Bình Dương): Bước chuyển mình của một đô thị trung tâm">
                <a:extLst>
                  <a:ext uri="{FF2B5EF4-FFF2-40B4-BE49-F238E27FC236}">
                    <a16:creationId xmlns:a16="http://schemas.microsoft.com/office/drawing/2014/main" id="{EE41400B-19AB-7DE5-4790-7F37375D33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916982"/>
                <a:ext cx="4930346" cy="3165121"/>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3">
                <a:extLst>
                  <a:ext uri="{FF2B5EF4-FFF2-40B4-BE49-F238E27FC236}">
                    <a16:creationId xmlns:a16="http://schemas.microsoft.com/office/drawing/2014/main" id="{113626E8-9901-ECFE-E028-333F08FFBFC8}"/>
                  </a:ext>
                </a:extLst>
              </p:cNvPr>
              <p:cNvSpPr txBox="1">
                <a:spLocks noChangeArrowheads="1"/>
              </p:cNvSpPr>
              <p:nvPr/>
            </p:nvSpPr>
            <p:spPr bwMode="auto">
              <a:xfrm>
                <a:off x="6118336" y="853804"/>
                <a:ext cx="4930346" cy="57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VN" sz="2400" b="1" dirty="0" err="1">
                    <a:cs typeface="Calibri" panose="020F0502020204030204" pitchFamily="34" charset="0"/>
                  </a:rPr>
                  <a:t>Đô</a:t>
                </a:r>
                <a:r>
                  <a:rPr lang="en-US" altLang="en-VN" sz="2400" b="1" dirty="0">
                    <a:cs typeface="Calibri" panose="020F0502020204030204" pitchFamily="34" charset="0"/>
                  </a:rPr>
                  <a:t> </a:t>
                </a:r>
                <a:r>
                  <a:rPr lang="en-VN" sz="2400" b="1" dirty="0">
                    <a:effectLst/>
                    <a:ea typeface="Times New Roman" panose="02020603050405020304" pitchFamily="18" charset="0"/>
                  </a:rPr>
                  <a:t>thị vệ tinh Dĩ An</a:t>
                </a:r>
                <a:endParaRPr lang="en-VN" altLang="en-VN" sz="2400" b="1" dirty="0">
                  <a:cs typeface="Calibri" panose="020F0502020204030204" pitchFamily="34" charset="0"/>
                </a:endParaRPr>
              </a:p>
            </p:txBody>
          </p:sp>
        </p:grpSp>
        <p:grpSp>
          <p:nvGrpSpPr>
            <p:cNvPr id="39" name="Group 38">
              <a:extLst>
                <a:ext uri="{FF2B5EF4-FFF2-40B4-BE49-F238E27FC236}">
                  <a16:creationId xmlns:a16="http://schemas.microsoft.com/office/drawing/2014/main" id="{5E1AD94D-8AED-E2B6-AE12-335B0FA67871}"/>
                </a:ext>
              </a:extLst>
            </p:cNvPr>
            <p:cNvGrpSpPr/>
            <p:nvPr/>
          </p:nvGrpSpPr>
          <p:grpSpPr>
            <a:xfrm>
              <a:off x="6059893" y="3596612"/>
              <a:ext cx="4922910" cy="3265611"/>
              <a:chOff x="6721373" y="675416"/>
              <a:chExt cx="4922910" cy="3265611"/>
            </a:xfrm>
          </p:grpSpPr>
          <p:pic>
            <p:nvPicPr>
              <p:cNvPr id="41" name="Picture 2" descr="Đồng Xoài trên đà trở thành đô thị vệ tinh hiện đại, sầm uất - Tuổi Trẻ  Online">
                <a:extLst>
                  <a:ext uri="{FF2B5EF4-FFF2-40B4-BE49-F238E27FC236}">
                    <a16:creationId xmlns:a16="http://schemas.microsoft.com/office/drawing/2014/main" id="{6F49010D-1D91-6BE4-8D56-1820E2B5C7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907" y="764700"/>
                <a:ext cx="4917376" cy="3176327"/>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3">
                <a:extLst>
                  <a:ext uri="{FF2B5EF4-FFF2-40B4-BE49-F238E27FC236}">
                    <a16:creationId xmlns:a16="http://schemas.microsoft.com/office/drawing/2014/main" id="{55E07CEB-085A-0202-7751-B1F03A4B3FF7}"/>
                  </a:ext>
                </a:extLst>
              </p:cNvPr>
              <p:cNvSpPr txBox="1">
                <a:spLocks noChangeArrowheads="1"/>
              </p:cNvSpPr>
              <p:nvPr/>
            </p:nvSpPr>
            <p:spPr bwMode="auto">
              <a:xfrm>
                <a:off x="6721373" y="675416"/>
                <a:ext cx="4821880" cy="57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VN" sz="2400" b="1" dirty="0" err="1">
                    <a:solidFill>
                      <a:schemeClr val="bg1"/>
                    </a:solidFill>
                    <a:cs typeface="Calibri" panose="020F0502020204030204" pitchFamily="34" charset="0"/>
                  </a:rPr>
                  <a:t>Đô</a:t>
                </a:r>
                <a:r>
                  <a:rPr lang="en-US" altLang="en-VN" sz="2400" b="1" dirty="0">
                    <a:solidFill>
                      <a:schemeClr val="bg1"/>
                    </a:solidFill>
                    <a:cs typeface="Calibri" panose="020F0502020204030204" pitchFamily="34" charset="0"/>
                  </a:rPr>
                  <a:t> </a:t>
                </a:r>
                <a:r>
                  <a:rPr lang="en-VN" sz="2400" b="1" dirty="0">
                    <a:solidFill>
                      <a:schemeClr val="bg1"/>
                    </a:solidFill>
                    <a:effectLst/>
                    <a:ea typeface="Times New Roman" panose="02020603050405020304" pitchFamily="18" charset="0"/>
                  </a:rPr>
                  <a:t>thị vệ tinh Đồng Xoài</a:t>
                </a:r>
                <a:endParaRPr lang="en-VN" altLang="en-VN" sz="2400" b="1" dirty="0">
                  <a:solidFill>
                    <a:schemeClr val="bg1"/>
                  </a:solidFill>
                  <a:cs typeface="Calibri" panose="020F0502020204030204" pitchFamily="34" charset="0"/>
                </a:endParaRPr>
              </a:p>
            </p:txBody>
          </p:sp>
        </p:grpSp>
      </p:grpSp>
      <p:grpSp>
        <p:nvGrpSpPr>
          <p:cNvPr id="51" name="Group 50">
            <a:extLst>
              <a:ext uri="{FF2B5EF4-FFF2-40B4-BE49-F238E27FC236}">
                <a16:creationId xmlns:a16="http://schemas.microsoft.com/office/drawing/2014/main" id="{2084F9DD-5BA8-0F25-5A55-FE7CE89E99D8}"/>
              </a:ext>
            </a:extLst>
          </p:cNvPr>
          <p:cNvGrpSpPr/>
          <p:nvPr/>
        </p:nvGrpSpPr>
        <p:grpSpPr>
          <a:xfrm>
            <a:off x="6305550" y="569145"/>
            <a:ext cx="5773656" cy="6178512"/>
            <a:chOff x="4229100" y="757806"/>
            <a:chExt cx="7667774" cy="5829563"/>
          </a:xfrm>
        </p:grpSpPr>
        <p:pic>
          <p:nvPicPr>
            <p:cNvPr id="46" name="Picture 2" descr="dong kinh o nhiem (anh thi)">
              <a:extLst>
                <a:ext uri="{FF2B5EF4-FFF2-40B4-BE49-F238E27FC236}">
                  <a16:creationId xmlns:a16="http://schemas.microsoft.com/office/drawing/2014/main" id="{7FF09EFA-2B94-F639-F0E6-F6C0930C6442}"/>
                </a:ext>
              </a:extLst>
            </p:cNvPr>
            <p:cNvPicPr>
              <a:picLocks noChangeAspect="1" noChangeArrowheads="1"/>
            </p:cNvPicPr>
            <p:nvPr/>
          </p:nvPicPr>
          <p:blipFill>
            <a:blip r:embed="rId10"/>
            <a:srcRect/>
            <a:stretch>
              <a:fillRect/>
            </a:stretch>
          </p:blipFill>
          <p:spPr bwMode="auto">
            <a:xfrm>
              <a:off x="8157205" y="757806"/>
              <a:ext cx="3739669" cy="28993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7" name="Picture 46" descr="giao thopng">
              <a:extLst>
                <a:ext uri="{FF2B5EF4-FFF2-40B4-BE49-F238E27FC236}">
                  <a16:creationId xmlns:a16="http://schemas.microsoft.com/office/drawing/2014/main" id="{0B322EA0-981C-2F5F-0A58-A153F3315054}"/>
                </a:ext>
              </a:extLst>
            </p:cNvPr>
            <p:cNvPicPr>
              <a:picLocks noChangeAspect="1" noChangeArrowheads="1"/>
            </p:cNvPicPr>
            <p:nvPr/>
          </p:nvPicPr>
          <p:blipFill>
            <a:blip r:embed="rId11"/>
            <a:srcRect/>
            <a:stretch>
              <a:fillRect/>
            </a:stretch>
          </p:blipFill>
          <p:spPr bwMode="auto">
            <a:xfrm>
              <a:off x="4229100" y="757806"/>
              <a:ext cx="3833887" cy="28993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8" name="Picture 6" descr="tải xuống (2)">
              <a:extLst>
                <a:ext uri="{FF2B5EF4-FFF2-40B4-BE49-F238E27FC236}">
                  <a16:creationId xmlns:a16="http://schemas.microsoft.com/office/drawing/2014/main" id="{C89DA32E-AFF1-A5F1-EDF2-6C15B4F40318}"/>
                </a:ext>
              </a:extLst>
            </p:cNvPr>
            <p:cNvPicPr>
              <a:picLocks noChangeAspect="1" noChangeArrowheads="1"/>
            </p:cNvPicPr>
            <p:nvPr/>
          </p:nvPicPr>
          <p:blipFill>
            <a:blip r:embed="rId12"/>
            <a:srcRect/>
            <a:stretch>
              <a:fillRect/>
            </a:stretch>
          </p:blipFill>
          <p:spPr bwMode="auto">
            <a:xfrm>
              <a:off x="4229100" y="3688145"/>
              <a:ext cx="3833887" cy="28992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0" name="Picture 12" descr="images312002_g5h">
              <a:extLst>
                <a:ext uri="{FF2B5EF4-FFF2-40B4-BE49-F238E27FC236}">
                  <a16:creationId xmlns:a16="http://schemas.microsoft.com/office/drawing/2014/main" id="{012FA7ED-96E0-3CB9-B6C4-B7C16059D2F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57205" y="3715007"/>
              <a:ext cx="3731968" cy="2866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5363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xit" presetSubtype="0" fill="hold" nodeType="clickEffect">
                                  <p:stCondLst>
                                    <p:cond delay="0"/>
                                  </p:stCondLst>
                                  <p:childTnLst>
                                    <p:anim calcmode="lin" valueType="num">
                                      <p:cBhvr>
                                        <p:cTn id="21" dur="1000"/>
                                        <p:tgtEl>
                                          <p:spTgt spid="3"/>
                                        </p:tgtEl>
                                        <p:attrNameLst>
                                          <p:attrName>ppt_w</p:attrName>
                                        </p:attrNameLst>
                                      </p:cBhvr>
                                      <p:tavLst>
                                        <p:tav tm="0">
                                          <p:val>
                                            <p:strVal val="ppt_w"/>
                                          </p:val>
                                        </p:tav>
                                        <p:tav tm="100000">
                                          <p:val>
                                            <p:fltVal val="0"/>
                                          </p:val>
                                        </p:tav>
                                      </p:tavLst>
                                    </p:anim>
                                    <p:anim calcmode="lin" valueType="num">
                                      <p:cBhvr>
                                        <p:cTn id="22" dur="1000"/>
                                        <p:tgtEl>
                                          <p:spTgt spid="3"/>
                                        </p:tgtEl>
                                        <p:attrNameLst>
                                          <p:attrName>ppt_h</p:attrName>
                                        </p:attrNameLst>
                                      </p:cBhvr>
                                      <p:tavLst>
                                        <p:tav tm="0">
                                          <p:val>
                                            <p:strVal val="ppt_h"/>
                                          </p:val>
                                        </p:tav>
                                        <p:tav tm="100000">
                                          <p:val>
                                            <p:fltVal val="0"/>
                                          </p:val>
                                        </p:tav>
                                      </p:tavLst>
                                    </p:anim>
                                    <p:anim calcmode="lin" valueType="num">
                                      <p:cBhvr>
                                        <p:cTn id="23" dur="1000"/>
                                        <p:tgtEl>
                                          <p:spTgt spid="3"/>
                                        </p:tgtEl>
                                        <p:attrNameLst>
                                          <p:attrName>style.rotation</p:attrName>
                                        </p:attrNameLst>
                                      </p:cBhvr>
                                      <p:tavLst>
                                        <p:tav tm="0">
                                          <p:val>
                                            <p:fltVal val="0"/>
                                          </p:val>
                                        </p:tav>
                                        <p:tav tm="100000">
                                          <p:val>
                                            <p:fltVal val="90"/>
                                          </p:val>
                                        </p:tav>
                                      </p:tavLst>
                                    </p:anim>
                                    <p:animEffect transition="out" filter="fade">
                                      <p:cBhvr>
                                        <p:cTn id="24" dur="1000"/>
                                        <p:tgtEl>
                                          <p:spTgt spid="3"/>
                                        </p:tgtEl>
                                      </p:cBhvr>
                                    </p:animEffect>
                                    <p:set>
                                      <p:cBhvr>
                                        <p:cTn id="25" dur="1" fill="hold">
                                          <p:stCondLst>
                                            <p:cond delay="999"/>
                                          </p:stCondLst>
                                        </p:cTn>
                                        <p:tgtEl>
                                          <p:spTgt spid="3"/>
                                        </p:tgtEl>
                                        <p:attrNameLst>
                                          <p:attrName>style.visibility</p:attrName>
                                        </p:attrNameLst>
                                      </p:cBhvr>
                                      <p:to>
                                        <p:strVal val="hidden"/>
                                      </p:to>
                                    </p:set>
                                  </p:childTnLst>
                                </p:cTn>
                              </p:par>
                              <p:par>
                                <p:cTn id="26" presetID="31" presetClass="exit" presetSubtype="0" fill="hold" nodeType="withEffect">
                                  <p:stCondLst>
                                    <p:cond delay="0"/>
                                  </p:stCondLst>
                                  <p:childTnLst>
                                    <p:anim calcmode="lin" valueType="num">
                                      <p:cBhvr>
                                        <p:cTn id="27" dur="1000"/>
                                        <p:tgtEl>
                                          <p:spTgt spid="8"/>
                                        </p:tgtEl>
                                        <p:attrNameLst>
                                          <p:attrName>ppt_w</p:attrName>
                                        </p:attrNameLst>
                                      </p:cBhvr>
                                      <p:tavLst>
                                        <p:tav tm="0">
                                          <p:val>
                                            <p:strVal val="ppt_w"/>
                                          </p:val>
                                        </p:tav>
                                        <p:tav tm="100000">
                                          <p:val>
                                            <p:fltVal val="0"/>
                                          </p:val>
                                        </p:tav>
                                      </p:tavLst>
                                    </p:anim>
                                    <p:anim calcmode="lin" valueType="num">
                                      <p:cBhvr>
                                        <p:cTn id="28" dur="1000"/>
                                        <p:tgtEl>
                                          <p:spTgt spid="8"/>
                                        </p:tgtEl>
                                        <p:attrNameLst>
                                          <p:attrName>ppt_h</p:attrName>
                                        </p:attrNameLst>
                                      </p:cBhvr>
                                      <p:tavLst>
                                        <p:tav tm="0">
                                          <p:val>
                                            <p:strVal val="ppt_h"/>
                                          </p:val>
                                        </p:tav>
                                        <p:tav tm="100000">
                                          <p:val>
                                            <p:fltVal val="0"/>
                                          </p:val>
                                        </p:tav>
                                      </p:tavLst>
                                    </p:anim>
                                    <p:anim calcmode="lin" valueType="num">
                                      <p:cBhvr>
                                        <p:cTn id="29" dur="1000"/>
                                        <p:tgtEl>
                                          <p:spTgt spid="8"/>
                                        </p:tgtEl>
                                        <p:attrNameLst>
                                          <p:attrName>style.rotation</p:attrName>
                                        </p:attrNameLst>
                                      </p:cBhvr>
                                      <p:tavLst>
                                        <p:tav tm="0">
                                          <p:val>
                                            <p:fltVal val="0"/>
                                          </p:val>
                                        </p:tav>
                                        <p:tav tm="100000">
                                          <p:val>
                                            <p:fltVal val="90"/>
                                          </p:val>
                                        </p:tav>
                                      </p:tavLst>
                                    </p:anim>
                                    <p:animEffect transition="out" filter="fade">
                                      <p:cBhvr>
                                        <p:cTn id="30" dur="1000"/>
                                        <p:tgtEl>
                                          <p:spTgt spid="8"/>
                                        </p:tgtEl>
                                      </p:cBhvr>
                                    </p:animEffect>
                                    <p:set>
                                      <p:cBhvr>
                                        <p:cTn id="31" dur="1" fill="hold">
                                          <p:stCondLst>
                                            <p:cond delay="999"/>
                                          </p:stCondLst>
                                        </p:cTn>
                                        <p:tgtEl>
                                          <p:spTgt spid="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xit" presetSubtype="10" fill="hold" nodeType="clickEffect">
                                  <p:stCondLst>
                                    <p:cond delay="0"/>
                                  </p:stCondLst>
                                  <p:childTnLst>
                                    <p:animEffect transition="out" filter="randombar(horizontal)">
                                      <p:cBhvr>
                                        <p:cTn id="40" dur="500"/>
                                        <p:tgtEl>
                                          <p:spTgt spid="16"/>
                                        </p:tgtEl>
                                      </p:cBhvr>
                                    </p:animEffect>
                                    <p:set>
                                      <p:cBhvr>
                                        <p:cTn id="41" dur="1" fill="hold">
                                          <p:stCondLst>
                                            <p:cond delay="499"/>
                                          </p:stCondLst>
                                        </p:cTn>
                                        <p:tgtEl>
                                          <p:spTgt spid="1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fill="hold"/>
                                        <p:tgtEl>
                                          <p:spTgt spid="17"/>
                                        </p:tgtEl>
                                        <p:attrNameLst>
                                          <p:attrName>ppt_x</p:attrName>
                                        </p:attrNameLst>
                                      </p:cBhvr>
                                      <p:tavLst>
                                        <p:tav tm="0">
                                          <p:val>
                                            <p:strVal val="#ppt_x"/>
                                          </p:val>
                                        </p:tav>
                                        <p:tav tm="100000">
                                          <p:val>
                                            <p:strVal val="#ppt_x"/>
                                          </p:val>
                                        </p:tav>
                                      </p:tavLst>
                                    </p:anim>
                                    <p:anim calcmode="lin" valueType="num">
                                      <p:cBhvr additive="base">
                                        <p:cTn id="4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6" presetClass="exit" presetSubtype="32" fill="hold" nodeType="clickEffect">
                                  <p:stCondLst>
                                    <p:cond delay="0"/>
                                  </p:stCondLst>
                                  <p:childTnLst>
                                    <p:animEffect transition="out" filter="circle(out)">
                                      <p:cBhvr>
                                        <p:cTn id="58" dur="900"/>
                                        <p:tgtEl>
                                          <p:spTgt spid="17"/>
                                        </p:tgtEl>
                                      </p:cBhvr>
                                    </p:animEffect>
                                    <p:set>
                                      <p:cBhvr>
                                        <p:cTn id="59" dur="1" fill="hold">
                                          <p:stCondLst>
                                            <p:cond delay="899"/>
                                          </p:stCondLst>
                                        </p:cTn>
                                        <p:tgtEl>
                                          <p:spTgt spid="17"/>
                                        </p:tgtEl>
                                        <p:attrNameLst>
                                          <p:attrName>style.visibility</p:attrName>
                                        </p:attrNameLst>
                                      </p:cBhvr>
                                      <p:to>
                                        <p:strVal val="hidden"/>
                                      </p:to>
                                    </p:set>
                                  </p:childTnLst>
                                </p:cTn>
                              </p:par>
                              <p:par>
                                <p:cTn id="60" presetID="6" presetClass="exit" presetSubtype="32" fill="hold" nodeType="withEffect">
                                  <p:stCondLst>
                                    <p:cond delay="0"/>
                                  </p:stCondLst>
                                  <p:childTnLst>
                                    <p:animEffect transition="out" filter="circle(out)">
                                      <p:cBhvr>
                                        <p:cTn id="61" dur="1000"/>
                                        <p:tgtEl>
                                          <p:spTgt spid="27"/>
                                        </p:tgtEl>
                                      </p:cBhvr>
                                    </p:animEffect>
                                    <p:set>
                                      <p:cBhvr>
                                        <p:cTn id="62" dur="1" fill="hold">
                                          <p:stCondLst>
                                            <p:cond delay="999"/>
                                          </p:stCondLst>
                                        </p:cTn>
                                        <p:tgtEl>
                                          <p:spTgt spid="2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nodeType="click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wheel(1)">
                                      <p:cBhvr>
                                        <p:cTn id="67" dur="1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8089A-8901-5F7F-13D8-1FF48A6AE8D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ACBF37C-2354-FF7C-4470-BE9FACD5B8A7}"/>
              </a:ext>
            </a:extLst>
          </p:cNvPr>
          <p:cNvSpPr txBox="1"/>
          <p:nvPr/>
        </p:nvSpPr>
        <p:spPr>
          <a:xfrm>
            <a:off x="1637572" y="21258"/>
            <a:ext cx="7523053" cy="523220"/>
          </a:xfrm>
          <a:prstGeom prst="rect">
            <a:avLst/>
          </a:prstGeom>
          <a:noFill/>
        </p:spPr>
        <p:txBody>
          <a:bodyPr wrap="square">
            <a:spAutoFit/>
          </a:bodyPr>
          <a:lstStyle/>
          <a:p>
            <a:r>
              <a:rPr lang="pl-PL" sz="2400" b="1" dirty="0">
                <a:effectLst/>
                <a:latin typeface="Times New Roman" panose="02020603050405020304" pitchFamily="18" charset="0"/>
                <a:ea typeface="Times New Roman" panose="02020603050405020304" pitchFamily="18" charset="0"/>
              </a:rPr>
              <a:t>Tiết </a:t>
            </a:r>
            <a:r>
              <a:rPr lang="en-US" sz="2400" b="1" dirty="0">
                <a:effectLst/>
                <a:latin typeface="Times New Roman" panose="02020603050405020304" pitchFamily="18" charset="0"/>
                <a:ea typeface="Times New Roman" panose="02020603050405020304" pitchFamily="18" charset="0"/>
              </a:rPr>
              <a:t>38,</a:t>
            </a:r>
            <a:r>
              <a:rPr lang="en-US" sz="2400" b="1" dirty="0">
                <a:latin typeface="Times New Roman" panose="02020603050405020304" pitchFamily="18" charset="0"/>
                <a:ea typeface="Times New Roman" panose="02020603050405020304" pitchFamily="18" charset="0"/>
              </a:rPr>
              <a:t> </a:t>
            </a:r>
            <a:r>
              <a:rPr lang="en-US" sz="2400" b="1" dirty="0">
                <a:effectLst/>
                <a:latin typeface="Times New Roman" panose="02020603050405020304" pitchFamily="18" charset="0"/>
                <a:ea typeface="Times New Roman" panose="02020603050405020304" pitchFamily="18" charset="0"/>
              </a:rPr>
              <a:t>39, 40</a:t>
            </a:r>
            <a:r>
              <a:rPr lang="pl-PL" sz="2400" b="1" dirty="0">
                <a:effectLst/>
                <a:latin typeface="Times New Roman" panose="02020603050405020304" pitchFamily="18" charset="0"/>
                <a:ea typeface="Times New Roman" panose="02020603050405020304" pitchFamily="18" charset="0"/>
              </a:rPr>
              <a:t>       </a:t>
            </a:r>
            <a:r>
              <a:rPr lang="pl-PL" sz="2800" i="1" dirty="0">
                <a:effectLst/>
                <a:latin typeface="Times New Roman" panose="02020603050405020304" pitchFamily="18" charset="0"/>
                <a:ea typeface="Times New Roman" panose="02020603050405020304" pitchFamily="18" charset="0"/>
              </a:rPr>
              <a:t>Bài</a:t>
            </a:r>
            <a:r>
              <a:rPr lang="en-US" sz="2800" i="1" dirty="0">
                <a:effectLst/>
                <a:latin typeface="Times New Roman" panose="02020603050405020304" pitchFamily="18" charset="0"/>
                <a:ea typeface="Times New Roman" panose="02020603050405020304" pitchFamily="18" charset="0"/>
              </a:rPr>
              <a:t>19</a:t>
            </a:r>
            <a:r>
              <a:rPr lang="pl-PL" sz="2400" i="1" dirty="0">
                <a:effectLst/>
                <a:latin typeface="Times New Roman" panose="02020603050405020304" pitchFamily="18" charset="0"/>
                <a:ea typeface="Times New Roman" panose="02020603050405020304" pitchFamily="18" charset="0"/>
              </a:rPr>
              <a:t> </a:t>
            </a:r>
            <a:r>
              <a:rPr lang="vi-VN" sz="2400" i="1" dirty="0">
                <a:effectLst/>
                <a:latin typeface="Times New Roman" panose="02020603050405020304" pitchFamily="18" charset="0"/>
                <a:ea typeface="Times New Roman" panose="02020603050405020304" pitchFamily="18" charset="0"/>
              </a:rPr>
              <a:t> </a:t>
            </a:r>
            <a:r>
              <a:rPr lang="pl-PL" sz="2400" b="1" dirty="0">
                <a:solidFill>
                  <a:srgbClr val="FF0000"/>
                </a:solidFill>
                <a:effectLst/>
                <a:latin typeface="Times New Roman" panose="02020603050405020304" pitchFamily="18" charset="0"/>
                <a:ea typeface="Times New Roman" panose="02020603050405020304" pitchFamily="18" charset="0"/>
              </a:rPr>
              <a:t>VÙNG </a:t>
            </a:r>
            <a:r>
              <a:rPr lang="en-US" sz="2400" b="1" dirty="0">
                <a:solidFill>
                  <a:srgbClr val="FF0000"/>
                </a:solidFill>
                <a:latin typeface="Times New Roman" panose="02020603050405020304" pitchFamily="18" charset="0"/>
                <a:ea typeface="Times New Roman" panose="02020603050405020304" pitchFamily="18" charset="0"/>
              </a:rPr>
              <a:t>ĐÔNG NAM BỘ</a:t>
            </a:r>
            <a:endParaRPr lang="en-US" sz="2400" dirty="0">
              <a:solidFill>
                <a:srgbClr val="FF0000"/>
              </a:solidFill>
            </a:endParaRPr>
          </a:p>
        </p:txBody>
      </p:sp>
      <p:sp>
        <p:nvSpPr>
          <p:cNvPr id="7" name="TextBox 6">
            <a:extLst>
              <a:ext uri="{FF2B5EF4-FFF2-40B4-BE49-F238E27FC236}">
                <a16:creationId xmlns:a16="http://schemas.microsoft.com/office/drawing/2014/main" id="{52A8D44A-4CE4-70F8-4C36-16A73A8E15BD}"/>
              </a:ext>
            </a:extLst>
          </p:cNvPr>
          <p:cNvSpPr txBox="1"/>
          <p:nvPr/>
        </p:nvSpPr>
        <p:spPr>
          <a:xfrm>
            <a:off x="97675" y="544478"/>
            <a:ext cx="6244936" cy="483017"/>
          </a:xfrm>
          <a:prstGeom prst="rect">
            <a:avLst/>
          </a:prstGeom>
          <a:noFill/>
        </p:spPr>
        <p:txBody>
          <a:bodyPr wrap="square">
            <a:spAutoFit/>
          </a:bodyPr>
          <a:lstStyle/>
          <a:p>
            <a:pPr algn="just">
              <a:lnSpc>
                <a:spcPct val="115000"/>
              </a:lnSpc>
              <a:spcAft>
                <a:spcPts val="800"/>
              </a:spcAft>
            </a:pPr>
            <a:r>
              <a:rPr lang="en-US" sz="2400" b="1" kern="100">
                <a:effectLst/>
                <a:latin typeface="Times New Roman" panose="02020603050405020304" pitchFamily="18" charset="0"/>
                <a:ea typeface="Calibri" panose="020F0502020204030204" pitchFamily="34" charset="0"/>
                <a:cs typeface="Times New Roman" panose="02020603050405020304" pitchFamily="18" charset="0"/>
              </a:rPr>
              <a:t>4. </a:t>
            </a:r>
            <a:r>
              <a:rPr lang="en-US" sz="2400" b="1" u="sng" kern="100">
                <a:effectLst/>
                <a:latin typeface="Times New Roman" panose="02020603050405020304" pitchFamily="18" charset="0"/>
                <a:ea typeface="Calibri" panose="020F0502020204030204" pitchFamily="34" charset="0"/>
                <a:cs typeface="Times New Roman" panose="02020603050405020304" pitchFamily="18" charset="0"/>
              </a:rPr>
              <a:t>Sự phát triển và phân bố các ngành kinh tế</a:t>
            </a:r>
            <a:r>
              <a:rPr lang="en-US" sz="2400" b="1" kern="10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D868DEC5-73FD-E0F1-1CB2-80CD02726714}"/>
              </a:ext>
            </a:extLst>
          </p:cNvPr>
          <p:cNvSpPr txBox="1"/>
          <p:nvPr/>
        </p:nvSpPr>
        <p:spPr>
          <a:xfrm>
            <a:off x="355369" y="1017820"/>
            <a:ext cx="6097384" cy="483017"/>
          </a:xfrm>
          <a:prstGeom prst="rect">
            <a:avLst/>
          </a:prstGeom>
          <a:noFill/>
        </p:spPr>
        <p:txBody>
          <a:bodyPr wrap="square">
            <a:spAutoFit/>
          </a:bodyPr>
          <a:lstStyle/>
          <a:p>
            <a:pPr algn="just">
              <a:lnSpc>
                <a:spcPct val="115000"/>
              </a:lnSpc>
              <a:spcAft>
                <a:spcPts val="800"/>
              </a:spcAft>
            </a:pPr>
            <a:r>
              <a:rPr lang="en-US" sz="2400" b="1"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kern="100" dirty="0" err="1">
                <a:effectLst/>
                <a:latin typeface="Times New Roman" panose="02020603050405020304" pitchFamily="18" charset="0"/>
                <a:ea typeface="Calibri" panose="020F0502020204030204" pitchFamily="34" charset="0"/>
                <a:cs typeface="Times New Roman" panose="02020603050405020304" pitchFamily="18" charset="0"/>
              </a:rPr>
              <a:t>Khái</a:t>
            </a:r>
            <a:r>
              <a:rPr lang="en-US" sz="2400" b="1"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kern="100" dirty="0" err="1">
                <a:effectLst/>
                <a:latin typeface="Times New Roman" panose="02020603050405020304" pitchFamily="18" charset="0"/>
                <a:ea typeface="Calibri" panose="020F0502020204030204" pitchFamily="34" charset="0"/>
                <a:cs typeface="Times New Roman" panose="02020603050405020304" pitchFamily="18" charset="0"/>
              </a:rPr>
              <a:t>quát</a:t>
            </a:r>
            <a:r>
              <a:rPr lang="en-US" sz="2400" b="1"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kern="100" dirty="0" err="1">
                <a:effectLst/>
                <a:latin typeface="Times New Roman" panose="02020603050405020304" pitchFamily="18" charset="0"/>
                <a:ea typeface="Calibri" panose="020F0502020204030204" pitchFamily="34" charset="0"/>
                <a:cs typeface="Times New Roman" panose="02020603050405020304" pitchFamily="18" charset="0"/>
              </a:rPr>
              <a:t>chung</a:t>
            </a:r>
            <a:r>
              <a:rPr lang="en-US" sz="2400" b="1" i="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777FF6E0-4441-CF79-0230-403E639B42B5}"/>
              </a:ext>
            </a:extLst>
          </p:cNvPr>
          <p:cNvSpPr txBox="1"/>
          <p:nvPr/>
        </p:nvSpPr>
        <p:spPr>
          <a:xfrm>
            <a:off x="245227" y="1417708"/>
            <a:ext cx="6097384" cy="2308324"/>
          </a:xfrm>
          <a:prstGeom prst="rect">
            <a:avLst/>
          </a:prstGeom>
          <a:noFill/>
        </p:spPr>
        <p:txBody>
          <a:bodyPr wrap="square">
            <a:spAutoFit/>
          </a:bodyPr>
          <a:lstStyle/>
          <a:p>
            <a:pPr algn="just"/>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vùng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kinh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Đóng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góp</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30% GDP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n2021</a:t>
            </a:r>
          </a:p>
          <a:p>
            <a:pPr algn="just"/>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kinh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lãnh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thổ</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dịch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cực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lấy</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kinh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kinh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xanh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kinh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tuần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hoàn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24" name="Picture 23">
            <a:extLst>
              <a:ext uri="{FF2B5EF4-FFF2-40B4-BE49-F238E27FC236}">
                <a16:creationId xmlns:a16="http://schemas.microsoft.com/office/drawing/2014/main" id="{4C77ACEE-6F8B-7BB8-B5F2-BC1FF2F12C0A}"/>
              </a:ext>
            </a:extLst>
          </p:cNvPr>
          <p:cNvPicPr>
            <a:picLocks noChangeAspect="1"/>
          </p:cNvPicPr>
          <p:nvPr/>
        </p:nvPicPr>
        <p:blipFill>
          <a:blip r:embed="rId2"/>
          <a:stretch>
            <a:fillRect/>
          </a:stretch>
        </p:blipFill>
        <p:spPr>
          <a:xfrm>
            <a:off x="6452752" y="651189"/>
            <a:ext cx="5739247" cy="6080366"/>
          </a:xfrm>
          <a:prstGeom prst="rect">
            <a:avLst/>
          </a:prstGeom>
        </p:spPr>
      </p:pic>
      <p:sp>
        <p:nvSpPr>
          <p:cNvPr id="26" name="TextBox 25">
            <a:extLst>
              <a:ext uri="{FF2B5EF4-FFF2-40B4-BE49-F238E27FC236}">
                <a16:creationId xmlns:a16="http://schemas.microsoft.com/office/drawing/2014/main" id="{45ABF778-BA35-0AA6-9FDD-112FD634CF90}"/>
              </a:ext>
            </a:extLst>
          </p:cNvPr>
          <p:cNvSpPr txBox="1"/>
          <p:nvPr/>
        </p:nvSpPr>
        <p:spPr>
          <a:xfrm>
            <a:off x="198987" y="3691372"/>
            <a:ext cx="6143624" cy="483017"/>
          </a:xfrm>
          <a:prstGeom prst="rect">
            <a:avLst/>
          </a:prstGeom>
          <a:noFill/>
        </p:spPr>
        <p:txBody>
          <a:bodyPr wrap="square">
            <a:spAutoFit/>
          </a:bodyPr>
          <a:lstStyle/>
          <a:p>
            <a:pPr algn="just">
              <a:lnSpc>
                <a:spcPct val="115000"/>
              </a:lnSpc>
              <a:spcAft>
                <a:spcPts val="800"/>
              </a:spcAft>
            </a:pPr>
            <a:r>
              <a:rPr lang="en-US" sz="2400" b="1" i="1" kern="1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b="1" i="1" kern="1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b="1"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kern="100" dirty="0" err="1">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400" b="1" i="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426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75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randombar(horizontal)">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3">
                                            <p:txEl>
                                              <p:pRg st="1" end="1"/>
                                            </p:txEl>
                                          </p:spTgt>
                                        </p:tgtEl>
                                        <p:attrNameLst>
                                          <p:attrName>style.visibility</p:attrName>
                                        </p:attrNameLst>
                                      </p:cBhvr>
                                      <p:to>
                                        <p:strVal val="visible"/>
                                      </p:to>
                                    </p:set>
                                    <p:animEffect transition="in" filter="randombar(horizontal)">
                                      <p:cBhvr>
                                        <p:cTn id="22" dur="500"/>
                                        <p:tgtEl>
                                          <p:spTgt spid="2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3">
                                            <p:txEl>
                                              <p:pRg st="2" end="2"/>
                                            </p:txEl>
                                          </p:spTgt>
                                        </p:tgtEl>
                                        <p:attrNameLst>
                                          <p:attrName>style.visibility</p:attrName>
                                        </p:attrNameLst>
                                      </p:cBhvr>
                                      <p:to>
                                        <p:strVal val="visible"/>
                                      </p:to>
                                    </p:set>
                                    <p:animEffect transition="in" filter="randombar(horizontal)">
                                      <p:cBhvr>
                                        <p:cTn id="27" dur="500"/>
                                        <p:tgtEl>
                                          <p:spTgt spid="2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randombar(horizontal)">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755FE-78CE-189C-DEBF-8260006E5BF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1651361-9D83-FA8D-F585-FA511EB080E3}"/>
              </a:ext>
            </a:extLst>
          </p:cNvPr>
          <p:cNvSpPr txBox="1"/>
          <p:nvPr/>
        </p:nvSpPr>
        <p:spPr>
          <a:xfrm>
            <a:off x="1637572" y="21258"/>
            <a:ext cx="7523053" cy="523220"/>
          </a:xfrm>
          <a:prstGeom prst="rect">
            <a:avLst/>
          </a:prstGeom>
          <a:noFill/>
        </p:spPr>
        <p:txBody>
          <a:bodyPr wrap="square">
            <a:spAutoFit/>
          </a:bodyPr>
          <a:lstStyle/>
          <a:p>
            <a:r>
              <a:rPr lang="pl-PL" sz="2400" b="1" dirty="0">
                <a:effectLst/>
                <a:latin typeface="Times New Roman" panose="02020603050405020304" pitchFamily="18" charset="0"/>
                <a:ea typeface="Times New Roman" panose="02020603050405020304" pitchFamily="18" charset="0"/>
              </a:rPr>
              <a:t>Tiết </a:t>
            </a:r>
            <a:r>
              <a:rPr lang="en-US" sz="2400" b="1" dirty="0">
                <a:effectLst/>
                <a:latin typeface="Times New Roman" panose="02020603050405020304" pitchFamily="18" charset="0"/>
                <a:ea typeface="Times New Roman" panose="02020603050405020304" pitchFamily="18" charset="0"/>
              </a:rPr>
              <a:t>38,</a:t>
            </a:r>
            <a:r>
              <a:rPr lang="en-US" sz="2400" b="1" dirty="0">
                <a:latin typeface="Times New Roman" panose="02020603050405020304" pitchFamily="18" charset="0"/>
                <a:ea typeface="Times New Roman" panose="02020603050405020304" pitchFamily="18" charset="0"/>
              </a:rPr>
              <a:t> </a:t>
            </a:r>
            <a:r>
              <a:rPr lang="en-US" sz="2400" b="1" dirty="0">
                <a:effectLst/>
                <a:latin typeface="Times New Roman" panose="02020603050405020304" pitchFamily="18" charset="0"/>
                <a:ea typeface="Times New Roman" panose="02020603050405020304" pitchFamily="18" charset="0"/>
              </a:rPr>
              <a:t>39, 40</a:t>
            </a:r>
            <a:r>
              <a:rPr lang="pl-PL" sz="2400" b="1" dirty="0">
                <a:effectLst/>
                <a:latin typeface="Times New Roman" panose="02020603050405020304" pitchFamily="18" charset="0"/>
                <a:ea typeface="Times New Roman" panose="02020603050405020304" pitchFamily="18" charset="0"/>
              </a:rPr>
              <a:t>       </a:t>
            </a:r>
            <a:r>
              <a:rPr lang="pl-PL" sz="2800" i="1" dirty="0">
                <a:effectLst/>
                <a:latin typeface="Times New Roman" panose="02020603050405020304" pitchFamily="18" charset="0"/>
                <a:ea typeface="Times New Roman" panose="02020603050405020304" pitchFamily="18" charset="0"/>
              </a:rPr>
              <a:t>Bài</a:t>
            </a:r>
            <a:r>
              <a:rPr lang="en-US" sz="2800" i="1" dirty="0">
                <a:effectLst/>
                <a:latin typeface="Times New Roman" panose="02020603050405020304" pitchFamily="18" charset="0"/>
                <a:ea typeface="Times New Roman" panose="02020603050405020304" pitchFamily="18" charset="0"/>
              </a:rPr>
              <a:t>19</a:t>
            </a:r>
            <a:r>
              <a:rPr lang="pl-PL" sz="2400" i="1" dirty="0">
                <a:effectLst/>
                <a:latin typeface="Times New Roman" panose="02020603050405020304" pitchFamily="18" charset="0"/>
                <a:ea typeface="Times New Roman" panose="02020603050405020304" pitchFamily="18" charset="0"/>
              </a:rPr>
              <a:t> </a:t>
            </a:r>
            <a:r>
              <a:rPr lang="vi-VN" sz="2400" i="1" dirty="0">
                <a:effectLst/>
                <a:latin typeface="Times New Roman" panose="02020603050405020304" pitchFamily="18" charset="0"/>
                <a:ea typeface="Times New Roman" panose="02020603050405020304" pitchFamily="18" charset="0"/>
              </a:rPr>
              <a:t> </a:t>
            </a:r>
            <a:r>
              <a:rPr lang="pl-PL" sz="2400" b="1" dirty="0">
                <a:solidFill>
                  <a:srgbClr val="FF0000"/>
                </a:solidFill>
                <a:effectLst/>
                <a:latin typeface="Times New Roman" panose="02020603050405020304" pitchFamily="18" charset="0"/>
                <a:ea typeface="Times New Roman" panose="02020603050405020304" pitchFamily="18" charset="0"/>
              </a:rPr>
              <a:t>VÙNG </a:t>
            </a:r>
            <a:r>
              <a:rPr lang="en-US" sz="2400" b="1" dirty="0">
                <a:solidFill>
                  <a:srgbClr val="FF0000"/>
                </a:solidFill>
                <a:latin typeface="Times New Roman" panose="02020603050405020304" pitchFamily="18" charset="0"/>
                <a:ea typeface="Times New Roman" panose="02020603050405020304" pitchFamily="18" charset="0"/>
              </a:rPr>
              <a:t>ĐÔNG NAM BỘ</a:t>
            </a:r>
            <a:endParaRPr lang="en-US" sz="2400" dirty="0">
              <a:solidFill>
                <a:srgbClr val="FF0000"/>
              </a:solidFill>
            </a:endParaRPr>
          </a:p>
        </p:txBody>
      </p:sp>
      <p:sp>
        <p:nvSpPr>
          <p:cNvPr id="7" name="TextBox 6">
            <a:extLst>
              <a:ext uri="{FF2B5EF4-FFF2-40B4-BE49-F238E27FC236}">
                <a16:creationId xmlns:a16="http://schemas.microsoft.com/office/drawing/2014/main" id="{342CEB1E-6F66-884B-CBA5-CCCE75A8B91B}"/>
              </a:ext>
            </a:extLst>
          </p:cNvPr>
          <p:cNvSpPr txBox="1"/>
          <p:nvPr/>
        </p:nvSpPr>
        <p:spPr>
          <a:xfrm>
            <a:off x="97675" y="544478"/>
            <a:ext cx="6244936" cy="483017"/>
          </a:xfrm>
          <a:prstGeom prst="rect">
            <a:avLst/>
          </a:prstGeom>
          <a:noFill/>
        </p:spPr>
        <p:txBody>
          <a:bodyPr wrap="square">
            <a:spAutoFit/>
          </a:bodyPr>
          <a:lstStyle/>
          <a:p>
            <a:pPr algn="just">
              <a:lnSpc>
                <a:spcPct val="115000"/>
              </a:lnSpc>
              <a:spcAft>
                <a:spcPts val="800"/>
              </a:spcAft>
            </a:pPr>
            <a:r>
              <a:rPr lang="en-US" sz="2400" b="1" kern="100">
                <a:effectLst/>
                <a:latin typeface="Times New Roman" panose="02020603050405020304" pitchFamily="18" charset="0"/>
                <a:ea typeface="Calibri" panose="020F0502020204030204" pitchFamily="34" charset="0"/>
                <a:cs typeface="Times New Roman" panose="02020603050405020304" pitchFamily="18" charset="0"/>
              </a:rPr>
              <a:t>4. </a:t>
            </a:r>
            <a:r>
              <a:rPr lang="en-US" sz="2400" b="1" u="sng" kern="100">
                <a:effectLst/>
                <a:latin typeface="Times New Roman" panose="02020603050405020304" pitchFamily="18" charset="0"/>
                <a:ea typeface="Calibri" panose="020F0502020204030204" pitchFamily="34" charset="0"/>
                <a:cs typeface="Times New Roman" panose="02020603050405020304" pitchFamily="18" charset="0"/>
              </a:rPr>
              <a:t>Sự phát triển và phân bố các ngành kinh tế</a:t>
            </a:r>
            <a:r>
              <a:rPr lang="en-US" sz="2400" b="1" kern="10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4" name="Picture 23">
            <a:extLst>
              <a:ext uri="{FF2B5EF4-FFF2-40B4-BE49-F238E27FC236}">
                <a16:creationId xmlns:a16="http://schemas.microsoft.com/office/drawing/2014/main" id="{C178DB58-B36A-6955-9A84-BE4A0292A1A0}"/>
              </a:ext>
            </a:extLst>
          </p:cNvPr>
          <p:cNvPicPr>
            <a:picLocks noChangeAspect="1"/>
          </p:cNvPicPr>
          <p:nvPr/>
        </p:nvPicPr>
        <p:blipFill>
          <a:blip r:embed="rId2"/>
          <a:stretch>
            <a:fillRect/>
          </a:stretch>
        </p:blipFill>
        <p:spPr>
          <a:xfrm>
            <a:off x="6452752" y="651189"/>
            <a:ext cx="5739247" cy="6080366"/>
          </a:xfrm>
          <a:prstGeom prst="rect">
            <a:avLst/>
          </a:prstGeom>
        </p:spPr>
      </p:pic>
      <p:sp>
        <p:nvSpPr>
          <p:cNvPr id="26" name="TextBox 25">
            <a:extLst>
              <a:ext uri="{FF2B5EF4-FFF2-40B4-BE49-F238E27FC236}">
                <a16:creationId xmlns:a16="http://schemas.microsoft.com/office/drawing/2014/main" id="{084F2D55-494F-A1DF-8116-D687907FB885}"/>
              </a:ext>
            </a:extLst>
          </p:cNvPr>
          <p:cNvSpPr txBox="1"/>
          <p:nvPr/>
        </p:nvSpPr>
        <p:spPr>
          <a:xfrm>
            <a:off x="309128" y="1027495"/>
            <a:ext cx="6143624" cy="483017"/>
          </a:xfrm>
          <a:prstGeom prst="rect">
            <a:avLst/>
          </a:prstGeom>
          <a:noFill/>
        </p:spPr>
        <p:txBody>
          <a:bodyPr wrap="square">
            <a:spAutoFit/>
          </a:bodyPr>
          <a:lstStyle/>
          <a:p>
            <a:pPr algn="just">
              <a:lnSpc>
                <a:spcPct val="115000"/>
              </a:lnSpc>
              <a:spcAft>
                <a:spcPts val="800"/>
              </a:spcAft>
            </a:pPr>
            <a:r>
              <a:rPr lang="en-US" sz="2400" b="1" i="1" kern="100">
                <a:effectLst/>
                <a:latin typeface="Times New Roman" panose="02020603050405020304" pitchFamily="18" charset="0"/>
                <a:ea typeface="Calibri" panose="020F0502020204030204" pitchFamily="34" charset="0"/>
                <a:cs typeface="Times New Roman" panose="02020603050405020304" pitchFamily="18" charset="0"/>
              </a:rPr>
              <a:t>a. Công nghiệp:</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734D6CE4-7A63-5F8C-08A8-254FDD4233F8}"/>
              </a:ext>
            </a:extLst>
          </p:cNvPr>
          <p:cNvSpPr txBox="1"/>
          <p:nvPr/>
        </p:nvSpPr>
        <p:spPr>
          <a:xfrm>
            <a:off x="301682" y="1445527"/>
            <a:ext cx="5983539" cy="3785652"/>
          </a:xfrm>
          <a:prstGeom prst="rect">
            <a:avLst/>
          </a:prstGeom>
          <a:noFill/>
        </p:spPr>
        <p:txBody>
          <a:bodyPr wrap="square">
            <a:spAutoFit/>
          </a:bodyPr>
          <a:lstStyle/>
          <a:p>
            <a:pPr algn="just"/>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lực</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chiếm</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38% GRDP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vùng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2021).</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ngành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đa</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dạng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ngành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khai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thác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ô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tô</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máy</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vi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tính</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Tứ</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giác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tp</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HCM, Bình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Dương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Nai,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Rịa</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vũng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Tàu</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Xu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ưu</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tiên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ngành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xanh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sạch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a:t>
            </a:r>
          </a:p>
        </p:txBody>
      </p:sp>
      <p:grpSp>
        <p:nvGrpSpPr>
          <p:cNvPr id="6" name="Group 5">
            <a:extLst>
              <a:ext uri="{FF2B5EF4-FFF2-40B4-BE49-F238E27FC236}">
                <a16:creationId xmlns:a16="http://schemas.microsoft.com/office/drawing/2014/main" id="{99C528C5-D11B-507E-70C0-7151D456EEF5}"/>
              </a:ext>
            </a:extLst>
          </p:cNvPr>
          <p:cNvGrpSpPr/>
          <p:nvPr/>
        </p:nvGrpSpPr>
        <p:grpSpPr>
          <a:xfrm>
            <a:off x="6257925" y="651189"/>
            <a:ext cx="6505488" cy="6206811"/>
            <a:chOff x="5361074" y="863600"/>
            <a:chExt cx="6505488" cy="6206811"/>
          </a:xfrm>
        </p:grpSpPr>
        <p:pic>
          <p:nvPicPr>
            <p:cNvPr id="8" name="Picture 2" descr="Bình Dương đẩy mạnh hợp tác, phát triển cộng hưởng với các tỉnh vùng Đông  Nam Bộ">
              <a:extLst>
                <a:ext uri="{FF2B5EF4-FFF2-40B4-BE49-F238E27FC236}">
                  <a16:creationId xmlns:a16="http://schemas.microsoft.com/office/drawing/2014/main" id="{D6451297-9419-B7C7-3A94-BEFB164FF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760" y="863600"/>
              <a:ext cx="5770162" cy="58039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3">
              <a:extLst>
                <a:ext uri="{FF2B5EF4-FFF2-40B4-BE49-F238E27FC236}">
                  <a16:creationId xmlns:a16="http://schemas.microsoft.com/office/drawing/2014/main" id="{98FFB702-B447-B415-868F-234562366918}"/>
                </a:ext>
              </a:extLst>
            </p:cNvPr>
            <p:cNvSpPr txBox="1">
              <a:spLocks noChangeArrowheads="1"/>
            </p:cNvSpPr>
            <p:nvPr/>
          </p:nvSpPr>
          <p:spPr bwMode="auto">
            <a:xfrm>
              <a:off x="5361074" y="6490444"/>
              <a:ext cx="6505488" cy="5799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VN" sz="2400" b="1" dirty="0">
                  <a:solidFill>
                    <a:srgbClr val="0432FF"/>
                  </a:solidFill>
                  <a:effectLst/>
                  <a:latin typeface="Times New Roman" panose="02020603050405020304" pitchFamily="18" charset="0"/>
                  <a:ea typeface="Times New Roman" panose="02020603050405020304" pitchFamily="18" charset="0"/>
                </a:rPr>
                <a:t>Sản xuất điện tử</a:t>
              </a:r>
            </a:p>
          </p:txBody>
        </p:sp>
      </p:grpSp>
      <p:grpSp>
        <p:nvGrpSpPr>
          <p:cNvPr id="10" name="Group 9">
            <a:extLst>
              <a:ext uri="{FF2B5EF4-FFF2-40B4-BE49-F238E27FC236}">
                <a16:creationId xmlns:a16="http://schemas.microsoft.com/office/drawing/2014/main" id="{745DB53D-4056-0A52-9CDB-F8D2D1587C02}"/>
              </a:ext>
            </a:extLst>
          </p:cNvPr>
          <p:cNvGrpSpPr/>
          <p:nvPr/>
        </p:nvGrpSpPr>
        <p:grpSpPr>
          <a:xfrm>
            <a:off x="6317337" y="651189"/>
            <a:ext cx="5770163" cy="6176426"/>
            <a:chOff x="5603366" y="509678"/>
            <a:chExt cx="5770163" cy="6176426"/>
          </a:xfrm>
        </p:grpSpPr>
        <p:pic>
          <p:nvPicPr>
            <p:cNvPr id="11" name="Picture 2" descr="Xây dựng nhà máy, phòng sạch sản xuất, lắp ráp máy tính, laptop">
              <a:extLst>
                <a:ext uri="{FF2B5EF4-FFF2-40B4-BE49-F238E27FC236}">
                  <a16:creationId xmlns:a16="http://schemas.microsoft.com/office/drawing/2014/main" id="{E6B8481F-0D55-BCBA-648B-1F4BB2D951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8641" y="509678"/>
              <a:ext cx="5744888" cy="567782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3">
              <a:extLst>
                <a:ext uri="{FF2B5EF4-FFF2-40B4-BE49-F238E27FC236}">
                  <a16:creationId xmlns:a16="http://schemas.microsoft.com/office/drawing/2014/main" id="{2948D63E-4C69-EF50-7687-D11E1A8AF250}"/>
                </a:ext>
              </a:extLst>
            </p:cNvPr>
            <p:cNvSpPr txBox="1">
              <a:spLocks noChangeArrowheads="1"/>
            </p:cNvSpPr>
            <p:nvPr/>
          </p:nvSpPr>
          <p:spPr bwMode="auto">
            <a:xfrm>
              <a:off x="5603366" y="6106137"/>
              <a:ext cx="5770162" cy="5799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VN" sz="2400" b="1" dirty="0">
                  <a:solidFill>
                    <a:srgbClr val="0432FF"/>
                  </a:solidFill>
                  <a:effectLst/>
                  <a:latin typeface="Times New Roman" panose="02020603050405020304" pitchFamily="18" charset="0"/>
                  <a:ea typeface="Times New Roman" panose="02020603050405020304" pitchFamily="18" charset="0"/>
                </a:rPr>
                <a:t>Sản xuất máy vi tính</a:t>
              </a:r>
            </a:p>
          </p:txBody>
        </p:sp>
      </p:grpSp>
      <p:grpSp>
        <p:nvGrpSpPr>
          <p:cNvPr id="13" name="Group 12">
            <a:extLst>
              <a:ext uri="{FF2B5EF4-FFF2-40B4-BE49-F238E27FC236}">
                <a16:creationId xmlns:a16="http://schemas.microsoft.com/office/drawing/2014/main" id="{C08574FD-269F-1423-9D17-7B1E9BCF925A}"/>
              </a:ext>
            </a:extLst>
          </p:cNvPr>
          <p:cNvGrpSpPr/>
          <p:nvPr/>
        </p:nvGrpSpPr>
        <p:grpSpPr>
          <a:xfrm>
            <a:off x="6342610" y="651189"/>
            <a:ext cx="5752334" cy="6135589"/>
            <a:chOff x="5763642" y="1066800"/>
            <a:chExt cx="5591044" cy="6135589"/>
          </a:xfrm>
        </p:grpSpPr>
        <p:pic>
          <p:nvPicPr>
            <p:cNvPr id="14" name="Picture 4" descr="Sản xuất phần mềm đúng quy trình để được hưởng ưu đãi thuế">
              <a:extLst>
                <a:ext uri="{FF2B5EF4-FFF2-40B4-BE49-F238E27FC236}">
                  <a16:creationId xmlns:a16="http://schemas.microsoft.com/office/drawing/2014/main" id="{DD61ABD1-1D93-0389-9770-BCCB4C94E2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0880" y="1066800"/>
              <a:ext cx="5576570" cy="567782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3">
              <a:extLst>
                <a:ext uri="{FF2B5EF4-FFF2-40B4-BE49-F238E27FC236}">
                  <a16:creationId xmlns:a16="http://schemas.microsoft.com/office/drawing/2014/main" id="{9B697CF8-04DC-D3B8-549B-849153F37BBE}"/>
                </a:ext>
              </a:extLst>
            </p:cNvPr>
            <p:cNvSpPr txBox="1">
              <a:spLocks noChangeArrowheads="1"/>
            </p:cNvSpPr>
            <p:nvPr/>
          </p:nvSpPr>
          <p:spPr bwMode="auto">
            <a:xfrm>
              <a:off x="5763642" y="6622422"/>
              <a:ext cx="5591044" cy="5799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VN" sz="2400" b="1" dirty="0">
                  <a:solidFill>
                    <a:srgbClr val="0432FF"/>
                  </a:solidFill>
                  <a:effectLst/>
                  <a:latin typeface="Times New Roman" panose="02020603050405020304" pitchFamily="18" charset="0"/>
                  <a:ea typeface="Times New Roman" panose="02020603050405020304" pitchFamily="18" charset="0"/>
                </a:rPr>
                <a:t>Sản xuất phần mềm</a:t>
              </a:r>
            </a:p>
          </p:txBody>
        </p:sp>
      </p:grpSp>
      <p:grpSp>
        <p:nvGrpSpPr>
          <p:cNvPr id="16" name="Group 15">
            <a:extLst>
              <a:ext uri="{FF2B5EF4-FFF2-40B4-BE49-F238E27FC236}">
                <a16:creationId xmlns:a16="http://schemas.microsoft.com/office/drawing/2014/main" id="{662F3607-762F-4B1E-A979-115A3DDF50A7}"/>
              </a:ext>
            </a:extLst>
          </p:cNvPr>
          <p:cNvGrpSpPr/>
          <p:nvPr/>
        </p:nvGrpSpPr>
        <p:grpSpPr>
          <a:xfrm>
            <a:off x="6029324" y="630329"/>
            <a:ext cx="6892865" cy="6080383"/>
            <a:chOff x="4724082" y="905056"/>
            <a:chExt cx="7199630" cy="6080383"/>
          </a:xfrm>
        </p:grpSpPr>
        <p:sp>
          <p:nvSpPr>
            <p:cNvPr id="17" name="TextBox 3">
              <a:extLst>
                <a:ext uri="{FF2B5EF4-FFF2-40B4-BE49-F238E27FC236}">
                  <a16:creationId xmlns:a16="http://schemas.microsoft.com/office/drawing/2014/main" id="{34FFAC94-AE42-4A68-FF2C-1FD896D2CCD2}"/>
                </a:ext>
              </a:extLst>
            </p:cNvPr>
            <p:cNvSpPr txBox="1">
              <a:spLocks noChangeArrowheads="1"/>
            </p:cNvSpPr>
            <p:nvPr/>
          </p:nvSpPr>
          <p:spPr bwMode="auto">
            <a:xfrm>
              <a:off x="4724082" y="6405472"/>
              <a:ext cx="7199630" cy="5799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VN" sz="2400" b="1" dirty="0">
                  <a:solidFill>
                    <a:srgbClr val="0432FF"/>
                  </a:solidFill>
                  <a:effectLst/>
                  <a:latin typeface="Times New Roman" panose="02020603050405020304" pitchFamily="18" charset="0"/>
                  <a:ea typeface="Times New Roman" panose="02020603050405020304" pitchFamily="18" charset="0"/>
                </a:rPr>
                <a:t>Sản xuất chế phẩm sinh học</a:t>
              </a:r>
            </a:p>
          </p:txBody>
        </p:sp>
        <p:pic>
          <p:nvPicPr>
            <p:cNvPr id="18" name="Picture 2" descr="10 sản phẩm công nghệ sinh học nông nghiệp giúp thay đổi cuộc sống">
              <a:extLst>
                <a:ext uri="{FF2B5EF4-FFF2-40B4-BE49-F238E27FC236}">
                  <a16:creationId xmlns:a16="http://schemas.microsoft.com/office/drawing/2014/main" id="{1D6CFAF1-3557-5E17-3A36-17B638988B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9089" y="905056"/>
              <a:ext cx="6066112" cy="55212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8EF21549-1EC6-D5DB-9148-A8F5C010A948}"/>
              </a:ext>
            </a:extLst>
          </p:cNvPr>
          <p:cNvGrpSpPr/>
          <p:nvPr/>
        </p:nvGrpSpPr>
        <p:grpSpPr>
          <a:xfrm>
            <a:off x="6096000" y="595966"/>
            <a:ext cx="7118350" cy="6043694"/>
            <a:chOff x="5527040" y="997129"/>
            <a:chExt cx="7118350" cy="6043694"/>
          </a:xfrm>
        </p:grpSpPr>
        <p:sp>
          <p:nvSpPr>
            <p:cNvPr id="20" name="TextBox 3">
              <a:extLst>
                <a:ext uri="{FF2B5EF4-FFF2-40B4-BE49-F238E27FC236}">
                  <a16:creationId xmlns:a16="http://schemas.microsoft.com/office/drawing/2014/main" id="{E851DD6C-A3B1-5AF5-AB89-B1DFB6B62666}"/>
                </a:ext>
              </a:extLst>
            </p:cNvPr>
            <p:cNvSpPr txBox="1">
              <a:spLocks noChangeArrowheads="1"/>
            </p:cNvSpPr>
            <p:nvPr/>
          </p:nvSpPr>
          <p:spPr bwMode="auto">
            <a:xfrm>
              <a:off x="5527040" y="6460856"/>
              <a:ext cx="7118350" cy="579967"/>
            </a:xfrm>
            <a:prstGeom prst="rect">
              <a:avLst/>
            </a:prstGeom>
            <a:solidFill>
              <a:schemeClr val="bg1"/>
            </a:solidFill>
            <a:ln>
              <a:noFill/>
            </a:ln>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VN" sz="2400" b="1" dirty="0">
                  <a:solidFill>
                    <a:srgbClr val="0432FF"/>
                  </a:solidFill>
                  <a:ea typeface="Times New Roman" panose="02020603050405020304" pitchFamily="18" charset="0"/>
                </a:rPr>
                <a:t>K</a:t>
              </a:r>
              <a:r>
                <a:rPr lang="en-VN" sz="2400" b="1" dirty="0">
                  <a:solidFill>
                    <a:srgbClr val="0432FF"/>
                  </a:solidFill>
                  <a:effectLst/>
                  <a:ea typeface="Times New Roman" panose="02020603050405020304" pitchFamily="18" charset="0"/>
                </a:rPr>
                <a:t>hai thác dầu thô</a:t>
              </a:r>
            </a:p>
          </p:txBody>
        </p:sp>
        <p:pic>
          <p:nvPicPr>
            <p:cNvPr id="22" name="Picture 4">
              <a:extLst>
                <a:ext uri="{FF2B5EF4-FFF2-40B4-BE49-F238E27FC236}">
                  <a16:creationId xmlns:a16="http://schemas.microsoft.com/office/drawing/2014/main" id="{41D36736-FD5E-83DB-A31F-65E8088922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50559" y="997129"/>
              <a:ext cx="5838181" cy="54383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184D5C36-F7AE-2459-7B4D-1BE51E5F5169}"/>
              </a:ext>
            </a:extLst>
          </p:cNvPr>
          <p:cNvGrpSpPr/>
          <p:nvPr/>
        </p:nvGrpSpPr>
        <p:grpSpPr>
          <a:xfrm>
            <a:off x="6341987" y="595966"/>
            <a:ext cx="5823158" cy="6033456"/>
            <a:chOff x="6471138" y="905056"/>
            <a:chExt cx="5823158" cy="6033456"/>
          </a:xfrm>
        </p:grpSpPr>
        <p:sp>
          <p:nvSpPr>
            <p:cNvPr id="27" name="TextBox 3">
              <a:extLst>
                <a:ext uri="{FF2B5EF4-FFF2-40B4-BE49-F238E27FC236}">
                  <a16:creationId xmlns:a16="http://schemas.microsoft.com/office/drawing/2014/main" id="{69E05B99-6E28-C32C-C3DF-454E2CAA3D42}"/>
                </a:ext>
              </a:extLst>
            </p:cNvPr>
            <p:cNvSpPr txBox="1">
              <a:spLocks noChangeArrowheads="1"/>
            </p:cNvSpPr>
            <p:nvPr/>
          </p:nvSpPr>
          <p:spPr bwMode="auto">
            <a:xfrm>
              <a:off x="6503233" y="6358545"/>
              <a:ext cx="5720862" cy="579967"/>
            </a:xfrm>
            <a:prstGeom prst="rect">
              <a:avLst/>
            </a:prstGeom>
            <a:solidFill>
              <a:schemeClr val="bg1"/>
            </a:solidFill>
            <a:ln>
              <a:noFill/>
            </a:ln>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VN" sz="2400" b="1" dirty="0">
                  <a:solidFill>
                    <a:srgbClr val="0432FF"/>
                  </a:solidFill>
                  <a:effectLst/>
                  <a:latin typeface="Times New Roman" panose="02020603050405020304" pitchFamily="18" charset="0"/>
                  <a:ea typeface="Times New Roman" panose="02020603050405020304" pitchFamily="18" charset="0"/>
                </a:rPr>
                <a:t>Sản xuất ô tô</a:t>
              </a:r>
            </a:p>
          </p:txBody>
        </p:sp>
        <p:pic>
          <p:nvPicPr>
            <p:cNvPr id="28" name="Picture 2" descr="Cả nước có hơn 40 doanh nghiệp sản xuất, lắp ráp ô tô - Nhịp sống kinh tế  Việt Nam &amp; Thế giới">
              <a:extLst>
                <a:ext uri="{FF2B5EF4-FFF2-40B4-BE49-F238E27FC236}">
                  <a16:creationId xmlns:a16="http://schemas.microsoft.com/office/drawing/2014/main" id="{35039AD2-7B83-6C38-62F1-903EE061FB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1138" y="905056"/>
              <a:ext cx="5823158" cy="5426274"/>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Box 29">
            <a:extLst>
              <a:ext uri="{FF2B5EF4-FFF2-40B4-BE49-F238E27FC236}">
                <a16:creationId xmlns:a16="http://schemas.microsoft.com/office/drawing/2014/main" id="{0C4DE5E8-2228-E41E-9087-DD6F5A09CC83}"/>
              </a:ext>
            </a:extLst>
          </p:cNvPr>
          <p:cNvSpPr txBox="1"/>
          <p:nvPr/>
        </p:nvSpPr>
        <p:spPr>
          <a:xfrm>
            <a:off x="309128" y="5152002"/>
            <a:ext cx="5469515" cy="483017"/>
          </a:xfrm>
          <a:prstGeom prst="rect">
            <a:avLst/>
          </a:prstGeom>
          <a:noFill/>
        </p:spPr>
        <p:txBody>
          <a:bodyPr wrap="square">
            <a:spAutoFit/>
          </a:bodyPr>
          <a:lstStyle/>
          <a:p>
            <a:pPr algn="just">
              <a:lnSpc>
                <a:spcPct val="115000"/>
              </a:lnSpc>
              <a:spcAft>
                <a:spcPts val="800"/>
              </a:spcAft>
            </a:pP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Dịch</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vụ</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31" name="Group 30">
            <a:extLst>
              <a:ext uri="{FF2B5EF4-FFF2-40B4-BE49-F238E27FC236}">
                <a16:creationId xmlns:a16="http://schemas.microsoft.com/office/drawing/2014/main" id="{5C496EE6-1C2F-DE5D-480C-1A99F585D03D}"/>
              </a:ext>
            </a:extLst>
          </p:cNvPr>
          <p:cNvGrpSpPr/>
          <p:nvPr/>
        </p:nvGrpSpPr>
        <p:grpSpPr>
          <a:xfrm>
            <a:off x="5638573" y="587345"/>
            <a:ext cx="7044104" cy="6175685"/>
            <a:chOff x="4466560" y="905056"/>
            <a:chExt cx="7044104" cy="6175685"/>
          </a:xfrm>
        </p:grpSpPr>
        <p:sp>
          <p:nvSpPr>
            <p:cNvPr id="32" name="TextBox 3">
              <a:extLst>
                <a:ext uri="{FF2B5EF4-FFF2-40B4-BE49-F238E27FC236}">
                  <a16:creationId xmlns:a16="http://schemas.microsoft.com/office/drawing/2014/main" id="{C164516C-4B55-3B6D-9DC6-B8E6693D62FA}"/>
                </a:ext>
              </a:extLst>
            </p:cNvPr>
            <p:cNvSpPr txBox="1">
              <a:spLocks noChangeArrowheads="1"/>
            </p:cNvSpPr>
            <p:nvPr/>
          </p:nvSpPr>
          <p:spPr bwMode="auto">
            <a:xfrm>
              <a:off x="4466560" y="6500774"/>
              <a:ext cx="7044104" cy="579967"/>
            </a:xfrm>
            <a:prstGeom prst="rect">
              <a:avLst/>
            </a:prstGeom>
            <a:solidFill>
              <a:schemeClr val="bg1"/>
            </a:solidFill>
            <a:ln>
              <a:noFill/>
            </a:ln>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VN" sz="2400" b="1" dirty="0">
                  <a:solidFill>
                    <a:srgbClr val="0432FF"/>
                  </a:solidFill>
                  <a:ea typeface="Times New Roman" panose="02020603050405020304" pitchFamily="18" charset="0"/>
                </a:rPr>
                <a:t>K</a:t>
              </a:r>
              <a:r>
                <a:rPr lang="en-VN" sz="2400" b="1" dirty="0">
                  <a:solidFill>
                    <a:srgbClr val="0432FF"/>
                  </a:solidFill>
                  <a:effectLst/>
                  <a:ea typeface="Times New Roman" panose="02020603050405020304" pitchFamily="18" charset="0"/>
                </a:rPr>
                <a:t>hu công nghiệp Bình Dương </a:t>
              </a:r>
            </a:p>
          </p:txBody>
        </p:sp>
        <p:pic>
          <p:nvPicPr>
            <p:cNvPr id="33" name="Picture 2" descr="1 Khu Công Nghiệp Bình Đường - Khu Công Nghiệp Việt Nam">
              <a:extLst>
                <a:ext uri="{FF2B5EF4-FFF2-40B4-BE49-F238E27FC236}">
                  <a16:creationId xmlns:a16="http://schemas.microsoft.com/office/drawing/2014/main" id="{1D1D0CC6-9F32-C81E-66DB-8A4E1B8CB45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20654" y="905056"/>
              <a:ext cx="5899333" cy="57687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EFA162A5-1581-77E4-270D-2A7003069FCA}"/>
              </a:ext>
            </a:extLst>
          </p:cNvPr>
          <p:cNvGrpSpPr/>
          <p:nvPr/>
        </p:nvGrpSpPr>
        <p:grpSpPr>
          <a:xfrm>
            <a:off x="6013049" y="558835"/>
            <a:ext cx="6709996" cy="6258328"/>
            <a:chOff x="5129239" y="1025523"/>
            <a:chExt cx="6709996" cy="6258328"/>
          </a:xfrm>
        </p:grpSpPr>
        <p:sp>
          <p:nvSpPr>
            <p:cNvPr id="35" name="TextBox 3">
              <a:extLst>
                <a:ext uri="{FF2B5EF4-FFF2-40B4-BE49-F238E27FC236}">
                  <a16:creationId xmlns:a16="http://schemas.microsoft.com/office/drawing/2014/main" id="{1540B88E-7119-0AA2-99CD-FDC695541ADA}"/>
                </a:ext>
              </a:extLst>
            </p:cNvPr>
            <p:cNvSpPr txBox="1">
              <a:spLocks noChangeArrowheads="1"/>
            </p:cNvSpPr>
            <p:nvPr/>
          </p:nvSpPr>
          <p:spPr bwMode="auto">
            <a:xfrm>
              <a:off x="5129239" y="6703884"/>
              <a:ext cx="6709996" cy="579967"/>
            </a:xfrm>
            <a:prstGeom prst="rect">
              <a:avLst/>
            </a:prstGeom>
            <a:solidFill>
              <a:schemeClr val="bg1"/>
            </a:solidFill>
            <a:ln>
              <a:noFill/>
            </a:ln>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VN" sz="2400" b="1" dirty="0">
                  <a:solidFill>
                    <a:srgbClr val="0432FF"/>
                  </a:solidFill>
                  <a:ea typeface="Times New Roman" panose="02020603050405020304" pitchFamily="18" charset="0"/>
                </a:rPr>
                <a:t>K</a:t>
              </a:r>
              <a:r>
                <a:rPr lang="en-VN" sz="2400" b="1" dirty="0">
                  <a:solidFill>
                    <a:srgbClr val="0432FF"/>
                  </a:solidFill>
                  <a:effectLst/>
                  <a:ea typeface="Times New Roman" panose="02020603050405020304" pitchFamily="18" charset="0"/>
                </a:rPr>
                <a:t>hu công nghệ cao </a:t>
              </a:r>
              <a:r>
                <a:rPr lang="en-US" sz="2400" b="1" dirty="0" err="1">
                  <a:solidFill>
                    <a:srgbClr val="0432FF"/>
                  </a:solidFill>
                  <a:effectLst/>
                  <a:ea typeface="Times New Roman" panose="02020603050405020304" pitchFamily="18" charset="0"/>
                </a:rPr>
                <a:t>tp</a:t>
              </a:r>
              <a:r>
                <a:rPr lang="en-US" sz="2400" b="1" dirty="0">
                  <a:solidFill>
                    <a:srgbClr val="0432FF"/>
                  </a:solidFill>
                  <a:effectLst/>
                  <a:ea typeface="Times New Roman" panose="02020603050405020304" pitchFamily="18" charset="0"/>
                </a:rPr>
                <a:t> HCM</a:t>
              </a:r>
              <a:endParaRPr lang="en-VN" sz="2400" b="1" dirty="0">
                <a:solidFill>
                  <a:srgbClr val="0432FF"/>
                </a:solidFill>
                <a:effectLst/>
                <a:ea typeface="Times New Roman" panose="02020603050405020304" pitchFamily="18" charset="0"/>
              </a:endParaRPr>
            </a:p>
          </p:txBody>
        </p:sp>
        <p:pic>
          <p:nvPicPr>
            <p:cNvPr id="36" name="Picture 2" descr="20 năm Khu công nghệ cao TP Hồ Chí Minh - Bài cuối: | baotintuc.vn">
              <a:extLst>
                <a:ext uri="{FF2B5EF4-FFF2-40B4-BE49-F238E27FC236}">
                  <a16:creationId xmlns:a16="http://schemas.microsoft.com/office/drawing/2014/main" id="{D5D0AD48-AE41-7ED2-2872-54CFA2683E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33526" y="1025523"/>
              <a:ext cx="5917515" cy="57657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985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randombar(horizont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heel(1)">
                                      <p:cBhvr>
                                        <p:cTn id="39" dur="75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randombar(horizontal)">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circle(in)">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randombar(horizontal)">
                                      <p:cBhvr>
                                        <p:cTn id="5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D0FD1-4E63-C261-ED36-552714D1459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7EFB84B-85D2-8FC9-D26A-DFD7F601847C}"/>
              </a:ext>
            </a:extLst>
          </p:cNvPr>
          <p:cNvSpPr txBox="1"/>
          <p:nvPr/>
        </p:nvSpPr>
        <p:spPr>
          <a:xfrm>
            <a:off x="1637572" y="21258"/>
            <a:ext cx="7523053" cy="523220"/>
          </a:xfrm>
          <a:prstGeom prst="rect">
            <a:avLst/>
          </a:prstGeom>
          <a:noFill/>
        </p:spPr>
        <p:txBody>
          <a:bodyPr wrap="square">
            <a:spAutoFit/>
          </a:bodyPr>
          <a:lstStyle/>
          <a:p>
            <a:r>
              <a:rPr lang="pl-PL" sz="2400" b="1" dirty="0">
                <a:effectLst/>
                <a:latin typeface="Times New Roman" panose="02020603050405020304" pitchFamily="18" charset="0"/>
                <a:ea typeface="Times New Roman" panose="02020603050405020304" pitchFamily="18" charset="0"/>
              </a:rPr>
              <a:t>Tiết </a:t>
            </a:r>
            <a:r>
              <a:rPr lang="en-US" sz="2400" b="1" dirty="0">
                <a:effectLst/>
                <a:latin typeface="Times New Roman" panose="02020603050405020304" pitchFamily="18" charset="0"/>
                <a:ea typeface="Times New Roman" panose="02020603050405020304" pitchFamily="18" charset="0"/>
              </a:rPr>
              <a:t>38,</a:t>
            </a:r>
            <a:r>
              <a:rPr lang="en-US" sz="2400" b="1" dirty="0">
                <a:latin typeface="Times New Roman" panose="02020603050405020304" pitchFamily="18" charset="0"/>
                <a:ea typeface="Times New Roman" panose="02020603050405020304" pitchFamily="18" charset="0"/>
              </a:rPr>
              <a:t> </a:t>
            </a:r>
            <a:r>
              <a:rPr lang="en-US" sz="2400" b="1" dirty="0">
                <a:effectLst/>
                <a:latin typeface="Times New Roman" panose="02020603050405020304" pitchFamily="18" charset="0"/>
                <a:ea typeface="Times New Roman" panose="02020603050405020304" pitchFamily="18" charset="0"/>
              </a:rPr>
              <a:t>39, 40</a:t>
            </a:r>
            <a:r>
              <a:rPr lang="pl-PL" sz="2400" b="1" dirty="0">
                <a:effectLst/>
                <a:latin typeface="Times New Roman" panose="02020603050405020304" pitchFamily="18" charset="0"/>
                <a:ea typeface="Times New Roman" panose="02020603050405020304" pitchFamily="18" charset="0"/>
              </a:rPr>
              <a:t>       </a:t>
            </a:r>
            <a:r>
              <a:rPr lang="pl-PL" sz="2800" i="1" dirty="0">
                <a:effectLst/>
                <a:latin typeface="Times New Roman" panose="02020603050405020304" pitchFamily="18" charset="0"/>
                <a:ea typeface="Times New Roman" panose="02020603050405020304" pitchFamily="18" charset="0"/>
              </a:rPr>
              <a:t>Bài</a:t>
            </a:r>
            <a:r>
              <a:rPr lang="en-US" sz="2800" i="1" dirty="0">
                <a:effectLst/>
                <a:latin typeface="Times New Roman" panose="02020603050405020304" pitchFamily="18" charset="0"/>
                <a:ea typeface="Times New Roman" panose="02020603050405020304" pitchFamily="18" charset="0"/>
              </a:rPr>
              <a:t>19</a:t>
            </a:r>
            <a:r>
              <a:rPr lang="pl-PL" sz="2400" i="1" dirty="0">
                <a:effectLst/>
                <a:latin typeface="Times New Roman" panose="02020603050405020304" pitchFamily="18" charset="0"/>
                <a:ea typeface="Times New Roman" panose="02020603050405020304" pitchFamily="18" charset="0"/>
              </a:rPr>
              <a:t> </a:t>
            </a:r>
            <a:r>
              <a:rPr lang="vi-VN" sz="2400" i="1" dirty="0">
                <a:effectLst/>
                <a:latin typeface="Times New Roman" panose="02020603050405020304" pitchFamily="18" charset="0"/>
                <a:ea typeface="Times New Roman" panose="02020603050405020304" pitchFamily="18" charset="0"/>
              </a:rPr>
              <a:t> </a:t>
            </a:r>
            <a:r>
              <a:rPr lang="pl-PL" sz="2400" b="1" dirty="0">
                <a:solidFill>
                  <a:srgbClr val="FF0000"/>
                </a:solidFill>
                <a:effectLst/>
                <a:latin typeface="Times New Roman" panose="02020603050405020304" pitchFamily="18" charset="0"/>
                <a:ea typeface="Times New Roman" panose="02020603050405020304" pitchFamily="18" charset="0"/>
              </a:rPr>
              <a:t>VÙNG </a:t>
            </a:r>
            <a:r>
              <a:rPr lang="en-US" sz="2400" b="1" dirty="0">
                <a:solidFill>
                  <a:srgbClr val="FF0000"/>
                </a:solidFill>
                <a:latin typeface="Times New Roman" panose="02020603050405020304" pitchFamily="18" charset="0"/>
                <a:ea typeface="Times New Roman" panose="02020603050405020304" pitchFamily="18" charset="0"/>
              </a:rPr>
              <a:t>ĐÔNG NAM BỘ</a:t>
            </a:r>
            <a:endParaRPr lang="en-US" sz="2400" dirty="0">
              <a:solidFill>
                <a:srgbClr val="FF0000"/>
              </a:solidFill>
            </a:endParaRPr>
          </a:p>
        </p:txBody>
      </p:sp>
      <p:sp>
        <p:nvSpPr>
          <p:cNvPr id="7" name="TextBox 6">
            <a:extLst>
              <a:ext uri="{FF2B5EF4-FFF2-40B4-BE49-F238E27FC236}">
                <a16:creationId xmlns:a16="http://schemas.microsoft.com/office/drawing/2014/main" id="{0363F275-69A1-CD11-2AD8-E110E0840933}"/>
              </a:ext>
            </a:extLst>
          </p:cNvPr>
          <p:cNvSpPr txBox="1"/>
          <p:nvPr/>
        </p:nvSpPr>
        <p:spPr>
          <a:xfrm>
            <a:off x="97675" y="544478"/>
            <a:ext cx="6244936" cy="483017"/>
          </a:xfrm>
          <a:prstGeom prst="rect">
            <a:avLst/>
          </a:prstGeom>
          <a:noFill/>
        </p:spPr>
        <p:txBody>
          <a:bodyPr wrap="square">
            <a:spAutoFit/>
          </a:bodyPr>
          <a:lstStyle/>
          <a:p>
            <a:pPr algn="just">
              <a:lnSpc>
                <a:spcPct val="115000"/>
              </a:lnSpc>
              <a:spcAft>
                <a:spcPts val="800"/>
              </a:spcAft>
            </a:pPr>
            <a:r>
              <a:rPr lang="en-US" sz="2400" b="1" kern="100">
                <a:effectLst/>
                <a:latin typeface="Times New Roman" panose="02020603050405020304" pitchFamily="18" charset="0"/>
                <a:ea typeface="Calibri" panose="020F0502020204030204" pitchFamily="34" charset="0"/>
                <a:cs typeface="Times New Roman" panose="02020603050405020304" pitchFamily="18" charset="0"/>
              </a:rPr>
              <a:t>4. </a:t>
            </a:r>
            <a:r>
              <a:rPr lang="en-US" sz="2400" b="1" u="sng" kern="100">
                <a:effectLst/>
                <a:latin typeface="Times New Roman" panose="02020603050405020304" pitchFamily="18" charset="0"/>
                <a:ea typeface="Calibri" panose="020F0502020204030204" pitchFamily="34" charset="0"/>
                <a:cs typeface="Times New Roman" panose="02020603050405020304" pitchFamily="18" charset="0"/>
              </a:rPr>
              <a:t>Sự phát triển và phân bố các ngành kinh tế</a:t>
            </a:r>
            <a:r>
              <a:rPr lang="en-US" sz="2400" b="1" kern="10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4" name="Picture 23">
            <a:extLst>
              <a:ext uri="{FF2B5EF4-FFF2-40B4-BE49-F238E27FC236}">
                <a16:creationId xmlns:a16="http://schemas.microsoft.com/office/drawing/2014/main" id="{537911D3-F9DE-5EB5-9E78-8CA0498534D3}"/>
              </a:ext>
            </a:extLst>
          </p:cNvPr>
          <p:cNvPicPr>
            <a:picLocks noChangeAspect="1"/>
          </p:cNvPicPr>
          <p:nvPr/>
        </p:nvPicPr>
        <p:blipFill>
          <a:blip r:embed="rId2"/>
          <a:stretch>
            <a:fillRect/>
          </a:stretch>
        </p:blipFill>
        <p:spPr>
          <a:xfrm>
            <a:off x="6452752" y="651189"/>
            <a:ext cx="5739247" cy="6080366"/>
          </a:xfrm>
          <a:prstGeom prst="rect">
            <a:avLst/>
          </a:prstGeom>
        </p:spPr>
      </p:pic>
      <p:sp>
        <p:nvSpPr>
          <p:cNvPr id="30" name="TextBox 29">
            <a:extLst>
              <a:ext uri="{FF2B5EF4-FFF2-40B4-BE49-F238E27FC236}">
                <a16:creationId xmlns:a16="http://schemas.microsoft.com/office/drawing/2014/main" id="{A2B6695C-30EC-8E84-23A8-6A1910B5A74B}"/>
              </a:ext>
            </a:extLst>
          </p:cNvPr>
          <p:cNvSpPr txBox="1"/>
          <p:nvPr/>
        </p:nvSpPr>
        <p:spPr>
          <a:xfrm>
            <a:off x="261503" y="941952"/>
            <a:ext cx="5469515" cy="483017"/>
          </a:xfrm>
          <a:prstGeom prst="rect">
            <a:avLst/>
          </a:prstGeom>
          <a:noFill/>
        </p:spPr>
        <p:txBody>
          <a:bodyPr wrap="square">
            <a:spAutoFit/>
          </a:bodyPr>
          <a:lstStyle/>
          <a:p>
            <a:pPr algn="just">
              <a:lnSpc>
                <a:spcPct val="115000"/>
              </a:lnSpc>
              <a:spcAft>
                <a:spcPts val="800"/>
              </a:spcAft>
            </a:pP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Dịch</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vụ</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23553B1-1666-D318-2CCB-D6D7999DB90C}"/>
              </a:ext>
            </a:extLst>
          </p:cNvPr>
          <p:cNvSpPr txBox="1"/>
          <p:nvPr/>
        </p:nvSpPr>
        <p:spPr>
          <a:xfrm>
            <a:off x="203749" y="1424969"/>
            <a:ext cx="6138862" cy="1938992"/>
          </a:xfrm>
          <a:prstGeom prst="rect">
            <a:avLst/>
          </a:prstGeom>
          <a:noFill/>
        </p:spPr>
        <p:txBody>
          <a:bodyPr wrap="square">
            <a:spAutoFit/>
          </a:bodyPr>
          <a:lstStyle/>
          <a:p>
            <a:pPr algn="just"/>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chiếm</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42% GRDP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vùng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2021)</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dịch</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vụ</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tăng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lĩnh</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vực</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ngân</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tin, du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lịch</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logistics, …</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1" name="Group 20">
            <a:extLst>
              <a:ext uri="{FF2B5EF4-FFF2-40B4-BE49-F238E27FC236}">
                <a16:creationId xmlns:a16="http://schemas.microsoft.com/office/drawing/2014/main" id="{C47EA534-ADCF-3E20-3148-74B23F58B4A9}"/>
              </a:ext>
            </a:extLst>
          </p:cNvPr>
          <p:cNvGrpSpPr/>
          <p:nvPr/>
        </p:nvGrpSpPr>
        <p:grpSpPr>
          <a:xfrm>
            <a:off x="6452752" y="651189"/>
            <a:ext cx="5663856" cy="6094798"/>
            <a:chOff x="5011615" y="1016000"/>
            <a:chExt cx="5641573" cy="6094798"/>
          </a:xfrm>
        </p:grpSpPr>
        <p:sp>
          <p:nvSpPr>
            <p:cNvPr id="23" name="TextBox 3">
              <a:extLst>
                <a:ext uri="{FF2B5EF4-FFF2-40B4-BE49-F238E27FC236}">
                  <a16:creationId xmlns:a16="http://schemas.microsoft.com/office/drawing/2014/main" id="{8E6A743E-0840-81D4-3019-52FCC9685EFA}"/>
                </a:ext>
              </a:extLst>
            </p:cNvPr>
            <p:cNvSpPr txBox="1">
              <a:spLocks noChangeArrowheads="1"/>
            </p:cNvSpPr>
            <p:nvPr/>
          </p:nvSpPr>
          <p:spPr bwMode="auto">
            <a:xfrm>
              <a:off x="5011615" y="6530831"/>
              <a:ext cx="5641573" cy="579967"/>
            </a:xfrm>
            <a:prstGeom prst="rect">
              <a:avLst/>
            </a:prstGeom>
            <a:solidFill>
              <a:schemeClr val="bg1"/>
            </a:solidFill>
            <a:ln>
              <a:noFill/>
            </a:ln>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VN" sz="2400" b="1" dirty="0">
                  <a:solidFill>
                    <a:srgbClr val="0432FF"/>
                  </a:solidFill>
                  <a:ea typeface="Times New Roman" panose="02020603050405020304" pitchFamily="18" charset="0"/>
                </a:rPr>
                <a:t>T</a:t>
              </a:r>
              <a:r>
                <a:rPr lang="en-VN" sz="2400" b="1" dirty="0">
                  <a:solidFill>
                    <a:srgbClr val="0432FF"/>
                  </a:solidFill>
                  <a:effectLst/>
                  <a:ea typeface="Times New Roman" panose="02020603050405020304" pitchFamily="18" charset="0"/>
                </a:rPr>
                <a:t>ài chính ngân hàng</a:t>
              </a:r>
            </a:p>
          </p:txBody>
        </p:sp>
        <p:pic>
          <p:nvPicPr>
            <p:cNvPr id="29" name="Picture 2" descr="Ngành tài chính ngân hàng là học những môn gì?">
              <a:extLst>
                <a:ext uri="{FF2B5EF4-FFF2-40B4-BE49-F238E27FC236}">
                  <a16:creationId xmlns:a16="http://schemas.microsoft.com/office/drawing/2014/main" id="{757208EE-FB57-86C0-F6AE-C92184CA28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1615" y="1016000"/>
              <a:ext cx="5641573" cy="55292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DA18624B-71AC-E829-6D91-B8A30C34986F}"/>
              </a:ext>
            </a:extLst>
          </p:cNvPr>
          <p:cNvGrpSpPr/>
          <p:nvPr/>
        </p:nvGrpSpPr>
        <p:grpSpPr>
          <a:xfrm>
            <a:off x="6452752" y="541386"/>
            <a:ext cx="5665590" cy="6175738"/>
            <a:chOff x="5108890" y="933329"/>
            <a:chExt cx="5665590" cy="6175738"/>
          </a:xfrm>
        </p:grpSpPr>
        <p:sp>
          <p:nvSpPr>
            <p:cNvPr id="38" name="TextBox 3">
              <a:extLst>
                <a:ext uri="{FF2B5EF4-FFF2-40B4-BE49-F238E27FC236}">
                  <a16:creationId xmlns:a16="http://schemas.microsoft.com/office/drawing/2014/main" id="{C7D5F98B-CD47-E8BD-86D0-9E80AECF46F0}"/>
                </a:ext>
              </a:extLst>
            </p:cNvPr>
            <p:cNvSpPr txBox="1">
              <a:spLocks noChangeArrowheads="1"/>
            </p:cNvSpPr>
            <p:nvPr/>
          </p:nvSpPr>
          <p:spPr bwMode="auto">
            <a:xfrm>
              <a:off x="5110624" y="6529100"/>
              <a:ext cx="5663856" cy="579967"/>
            </a:xfrm>
            <a:prstGeom prst="rect">
              <a:avLst/>
            </a:prstGeom>
            <a:solidFill>
              <a:schemeClr val="bg1"/>
            </a:solidFill>
            <a:ln>
              <a:noFill/>
            </a:ln>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VN" sz="2400" b="1" dirty="0">
                  <a:solidFill>
                    <a:srgbClr val="0432FF"/>
                  </a:solidFill>
                  <a:ea typeface="Times New Roman" panose="02020603050405020304" pitchFamily="18" charset="0"/>
                </a:rPr>
                <a:t>C</a:t>
              </a:r>
              <a:r>
                <a:rPr lang="en-VN" sz="2400" b="1" dirty="0">
                  <a:solidFill>
                    <a:srgbClr val="0432FF"/>
                  </a:solidFill>
                  <a:effectLst/>
                  <a:ea typeface="Times New Roman" panose="02020603050405020304" pitchFamily="18" charset="0"/>
                </a:rPr>
                <a:t>ông nghệ thông tin</a:t>
              </a:r>
            </a:p>
          </p:txBody>
        </p:sp>
        <p:pic>
          <p:nvPicPr>
            <p:cNvPr id="39" name="Picture 2" descr="Tổng quan ngành Công nghệ thông tin">
              <a:extLst>
                <a:ext uri="{FF2B5EF4-FFF2-40B4-BE49-F238E27FC236}">
                  <a16:creationId xmlns:a16="http://schemas.microsoft.com/office/drawing/2014/main" id="{F8C19C07-3DD9-2C42-7CA8-E2433B82D8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8890" y="933329"/>
              <a:ext cx="5633341" cy="56451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a:extLst>
              <a:ext uri="{FF2B5EF4-FFF2-40B4-BE49-F238E27FC236}">
                <a16:creationId xmlns:a16="http://schemas.microsoft.com/office/drawing/2014/main" id="{4D4B11B8-D560-5D42-8A19-94CB60D846F2}"/>
              </a:ext>
            </a:extLst>
          </p:cNvPr>
          <p:cNvGrpSpPr/>
          <p:nvPr/>
        </p:nvGrpSpPr>
        <p:grpSpPr>
          <a:xfrm>
            <a:off x="6342611" y="541386"/>
            <a:ext cx="5980723" cy="6188286"/>
            <a:chOff x="4848720" y="948592"/>
            <a:chExt cx="5980723" cy="6188286"/>
          </a:xfrm>
        </p:grpSpPr>
        <p:sp>
          <p:nvSpPr>
            <p:cNvPr id="41" name="TextBox 3">
              <a:extLst>
                <a:ext uri="{FF2B5EF4-FFF2-40B4-BE49-F238E27FC236}">
                  <a16:creationId xmlns:a16="http://schemas.microsoft.com/office/drawing/2014/main" id="{8AC1C968-74E3-2996-ADC3-B4EA8B56B473}"/>
                </a:ext>
              </a:extLst>
            </p:cNvPr>
            <p:cNvSpPr txBox="1">
              <a:spLocks noChangeArrowheads="1"/>
            </p:cNvSpPr>
            <p:nvPr/>
          </p:nvSpPr>
          <p:spPr bwMode="auto">
            <a:xfrm>
              <a:off x="4848720" y="6556911"/>
              <a:ext cx="5980723" cy="5799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VN" sz="2400" b="1" dirty="0">
                  <a:solidFill>
                    <a:srgbClr val="0432FF"/>
                  </a:solidFill>
                  <a:ea typeface="Times New Roman" panose="02020603050405020304" pitchFamily="18" charset="0"/>
                </a:rPr>
                <a:t>Du lịch Vũng Tàu</a:t>
              </a:r>
              <a:endParaRPr lang="en-VN" sz="2400" b="1" dirty="0">
                <a:solidFill>
                  <a:srgbClr val="0432FF"/>
                </a:solidFill>
                <a:effectLst/>
                <a:ea typeface="Times New Roman" panose="02020603050405020304" pitchFamily="18" charset="0"/>
              </a:endParaRPr>
            </a:p>
          </p:txBody>
        </p:sp>
        <p:pic>
          <p:nvPicPr>
            <p:cNvPr id="42" name="Picture 2" descr="Điểm danh 12 địa điểm du lịch Vũng Tàu độc lạ, đi là 'ghiền'">
              <a:extLst>
                <a:ext uri="{FF2B5EF4-FFF2-40B4-BE49-F238E27FC236}">
                  <a16:creationId xmlns:a16="http://schemas.microsoft.com/office/drawing/2014/main" id="{9B73E3FE-336B-3C20-17B0-D895DACD67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8862" y="948592"/>
              <a:ext cx="5663856" cy="5613400"/>
            </a:xfrm>
            <a:prstGeom prst="rect">
              <a:avLst/>
            </a:prstGeom>
            <a:solidFill>
              <a:schemeClr val="bg1"/>
            </a:solidFill>
          </p:spPr>
        </p:pic>
      </p:grpSp>
      <p:grpSp>
        <p:nvGrpSpPr>
          <p:cNvPr id="43" name="Group 42">
            <a:extLst>
              <a:ext uri="{FF2B5EF4-FFF2-40B4-BE49-F238E27FC236}">
                <a16:creationId xmlns:a16="http://schemas.microsoft.com/office/drawing/2014/main" id="{83EA8914-E0A7-632F-BFEA-8FC13AEEEFB8}"/>
              </a:ext>
            </a:extLst>
          </p:cNvPr>
          <p:cNvGrpSpPr/>
          <p:nvPr/>
        </p:nvGrpSpPr>
        <p:grpSpPr>
          <a:xfrm>
            <a:off x="6386757" y="541386"/>
            <a:ext cx="5882252" cy="6263395"/>
            <a:chOff x="5348532" y="1089200"/>
            <a:chExt cx="5882252" cy="6263395"/>
          </a:xfrm>
        </p:grpSpPr>
        <p:sp>
          <p:nvSpPr>
            <p:cNvPr id="44" name="TextBox 3">
              <a:extLst>
                <a:ext uri="{FF2B5EF4-FFF2-40B4-BE49-F238E27FC236}">
                  <a16:creationId xmlns:a16="http://schemas.microsoft.com/office/drawing/2014/main" id="{297E58AC-695B-AEFB-64EE-41233E83119C}"/>
                </a:ext>
              </a:extLst>
            </p:cNvPr>
            <p:cNvSpPr txBox="1">
              <a:spLocks noChangeArrowheads="1"/>
            </p:cNvSpPr>
            <p:nvPr/>
          </p:nvSpPr>
          <p:spPr bwMode="auto">
            <a:xfrm>
              <a:off x="5348532" y="6772628"/>
              <a:ext cx="5882252" cy="579967"/>
            </a:xfrm>
            <a:prstGeom prst="rect">
              <a:avLst/>
            </a:prstGeom>
            <a:solidFill>
              <a:schemeClr val="bg1"/>
            </a:solidFill>
            <a:ln>
              <a:noFill/>
            </a:ln>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VN" sz="2400" b="1" dirty="0">
                  <a:solidFill>
                    <a:srgbClr val="0432FF"/>
                  </a:solidFill>
                  <a:ea typeface="Times New Roman" panose="02020603050405020304" pitchFamily="18" charset="0"/>
                </a:rPr>
                <a:t>Du lịch Bình Dương</a:t>
              </a:r>
              <a:endParaRPr lang="en-VN" sz="2400" b="1" dirty="0">
                <a:solidFill>
                  <a:srgbClr val="0432FF"/>
                </a:solidFill>
                <a:effectLst/>
                <a:ea typeface="Times New Roman" panose="02020603050405020304" pitchFamily="18" charset="0"/>
              </a:endParaRPr>
            </a:p>
          </p:txBody>
        </p:sp>
        <p:pic>
          <p:nvPicPr>
            <p:cNvPr id="45" name="Picture 2" descr="26 điểm đến hấp dẫn mang dấu ấn riêng của tỉnh Bình Dương | Air Booking">
              <a:extLst>
                <a:ext uri="{FF2B5EF4-FFF2-40B4-BE49-F238E27FC236}">
                  <a16:creationId xmlns:a16="http://schemas.microsoft.com/office/drawing/2014/main" id="{F5FA310E-3B0E-480B-0361-B1DAA4BBB7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3308" y="1089200"/>
              <a:ext cx="5774592" cy="5768799"/>
            </a:xfrm>
            <a:prstGeom prst="rect">
              <a:avLst/>
            </a:prstGeom>
            <a:noFill/>
            <a:extLst>
              <a:ext uri="{909E8E84-426E-40DD-AFC4-6F175D3DCCD1}">
                <a14:hiddenFill xmlns:a14="http://schemas.microsoft.com/office/drawing/2010/main">
                  <a:solidFill>
                    <a:srgbClr val="FFFFFF"/>
                  </a:solidFill>
                </a14:hiddenFill>
              </a:ext>
            </a:extLst>
          </p:spPr>
        </p:pic>
      </p:grpSp>
      <p:sp>
        <p:nvSpPr>
          <p:cNvPr id="47" name="TextBox 46">
            <a:extLst>
              <a:ext uri="{FF2B5EF4-FFF2-40B4-BE49-F238E27FC236}">
                <a16:creationId xmlns:a16="http://schemas.microsoft.com/office/drawing/2014/main" id="{93543A99-3658-52D0-7EF5-FFFE5D07D69F}"/>
              </a:ext>
            </a:extLst>
          </p:cNvPr>
          <p:cNvSpPr txBox="1"/>
          <p:nvPr/>
        </p:nvSpPr>
        <p:spPr>
          <a:xfrm>
            <a:off x="261503" y="3330222"/>
            <a:ext cx="4691497" cy="483017"/>
          </a:xfrm>
          <a:prstGeom prst="rect">
            <a:avLst/>
          </a:prstGeom>
          <a:noFill/>
        </p:spPr>
        <p:txBody>
          <a:bodyPr wrap="square">
            <a:spAutoFit/>
          </a:bodyPr>
          <a:lstStyle/>
          <a:p>
            <a:pPr algn="just">
              <a:lnSpc>
                <a:spcPct val="115000"/>
              </a:lnSpc>
              <a:spcAft>
                <a:spcPts val="800"/>
              </a:spcAft>
            </a:pP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 </a:t>
            </a:r>
            <a:r>
              <a:rPr lang="en-US" sz="24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đảo</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48" name="Group 47">
            <a:extLst>
              <a:ext uri="{FF2B5EF4-FFF2-40B4-BE49-F238E27FC236}">
                <a16:creationId xmlns:a16="http://schemas.microsoft.com/office/drawing/2014/main" id="{CCA5B14E-A876-3BD5-0BF6-C12226EF2BB2}"/>
              </a:ext>
            </a:extLst>
          </p:cNvPr>
          <p:cNvGrpSpPr/>
          <p:nvPr/>
        </p:nvGrpSpPr>
        <p:grpSpPr>
          <a:xfrm>
            <a:off x="6398427" y="577963"/>
            <a:ext cx="5738147" cy="6206245"/>
            <a:chOff x="5502269" y="1066046"/>
            <a:chExt cx="5738147" cy="6206245"/>
          </a:xfrm>
        </p:grpSpPr>
        <p:sp>
          <p:nvSpPr>
            <p:cNvPr id="49" name="TextBox 3">
              <a:extLst>
                <a:ext uri="{FF2B5EF4-FFF2-40B4-BE49-F238E27FC236}">
                  <a16:creationId xmlns:a16="http://schemas.microsoft.com/office/drawing/2014/main" id="{68D89646-86E4-8CC9-74B6-84235C421009}"/>
                </a:ext>
              </a:extLst>
            </p:cNvPr>
            <p:cNvSpPr txBox="1">
              <a:spLocks noChangeArrowheads="1"/>
            </p:cNvSpPr>
            <p:nvPr/>
          </p:nvSpPr>
          <p:spPr bwMode="auto">
            <a:xfrm>
              <a:off x="5502269" y="6692324"/>
              <a:ext cx="5738147" cy="579967"/>
            </a:xfrm>
            <a:prstGeom prst="rect">
              <a:avLst/>
            </a:prstGeom>
            <a:solidFill>
              <a:schemeClr val="bg1"/>
            </a:solidFill>
            <a:ln>
              <a:noFill/>
            </a:ln>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VN" sz="2400" b="1" dirty="0">
                  <a:solidFill>
                    <a:srgbClr val="0432FF"/>
                  </a:solidFill>
                  <a:effectLst/>
                  <a:latin typeface="Times New Roman" panose="02020603050405020304" pitchFamily="18" charset="0"/>
                  <a:ea typeface="Times New Roman" panose="02020603050405020304" pitchFamily="18" charset="0"/>
                </a:rPr>
                <a:t>Logistics</a:t>
              </a:r>
            </a:p>
          </p:txBody>
        </p:sp>
        <p:pic>
          <p:nvPicPr>
            <p:cNvPr id="50" name="Picture 2" descr="Logistics 2024 giữa lằn ranh bất định và tăng trưởng - Trang chủ - Hawa">
              <a:extLst>
                <a:ext uri="{FF2B5EF4-FFF2-40B4-BE49-F238E27FC236}">
                  <a16:creationId xmlns:a16="http://schemas.microsoft.com/office/drawing/2014/main" id="{77009A00-8764-2BF8-C621-03D2B0AA32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40720" y="1066046"/>
              <a:ext cx="5679729" cy="565701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967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randombar(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heel(1)">
                                      <p:cBhvr>
                                        <p:cTn id="22" dur="75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randombar(horizontal)">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down)">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randombar(horizontal)">
                                      <p:cBhvr>
                                        <p:cTn id="37" dur="5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randombar(horizontal)">
                                      <p:cBhvr>
                                        <p:cTn id="4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 grpId="0"/>
      <p:bldP spid="4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D3E13-5A75-990B-A2B6-7BF195DECA9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77304C6-3C13-FA87-F7BB-2B62E62082FA}"/>
              </a:ext>
            </a:extLst>
          </p:cNvPr>
          <p:cNvSpPr txBox="1"/>
          <p:nvPr/>
        </p:nvSpPr>
        <p:spPr>
          <a:xfrm>
            <a:off x="1637572" y="21258"/>
            <a:ext cx="7523053" cy="523220"/>
          </a:xfrm>
          <a:prstGeom prst="rect">
            <a:avLst/>
          </a:prstGeom>
          <a:noFill/>
        </p:spPr>
        <p:txBody>
          <a:bodyPr wrap="square">
            <a:spAutoFit/>
          </a:bodyPr>
          <a:lstStyle/>
          <a:p>
            <a:r>
              <a:rPr lang="pl-PL" sz="2400" b="1" dirty="0">
                <a:effectLst/>
                <a:latin typeface="Times New Roman" panose="02020603050405020304" pitchFamily="18" charset="0"/>
                <a:ea typeface="Times New Roman" panose="02020603050405020304" pitchFamily="18" charset="0"/>
              </a:rPr>
              <a:t>Tiết </a:t>
            </a:r>
            <a:r>
              <a:rPr lang="en-US" sz="2400" b="1" dirty="0">
                <a:effectLst/>
                <a:latin typeface="Times New Roman" panose="02020603050405020304" pitchFamily="18" charset="0"/>
                <a:ea typeface="Times New Roman" panose="02020603050405020304" pitchFamily="18" charset="0"/>
              </a:rPr>
              <a:t>38,</a:t>
            </a:r>
            <a:r>
              <a:rPr lang="en-US" sz="2400" b="1" dirty="0">
                <a:latin typeface="Times New Roman" panose="02020603050405020304" pitchFamily="18" charset="0"/>
                <a:ea typeface="Times New Roman" panose="02020603050405020304" pitchFamily="18" charset="0"/>
              </a:rPr>
              <a:t> </a:t>
            </a:r>
            <a:r>
              <a:rPr lang="en-US" sz="2400" b="1" dirty="0">
                <a:effectLst/>
                <a:latin typeface="Times New Roman" panose="02020603050405020304" pitchFamily="18" charset="0"/>
                <a:ea typeface="Times New Roman" panose="02020603050405020304" pitchFamily="18" charset="0"/>
              </a:rPr>
              <a:t>39, 40</a:t>
            </a:r>
            <a:r>
              <a:rPr lang="pl-PL" sz="2400" b="1" dirty="0">
                <a:effectLst/>
                <a:latin typeface="Times New Roman" panose="02020603050405020304" pitchFamily="18" charset="0"/>
                <a:ea typeface="Times New Roman" panose="02020603050405020304" pitchFamily="18" charset="0"/>
              </a:rPr>
              <a:t>       </a:t>
            </a:r>
            <a:r>
              <a:rPr lang="pl-PL" sz="2800" i="1" dirty="0">
                <a:effectLst/>
                <a:latin typeface="Times New Roman" panose="02020603050405020304" pitchFamily="18" charset="0"/>
                <a:ea typeface="Times New Roman" panose="02020603050405020304" pitchFamily="18" charset="0"/>
              </a:rPr>
              <a:t>Bài</a:t>
            </a:r>
            <a:r>
              <a:rPr lang="en-US" sz="2800" i="1" dirty="0">
                <a:effectLst/>
                <a:latin typeface="Times New Roman" panose="02020603050405020304" pitchFamily="18" charset="0"/>
                <a:ea typeface="Times New Roman" panose="02020603050405020304" pitchFamily="18" charset="0"/>
              </a:rPr>
              <a:t>19</a:t>
            </a:r>
            <a:r>
              <a:rPr lang="pl-PL" sz="2400" i="1" dirty="0">
                <a:effectLst/>
                <a:latin typeface="Times New Roman" panose="02020603050405020304" pitchFamily="18" charset="0"/>
                <a:ea typeface="Times New Roman" panose="02020603050405020304" pitchFamily="18" charset="0"/>
              </a:rPr>
              <a:t> </a:t>
            </a:r>
            <a:r>
              <a:rPr lang="vi-VN" sz="2400" i="1" dirty="0">
                <a:effectLst/>
                <a:latin typeface="Times New Roman" panose="02020603050405020304" pitchFamily="18" charset="0"/>
                <a:ea typeface="Times New Roman" panose="02020603050405020304" pitchFamily="18" charset="0"/>
              </a:rPr>
              <a:t> </a:t>
            </a:r>
            <a:r>
              <a:rPr lang="pl-PL" sz="2400" b="1" dirty="0">
                <a:solidFill>
                  <a:srgbClr val="FF0000"/>
                </a:solidFill>
                <a:effectLst/>
                <a:latin typeface="Times New Roman" panose="02020603050405020304" pitchFamily="18" charset="0"/>
                <a:ea typeface="Times New Roman" panose="02020603050405020304" pitchFamily="18" charset="0"/>
              </a:rPr>
              <a:t>VÙNG </a:t>
            </a:r>
            <a:r>
              <a:rPr lang="en-US" sz="2400" b="1" dirty="0">
                <a:solidFill>
                  <a:srgbClr val="FF0000"/>
                </a:solidFill>
                <a:latin typeface="Times New Roman" panose="02020603050405020304" pitchFamily="18" charset="0"/>
                <a:ea typeface="Times New Roman" panose="02020603050405020304" pitchFamily="18" charset="0"/>
              </a:rPr>
              <a:t>ĐÔNG NAM BỘ</a:t>
            </a:r>
            <a:endParaRPr lang="en-US" sz="2400" dirty="0">
              <a:solidFill>
                <a:srgbClr val="FF0000"/>
              </a:solidFill>
            </a:endParaRPr>
          </a:p>
        </p:txBody>
      </p:sp>
      <p:sp>
        <p:nvSpPr>
          <p:cNvPr id="7" name="TextBox 6">
            <a:extLst>
              <a:ext uri="{FF2B5EF4-FFF2-40B4-BE49-F238E27FC236}">
                <a16:creationId xmlns:a16="http://schemas.microsoft.com/office/drawing/2014/main" id="{672AED9E-C14F-C9BE-E187-BC528D0067A9}"/>
              </a:ext>
            </a:extLst>
          </p:cNvPr>
          <p:cNvSpPr txBox="1"/>
          <p:nvPr/>
        </p:nvSpPr>
        <p:spPr>
          <a:xfrm>
            <a:off x="97675" y="544478"/>
            <a:ext cx="6244936" cy="483017"/>
          </a:xfrm>
          <a:prstGeom prst="rect">
            <a:avLst/>
          </a:prstGeom>
          <a:noFill/>
        </p:spPr>
        <p:txBody>
          <a:bodyPr wrap="square">
            <a:spAutoFit/>
          </a:bodyPr>
          <a:lstStyle/>
          <a:p>
            <a:pPr algn="just">
              <a:lnSpc>
                <a:spcPct val="115000"/>
              </a:lnSpc>
              <a:spcAft>
                <a:spcPts val="800"/>
              </a:spcAft>
            </a:pPr>
            <a:r>
              <a:rPr lang="en-US" sz="2400" b="1" kern="100">
                <a:effectLst/>
                <a:latin typeface="Times New Roman" panose="02020603050405020304" pitchFamily="18" charset="0"/>
                <a:ea typeface="Calibri" panose="020F0502020204030204" pitchFamily="34" charset="0"/>
                <a:cs typeface="Times New Roman" panose="02020603050405020304" pitchFamily="18" charset="0"/>
              </a:rPr>
              <a:t>4. </a:t>
            </a:r>
            <a:r>
              <a:rPr lang="en-US" sz="2400" b="1" u="sng" kern="100">
                <a:effectLst/>
                <a:latin typeface="Times New Roman" panose="02020603050405020304" pitchFamily="18" charset="0"/>
                <a:ea typeface="Calibri" panose="020F0502020204030204" pitchFamily="34" charset="0"/>
                <a:cs typeface="Times New Roman" panose="02020603050405020304" pitchFamily="18" charset="0"/>
              </a:rPr>
              <a:t>Sự phát triển và phân bố các ngành kinh tế</a:t>
            </a:r>
            <a:r>
              <a:rPr lang="en-US" sz="2400" b="1" kern="10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4" name="Picture 23">
            <a:extLst>
              <a:ext uri="{FF2B5EF4-FFF2-40B4-BE49-F238E27FC236}">
                <a16:creationId xmlns:a16="http://schemas.microsoft.com/office/drawing/2014/main" id="{E51E8A10-7261-A221-538F-0D1F51F01DDF}"/>
              </a:ext>
            </a:extLst>
          </p:cNvPr>
          <p:cNvPicPr>
            <a:picLocks noChangeAspect="1"/>
          </p:cNvPicPr>
          <p:nvPr/>
        </p:nvPicPr>
        <p:blipFill>
          <a:blip r:embed="rId2"/>
          <a:stretch>
            <a:fillRect/>
          </a:stretch>
        </p:blipFill>
        <p:spPr>
          <a:xfrm>
            <a:off x="6452752" y="651189"/>
            <a:ext cx="5739247" cy="6080366"/>
          </a:xfrm>
          <a:prstGeom prst="rect">
            <a:avLst/>
          </a:prstGeom>
        </p:spPr>
      </p:pic>
      <p:sp>
        <p:nvSpPr>
          <p:cNvPr id="47" name="TextBox 46">
            <a:extLst>
              <a:ext uri="{FF2B5EF4-FFF2-40B4-BE49-F238E27FC236}">
                <a16:creationId xmlns:a16="http://schemas.microsoft.com/office/drawing/2014/main" id="{41E295DE-B2B5-A9E7-4DD3-D5392E9D0CAB}"/>
              </a:ext>
            </a:extLst>
          </p:cNvPr>
          <p:cNvSpPr txBox="1"/>
          <p:nvPr/>
        </p:nvSpPr>
        <p:spPr>
          <a:xfrm>
            <a:off x="223403" y="1027495"/>
            <a:ext cx="4691497" cy="483017"/>
          </a:xfrm>
          <a:prstGeom prst="rect">
            <a:avLst/>
          </a:prstGeom>
          <a:noFill/>
        </p:spPr>
        <p:txBody>
          <a:bodyPr wrap="square">
            <a:spAutoFit/>
          </a:bodyPr>
          <a:lstStyle/>
          <a:p>
            <a:pPr algn="just">
              <a:lnSpc>
                <a:spcPct val="115000"/>
              </a:lnSpc>
              <a:spcAft>
                <a:spcPts val="800"/>
              </a:spcAft>
            </a:pP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 </a:t>
            </a:r>
            <a:r>
              <a:rPr lang="en-US" sz="24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đảo</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137C72DC-7732-637D-13D3-B5ABB52295D6}"/>
              </a:ext>
            </a:extLst>
          </p:cNvPr>
          <p:cNvSpPr txBox="1"/>
          <p:nvPr/>
        </p:nvSpPr>
        <p:spPr>
          <a:xfrm>
            <a:off x="223403" y="1443170"/>
            <a:ext cx="6162674" cy="1569660"/>
          </a:xfrm>
          <a:prstGeom prst="rect">
            <a:avLst/>
          </a:prstGeom>
          <a:noFill/>
        </p:spPr>
        <p:txBody>
          <a:bodyPr wrap="square">
            <a:spAutoFit/>
          </a:bodyPr>
          <a:lstStyle/>
          <a:p>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Giao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tải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biển</a:t>
            </a:r>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Khai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thác</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biển</a:t>
            </a:r>
            <a:endPar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Du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lịch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đảo</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Khai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thác</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nuôi</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trồng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hải</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sản</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045F8A48-71A6-6F07-221F-1AE44D44D48E}"/>
              </a:ext>
            </a:extLst>
          </p:cNvPr>
          <p:cNvSpPr txBox="1"/>
          <p:nvPr/>
        </p:nvSpPr>
        <p:spPr>
          <a:xfrm>
            <a:off x="235008" y="2942565"/>
            <a:ext cx="6162674" cy="483017"/>
          </a:xfrm>
          <a:prstGeom prst="rect">
            <a:avLst/>
          </a:prstGeom>
          <a:noFill/>
        </p:spPr>
        <p:txBody>
          <a:bodyPr wrap="square">
            <a:spAutoFit/>
          </a:bodyPr>
          <a:lstStyle/>
          <a:p>
            <a:pPr algn="just">
              <a:lnSpc>
                <a:spcPct val="115000"/>
              </a:lnSpc>
              <a:spcAft>
                <a:spcPts val="800"/>
              </a:spcAft>
            </a:pP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 </a:t>
            </a:r>
            <a:r>
              <a:rPr lang="en-US" sz="24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B49F51B1-F2A4-AA4B-8D8D-B3E17F2E20E0}"/>
              </a:ext>
            </a:extLst>
          </p:cNvPr>
          <p:cNvSpPr txBox="1"/>
          <p:nvPr/>
        </p:nvSpPr>
        <p:spPr>
          <a:xfrm>
            <a:off x="262543" y="3370275"/>
            <a:ext cx="6162674" cy="1569660"/>
          </a:xfrm>
          <a:prstGeom prst="rect">
            <a:avLst/>
          </a:prstGeom>
          <a:noFill/>
        </p:spPr>
        <p:txBody>
          <a:bodyPr wrap="square">
            <a:spAutoFit/>
          </a:bodyPr>
          <a:lstStyle/>
          <a:p>
            <a:pPr algn="just"/>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lâu</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vùng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chuyên</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canh</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đới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mạnh</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688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AF99C-2534-8FCC-CC9C-FD01868274F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A13B519-2DF7-D771-470E-EA51CBF2F8B9}"/>
              </a:ext>
            </a:extLst>
          </p:cNvPr>
          <p:cNvSpPr txBox="1"/>
          <p:nvPr/>
        </p:nvSpPr>
        <p:spPr>
          <a:xfrm>
            <a:off x="1637572" y="21258"/>
            <a:ext cx="7523053" cy="523220"/>
          </a:xfrm>
          <a:prstGeom prst="rect">
            <a:avLst/>
          </a:prstGeom>
          <a:noFill/>
        </p:spPr>
        <p:txBody>
          <a:bodyPr wrap="square">
            <a:spAutoFit/>
          </a:bodyPr>
          <a:lstStyle/>
          <a:p>
            <a:r>
              <a:rPr lang="pl-PL" sz="2400" b="1" dirty="0">
                <a:effectLst/>
                <a:latin typeface="Times New Roman" panose="02020603050405020304" pitchFamily="18" charset="0"/>
                <a:ea typeface="Times New Roman" panose="02020603050405020304" pitchFamily="18" charset="0"/>
              </a:rPr>
              <a:t>Tiết </a:t>
            </a:r>
            <a:r>
              <a:rPr lang="en-US" sz="2400" b="1" dirty="0">
                <a:effectLst/>
                <a:latin typeface="Times New Roman" panose="02020603050405020304" pitchFamily="18" charset="0"/>
                <a:ea typeface="Times New Roman" panose="02020603050405020304" pitchFamily="18" charset="0"/>
              </a:rPr>
              <a:t>38,</a:t>
            </a:r>
            <a:r>
              <a:rPr lang="en-US" sz="2400" b="1" dirty="0">
                <a:latin typeface="Times New Roman" panose="02020603050405020304" pitchFamily="18" charset="0"/>
                <a:ea typeface="Times New Roman" panose="02020603050405020304" pitchFamily="18" charset="0"/>
              </a:rPr>
              <a:t> </a:t>
            </a:r>
            <a:r>
              <a:rPr lang="en-US" sz="2400" b="1" dirty="0">
                <a:effectLst/>
                <a:latin typeface="Times New Roman" panose="02020603050405020304" pitchFamily="18" charset="0"/>
                <a:ea typeface="Times New Roman" panose="02020603050405020304" pitchFamily="18" charset="0"/>
              </a:rPr>
              <a:t>39, 40</a:t>
            </a:r>
            <a:r>
              <a:rPr lang="pl-PL" sz="2400" b="1" dirty="0">
                <a:effectLst/>
                <a:latin typeface="Times New Roman" panose="02020603050405020304" pitchFamily="18" charset="0"/>
                <a:ea typeface="Times New Roman" panose="02020603050405020304" pitchFamily="18" charset="0"/>
              </a:rPr>
              <a:t>       </a:t>
            </a:r>
            <a:r>
              <a:rPr lang="pl-PL" sz="2800" i="1" dirty="0">
                <a:effectLst/>
                <a:latin typeface="Times New Roman" panose="02020603050405020304" pitchFamily="18" charset="0"/>
                <a:ea typeface="Times New Roman" panose="02020603050405020304" pitchFamily="18" charset="0"/>
              </a:rPr>
              <a:t>Bài</a:t>
            </a:r>
            <a:r>
              <a:rPr lang="en-US" sz="2800" i="1" dirty="0">
                <a:effectLst/>
                <a:latin typeface="Times New Roman" panose="02020603050405020304" pitchFamily="18" charset="0"/>
                <a:ea typeface="Times New Roman" panose="02020603050405020304" pitchFamily="18" charset="0"/>
              </a:rPr>
              <a:t>19</a:t>
            </a:r>
            <a:r>
              <a:rPr lang="pl-PL" sz="2400" i="1" dirty="0">
                <a:effectLst/>
                <a:latin typeface="Times New Roman" panose="02020603050405020304" pitchFamily="18" charset="0"/>
                <a:ea typeface="Times New Roman" panose="02020603050405020304" pitchFamily="18" charset="0"/>
              </a:rPr>
              <a:t> </a:t>
            </a:r>
            <a:r>
              <a:rPr lang="vi-VN" sz="2400" i="1" dirty="0">
                <a:effectLst/>
                <a:latin typeface="Times New Roman" panose="02020603050405020304" pitchFamily="18" charset="0"/>
                <a:ea typeface="Times New Roman" panose="02020603050405020304" pitchFamily="18" charset="0"/>
              </a:rPr>
              <a:t> </a:t>
            </a:r>
            <a:r>
              <a:rPr lang="pl-PL" sz="2400" b="1" dirty="0">
                <a:solidFill>
                  <a:srgbClr val="FF0000"/>
                </a:solidFill>
                <a:effectLst/>
                <a:latin typeface="Times New Roman" panose="02020603050405020304" pitchFamily="18" charset="0"/>
                <a:ea typeface="Times New Roman" panose="02020603050405020304" pitchFamily="18" charset="0"/>
              </a:rPr>
              <a:t>VÙNG </a:t>
            </a:r>
            <a:r>
              <a:rPr lang="en-US" sz="2400" b="1" dirty="0">
                <a:solidFill>
                  <a:srgbClr val="FF0000"/>
                </a:solidFill>
                <a:latin typeface="Times New Roman" panose="02020603050405020304" pitchFamily="18" charset="0"/>
                <a:ea typeface="Times New Roman" panose="02020603050405020304" pitchFamily="18" charset="0"/>
              </a:rPr>
              <a:t>ĐÔNG NAM BỘ</a:t>
            </a:r>
            <a:endParaRPr lang="en-US" sz="2400" dirty="0">
              <a:solidFill>
                <a:srgbClr val="FF0000"/>
              </a:solidFill>
            </a:endParaRPr>
          </a:p>
        </p:txBody>
      </p:sp>
      <p:sp>
        <p:nvSpPr>
          <p:cNvPr id="9" name="TextBox 8">
            <a:extLst>
              <a:ext uri="{FF2B5EF4-FFF2-40B4-BE49-F238E27FC236}">
                <a16:creationId xmlns:a16="http://schemas.microsoft.com/office/drawing/2014/main" id="{28CCBCEC-79B0-AB2D-21E3-9794FBE103C6}"/>
              </a:ext>
            </a:extLst>
          </p:cNvPr>
          <p:cNvSpPr txBox="1"/>
          <p:nvPr/>
        </p:nvSpPr>
        <p:spPr>
          <a:xfrm>
            <a:off x="110836" y="544478"/>
            <a:ext cx="6096000" cy="830997"/>
          </a:xfrm>
          <a:prstGeom prst="rect">
            <a:avLst/>
          </a:prstGeom>
          <a:noFill/>
        </p:spPr>
        <p:txBody>
          <a:bodyPr wrap="square">
            <a:spAutoFit/>
          </a:bodyPr>
          <a:lstStyle/>
          <a:p>
            <a:pPr algn="just"/>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 </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Ý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tăng</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cường</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nối</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vùng</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vùng</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2E56F7CE-13F7-BF70-56BC-686716F59E4D}"/>
              </a:ext>
            </a:extLst>
          </p:cNvPr>
          <p:cNvSpPr txBox="1"/>
          <p:nvPr/>
        </p:nvSpPr>
        <p:spPr>
          <a:xfrm>
            <a:off x="6096000" y="1375475"/>
            <a:ext cx="5985164" cy="1200329"/>
          </a:xfrm>
          <a:prstGeom prst="rect">
            <a:avLst/>
          </a:prstGeom>
          <a:noFill/>
        </p:spPr>
        <p:txBody>
          <a:bodyPr wrap="square">
            <a:spAutoFit/>
          </a:bodyPr>
          <a:lstStyle/>
          <a:p>
            <a:pPr algn="just"/>
            <a:r>
              <a:rPr lang="en-US" sz="2400" b="1" dirty="0" err="1">
                <a:solidFill>
                  <a:srgbClr val="FF0000"/>
                </a:solidFill>
                <a:effectLst/>
                <a:latin typeface="Times New Roman" panose="02020603050405020304" pitchFamily="18" charset="0"/>
                <a:ea typeface="Times New Roman" panose="02020603050405020304" pitchFamily="18" charset="0"/>
              </a:rPr>
              <a:t>Phân</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tích</a:t>
            </a:r>
            <a:r>
              <a:rPr lang="en-US" sz="2400" b="1" dirty="0">
                <a:solidFill>
                  <a:srgbClr val="FF0000"/>
                </a:solidFill>
                <a:effectLst/>
                <a:latin typeface="Times New Roman" panose="02020603050405020304" pitchFamily="18" charset="0"/>
                <a:ea typeface="Times New Roman" panose="02020603050405020304" pitchFamily="18" charset="0"/>
              </a:rPr>
              <a:t> </a:t>
            </a:r>
            <a:r>
              <a:rPr lang="en-VN" sz="2400" b="1" dirty="0">
                <a:solidFill>
                  <a:srgbClr val="FF0000"/>
                </a:solidFill>
                <a:effectLst/>
                <a:latin typeface="Times New Roman" panose="02020603050405020304" pitchFamily="18" charset="0"/>
                <a:ea typeface="Times New Roman" panose="02020603050405020304" pitchFamily="18" charset="0"/>
              </a:rPr>
              <a:t>ý nghĩa của việc tăng cường kết nối liên vùng đối với sự phát triển vùng </a:t>
            </a:r>
            <a:r>
              <a:rPr lang="en-US" sz="2400" b="1" dirty="0" err="1">
                <a:solidFill>
                  <a:srgbClr val="FF0000"/>
                </a:solidFill>
                <a:effectLst/>
                <a:latin typeface="Times New Roman" panose="02020603050405020304" pitchFamily="18" charset="0"/>
                <a:ea typeface="Times New Roman" panose="02020603050405020304" pitchFamily="18" charset="0"/>
              </a:rPr>
              <a:t>Đông</a:t>
            </a:r>
            <a:r>
              <a:rPr lang="en-US" sz="2400" b="1" dirty="0">
                <a:solidFill>
                  <a:srgbClr val="FF0000"/>
                </a:solidFill>
                <a:effectLst/>
                <a:latin typeface="Times New Roman" panose="02020603050405020304" pitchFamily="18" charset="0"/>
                <a:ea typeface="Times New Roman" panose="02020603050405020304" pitchFamily="18" charset="0"/>
              </a:rPr>
              <a:t> Nam </a:t>
            </a:r>
            <a:r>
              <a:rPr lang="en-US" sz="2400" b="1" dirty="0" err="1">
                <a:solidFill>
                  <a:srgbClr val="FF0000"/>
                </a:solidFill>
                <a:effectLst/>
                <a:latin typeface="Times New Roman" panose="02020603050405020304" pitchFamily="18" charset="0"/>
                <a:ea typeface="Times New Roman" panose="02020603050405020304" pitchFamily="18" charset="0"/>
              </a:rPr>
              <a:t>Bộ</a:t>
            </a:r>
            <a:r>
              <a:rPr lang="en-VN" sz="2400" b="1" dirty="0">
                <a:solidFill>
                  <a:srgbClr val="FF0000"/>
                </a:solidFill>
                <a:effectLst/>
                <a:latin typeface="Times New Roman" panose="02020603050405020304" pitchFamily="18" charset="0"/>
                <a:ea typeface="Times New Roman" panose="02020603050405020304" pitchFamily="18" charset="0"/>
              </a:rPr>
              <a:t>.</a:t>
            </a:r>
          </a:p>
        </p:txBody>
      </p:sp>
      <p:grpSp>
        <p:nvGrpSpPr>
          <p:cNvPr id="11" name="Group 10">
            <a:extLst>
              <a:ext uri="{FF2B5EF4-FFF2-40B4-BE49-F238E27FC236}">
                <a16:creationId xmlns:a16="http://schemas.microsoft.com/office/drawing/2014/main" id="{CBD03508-DCF6-24F1-FFF8-A26074A2282D}"/>
              </a:ext>
            </a:extLst>
          </p:cNvPr>
          <p:cNvGrpSpPr/>
          <p:nvPr/>
        </p:nvGrpSpPr>
        <p:grpSpPr>
          <a:xfrm>
            <a:off x="5593059" y="1058462"/>
            <a:ext cx="6249437" cy="5648817"/>
            <a:chOff x="4926562" y="1620302"/>
            <a:chExt cx="6249437" cy="5648817"/>
          </a:xfrm>
        </p:grpSpPr>
        <p:sp>
          <p:nvSpPr>
            <p:cNvPr id="12" name="TextBox 11">
              <a:extLst>
                <a:ext uri="{FF2B5EF4-FFF2-40B4-BE49-F238E27FC236}">
                  <a16:creationId xmlns:a16="http://schemas.microsoft.com/office/drawing/2014/main" id="{11BFF909-DEE3-7A4C-B4CF-58762A9D67C4}"/>
                </a:ext>
              </a:extLst>
            </p:cNvPr>
            <p:cNvSpPr txBox="1"/>
            <p:nvPr/>
          </p:nvSpPr>
          <p:spPr>
            <a:xfrm>
              <a:off x="5121662" y="6438122"/>
              <a:ext cx="5859236" cy="830997"/>
            </a:xfrm>
            <a:prstGeom prst="rect">
              <a:avLst/>
            </a:prstGeom>
            <a:noFill/>
          </p:spPr>
          <p:txBody>
            <a:bodyPr wrap="square">
              <a:spAutoFit/>
            </a:bodyPr>
            <a:lstStyle/>
            <a:p>
              <a:pPr algn="ctr"/>
              <a:r>
                <a:rPr lang="en-US" sz="2400" b="1" dirty="0" err="1">
                  <a:solidFill>
                    <a:srgbClr val="0432FF"/>
                  </a:solidFill>
                  <a:effectLst/>
                  <a:latin typeface="Times New Roman" panose="02020603050405020304" pitchFamily="18" charset="0"/>
                  <a:ea typeface="Times New Roman" panose="02020603050405020304" pitchFamily="18" charset="0"/>
                </a:rPr>
                <a:t>Đông</a:t>
              </a:r>
              <a:r>
                <a:rPr lang="en-US" sz="2400" b="1" dirty="0">
                  <a:solidFill>
                    <a:srgbClr val="0432FF"/>
                  </a:solidFill>
                  <a:effectLst/>
                  <a:latin typeface="Times New Roman" panose="02020603050405020304" pitchFamily="18" charset="0"/>
                  <a:ea typeface="Times New Roman" panose="02020603050405020304" pitchFamily="18" charset="0"/>
                </a:rPr>
                <a:t> Nam </a:t>
              </a:r>
              <a:r>
                <a:rPr lang="en-US" sz="2400" b="1" dirty="0" err="1">
                  <a:solidFill>
                    <a:srgbClr val="0432FF"/>
                  </a:solidFill>
                  <a:effectLst/>
                  <a:latin typeface="Times New Roman" panose="02020603050405020304" pitchFamily="18" charset="0"/>
                  <a:ea typeface="Times New Roman" panose="02020603050405020304" pitchFamily="18" charset="0"/>
                </a:rPr>
                <a:t>Bộ</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cung</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ứng</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cho</a:t>
              </a:r>
              <a:r>
                <a:rPr lang="en-US" sz="2400" b="1" dirty="0">
                  <a:solidFill>
                    <a:srgbClr val="0432FF"/>
                  </a:solidFill>
                  <a:effectLst/>
                  <a:latin typeface="Times New Roman" panose="02020603050405020304" pitchFamily="18" charset="0"/>
                  <a:ea typeface="Times New Roman" panose="02020603050405020304" pitchFamily="18" charset="0"/>
                </a:rPr>
                <a:t> </a:t>
              </a:r>
            </a:p>
            <a:p>
              <a:pPr algn="ctr"/>
              <a:r>
                <a:rPr lang="en-US" sz="2400" b="1" dirty="0" err="1">
                  <a:solidFill>
                    <a:srgbClr val="0432FF"/>
                  </a:solidFill>
                  <a:effectLst/>
                  <a:latin typeface="Times New Roman" panose="02020603050405020304" pitchFamily="18" charset="0"/>
                  <a:ea typeface="Times New Roman" panose="02020603050405020304" pitchFamily="18" charset="0"/>
                </a:rPr>
                <a:t>các</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vùng</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khác</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thế</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mạnh</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về</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hạ</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tầng</a:t>
              </a:r>
              <a:r>
                <a:rPr lang="en-US" sz="2400" b="1" dirty="0">
                  <a:solidFill>
                    <a:srgbClr val="0432FF"/>
                  </a:solidFill>
                  <a:effectLst/>
                  <a:latin typeface="Times New Roman" panose="02020603050405020304" pitchFamily="18" charset="0"/>
                  <a:ea typeface="Times New Roman" panose="02020603050405020304" pitchFamily="18" charset="0"/>
                </a:rPr>
                <a:t> logistics</a:t>
              </a:r>
              <a:endParaRPr lang="en-VN" sz="2400" b="1" dirty="0">
                <a:solidFill>
                  <a:srgbClr val="0432FF"/>
                </a:solidFill>
                <a:effectLst/>
                <a:latin typeface="Times New Roman" panose="02020603050405020304" pitchFamily="18" charset="0"/>
                <a:ea typeface="Times New Roman" panose="02020603050405020304" pitchFamily="18" charset="0"/>
              </a:endParaRPr>
            </a:p>
          </p:txBody>
        </p:sp>
        <p:pic>
          <p:nvPicPr>
            <p:cNvPr id="13" name="Picture 2" descr="Tìm hiểu về cơ sở hệ thống hạ tầng logistics nước ta hiện nay">
              <a:extLst>
                <a:ext uri="{FF2B5EF4-FFF2-40B4-BE49-F238E27FC236}">
                  <a16:creationId xmlns:a16="http://schemas.microsoft.com/office/drawing/2014/main" id="{EE1B4D36-4610-F775-E1A1-5FFD257B13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6562" y="1620302"/>
              <a:ext cx="6249437" cy="48178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D45326DE-4291-7E0F-19A8-6C217393E448}"/>
              </a:ext>
            </a:extLst>
          </p:cNvPr>
          <p:cNvGrpSpPr/>
          <p:nvPr/>
        </p:nvGrpSpPr>
        <p:grpSpPr>
          <a:xfrm>
            <a:off x="5467737" y="1067698"/>
            <a:ext cx="6374759" cy="5402881"/>
            <a:chOff x="5467737" y="1067698"/>
            <a:chExt cx="6374759" cy="5402881"/>
          </a:xfrm>
        </p:grpSpPr>
        <p:sp>
          <p:nvSpPr>
            <p:cNvPr id="15" name="TextBox 14">
              <a:extLst>
                <a:ext uri="{FF2B5EF4-FFF2-40B4-BE49-F238E27FC236}">
                  <a16:creationId xmlns:a16="http://schemas.microsoft.com/office/drawing/2014/main" id="{FC2A5071-FA54-4953-81BD-B067DAD2FA48}"/>
                </a:ext>
              </a:extLst>
            </p:cNvPr>
            <p:cNvSpPr txBox="1"/>
            <p:nvPr/>
          </p:nvSpPr>
          <p:spPr>
            <a:xfrm>
              <a:off x="5467737" y="6008914"/>
              <a:ext cx="5691286" cy="461665"/>
            </a:xfrm>
            <a:prstGeom prst="rect">
              <a:avLst/>
            </a:prstGeom>
            <a:noFill/>
          </p:spPr>
          <p:txBody>
            <a:bodyPr wrap="square">
              <a:spAutoFit/>
            </a:bodyPr>
            <a:lstStyle/>
            <a:p>
              <a:pPr algn="ctr"/>
              <a:r>
                <a:rPr lang="en-US" sz="2400" b="1" dirty="0" err="1">
                  <a:solidFill>
                    <a:srgbClr val="0432FF"/>
                  </a:solidFill>
                  <a:ea typeface="Times New Roman" panose="02020603050405020304" pitchFamily="18" charset="0"/>
                </a:rPr>
                <a:t>C</a:t>
              </a:r>
              <a:r>
                <a:rPr lang="en-US" sz="2400" b="1" dirty="0" err="1">
                  <a:solidFill>
                    <a:srgbClr val="0432FF"/>
                  </a:solidFill>
                  <a:effectLst/>
                  <a:latin typeface="Times New Roman" panose="02020603050405020304" pitchFamily="18" charset="0"/>
                  <a:ea typeface="Times New Roman" panose="02020603050405020304" pitchFamily="18" charset="0"/>
                </a:rPr>
                <a:t>ảng</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hàng</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không</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quốc</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tế</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Tân</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Sơn</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Nhất</a:t>
              </a:r>
              <a:endParaRPr lang="en-VN" sz="2400" b="1" dirty="0">
                <a:solidFill>
                  <a:srgbClr val="0432FF"/>
                </a:solidFill>
                <a:effectLst/>
                <a:latin typeface="Times New Roman" panose="02020603050405020304" pitchFamily="18" charset="0"/>
                <a:ea typeface="Times New Roman" panose="02020603050405020304" pitchFamily="18" charset="0"/>
              </a:endParaRPr>
            </a:p>
          </p:txBody>
        </p:sp>
        <p:pic>
          <p:nvPicPr>
            <p:cNvPr id="16" name="Picture 2" descr="Cảng Hàng Không Quốc Tế Tân Sơn Nhất">
              <a:extLst>
                <a:ext uri="{FF2B5EF4-FFF2-40B4-BE49-F238E27FC236}">
                  <a16:creationId xmlns:a16="http://schemas.microsoft.com/office/drawing/2014/main" id="{869FEDD0-27AE-FD29-31FD-25CA73557F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3059" y="1067698"/>
              <a:ext cx="6249437" cy="49412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6A4CA5BC-7F70-EE8A-6BF8-C3C53642540F}"/>
              </a:ext>
            </a:extLst>
          </p:cNvPr>
          <p:cNvGrpSpPr/>
          <p:nvPr/>
        </p:nvGrpSpPr>
        <p:grpSpPr>
          <a:xfrm>
            <a:off x="5613404" y="1058461"/>
            <a:ext cx="6229092" cy="5412117"/>
            <a:chOff x="5169158" y="914369"/>
            <a:chExt cx="6229092" cy="5332276"/>
          </a:xfrm>
        </p:grpSpPr>
        <p:sp>
          <p:nvSpPr>
            <p:cNvPr id="18" name="TextBox 17">
              <a:extLst>
                <a:ext uri="{FF2B5EF4-FFF2-40B4-BE49-F238E27FC236}">
                  <a16:creationId xmlns:a16="http://schemas.microsoft.com/office/drawing/2014/main" id="{083FEE73-95E2-D937-2965-E0F3AD464A42}"/>
                </a:ext>
              </a:extLst>
            </p:cNvPr>
            <p:cNvSpPr txBox="1"/>
            <p:nvPr/>
          </p:nvSpPr>
          <p:spPr>
            <a:xfrm>
              <a:off x="5169158" y="5784980"/>
              <a:ext cx="6229092" cy="461665"/>
            </a:xfrm>
            <a:prstGeom prst="rect">
              <a:avLst/>
            </a:prstGeom>
            <a:noFill/>
          </p:spPr>
          <p:txBody>
            <a:bodyPr wrap="square">
              <a:spAutoFit/>
            </a:bodyPr>
            <a:lstStyle/>
            <a:p>
              <a:pPr algn="ctr"/>
              <a:r>
                <a:rPr lang="en-US" sz="2400" b="1" dirty="0" err="1">
                  <a:solidFill>
                    <a:srgbClr val="0432FF"/>
                  </a:solidFill>
                  <a:ea typeface="Times New Roman" panose="02020603050405020304" pitchFamily="18" charset="0"/>
                </a:rPr>
                <a:t>C</a:t>
              </a:r>
              <a:r>
                <a:rPr lang="en-US" sz="2400" b="1" dirty="0" err="1">
                  <a:solidFill>
                    <a:srgbClr val="0432FF"/>
                  </a:solidFill>
                  <a:effectLst/>
                  <a:latin typeface="Times New Roman" panose="02020603050405020304" pitchFamily="18" charset="0"/>
                  <a:ea typeface="Times New Roman" panose="02020603050405020304" pitchFamily="18" charset="0"/>
                </a:rPr>
                <a:t>ảng</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biển</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quốc</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tế</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Thành</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phố</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Hồ</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Chí</a:t>
              </a:r>
              <a:r>
                <a:rPr lang="en-US" sz="2400" b="1" dirty="0">
                  <a:solidFill>
                    <a:srgbClr val="0432FF"/>
                  </a:solidFill>
                  <a:effectLst/>
                  <a:latin typeface="Times New Roman" panose="02020603050405020304" pitchFamily="18" charset="0"/>
                  <a:ea typeface="Times New Roman" panose="02020603050405020304" pitchFamily="18" charset="0"/>
                </a:rPr>
                <a:t> Minh</a:t>
              </a:r>
              <a:endParaRPr lang="en-VN" sz="2400" b="1" dirty="0">
                <a:solidFill>
                  <a:srgbClr val="0432FF"/>
                </a:solidFill>
                <a:effectLst/>
                <a:latin typeface="Times New Roman" panose="02020603050405020304" pitchFamily="18" charset="0"/>
                <a:ea typeface="Times New Roman" panose="02020603050405020304" pitchFamily="18" charset="0"/>
              </a:endParaRPr>
            </a:p>
          </p:txBody>
        </p:sp>
        <p:pic>
          <p:nvPicPr>
            <p:cNvPr id="19" name="Picture 2" descr="Cảng biển Thành phố Hồ Chí Minh quy hoạch tiềm năng thành cảng biển đặc biệt">
              <a:extLst>
                <a:ext uri="{FF2B5EF4-FFF2-40B4-BE49-F238E27FC236}">
                  <a16:creationId xmlns:a16="http://schemas.microsoft.com/office/drawing/2014/main" id="{C153B25C-B904-03AF-95A6-2EDDD9D1CE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9158" y="914369"/>
              <a:ext cx="6229091" cy="48706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9E0901FF-2F4A-678B-1F9B-B1C3BC3FDC0A}"/>
              </a:ext>
            </a:extLst>
          </p:cNvPr>
          <p:cNvGrpSpPr/>
          <p:nvPr/>
        </p:nvGrpSpPr>
        <p:grpSpPr>
          <a:xfrm>
            <a:off x="5593058" y="1058461"/>
            <a:ext cx="6229090" cy="5734613"/>
            <a:chOff x="5561045" y="914369"/>
            <a:chExt cx="6229090" cy="5734613"/>
          </a:xfrm>
        </p:grpSpPr>
        <p:pic>
          <p:nvPicPr>
            <p:cNvPr id="21" name="Picture 2" descr="Thiếu nguồn nhân lực chất lượng cao tại Thành phố Hồ Chí Minh">
              <a:extLst>
                <a:ext uri="{FF2B5EF4-FFF2-40B4-BE49-F238E27FC236}">
                  <a16:creationId xmlns:a16="http://schemas.microsoft.com/office/drawing/2014/main" id="{0CB2EC9D-D427-8C9E-5CB0-FD2A40FF0D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1045" y="914369"/>
              <a:ext cx="6229090" cy="520651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2BE00DD0-CFDB-61F8-4B66-30BD80B66828}"/>
                </a:ext>
              </a:extLst>
            </p:cNvPr>
            <p:cNvSpPr txBox="1"/>
            <p:nvPr/>
          </p:nvSpPr>
          <p:spPr>
            <a:xfrm>
              <a:off x="5561045" y="6279650"/>
              <a:ext cx="6092890" cy="369332"/>
            </a:xfrm>
            <a:prstGeom prst="rect">
              <a:avLst/>
            </a:prstGeom>
            <a:noFill/>
          </p:spPr>
          <p:txBody>
            <a:bodyPr wrap="square">
              <a:spAutoFit/>
            </a:bodyPr>
            <a:lstStyle/>
            <a:p>
              <a:pPr algn="ctr"/>
              <a:r>
                <a:rPr lang="en-US" sz="1800" b="1" dirty="0" err="1">
                  <a:solidFill>
                    <a:srgbClr val="0432FF"/>
                  </a:solidFill>
                  <a:effectLst/>
                  <a:latin typeface="Times New Roman" panose="02020603050405020304" pitchFamily="18" charset="0"/>
                  <a:ea typeface="Times New Roman" panose="02020603050405020304" pitchFamily="18" charset="0"/>
                </a:rPr>
                <a:t>Đào</a:t>
              </a:r>
              <a:r>
                <a:rPr lang="en-US" sz="1800" b="1" dirty="0">
                  <a:solidFill>
                    <a:srgbClr val="0432FF"/>
                  </a:solidFill>
                  <a:effectLst/>
                  <a:latin typeface="Times New Roman" panose="02020603050405020304" pitchFamily="18" charset="0"/>
                  <a:ea typeface="Times New Roman" panose="02020603050405020304" pitchFamily="18" charset="0"/>
                </a:rPr>
                <a:t> </a:t>
              </a:r>
              <a:r>
                <a:rPr lang="en-US" sz="1800" b="1" dirty="0" err="1">
                  <a:solidFill>
                    <a:srgbClr val="0432FF"/>
                  </a:solidFill>
                  <a:effectLst/>
                  <a:latin typeface="Times New Roman" panose="02020603050405020304" pitchFamily="18" charset="0"/>
                  <a:ea typeface="Times New Roman" panose="02020603050405020304" pitchFamily="18" charset="0"/>
                </a:rPr>
                <a:t>tạo</a:t>
              </a:r>
              <a:r>
                <a:rPr lang="en-US" sz="1800" b="1" dirty="0">
                  <a:solidFill>
                    <a:srgbClr val="0432FF"/>
                  </a:solidFill>
                  <a:effectLst/>
                  <a:latin typeface="Times New Roman" panose="02020603050405020304" pitchFamily="18" charset="0"/>
                  <a:ea typeface="Times New Roman" panose="02020603050405020304" pitchFamily="18" charset="0"/>
                </a:rPr>
                <a:t> </a:t>
              </a:r>
              <a:r>
                <a:rPr lang="en-US" sz="1800" b="1" dirty="0" err="1">
                  <a:solidFill>
                    <a:srgbClr val="0432FF"/>
                  </a:solidFill>
                  <a:effectLst/>
                  <a:latin typeface="Times New Roman" panose="02020603050405020304" pitchFamily="18" charset="0"/>
                  <a:ea typeface="Times New Roman" panose="02020603050405020304" pitchFamily="18" charset="0"/>
                </a:rPr>
                <a:t>lao</a:t>
              </a:r>
              <a:r>
                <a:rPr lang="en-US" sz="1800" b="1" dirty="0">
                  <a:solidFill>
                    <a:srgbClr val="0432FF"/>
                  </a:solidFill>
                  <a:effectLst/>
                  <a:latin typeface="Times New Roman" panose="02020603050405020304" pitchFamily="18" charset="0"/>
                  <a:ea typeface="Times New Roman" panose="02020603050405020304" pitchFamily="18" charset="0"/>
                </a:rPr>
                <a:t> </a:t>
              </a:r>
              <a:r>
                <a:rPr lang="en-US" sz="1800" b="1" dirty="0" err="1">
                  <a:solidFill>
                    <a:srgbClr val="0432FF"/>
                  </a:solidFill>
                  <a:effectLst/>
                  <a:latin typeface="Times New Roman" panose="02020603050405020304" pitchFamily="18" charset="0"/>
                  <a:ea typeface="Times New Roman" panose="02020603050405020304" pitchFamily="18" charset="0"/>
                </a:rPr>
                <a:t>động</a:t>
              </a:r>
              <a:r>
                <a:rPr lang="en-US" sz="1800" b="1" dirty="0">
                  <a:solidFill>
                    <a:srgbClr val="0432FF"/>
                  </a:solidFill>
                  <a:effectLst/>
                  <a:latin typeface="Times New Roman" panose="02020603050405020304" pitchFamily="18" charset="0"/>
                  <a:ea typeface="Times New Roman" panose="02020603050405020304" pitchFamily="18" charset="0"/>
                </a:rPr>
                <a:t> </a:t>
              </a:r>
              <a:r>
                <a:rPr lang="en-US" sz="1800" b="1" dirty="0" err="1">
                  <a:solidFill>
                    <a:srgbClr val="0432FF"/>
                  </a:solidFill>
                  <a:effectLst/>
                  <a:latin typeface="Times New Roman" panose="02020603050405020304" pitchFamily="18" charset="0"/>
                  <a:ea typeface="Times New Roman" panose="02020603050405020304" pitchFamily="18" charset="0"/>
                </a:rPr>
                <a:t>chất</a:t>
              </a:r>
              <a:r>
                <a:rPr lang="en-US" sz="1800" b="1" dirty="0">
                  <a:solidFill>
                    <a:srgbClr val="0432FF"/>
                  </a:solidFill>
                  <a:effectLst/>
                  <a:latin typeface="Times New Roman" panose="02020603050405020304" pitchFamily="18" charset="0"/>
                  <a:ea typeface="Times New Roman" panose="02020603050405020304" pitchFamily="18" charset="0"/>
                </a:rPr>
                <a:t> </a:t>
              </a:r>
              <a:r>
                <a:rPr lang="en-US" sz="1800" b="1" dirty="0" err="1">
                  <a:solidFill>
                    <a:srgbClr val="0432FF"/>
                  </a:solidFill>
                  <a:effectLst/>
                  <a:latin typeface="Times New Roman" panose="02020603050405020304" pitchFamily="18" charset="0"/>
                  <a:ea typeface="Times New Roman" panose="02020603050405020304" pitchFamily="18" charset="0"/>
                </a:rPr>
                <a:t>lượng</a:t>
              </a:r>
              <a:r>
                <a:rPr lang="en-US" sz="1800" b="1" dirty="0">
                  <a:solidFill>
                    <a:srgbClr val="0432FF"/>
                  </a:solidFill>
                  <a:effectLst/>
                  <a:latin typeface="Times New Roman" panose="02020603050405020304" pitchFamily="18" charset="0"/>
                  <a:ea typeface="Times New Roman" panose="02020603050405020304" pitchFamily="18" charset="0"/>
                </a:rPr>
                <a:t> </a:t>
              </a:r>
              <a:r>
                <a:rPr lang="en-US" sz="1800" b="1" dirty="0" err="1">
                  <a:solidFill>
                    <a:srgbClr val="0432FF"/>
                  </a:solidFill>
                  <a:effectLst/>
                  <a:latin typeface="Times New Roman" panose="02020603050405020304" pitchFamily="18" charset="0"/>
                  <a:ea typeface="Times New Roman" panose="02020603050405020304" pitchFamily="18" charset="0"/>
                </a:rPr>
                <a:t>cao</a:t>
              </a:r>
              <a:r>
                <a:rPr lang="en-US" sz="1800" b="1" dirty="0">
                  <a:solidFill>
                    <a:srgbClr val="0432FF"/>
                  </a:solidFill>
                  <a:effectLst/>
                  <a:latin typeface="Times New Roman" panose="02020603050405020304" pitchFamily="18" charset="0"/>
                  <a:ea typeface="Times New Roman" panose="02020603050405020304" pitchFamily="18" charset="0"/>
                </a:rPr>
                <a:t> </a:t>
              </a:r>
              <a:r>
                <a:rPr lang="en-US" sz="1800" b="1" dirty="0" err="1">
                  <a:solidFill>
                    <a:srgbClr val="0432FF"/>
                  </a:solidFill>
                  <a:effectLst/>
                  <a:latin typeface="Times New Roman" panose="02020603050405020304" pitchFamily="18" charset="0"/>
                  <a:ea typeface="Times New Roman" panose="02020603050405020304" pitchFamily="18" charset="0"/>
                </a:rPr>
                <a:t>cho</a:t>
              </a:r>
              <a:r>
                <a:rPr lang="en-US" sz="1800" b="1" dirty="0">
                  <a:solidFill>
                    <a:srgbClr val="0432FF"/>
                  </a:solidFill>
                  <a:effectLst/>
                  <a:latin typeface="Times New Roman" panose="02020603050405020304" pitchFamily="18" charset="0"/>
                  <a:ea typeface="Times New Roman" panose="02020603050405020304" pitchFamily="18" charset="0"/>
                </a:rPr>
                <a:t> </a:t>
              </a:r>
              <a:r>
                <a:rPr lang="en-US" sz="1800" b="1" dirty="0" err="1">
                  <a:solidFill>
                    <a:srgbClr val="0432FF"/>
                  </a:solidFill>
                  <a:effectLst/>
                  <a:latin typeface="Times New Roman" panose="02020603050405020304" pitchFamily="18" charset="0"/>
                  <a:ea typeface="Times New Roman" panose="02020603050405020304" pitchFamily="18" charset="0"/>
                </a:rPr>
                <a:t>các</a:t>
              </a:r>
              <a:r>
                <a:rPr lang="en-US" sz="1800" b="1" dirty="0">
                  <a:solidFill>
                    <a:srgbClr val="0432FF"/>
                  </a:solidFill>
                  <a:effectLst/>
                  <a:latin typeface="Times New Roman" panose="02020603050405020304" pitchFamily="18" charset="0"/>
                  <a:ea typeface="Times New Roman" panose="02020603050405020304" pitchFamily="18" charset="0"/>
                </a:rPr>
                <a:t> </a:t>
              </a:r>
              <a:r>
                <a:rPr lang="en-US" sz="1800" b="1" dirty="0" err="1">
                  <a:solidFill>
                    <a:srgbClr val="0432FF"/>
                  </a:solidFill>
                  <a:effectLst/>
                  <a:latin typeface="Times New Roman" panose="02020603050405020304" pitchFamily="18" charset="0"/>
                  <a:ea typeface="Times New Roman" panose="02020603050405020304" pitchFamily="18" charset="0"/>
                </a:rPr>
                <a:t>vùng</a:t>
              </a:r>
              <a:r>
                <a:rPr lang="en-US" sz="1800" b="1" dirty="0">
                  <a:solidFill>
                    <a:srgbClr val="0432FF"/>
                  </a:solidFill>
                  <a:effectLst/>
                  <a:latin typeface="Times New Roman" panose="02020603050405020304" pitchFamily="18" charset="0"/>
                  <a:ea typeface="Times New Roman" panose="02020603050405020304" pitchFamily="18" charset="0"/>
                </a:rPr>
                <a:t> </a:t>
              </a:r>
              <a:r>
                <a:rPr lang="en-US" sz="1800" b="1" dirty="0" err="1">
                  <a:solidFill>
                    <a:srgbClr val="0432FF"/>
                  </a:solidFill>
                  <a:effectLst/>
                  <a:latin typeface="Times New Roman" panose="02020603050405020304" pitchFamily="18" charset="0"/>
                  <a:ea typeface="Times New Roman" panose="02020603050405020304" pitchFamily="18" charset="0"/>
                </a:rPr>
                <a:t>khác</a:t>
              </a:r>
              <a:endParaRPr lang="en-VN" sz="1800" b="1" dirty="0">
                <a:solidFill>
                  <a:srgbClr val="0432FF"/>
                </a:solidFill>
                <a:effectLst/>
                <a:latin typeface="Times New Roman" panose="02020603050405020304" pitchFamily="18" charset="0"/>
                <a:ea typeface="Times New Roman" panose="02020603050405020304" pitchFamily="18" charset="0"/>
              </a:endParaRPr>
            </a:p>
          </p:txBody>
        </p:sp>
      </p:grpSp>
      <p:grpSp>
        <p:nvGrpSpPr>
          <p:cNvPr id="23" name="Group 22">
            <a:extLst>
              <a:ext uri="{FF2B5EF4-FFF2-40B4-BE49-F238E27FC236}">
                <a16:creationId xmlns:a16="http://schemas.microsoft.com/office/drawing/2014/main" id="{521AD886-E206-08E5-A9E7-02BFDB6DEB37}"/>
              </a:ext>
            </a:extLst>
          </p:cNvPr>
          <p:cNvGrpSpPr/>
          <p:nvPr/>
        </p:nvGrpSpPr>
        <p:grpSpPr>
          <a:xfrm>
            <a:off x="5168191" y="1070325"/>
            <a:ext cx="7119516" cy="5665487"/>
            <a:chOff x="3678918" y="1130300"/>
            <a:chExt cx="7119516" cy="5404822"/>
          </a:xfrm>
        </p:grpSpPr>
        <p:sp>
          <p:nvSpPr>
            <p:cNvPr id="25" name="TextBox 24">
              <a:extLst>
                <a:ext uri="{FF2B5EF4-FFF2-40B4-BE49-F238E27FC236}">
                  <a16:creationId xmlns:a16="http://schemas.microsoft.com/office/drawing/2014/main" id="{72B0F000-F60C-5379-4D46-B58F751EA7EA}"/>
                </a:ext>
              </a:extLst>
            </p:cNvPr>
            <p:cNvSpPr txBox="1"/>
            <p:nvPr/>
          </p:nvSpPr>
          <p:spPr>
            <a:xfrm>
              <a:off x="3678918" y="6073457"/>
              <a:ext cx="7119516" cy="461665"/>
            </a:xfrm>
            <a:prstGeom prst="rect">
              <a:avLst/>
            </a:prstGeom>
            <a:noFill/>
          </p:spPr>
          <p:txBody>
            <a:bodyPr wrap="square">
              <a:spAutoFit/>
            </a:bodyPr>
            <a:lstStyle/>
            <a:p>
              <a:pPr algn="ctr"/>
              <a:r>
                <a:rPr lang="en-US" sz="2400" b="1" dirty="0" err="1">
                  <a:solidFill>
                    <a:srgbClr val="0432FF"/>
                  </a:solidFill>
                  <a:effectLst/>
                  <a:latin typeface="Times New Roman" panose="02020603050405020304" pitchFamily="18" charset="0"/>
                  <a:ea typeface="Times New Roman" panose="02020603050405020304" pitchFamily="18" charset="0"/>
                </a:rPr>
                <a:t>Đào</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tạo</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lao</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động</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chất</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lượng</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cao</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cho</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các</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vùng</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khác</a:t>
              </a:r>
              <a:endParaRPr lang="en-VN" sz="2400" b="1" dirty="0">
                <a:solidFill>
                  <a:srgbClr val="0432FF"/>
                </a:solidFill>
                <a:effectLst/>
                <a:latin typeface="Times New Roman" panose="02020603050405020304" pitchFamily="18" charset="0"/>
                <a:ea typeface="Times New Roman" panose="02020603050405020304" pitchFamily="18" charset="0"/>
              </a:endParaRPr>
            </a:p>
          </p:txBody>
        </p:sp>
        <p:pic>
          <p:nvPicPr>
            <p:cNvPr id="26" name="Picture 2" descr="Điểm chuẩn Trường Đại học Bách khoa - ĐHQG TPHCM năm 2023">
              <a:extLst>
                <a:ext uri="{FF2B5EF4-FFF2-40B4-BE49-F238E27FC236}">
                  <a16:creationId xmlns:a16="http://schemas.microsoft.com/office/drawing/2014/main" id="{C01B98AB-C95A-A624-3EB5-8314AFF5B2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4130" y="1130300"/>
              <a:ext cx="6208745" cy="49159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9312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xit" presetSubtype="10" fill="hold" nodeType="clickEffect">
                                  <p:stCondLst>
                                    <p:cond delay="0"/>
                                  </p:stCondLst>
                                  <p:childTnLst>
                                    <p:animEffect transition="out" filter="randombar(horizontal)">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par>
                                <p:cTn id="21" presetID="21" presetClass="entr" presetSubtype="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heel(1)">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xit" presetSubtype="21" fill="hold" nodeType="clickEffect">
                                  <p:stCondLst>
                                    <p:cond delay="0"/>
                                  </p:stCondLst>
                                  <p:childTnLst>
                                    <p:animEffect transition="out" filter="barn(inVertical)">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2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xit" presetSubtype="1" fill="hold" nodeType="clickEffect">
                                  <p:stCondLst>
                                    <p:cond delay="0"/>
                                  </p:stCondLst>
                                  <p:childTnLst>
                                    <p:animEffect transition="out" filter="wheel(1)">
                                      <p:cBhvr>
                                        <p:cTn id="35" dur="500"/>
                                        <p:tgtEl>
                                          <p:spTgt spid="17"/>
                                        </p:tgtEl>
                                      </p:cBhvr>
                                    </p:animEffect>
                                    <p:set>
                                      <p:cBhvr>
                                        <p:cTn id="36" dur="1" fill="hold">
                                          <p:stCondLst>
                                            <p:cond delay="499"/>
                                          </p:stCondLst>
                                        </p:cTn>
                                        <p:tgtEl>
                                          <p:spTgt spid="17"/>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16" presetClass="entr" presetSubtype="21"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3101C-CDB3-8DC1-2D89-749A6FE7120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F7173DB-5088-127E-DD82-16BFB7F9544B}"/>
              </a:ext>
            </a:extLst>
          </p:cNvPr>
          <p:cNvSpPr txBox="1"/>
          <p:nvPr/>
        </p:nvSpPr>
        <p:spPr>
          <a:xfrm>
            <a:off x="1637572" y="21258"/>
            <a:ext cx="7523053" cy="523220"/>
          </a:xfrm>
          <a:prstGeom prst="rect">
            <a:avLst/>
          </a:prstGeom>
          <a:noFill/>
        </p:spPr>
        <p:txBody>
          <a:bodyPr wrap="square">
            <a:spAutoFit/>
          </a:bodyPr>
          <a:lstStyle/>
          <a:p>
            <a:r>
              <a:rPr lang="pl-PL" sz="2400" b="1" dirty="0">
                <a:effectLst/>
                <a:latin typeface="Times New Roman" panose="02020603050405020304" pitchFamily="18" charset="0"/>
                <a:ea typeface="Times New Roman" panose="02020603050405020304" pitchFamily="18" charset="0"/>
              </a:rPr>
              <a:t>Tiết </a:t>
            </a:r>
            <a:r>
              <a:rPr lang="en-US" sz="2400" b="1" dirty="0">
                <a:effectLst/>
                <a:latin typeface="Times New Roman" panose="02020603050405020304" pitchFamily="18" charset="0"/>
                <a:ea typeface="Times New Roman" panose="02020603050405020304" pitchFamily="18" charset="0"/>
              </a:rPr>
              <a:t>38,</a:t>
            </a:r>
            <a:r>
              <a:rPr lang="en-US" sz="2400" b="1" dirty="0">
                <a:latin typeface="Times New Roman" panose="02020603050405020304" pitchFamily="18" charset="0"/>
                <a:ea typeface="Times New Roman" panose="02020603050405020304" pitchFamily="18" charset="0"/>
              </a:rPr>
              <a:t> </a:t>
            </a:r>
            <a:r>
              <a:rPr lang="en-US" sz="2400" b="1" dirty="0">
                <a:effectLst/>
                <a:latin typeface="Times New Roman" panose="02020603050405020304" pitchFamily="18" charset="0"/>
                <a:ea typeface="Times New Roman" panose="02020603050405020304" pitchFamily="18" charset="0"/>
              </a:rPr>
              <a:t>39, 40</a:t>
            </a:r>
            <a:r>
              <a:rPr lang="pl-PL" sz="2400" b="1" dirty="0">
                <a:effectLst/>
                <a:latin typeface="Times New Roman" panose="02020603050405020304" pitchFamily="18" charset="0"/>
                <a:ea typeface="Times New Roman" panose="02020603050405020304" pitchFamily="18" charset="0"/>
              </a:rPr>
              <a:t>       </a:t>
            </a:r>
            <a:r>
              <a:rPr lang="pl-PL" sz="2800" i="1" dirty="0">
                <a:effectLst/>
                <a:latin typeface="Times New Roman" panose="02020603050405020304" pitchFamily="18" charset="0"/>
                <a:ea typeface="Times New Roman" panose="02020603050405020304" pitchFamily="18" charset="0"/>
              </a:rPr>
              <a:t>Bài</a:t>
            </a:r>
            <a:r>
              <a:rPr lang="en-US" sz="2800" i="1" dirty="0">
                <a:effectLst/>
                <a:latin typeface="Times New Roman" panose="02020603050405020304" pitchFamily="18" charset="0"/>
                <a:ea typeface="Times New Roman" panose="02020603050405020304" pitchFamily="18" charset="0"/>
              </a:rPr>
              <a:t>19</a:t>
            </a:r>
            <a:r>
              <a:rPr lang="pl-PL" sz="2400" i="1" dirty="0">
                <a:effectLst/>
                <a:latin typeface="Times New Roman" panose="02020603050405020304" pitchFamily="18" charset="0"/>
                <a:ea typeface="Times New Roman" panose="02020603050405020304" pitchFamily="18" charset="0"/>
              </a:rPr>
              <a:t> </a:t>
            </a:r>
            <a:r>
              <a:rPr lang="vi-VN" sz="2400" i="1" dirty="0">
                <a:effectLst/>
                <a:latin typeface="Times New Roman" panose="02020603050405020304" pitchFamily="18" charset="0"/>
                <a:ea typeface="Times New Roman" panose="02020603050405020304" pitchFamily="18" charset="0"/>
              </a:rPr>
              <a:t> </a:t>
            </a:r>
            <a:r>
              <a:rPr lang="pl-PL" sz="2400" b="1" dirty="0">
                <a:solidFill>
                  <a:srgbClr val="FF0000"/>
                </a:solidFill>
                <a:effectLst/>
                <a:latin typeface="Times New Roman" panose="02020603050405020304" pitchFamily="18" charset="0"/>
                <a:ea typeface="Times New Roman" panose="02020603050405020304" pitchFamily="18" charset="0"/>
              </a:rPr>
              <a:t>VÙNG </a:t>
            </a:r>
            <a:r>
              <a:rPr lang="en-US" sz="2400" b="1" dirty="0">
                <a:solidFill>
                  <a:srgbClr val="FF0000"/>
                </a:solidFill>
                <a:latin typeface="Times New Roman" panose="02020603050405020304" pitchFamily="18" charset="0"/>
                <a:ea typeface="Times New Roman" panose="02020603050405020304" pitchFamily="18" charset="0"/>
              </a:rPr>
              <a:t>ĐÔNG NAM BỘ</a:t>
            </a:r>
            <a:endParaRPr lang="en-US" sz="2400" dirty="0">
              <a:solidFill>
                <a:srgbClr val="FF0000"/>
              </a:solidFill>
            </a:endParaRPr>
          </a:p>
        </p:txBody>
      </p:sp>
      <p:sp>
        <p:nvSpPr>
          <p:cNvPr id="3" name="TextBox 2">
            <a:extLst>
              <a:ext uri="{FF2B5EF4-FFF2-40B4-BE49-F238E27FC236}">
                <a16:creationId xmlns:a16="http://schemas.microsoft.com/office/drawing/2014/main" id="{BF8D67F8-4DCD-4D67-DE0F-9A10D3C84AC7}"/>
              </a:ext>
            </a:extLst>
          </p:cNvPr>
          <p:cNvSpPr txBox="1"/>
          <p:nvPr/>
        </p:nvSpPr>
        <p:spPr>
          <a:xfrm>
            <a:off x="138546" y="544478"/>
            <a:ext cx="6096000" cy="483017"/>
          </a:xfrm>
          <a:prstGeom prst="rect">
            <a:avLst/>
          </a:prstGeom>
          <a:noFill/>
        </p:spPr>
        <p:txBody>
          <a:bodyPr wrap="square">
            <a:spAutoFit/>
          </a:bodyPr>
          <a:lstStyle/>
          <a:p>
            <a:pPr algn="just">
              <a:lnSpc>
                <a:spcPct val="115000"/>
              </a:lnSpc>
              <a:spcAft>
                <a:spcPts val="800"/>
              </a:spcAft>
            </a:pP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Thành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phố</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Chí Minh</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91401568-7B69-7C26-C582-DAD68748F339}"/>
              </a:ext>
            </a:extLst>
          </p:cNvPr>
          <p:cNvPicPr>
            <a:picLocks noChangeAspect="1"/>
          </p:cNvPicPr>
          <p:nvPr/>
        </p:nvPicPr>
        <p:blipFill>
          <a:blip r:embed="rId2"/>
          <a:stretch>
            <a:fillRect/>
          </a:stretch>
        </p:blipFill>
        <p:spPr>
          <a:xfrm>
            <a:off x="6234546" y="438486"/>
            <a:ext cx="5957453" cy="6311541"/>
          </a:xfrm>
          <a:prstGeom prst="rect">
            <a:avLst/>
          </a:prstGeom>
        </p:spPr>
      </p:pic>
      <p:pic>
        <p:nvPicPr>
          <p:cNvPr id="6" name="Picture 5">
            <a:extLst>
              <a:ext uri="{FF2B5EF4-FFF2-40B4-BE49-F238E27FC236}">
                <a16:creationId xmlns:a16="http://schemas.microsoft.com/office/drawing/2014/main" id="{A1A90DA8-9ED6-2509-014C-AA12098A5397}"/>
              </a:ext>
            </a:extLst>
          </p:cNvPr>
          <p:cNvPicPr>
            <a:picLocks noChangeAspect="1"/>
          </p:cNvPicPr>
          <p:nvPr/>
        </p:nvPicPr>
        <p:blipFill>
          <a:blip r:embed="rId3"/>
          <a:stretch>
            <a:fillRect/>
          </a:stretch>
        </p:blipFill>
        <p:spPr>
          <a:xfrm>
            <a:off x="6134417" y="438487"/>
            <a:ext cx="6057583" cy="3320714"/>
          </a:xfrm>
          <a:prstGeom prst="rect">
            <a:avLst/>
          </a:prstGeom>
        </p:spPr>
      </p:pic>
      <p:pic>
        <p:nvPicPr>
          <p:cNvPr id="7" name="Picture 6">
            <a:extLst>
              <a:ext uri="{FF2B5EF4-FFF2-40B4-BE49-F238E27FC236}">
                <a16:creationId xmlns:a16="http://schemas.microsoft.com/office/drawing/2014/main" id="{9DCA8F46-63C8-95B8-8CD6-09C33F51C59D}"/>
              </a:ext>
            </a:extLst>
          </p:cNvPr>
          <p:cNvPicPr>
            <a:picLocks noChangeAspect="1"/>
          </p:cNvPicPr>
          <p:nvPr/>
        </p:nvPicPr>
        <p:blipFill>
          <a:blip r:embed="rId4"/>
          <a:srcRect l="2781" r="3227" b="3728"/>
          <a:stretch/>
        </p:blipFill>
        <p:spPr>
          <a:xfrm>
            <a:off x="6234545" y="3735931"/>
            <a:ext cx="5857325" cy="3078930"/>
          </a:xfrm>
          <a:prstGeom prst="rect">
            <a:avLst/>
          </a:prstGeom>
        </p:spPr>
      </p:pic>
      <p:sp>
        <p:nvSpPr>
          <p:cNvPr id="24" name="TextBox 23">
            <a:extLst>
              <a:ext uri="{FF2B5EF4-FFF2-40B4-BE49-F238E27FC236}">
                <a16:creationId xmlns:a16="http://schemas.microsoft.com/office/drawing/2014/main" id="{1EC0AE3E-80A6-9186-4BF8-CFC1EF796FBB}"/>
              </a:ext>
            </a:extLst>
          </p:cNvPr>
          <p:cNvSpPr txBox="1"/>
          <p:nvPr/>
        </p:nvSpPr>
        <p:spPr>
          <a:xfrm>
            <a:off x="88482" y="1080784"/>
            <a:ext cx="6096000" cy="3785652"/>
          </a:xfrm>
          <a:prstGeom prst="rect">
            <a:avLst/>
          </a:prstGeom>
          <a:noFill/>
        </p:spPr>
        <p:txBody>
          <a:bodyPr wrap="square">
            <a:spAutoFit/>
          </a:bodyPr>
          <a:lstStyle/>
          <a:p>
            <a:pPr algn="just"/>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L</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à đô thị đặc biệt,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lực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phía</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nam</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Đóng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góp</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20% GDP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48% GRDP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vùng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Đông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2021). </a:t>
            </a:r>
          </a:p>
          <a:p>
            <a:pPr algn="just"/>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dự</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án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vốn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tư</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trực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ngoài</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Thành phố Hồ Chí Minh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tàu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sức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hút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sức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tỏa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thúc đẩy phát triển kinh tế đối với vùng Đông nam Bộ, vùng kinh tế trọng điểm phía nam.</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741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C8A0A8-CF49-DAC9-EAA5-B08E91D06540}"/>
              </a:ext>
            </a:extLst>
          </p:cNvPr>
          <p:cNvSpPr txBox="1"/>
          <p:nvPr/>
        </p:nvSpPr>
        <p:spPr>
          <a:xfrm>
            <a:off x="3191163" y="175490"/>
            <a:ext cx="5809673" cy="523220"/>
          </a:xfrm>
          <a:prstGeom prst="rect">
            <a:avLst/>
          </a:prstGeom>
          <a:noFill/>
        </p:spPr>
        <p:txBody>
          <a:bodyPr wrap="square" rtlCol="0">
            <a:spAutoFit/>
          </a:bodyPr>
          <a:lstStyle/>
          <a:p>
            <a:r>
              <a:rPr lang="vi-VN" sz="2800" b="1" dirty="0">
                <a:solidFill>
                  <a:srgbClr val="FF0000"/>
                </a:solidFill>
                <a:latin typeface="Times New Roman" panose="02020603050405020304" pitchFamily="18" charset="0"/>
                <a:cs typeface="Times New Roman" panose="02020603050405020304" pitchFamily="18" charset="0"/>
              </a:rPr>
              <a:t>LUYỆN TẬP VÀ VẬN DỤNG: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TextBox 6">
            <a:extLst>
              <a:ext uri="{FF2B5EF4-FFF2-40B4-BE49-F238E27FC236}">
                <a16:creationId xmlns:a16="http://schemas.microsoft.com/office/drawing/2014/main" id="{37732146-EAD5-E5E4-F57E-0EE26F186E1F}"/>
              </a:ext>
            </a:extLst>
          </p:cNvPr>
          <p:cNvSpPr txBox="1">
            <a:spLocks noChangeArrowheads="1"/>
          </p:cNvSpPr>
          <p:nvPr/>
        </p:nvSpPr>
        <p:spPr bwMode="auto">
          <a:xfrm>
            <a:off x="280408" y="818783"/>
            <a:ext cx="114867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en-VN" sz="2400" b="1" dirty="0">
                <a:solidFill>
                  <a:srgbClr val="0432FF"/>
                </a:solidFill>
              </a:rPr>
              <a:t>1. Hãy </a:t>
            </a:r>
            <a:r>
              <a:rPr lang="en-US" sz="2400" b="1" dirty="0" err="1">
                <a:solidFill>
                  <a:srgbClr val="0432FF"/>
                </a:solidFill>
              </a:rPr>
              <a:t>sơ</a:t>
            </a:r>
            <a:r>
              <a:rPr lang="en-US" sz="2400" b="1" dirty="0">
                <a:solidFill>
                  <a:srgbClr val="0432FF"/>
                </a:solidFill>
              </a:rPr>
              <a:t> </a:t>
            </a:r>
            <a:r>
              <a:rPr lang="en-US" sz="2400" b="1" dirty="0" err="1">
                <a:solidFill>
                  <a:srgbClr val="0432FF"/>
                </a:solidFill>
              </a:rPr>
              <a:t>đồ</a:t>
            </a:r>
            <a:r>
              <a:rPr lang="en-US" sz="2400" b="1" dirty="0">
                <a:solidFill>
                  <a:srgbClr val="0432FF"/>
                </a:solidFill>
              </a:rPr>
              <a:t> </a:t>
            </a:r>
            <a:r>
              <a:rPr lang="en-US" sz="2400" b="1" dirty="0" err="1">
                <a:solidFill>
                  <a:srgbClr val="0432FF"/>
                </a:solidFill>
              </a:rPr>
              <a:t>hóa</a:t>
            </a:r>
            <a:r>
              <a:rPr lang="en-US" sz="2400" b="1" dirty="0">
                <a:solidFill>
                  <a:srgbClr val="0432FF"/>
                </a:solidFill>
              </a:rPr>
              <a:t> </a:t>
            </a:r>
            <a:r>
              <a:rPr lang="en-US" sz="2400" b="1" dirty="0" err="1">
                <a:solidFill>
                  <a:srgbClr val="0432FF"/>
                </a:solidFill>
              </a:rPr>
              <a:t>các</a:t>
            </a:r>
            <a:r>
              <a:rPr lang="en-US" sz="2400" b="1" dirty="0">
                <a:solidFill>
                  <a:srgbClr val="0432FF"/>
                </a:solidFill>
              </a:rPr>
              <a:t> </a:t>
            </a:r>
            <a:r>
              <a:rPr lang="en-US" sz="2400" b="1" dirty="0" err="1">
                <a:solidFill>
                  <a:srgbClr val="0432FF"/>
                </a:solidFill>
              </a:rPr>
              <a:t>thế</a:t>
            </a:r>
            <a:r>
              <a:rPr lang="en-US" sz="2400" b="1" dirty="0">
                <a:solidFill>
                  <a:srgbClr val="0432FF"/>
                </a:solidFill>
              </a:rPr>
              <a:t> </a:t>
            </a:r>
            <a:r>
              <a:rPr lang="en-US" sz="2400" b="1" dirty="0" err="1">
                <a:solidFill>
                  <a:srgbClr val="0432FF"/>
                </a:solidFill>
              </a:rPr>
              <a:t>mạnh</a:t>
            </a:r>
            <a:r>
              <a:rPr lang="en-US" sz="2400" b="1" dirty="0">
                <a:solidFill>
                  <a:srgbClr val="0432FF"/>
                </a:solidFill>
              </a:rPr>
              <a:t> </a:t>
            </a:r>
            <a:r>
              <a:rPr lang="en-US" sz="2400" b="1" dirty="0" err="1">
                <a:solidFill>
                  <a:srgbClr val="0432FF"/>
                </a:solidFill>
              </a:rPr>
              <a:t>về</a:t>
            </a:r>
            <a:r>
              <a:rPr lang="en-US" sz="2400" b="1" dirty="0">
                <a:solidFill>
                  <a:srgbClr val="0432FF"/>
                </a:solidFill>
              </a:rPr>
              <a:t> </a:t>
            </a:r>
            <a:r>
              <a:rPr lang="en-US" sz="2400" b="1" dirty="0" err="1">
                <a:solidFill>
                  <a:srgbClr val="0432FF"/>
                </a:solidFill>
              </a:rPr>
              <a:t>điều</a:t>
            </a:r>
            <a:r>
              <a:rPr lang="en-US" sz="2400" b="1" dirty="0">
                <a:solidFill>
                  <a:srgbClr val="0432FF"/>
                </a:solidFill>
              </a:rPr>
              <a:t> </a:t>
            </a:r>
            <a:r>
              <a:rPr lang="en-US" sz="2400" b="1" dirty="0" err="1">
                <a:solidFill>
                  <a:srgbClr val="0432FF"/>
                </a:solidFill>
              </a:rPr>
              <a:t>kiện</a:t>
            </a:r>
            <a:r>
              <a:rPr lang="en-US" sz="2400" b="1" dirty="0">
                <a:solidFill>
                  <a:srgbClr val="0432FF"/>
                </a:solidFill>
              </a:rPr>
              <a:t> </a:t>
            </a:r>
            <a:r>
              <a:rPr lang="en-US" sz="2400" b="1" dirty="0" err="1">
                <a:solidFill>
                  <a:srgbClr val="0432FF"/>
                </a:solidFill>
              </a:rPr>
              <a:t>tự</a:t>
            </a:r>
            <a:r>
              <a:rPr lang="en-US" sz="2400" b="1" dirty="0">
                <a:solidFill>
                  <a:srgbClr val="0432FF"/>
                </a:solidFill>
              </a:rPr>
              <a:t> </a:t>
            </a:r>
            <a:r>
              <a:rPr lang="en-US" sz="2400" b="1" dirty="0" err="1">
                <a:solidFill>
                  <a:srgbClr val="0432FF"/>
                </a:solidFill>
              </a:rPr>
              <a:t>nhiên</a:t>
            </a:r>
            <a:r>
              <a:rPr lang="en-US" sz="2400" b="1" dirty="0">
                <a:solidFill>
                  <a:srgbClr val="0432FF"/>
                </a:solidFill>
              </a:rPr>
              <a:t> </a:t>
            </a:r>
            <a:r>
              <a:rPr lang="en-US" sz="2400" b="1" dirty="0" err="1">
                <a:solidFill>
                  <a:srgbClr val="0432FF"/>
                </a:solidFill>
              </a:rPr>
              <a:t>và</a:t>
            </a:r>
            <a:r>
              <a:rPr lang="en-US" sz="2400" b="1" dirty="0">
                <a:solidFill>
                  <a:srgbClr val="0432FF"/>
                </a:solidFill>
              </a:rPr>
              <a:t> </a:t>
            </a:r>
            <a:r>
              <a:rPr lang="en-US" sz="2400" b="1" dirty="0" err="1">
                <a:solidFill>
                  <a:srgbClr val="0432FF"/>
                </a:solidFill>
              </a:rPr>
              <a:t>tài</a:t>
            </a:r>
            <a:r>
              <a:rPr lang="en-US" sz="2400" b="1" dirty="0">
                <a:solidFill>
                  <a:srgbClr val="0432FF"/>
                </a:solidFill>
              </a:rPr>
              <a:t> </a:t>
            </a:r>
            <a:r>
              <a:rPr lang="en-US" sz="2400" b="1" dirty="0" err="1">
                <a:solidFill>
                  <a:srgbClr val="0432FF"/>
                </a:solidFill>
              </a:rPr>
              <a:t>nguyên</a:t>
            </a:r>
            <a:r>
              <a:rPr lang="en-US" sz="2400" b="1" dirty="0">
                <a:solidFill>
                  <a:srgbClr val="0432FF"/>
                </a:solidFill>
              </a:rPr>
              <a:t> </a:t>
            </a:r>
            <a:r>
              <a:rPr lang="en-US" sz="2400" b="1" dirty="0" err="1">
                <a:solidFill>
                  <a:srgbClr val="0432FF"/>
                </a:solidFill>
              </a:rPr>
              <a:t>thiên</a:t>
            </a:r>
            <a:r>
              <a:rPr lang="en-US" sz="2400" b="1" dirty="0">
                <a:solidFill>
                  <a:srgbClr val="0432FF"/>
                </a:solidFill>
              </a:rPr>
              <a:t> </a:t>
            </a:r>
            <a:r>
              <a:rPr lang="en-US" sz="2400" b="1" dirty="0" err="1">
                <a:solidFill>
                  <a:srgbClr val="0432FF"/>
                </a:solidFill>
              </a:rPr>
              <a:t>nhiên</a:t>
            </a:r>
            <a:r>
              <a:rPr lang="en-US" sz="2400" b="1" dirty="0">
                <a:solidFill>
                  <a:srgbClr val="0432FF"/>
                </a:solidFill>
              </a:rPr>
              <a:t> </a:t>
            </a:r>
            <a:r>
              <a:rPr lang="en-US" sz="2400" b="1" dirty="0" err="1">
                <a:solidFill>
                  <a:srgbClr val="0432FF"/>
                </a:solidFill>
              </a:rPr>
              <a:t>đối</a:t>
            </a:r>
            <a:r>
              <a:rPr lang="en-US" sz="2400" b="1" dirty="0">
                <a:solidFill>
                  <a:srgbClr val="0432FF"/>
                </a:solidFill>
              </a:rPr>
              <a:t> </a:t>
            </a:r>
            <a:r>
              <a:rPr lang="en-US" sz="2400" b="1" dirty="0" err="1">
                <a:solidFill>
                  <a:srgbClr val="0432FF"/>
                </a:solidFill>
              </a:rPr>
              <a:t>với</a:t>
            </a:r>
            <a:r>
              <a:rPr lang="en-US" sz="2400" b="1" dirty="0">
                <a:solidFill>
                  <a:srgbClr val="0432FF"/>
                </a:solidFill>
              </a:rPr>
              <a:t> </a:t>
            </a:r>
            <a:r>
              <a:rPr lang="en-US" sz="2400" b="1" dirty="0" err="1">
                <a:solidFill>
                  <a:srgbClr val="0432FF"/>
                </a:solidFill>
              </a:rPr>
              <a:t>phát</a:t>
            </a:r>
            <a:r>
              <a:rPr lang="en-US" sz="2400" b="1" dirty="0">
                <a:solidFill>
                  <a:srgbClr val="0432FF"/>
                </a:solidFill>
              </a:rPr>
              <a:t> </a:t>
            </a:r>
            <a:r>
              <a:rPr lang="en-US" sz="2400" b="1" dirty="0" err="1">
                <a:solidFill>
                  <a:srgbClr val="0432FF"/>
                </a:solidFill>
              </a:rPr>
              <a:t>triển</a:t>
            </a:r>
            <a:r>
              <a:rPr lang="en-US" sz="2400" b="1" dirty="0">
                <a:solidFill>
                  <a:srgbClr val="0432FF"/>
                </a:solidFill>
              </a:rPr>
              <a:t> </a:t>
            </a:r>
            <a:r>
              <a:rPr lang="en-US" sz="2400" b="1" dirty="0" err="1">
                <a:solidFill>
                  <a:srgbClr val="0432FF"/>
                </a:solidFill>
              </a:rPr>
              <a:t>kinh</a:t>
            </a:r>
            <a:r>
              <a:rPr lang="en-US" sz="2400" b="1" dirty="0">
                <a:solidFill>
                  <a:srgbClr val="0432FF"/>
                </a:solidFill>
              </a:rPr>
              <a:t> </a:t>
            </a:r>
            <a:r>
              <a:rPr lang="en-US" sz="2400" b="1" dirty="0" err="1">
                <a:solidFill>
                  <a:srgbClr val="0432FF"/>
                </a:solidFill>
              </a:rPr>
              <a:t>tế</a:t>
            </a:r>
            <a:r>
              <a:rPr lang="en-US" sz="2400" b="1" dirty="0">
                <a:solidFill>
                  <a:srgbClr val="0432FF"/>
                </a:solidFill>
              </a:rPr>
              <a:t> </a:t>
            </a:r>
            <a:r>
              <a:rPr lang="en-US" sz="2400" b="1" dirty="0" err="1">
                <a:solidFill>
                  <a:srgbClr val="0432FF"/>
                </a:solidFill>
              </a:rPr>
              <a:t>của</a:t>
            </a:r>
            <a:r>
              <a:rPr lang="en-US" sz="2400" b="1" dirty="0">
                <a:solidFill>
                  <a:srgbClr val="0432FF"/>
                </a:solidFill>
              </a:rPr>
              <a:t> </a:t>
            </a:r>
            <a:r>
              <a:rPr lang="en-US" sz="2400" b="1" dirty="0" err="1">
                <a:solidFill>
                  <a:srgbClr val="0432FF"/>
                </a:solidFill>
              </a:rPr>
              <a:t>vùng</a:t>
            </a:r>
            <a:r>
              <a:rPr lang="en-US" sz="2400" b="1" dirty="0">
                <a:solidFill>
                  <a:srgbClr val="0432FF"/>
                </a:solidFill>
              </a:rPr>
              <a:t> </a:t>
            </a:r>
            <a:r>
              <a:rPr lang="en-US" sz="2400" b="1" dirty="0" err="1">
                <a:solidFill>
                  <a:srgbClr val="0432FF"/>
                </a:solidFill>
              </a:rPr>
              <a:t>Đông</a:t>
            </a:r>
            <a:r>
              <a:rPr lang="en-US" sz="2400" b="1" dirty="0">
                <a:solidFill>
                  <a:srgbClr val="0432FF"/>
                </a:solidFill>
              </a:rPr>
              <a:t> Nam </a:t>
            </a:r>
            <a:r>
              <a:rPr lang="en-US" sz="2400" b="1" dirty="0" err="1">
                <a:solidFill>
                  <a:srgbClr val="0432FF"/>
                </a:solidFill>
              </a:rPr>
              <a:t>Bộ</a:t>
            </a:r>
            <a:endParaRPr lang="en-VN" sz="2400" b="1" dirty="0">
              <a:solidFill>
                <a:srgbClr val="0432FF"/>
              </a:solidFill>
            </a:endParaRPr>
          </a:p>
        </p:txBody>
      </p:sp>
    </p:spTree>
    <p:extLst>
      <p:ext uri="{BB962C8B-B14F-4D97-AF65-F5344CB8AC3E}">
        <p14:creationId xmlns:p14="http://schemas.microsoft.com/office/powerpoint/2010/main" val="404803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FAEFBB-2595-193E-C95D-77E73DB76C31}"/>
              </a:ext>
            </a:extLst>
          </p:cNvPr>
          <p:cNvSpPr txBox="1"/>
          <p:nvPr/>
        </p:nvSpPr>
        <p:spPr>
          <a:xfrm>
            <a:off x="64769" y="1039341"/>
            <a:ext cx="1894522" cy="4662815"/>
          </a:xfrm>
          <a:prstGeom prst="rect">
            <a:avLst/>
          </a:prstGeom>
          <a:noFill/>
          <a:ln w="28575">
            <a:solidFill>
              <a:srgbClr val="0432FF"/>
            </a:solidFill>
          </a:ln>
        </p:spPr>
        <p:txBody>
          <a:bodyPr wrap="square">
            <a:spAutoFit/>
          </a:bodyPr>
          <a:lstStyle/>
          <a:p>
            <a:pPr algn="ctr"/>
            <a:r>
              <a:rPr lang="en-US" sz="27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7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ác</a:t>
            </a:r>
            <a:r>
              <a:rPr lang="en-US" sz="27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7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7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7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7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7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7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7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7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7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7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7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7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7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7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7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7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7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7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7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7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27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7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VN" sz="2700" b="1" dirty="0">
                <a:solidFill>
                  <a:srgbClr val="FF0000"/>
                </a:solidFill>
                <a:effectLst/>
                <a:latin typeface="Times New Roman" panose="02020603050405020304" pitchFamily="18" charset="0"/>
                <a:cs typeface="Times New Roman" panose="02020603050405020304" pitchFamily="18" charset="0"/>
              </a:rPr>
              <a:t> </a:t>
            </a:r>
            <a:endParaRPr lang="en-VN" sz="2700" b="1" dirty="0">
              <a:solidFill>
                <a:srgbClr val="FF0000"/>
              </a:solidFill>
              <a:latin typeface="Times New Roman" panose="02020603050405020304" pitchFamily="18" charset="0"/>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6BE3AE04-9D80-0FC2-7553-D2F2274939FB}"/>
              </a:ext>
            </a:extLst>
          </p:cNvPr>
          <p:cNvCxnSpPr>
            <a:cxnSpLocks/>
            <a:stCxn id="5" idx="3"/>
            <a:endCxn id="10" idx="1"/>
          </p:cNvCxnSpPr>
          <p:nvPr/>
        </p:nvCxnSpPr>
        <p:spPr>
          <a:xfrm flipV="1">
            <a:off x="1959291" y="674741"/>
            <a:ext cx="558641" cy="2696008"/>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54BECCA-DC46-DBDA-8FE0-DBB2D7386E92}"/>
              </a:ext>
            </a:extLst>
          </p:cNvPr>
          <p:cNvSpPr txBox="1"/>
          <p:nvPr/>
        </p:nvSpPr>
        <p:spPr>
          <a:xfrm>
            <a:off x="2517932" y="243854"/>
            <a:ext cx="1375887" cy="861774"/>
          </a:xfrm>
          <a:prstGeom prst="rect">
            <a:avLst/>
          </a:prstGeom>
          <a:noFill/>
          <a:ln w="28575">
            <a:solidFill>
              <a:srgbClr val="0432FF"/>
            </a:solidFill>
          </a:ln>
        </p:spPr>
        <p:txBody>
          <a:bodyPr wrap="square">
            <a:spAutoFit/>
          </a:bodyPr>
          <a:lstStyle/>
          <a:p>
            <a:pPr algn="ctr"/>
            <a:r>
              <a:rPr lang="en-VN" sz="25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Địa hình và đất</a:t>
            </a:r>
            <a:r>
              <a:rPr lang="en-VN" sz="2500" b="1" dirty="0">
                <a:solidFill>
                  <a:srgbClr val="0000FF"/>
                </a:solidFill>
                <a:effectLst/>
                <a:latin typeface="Times New Roman" panose="02020603050405020304" pitchFamily="18" charset="0"/>
                <a:cs typeface="Times New Roman" panose="02020603050405020304" pitchFamily="18" charset="0"/>
              </a:rPr>
              <a:t> </a:t>
            </a:r>
            <a:endParaRPr lang="en-VN" sz="2500" b="1" dirty="0">
              <a:solidFill>
                <a:srgbClr val="0000FF"/>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E98C1AB8-FD98-A08B-23F5-EE5C0AA15C06}"/>
              </a:ext>
            </a:extLst>
          </p:cNvPr>
          <p:cNvSpPr txBox="1"/>
          <p:nvPr/>
        </p:nvSpPr>
        <p:spPr>
          <a:xfrm>
            <a:off x="2537459" y="1462625"/>
            <a:ext cx="1289685" cy="477054"/>
          </a:xfrm>
          <a:prstGeom prst="rect">
            <a:avLst/>
          </a:prstGeom>
          <a:noFill/>
          <a:ln w="28575">
            <a:solidFill>
              <a:srgbClr val="0432FF"/>
            </a:solidFill>
          </a:ln>
        </p:spPr>
        <p:txBody>
          <a:bodyPr wrap="square">
            <a:spAutoFit/>
          </a:bodyPr>
          <a:lstStyle/>
          <a:p>
            <a:pPr algn="ctr"/>
            <a:r>
              <a:rPr lang="en-VN" sz="25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Khí hậu</a:t>
            </a:r>
            <a:endParaRPr lang="en-VN" sz="2500" b="1" dirty="0">
              <a:solidFill>
                <a:srgbClr val="0000FF"/>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3238A49-CE78-54C6-D973-9597752FB778}"/>
              </a:ext>
            </a:extLst>
          </p:cNvPr>
          <p:cNvSpPr txBox="1"/>
          <p:nvPr/>
        </p:nvSpPr>
        <p:spPr>
          <a:xfrm>
            <a:off x="2548889" y="2416687"/>
            <a:ext cx="1095375" cy="477054"/>
          </a:xfrm>
          <a:prstGeom prst="rect">
            <a:avLst/>
          </a:prstGeom>
          <a:noFill/>
          <a:ln w="28575">
            <a:solidFill>
              <a:srgbClr val="0432FF"/>
            </a:solidFill>
          </a:ln>
        </p:spPr>
        <p:txBody>
          <a:bodyPr wrap="square">
            <a:spAutoFit/>
          </a:bodyPr>
          <a:lstStyle/>
          <a:p>
            <a:pPr algn="ctr"/>
            <a:r>
              <a:rPr lang="en-VN" sz="25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endParaRPr lang="en-VN" sz="2500" b="1" dirty="0">
              <a:solidFill>
                <a:srgbClr val="0000FF"/>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3DB9EBED-EF65-EAF7-345B-A65E74AD3216}"/>
              </a:ext>
            </a:extLst>
          </p:cNvPr>
          <p:cNvSpPr txBox="1"/>
          <p:nvPr/>
        </p:nvSpPr>
        <p:spPr>
          <a:xfrm>
            <a:off x="2554604" y="3370748"/>
            <a:ext cx="1289686" cy="861774"/>
          </a:xfrm>
          <a:prstGeom prst="rect">
            <a:avLst/>
          </a:prstGeom>
          <a:noFill/>
          <a:ln w="28575">
            <a:solidFill>
              <a:srgbClr val="0432FF"/>
            </a:solidFill>
          </a:ln>
        </p:spPr>
        <p:txBody>
          <a:bodyPr wrap="square">
            <a:spAutoFit/>
          </a:bodyPr>
          <a:lstStyle/>
          <a:p>
            <a:pPr algn="ctr"/>
            <a:r>
              <a:rPr lang="en-VN" sz="25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Khoáng sản</a:t>
            </a:r>
            <a:endParaRPr lang="en-VN" sz="2500" b="1" dirty="0">
              <a:solidFill>
                <a:srgbClr val="0000FF"/>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B7BD75C8-792A-F023-E7CA-7858D291A467}"/>
              </a:ext>
            </a:extLst>
          </p:cNvPr>
          <p:cNvSpPr txBox="1"/>
          <p:nvPr/>
        </p:nvSpPr>
        <p:spPr>
          <a:xfrm>
            <a:off x="2700574" y="4840158"/>
            <a:ext cx="1010602" cy="477054"/>
          </a:xfrm>
          <a:prstGeom prst="rect">
            <a:avLst/>
          </a:prstGeom>
          <a:noFill/>
          <a:ln w="28575">
            <a:solidFill>
              <a:srgbClr val="0432FF"/>
            </a:solidFill>
          </a:ln>
        </p:spPr>
        <p:txBody>
          <a:bodyPr wrap="square">
            <a:spAutoFit/>
          </a:bodyPr>
          <a:lstStyle/>
          <a:p>
            <a:pPr algn="ctr"/>
            <a:r>
              <a:rPr lang="en-VN" sz="25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endParaRPr lang="en-VN" sz="2500" b="1" dirty="0">
              <a:solidFill>
                <a:srgbClr val="0000FF"/>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E81909B8-F2C3-3D39-C86E-F901B0F4DCD5}"/>
              </a:ext>
            </a:extLst>
          </p:cNvPr>
          <p:cNvSpPr txBox="1"/>
          <p:nvPr/>
        </p:nvSpPr>
        <p:spPr>
          <a:xfrm>
            <a:off x="2623660" y="5702156"/>
            <a:ext cx="1020604" cy="861774"/>
          </a:xfrm>
          <a:prstGeom prst="rect">
            <a:avLst/>
          </a:prstGeom>
          <a:noFill/>
          <a:ln w="28575">
            <a:solidFill>
              <a:srgbClr val="0432FF"/>
            </a:solidFill>
          </a:ln>
        </p:spPr>
        <p:txBody>
          <a:bodyPr wrap="square">
            <a:spAutoFit/>
          </a:bodyPr>
          <a:lstStyle/>
          <a:p>
            <a:pPr algn="ctr"/>
            <a:r>
              <a:rPr lang="en-VN" sz="25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Biển, đảo</a:t>
            </a:r>
            <a:endParaRPr lang="en-VN" sz="2500" b="1" dirty="0">
              <a:solidFill>
                <a:srgbClr val="0000FF"/>
              </a:solidFill>
              <a:latin typeface="Times New Roman" panose="02020603050405020304" pitchFamily="18" charset="0"/>
              <a:cs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id="{88F4F6D9-014B-6C4F-30BC-594F10E98165}"/>
              </a:ext>
            </a:extLst>
          </p:cNvPr>
          <p:cNvCxnSpPr>
            <a:cxnSpLocks/>
            <a:stCxn id="5" idx="3"/>
            <a:endCxn id="15" idx="1"/>
          </p:cNvCxnSpPr>
          <p:nvPr/>
        </p:nvCxnSpPr>
        <p:spPr>
          <a:xfrm flipV="1">
            <a:off x="1959291" y="1701152"/>
            <a:ext cx="578168" cy="1669597"/>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E0AA911-B63B-F69E-1691-EABB93C944DE}"/>
              </a:ext>
            </a:extLst>
          </p:cNvPr>
          <p:cNvCxnSpPr>
            <a:cxnSpLocks/>
            <a:stCxn id="5" idx="3"/>
            <a:endCxn id="16" idx="1"/>
          </p:cNvCxnSpPr>
          <p:nvPr/>
        </p:nvCxnSpPr>
        <p:spPr>
          <a:xfrm flipV="1">
            <a:off x="1959291" y="2655214"/>
            <a:ext cx="589598" cy="715535"/>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EEFD425-D55D-9288-02D2-82C17ECA4CB8}"/>
              </a:ext>
            </a:extLst>
          </p:cNvPr>
          <p:cNvCxnSpPr>
            <a:cxnSpLocks/>
            <a:stCxn id="5" idx="3"/>
            <a:endCxn id="17" idx="1"/>
          </p:cNvCxnSpPr>
          <p:nvPr/>
        </p:nvCxnSpPr>
        <p:spPr>
          <a:xfrm>
            <a:off x="1959291" y="3370749"/>
            <a:ext cx="595313" cy="430886"/>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6EEE1EB-EE9A-7708-364E-1C6D0661A33C}"/>
              </a:ext>
            </a:extLst>
          </p:cNvPr>
          <p:cNvCxnSpPr>
            <a:cxnSpLocks/>
            <a:stCxn id="5" idx="3"/>
            <a:endCxn id="18" idx="1"/>
          </p:cNvCxnSpPr>
          <p:nvPr/>
        </p:nvCxnSpPr>
        <p:spPr>
          <a:xfrm>
            <a:off x="1959291" y="3370749"/>
            <a:ext cx="741283" cy="1707936"/>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CA0C3F2-4C47-EE3D-4BE2-BF5B5367DABC}"/>
              </a:ext>
            </a:extLst>
          </p:cNvPr>
          <p:cNvCxnSpPr>
            <a:cxnSpLocks/>
            <a:stCxn id="5" idx="3"/>
            <a:endCxn id="19" idx="1"/>
          </p:cNvCxnSpPr>
          <p:nvPr/>
        </p:nvCxnSpPr>
        <p:spPr>
          <a:xfrm>
            <a:off x="1959291" y="3370749"/>
            <a:ext cx="664369" cy="2762294"/>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75006355-9DC4-A991-96F2-93E76835C4D3}"/>
              </a:ext>
            </a:extLst>
          </p:cNvPr>
          <p:cNvSpPr txBox="1"/>
          <p:nvPr/>
        </p:nvSpPr>
        <p:spPr>
          <a:xfrm>
            <a:off x="4297680" y="77920"/>
            <a:ext cx="7703819" cy="1246495"/>
          </a:xfrm>
          <a:prstGeom prst="rect">
            <a:avLst/>
          </a:prstGeom>
          <a:noFill/>
          <a:ln w="28575">
            <a:solidFill>
              <a:srgbClr val="0432FF"/>
            </a:solidFill>
          </a:ln>
        </p:spPr>
        <p:txBody>
          <a:bodyPr wrap="square">
            <a:spAutoFit/>
          </a:bodyPr>
          <a:lstStyle/>
          <a:p>
            <a:pPr algn="just"/>
            <a:r>
              <a:rPr lang="en-VN" sz="2500" b="1" dirty="0">
                <a:solidFill>
                  <a:srgbClr val="0000FF"/>
                </a:solidFill>
                <a:effectLst/>
                <a:latin typeface="Times New Roman" panose="02020603050405020304" pitchFamily="18" charset="0"/>
                <a:ea typeface="Times New Roman" panose="02020603050405020304" pitchFamily="18" charset="0"/>
              </a:rPr>
              <a:t>Là vùng bán bình nguyên, địa hình tương đối bằng phẳng. Đất đỏ badan, đất feralit, đất xám phù sa cổ, đất phù sa </a:t>
            </a:r>
          </a:p>
        </p:txBody>
      </p:sp>
      <p:sp>
        <p:nvSpPr>
          <p:cNvPr id="39" name="TextBox 38">
            <a:extLst>
              <a:ext uri="{FF2B5EF4-FFF2-40B4-BE49-F238E27FC236}">
                <a16:creationId xmlns:a16="http://schemas.microsoft.com/office/drawing/2014/main" id="{6B4FA15B-2B34-98A7-D62A-A40BB2551A0B}"/>
              </a:ext>
            </a:extLst>
          </p:cNvPr>
          <p:cNvSpPr txBox="1"/>
          <p:nvPr/>
        </p:nvSpPr>
        <p:spPr>
          <a:xfrm>
            <a:off x="4294821" y="1408719"/>
            <a:ext cx="7829551" cy="861774"/>
          </a:xfrm>
          <a:prstGeom prst="rect">
            <a:avLst/>
          </a:prstGeom>
          <a:noFill/>
          <a:ln w="28575">
            <a:solidFill>
              <a:srgbClr val="0432FF"/>
            </a:solidFill>
          </a:ln>
        </p:spPr>
        <p:txBody>
          <a:bodyPr wrap="square">
            <a:spAutoFit/>
          </a:bodyPr>
          <a:lstStyle/>
          <a:p>
            <a:pPr algn="just"/>
            <a:r>
              <a:rPr lang="en-VN" sz="2500" b="1" dirty="0">
                <a:solidFill>
                  <a:srgbClr val="0000FF"/>
                </a:solidFill>
                <a:effectLst/>
                <a:latin typeface="Times New Roman" panose="02020603050405020304" pitchFamily="18" charset="0"/>
                <a:ea typeface="Times New Roman" panose="02020603050405020304" pitchFamily="18" charset="0"/>
              </a:rPr>
              <a:t>Cận xích đạo gió mùa, có mùa mưa và mùa khô rõ rệt, nền nhiệt độ cao và nóng quanh năm, ít thiên tai </a:t>
            </a:r>
          </a:p>
        </p:txBody>
      </p:sp>
      <p:cxnSp>
        <p:nvCxnSpPr>
          <p:cNvPr id="40" name="Straight Arrow Connector 39">
            <a:extLst>
              <a:ext uri="{FF2B5EF4-FFF2-40B4-BE49-F238E27FC236}">
                <a16:creationId xmlns:a16="http://schemas.microsoft.com/office/drawing/2014/main" id="{5D0D3DEC-AA04-B72C-80FA-783CEBB3133C}"/>
              </a:ext>
            </a:extLst>
          </p:cNvPr>
          <p:cNvCxnSpPr>
            <a:cxnSpLocks/>
          </p:cNvCxnSpPr>
          <p:nvPr/>
        </p:nvCxnSpPr>
        <p:spPr>
          <a:xfrm>
            <a:off x="3893819" y="681330"/>
            <a:ext cx="403861" cy="0"/>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4CD0DB25-E6B2-56FE-E16A-DDBBE7DD77DB}"/>
              </a:ext>
            </a:extLst>
          </p:cNvPr>
          <p:cNvCxnSpPr>
            <a:cxnSpLocks/>
          </p:cNvCxnSpPr>
          <p:nvPr/>
        </p:nvCxnSpPr>
        <p:spPr>
          <a:xfrm>
            <a:off x="3840002" y="1697243"/>
            <a:ext cx="457678" cy="104179"/>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ACEAC1A4-9127-32E8-33F1-8A1422C930D3}"/>
              </a:ext>
            </a:extLst>
          </p:cNvPr>
          <p:cNvSpPr txBox="1"/>
          <p:nvPr/>
        </p:nvSpPr>
        <p:spPr>
          <a:xfrm>
            <a:off x="4294821" y="2354797"/>
            <a:ext cx="7829551" cy="861774"/>
          </a:xfrm>
          <a:prstGeom prst="rect">
            <a:avLst/>
          </a:prstGeom>
          <a:noFill/>
          <a:ln w="28575">
            <a:solidFill>
              <a:srgbClr val="0432FF"/>
            </a:solidFill>
          </a:ln>
        </p:spPr>
        <p:txBody>
          <a:bodyPr wrap="square">
            <a:spAutoFit/>
          </a:bodyPr>
          <a:lstStyle/>
          <a:p>
            <a:pPr algn="just"/>
            <a:r>
              <a:rPr lang="en-VN" sz="2500" b="1" dirty="0">
                <a:solidFill>
                  <a:srgbClr val="0000FF"/>
                </a:solidFill>
                <a:effectLst/>
                <a:latin typeface="Times New Roman" panose="02020603050405020304" pitchFamily="18" charset="0"/>
                <a:ea typeface="Times New Roman" panose="02020603050405020304" pitchFamily="18" charset="0"/>
              </a:rPr>
              <a:t>Hệ thống sông Đồng Nai, các hồ thủy điện, thủy lợi, nguồn nước ngầm, nguồn nước khoáng </a:t>
            </a:r>
          </a:p>
        </p:txBody>
      </p:sp>
      <p:sp>
        <p:nvSpPr>
          <p:cNvPr id="71" name="TextBox 70">
            <a:extLst>
              <a:ext uri="{FF2B5EF4-FFF2-40B4-BE49-F238E27FC236}">
                <a16:creationId xmlns:a16="http://schemas.microsoft.com/office/drawing/2014/main" id="{32289744-63B4-A596-35B9-B99D0535CAA5}"/>
              </a:ext>
            </a:extLst>
          </p:cNvPr>
          <p:cNvSpPr txBox="1"/>
          <p:nvPr/>
        </p:nvSpPr>
        <p:spPr>
          <a:xfrm>
            <a:off x="4294819" y="3286405"/>
            <a:ext cx="7829551" cy="861774"/>
          </a:xfrm>
          <a:prstGeom prst="rect">
            <a:avLst/>
          </a:prstGeom>
          <a:noFill/>
          <a:ln w="28575">
            <a:solidFill>
              <a:srgbClr val="0432FF"/>
            </a:solidFill>
          </a:ln>
        </p:spPr>
        <p:txBody>
          <a:bodyPr wrap="square">
            <a:spAutoFit/>
          </a:bodyPr>
          <a:lstStyle/>
          <a:p>
            <a:pPr algn="just"/>
            <a:r>
              <a:rPr lang="en-VN" sz="2500" b="1" dirty="0">
                <a:solidFill>
                  <a:srgbClr val="0000FF"/>
                </a:solidFill>
                <a:effectLst/>
                <a:latin typeface="Times New Roman" panose="02020603050405020304" pitchFamily="18" charset="0"/>
                <a:ea typeface="Times New Roman" panose="02020603050405020304" pitchFamily="18" charset="0"/>
              </a:rPr>
              <a:t>Chủ yếu là khoáng sản vật liệu xây dựng</a:t>
            </a:r>
            <a:r>
              <a:rPr lang="en-VN" sz="2500" b="1" dirty="0">
                <a:solidFill>
                  <a:srgbClr val="0000FF"/>
                </a:solidFill>
                <a:latin typeface="Times New Roman" panose="02020603050405020304" pitchFamily="18" charset="0"/>
                <a:ea typeface="Times New Roman" panose="02020603050405020304" pitchFamily="18" charset="0"/>
              </a:rPr>
              <a:t>. </a:t>
            </a:r>
            <a:r>
              <a:rPr lang="en-VN" sz="2500" b="1" dirty="0">
                <a:solidFill>
                  <a:srgbClr val="0000FF"/>
                </a:solidFill>
                <a:effectLst/>
                <a:latin typeface="Times New Roman" panose="02020603050405020304" pitchFamily="18" charset="0"/>
                <a:ea typeface="Times New Roman" panose="02020603050405020304" pitchFamily="18" charset="0"/>
              </a:rPr>
              <a:t>Ở thềm lục địa có dầu mỏ và khí tự nhiên </a:t>
            </a:r>
          </a:p>
        </p:txBody>
      </p:sp>
      <p:sp>
        <p:nvSpPr>
          <p:cNvPr id="72" name="TextBox 71">
            <a:extLst>
              <a:ext uri="{FF2B5EF4-FFF2-40B4-BE49-F238E27FC236}">
                <a16:creationId xmlns:a16="http://schemas.microsoft.com/office/drawing/2014/main" id="{94CAB33A-F25A-CEF6-6427-22898553CE56}"/>
              </a:ext>
            </a:extLst>
          </p:cNvPr>
          <p:cNvSpPr txBox="1"/>
          <p:nvPr/>
        </p:nvSpPr>
        <p:spPr>
          <a:xfrm>
            <a:off x="4294819" y="4216910"/>
            <a:ext cx="7829551" cy="1246495"/>
          </a:xfrm>
          <a:prstGeom prst="rect">
            <a:avLst/>
          </a:prstGeom>
          <a:noFill/>
          <a:ln w="28575">
            <a:solidFill>
              <a:srgbClr val="0432FF"/>
            </a:solidFill>
          </a:ln>
        </p:spPr>
        <p:txBody>
          <a:bodyPr wrap="square">
            <a:spAutoFit/>
          </a:bodyPr>
          <a:lstStyle/>
          <a:p>
            <a:pPr algn="just"/>
            <a:r>
              <a:rPr lang="en-VN" sz="2500" b="1" dirty="0">
                <a:solidFill>
                  <a:srgbClr val="0000FF"/>
                </a:solidFill>
                <a:effectLst/>
                <a:latin typeface="Times New Roman" panose="02020603050405020304" pitchFamily="18" charset="0"/>
                <a:ea typeface="Times New Roman" panose="02020603050405020304" pitchFamily="18" charset="0"/>
              </a:rPr>
              <a:t>+ Rừng nhiệt đới cận xích đạo, có nhiều vườn quốc gia. Một số khu vực có rừng ngập mặn. Cần Giờ là khu dự trữ sinh quyển thế giới đầu tiên ở Việt Nam</a:t>
            </a:r>
          </a:p>
        </p:txBody>
      </p:sp>
      <p:sp>
        <p:nvSpPr>
          <p:cNvPr id="73" name="TextBox 72">
            <a:extLst>
              <a:ext uri="{FF2B5EF4-FFF2-40B4-BE49-F238E27FC236}">
                <a16:creationId xmlns:a16="http://schemas.microsoft.com/office/drawing/2014/main" id="{5B5DFB25-C4F2-FB5C-14D7-D08B0CB719EB}"/>
              </a:ext>
            </a:extLst>
          </p:cNvPr>
          <p:cNvSpPr txBox="1"/>
          <p:nvPr/>
        </p:nvSpPr>
        <p:spPr>
          <a:xfrm>
            <a:off x="4294819" y="5509795"/>
            <a:ext cx="7829551" cy="1246495"/>
          </a:xfrm>
          <a:prstGeom prst="rect">
            <a:avLst/>
          </a:prstGeom>
          <a:noFill/>
          <a:ln w="28575">
            <a:solidFill>
              <a:srgbClr val="0432FF"/>
            </a:solidFill>
          </a:ln>
        </p:spPr>
        <p:txBody>
          <a:bodyPr wrap="square">
            <a:spAutoFit/>
          </a:bodyPr>
          <a:lstStyle/>
          <a:p>
            <a:pPr algn="just"/>
            <a:r>
              <a:rPr lang="en-VN" sz="2500" b="1" dirty="0">
                <a:solidFill>
                  <a:srgbClr val="0000FF"/>
                </a:solidFill>
                <a:effectLst/>
                <a:latin typeface="Times New Roman" panose="02020603050405020304" pitchFamily="18" charset="0"/>
                <a:ea typeface="Times New Roman" panose="02020603050405020304" pitchFamily="18" charset="0"/>
              </a:rPr>
              <a:t>Các bãi tắm đẹp. Địa thế bờ biển hình thành các cảng nước sâu</a:t>
            </a:r>
            <a:r>
              <a:rPr lang="en-VN" sz="2500" b="1" dirty="0">
                <a:solidFill>
                  <a:srgbClr val="0000FF"/>
                </a:solidFill>
                <a:latin typeface="Times New Roman" panose="02020603050405020304" pitchFamily="18" charset="0"/>
                <a:ea typeface="Times New Roman" panose="02020603050405020304" pitchFamily="18" charset="0"/>
              </a:rPr>
              <a:t>. </a:t>
            </a:r>
            <a:r>
              <a:rPr lang="en-VN" sz="2500" b="1" dirty="0">
                <a:solidFill>
                  <a:srgbClr val="0000FF"/>
                </a:solidFill>
                <a:effectLst/>
                <a:latin typeface="Times New Roman" panose="02020603050405020304" pitchFamily="18" charset="0"/>
                <a:ea typeface="Times New Roman" panose="02020603050405020304" pitchFamily="18" charset="0"/>
              </a:rPr>
              <a:t>Có khoáng sản dầu mỏ và khí tự nhiên. Có ngư trường và diện tích mặt nước lớn.</a:t>
            </a:r>
          </a:p>
        </p:txBody>
      </p:sp>
      <p:cxnSp>
        <p:nvCxnSpPr>
          <p:cNvPr id="74" name="Straight Arrow Connector 73">
            <a:extLst>
              <a:ext uri="{FF2B5EF4-FFF2-40B4-BE49-F238E27FC236}">
                <a16:creationId xmlns:a16="http://schemas.microsoft.com/office/drawing/2014/main" id="{845A697D-5EF5-A77A-9EE9-2B1B816C1CAE}"/>
              </a:ext>
            </a:extLst>
          </p:cNvPr>
          <p:cNvCxnSpPr>
            <a:cxnSpLocks/>
            <a:endCxn id="70" idx="1"/>
          </p:cNvCxnSpPr>
          <p:nvPr/>
        </p:nvCxnSpPr>
        <p:spPr>
          <a:xfrm>
            <a:off x="3644264" y="2681505"/>
            <a:ext cx="650557" cy="104179"/>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C04D5F76-997D-6BF7-C7C8-DA06BA6FD998}"/>
              </a:ext>
            </a:extLst>
          </p:cNvPr>
          <p:cNvCxnSpPr>
            <a:cxnSpLocks/>
            <a:stCxn id="17" idx="3"/>
          </p:cNvCxnSpPr>
          <p:nvPr/>
        </p:nvCxnSpPr>
        <p:spPr>
          <a:xfrm>
            <a:off x="3844290" y="3801635"/>
            <a:ext cx="428863" cy="52089"/>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2BC7C851-E968-8630-D934-94E6CDC53340}"/>
              </a:ext>
            </a:extLst>
          </p:cNvPr>
          <p:cNvCxnSpPr>
            <a:cxnSpLocks/>
            <a:endCxn id="72" idx="1"/>
          </p:cNvCxnSpPr>
          <p:nvPr/>
        </p:nvCxnSpPr>
        <p:spPr>
          <a:xfrm flipV="1">
            <a:off x="3723319" y="4840158"/>
            <a:ext cx="571500" cy="216196"/>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555EB705-C992-0D02-0857-A0E1E3C51F60}"/>
              </a:ext>
            </a:extLst>
          </p:cNvPr>
          <p:cNvCxnSpPr>
            <a:cxnSpLocks/>
            <a:stCxn id="19" idx="3"/>
            <a:endCxn id="73" idx="1"/>
          </p:cNvCxnSpPr>
          <p:nvPr/>
        </p:nvCxnSpPr>
        <p:spPr>
          <a:xfrm>
            <a:off x="3644264" y="6133043"/>
            <a:ext cx="650555" cy="0"/>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8109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509.jpg" descr="Image result for landmark 8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476999"/>
          </a:xfrm>
          <a:prstGeom prst="rect">
            <a:avLst/>
          </a:prstGeom>
          <a:noFill/>
          <a:ln>
            <a:noFill/>
          </a:ln>
        </p:spPr>
      </p:pic>
      <p:sp>
        <p:nvSpPr>
          <p:cNvPr id="3" name="Rectangle 2"/>
          <p:cNvSpPr/>
          <p:nvPr/>
        </p:nvSpPr>
        <p:spPr>
          <a:xfrm>
            <a:off x="-1" y="6248400"/>
            <a:ext cx="12192000" cy="646331"/>
          </a:xfrm>
          <a:prstGeom prst="rect">
            <a:avLst/>
          </a:prstGeom>
          <a:solidFill>
            <a:srgbClr val="002060"/>
          </a:solidFill>
          <a:ln>
            <a:noFill/>
          </a:ln>
        </p:spPr>
        <p:txBody>
          <a:bodyPr wrap="square">
            <a:spAutoFit/>
          </a:bodyPr>
          <a:lstStyle/>
          <a:p>
            <a:pPr algn="ctr"/>
            <a:r>
              <a:rPr lang="vi-VN" sz="3600" b="1" dirty="0">
                <a:solidFill>
                  <a:schemeClr val="bg1"/>
                </a:solidFill>
                <a:latin typeface="Cambria" panose="02040503050406030204" pitchFamily="18" charset="0"/>
                <a:ea typeface="Cambria" panose="02040503050406030204" pitchFamily="18" charset="0"/>
              </a:rPr>
              <a:t>Đây là địa phương có dân số đông nhất nước</a:t>
            </a:r>
            <a:r>
              <a:rPr lang="en-US" sz="3600" b="1" dirty="0">
                <a:solidFill>
                  <a:schemeClr val="bg1"/>
                </a:solidFill>
                <a:latin typeface="Cambria" panose="02040503050406030204" pitchFamily="18" charset="0"/>
                <a:ea typeface="Cambria" panose="02040503050406030204" pitchFamily="18" charset="0"/>
              </a:rPr>
              <a:t> ta.</a:t>
            </a:r>
            <a:endParaRPr lang="en-US" sz="3600" dirty="0">
              <a:solidFill>
                <a:schemeClr val="bg1"/>
              </a:solidFill>
              <a:latin typeface="Cambria" panose="02040503050406030204" pitchFamily="18" charset="0"/>
              <a:ea typeface="Cambria" panose="02040503050406030204" pitchFamily="18" charset="0"/>
            </a:endParaRPr>
          </a:p>
        </p:txBody>
      </p:sp>
      <p:sp>
        <p:nvSpPr>
          <p:cNvPr id="4" name="Rectangle 3"/>
          <p:cNvSpPr/>
          <p:nvPr/>
        </p:nvSpPr>
        <p:spPr>
          <a:xfrm>
            <a:off x="8027377" y="385290"/>
            <a:ext cx="3798278" cy="707886"/>
          </a:xfrm>
          <a:prstGeom prst="rect">
            <a:avLst/>
          </a:prstGeom>
          <a:solidFill>
            <a:srgbClr val="FFFF00"/>
          </a:solidFill>
          <a:ln>
            <a:noFill/>
          </a:ln>
        </p:spPr>
        <p:txBody>
          <a:bodyPr wrap="square">
            <a:spAutoFit/>
          </a:bodyPr>
          <a:lstStyle/>
          <a:p>
            <a:pPr algn="ctr"/>
            <a:r>
              <a:rPr lang="vi-VN" sz="4000" dirty="0">
                <a:solidFill>
                  <a:srgbClr val="FF0000"/>
                </a:solidFill>
              </a:rPr>
              <a:t>TP Hồ Chí Minh</a:t>
            </a:r>
            <a:endParaRPr lang="en-US" sz="4000" dirty="0">
              <a:solidFill>
                <a:srgbClr val="FF0000"/>
              </a:solidFill>
            </a:endParaRPr>
          </a:p>
        </p:txBody>
      </p:sp>
    </p:spTree>
    <p:extLst>
      <p:ext uri="{BB962C8B-B14F-4D97-AF65-F5344CB8AC3E}">
        <p14:creationId xmlns:p14="http://schemas.microsoft.com/office/powerpoint/2010/main" val="214565591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BE975-D3B9-D0E2-FA68-3FBAB3D8DD5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005EF14-B03E-04EA-A4D5-841DC7D393D3}"/>
              </a:ext>
            </a:extLst>
          </p:cNvPr>
          <p:cNvSpPr txBox="1"/>
          <p:nvPr/>
        </p:nvSpPr>
        <p:spPr>
          <a:xfrm>
            <a:off x="3191163" y="175490"/>
            <a:ext cx="5809673" cy="523220"/>
          </a:xfrm>
          <a:prstGeom prst="rect">
            <a:avLst/>
          </a:prstGeom>
          <a:noFill/>
        </p:spPr>
        <p:txBody>
          <a:bodyPr wrap="square" rtlCol="0">
            <a:spAutoFit/>
          </a:bodyPr>
          <a:lstStyle/>
          <a:p>
            <a:r>
              <a:rPr lang="vi-VN" sz="2800" b="1" dirty="0">
                <a:solidFill>
                  <a:srgbClr val="FF0000"/>
                </a:solidFill>
                <a:latin typeface="Times New Roman" panose="02020603050405020304" pitchFamily="18" charset="0"/>
                <a:cs typeface="Times New Roman" panose="02020603050405020304" pitchFamily="18" charset="0"/>
              </a:rPr>
              <a:t>LUYỆN TẬP VÀ VẬN DỤNG: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0FC6A95-3A5F-6BB4-F6F1-FF9FC03DB845}"/>
              </a:ext>
            </a:extLst>
          </p:cNvPr>
          <p:cNvSpPr txBox="1"/>
          <p:nvPr/>
        </p:nvSpPr>
        <p:spPr>
          <a:xfrm>
            <a:off x="496455" y="698710"/>
            <a:ext cx="10928926" cy="830997"/>
          </a:xfrm>
          <a:prstGeom prst="rect">
            <a:avLst/>
          </a:prstGeom>
          <a:noFill/>
        </p:spPr>
        <p:txBody>
          <a:bodyPr wrap="square">
            <a:spAutoFit/>
          </a:bodyPr>
          <a:lstStyle/>
          <a:p>
            <a:pPr algn="just"/>
            <a:r>
              <a:rPr lang="en-VN" sz="2400" b="1" dirty="0">
                <a:solidFill>
                  <a:srgbClr val="0432FF"/>
                </a:solidFill>
                <a:effectLst/>
                <a:latin typeface="Times New Roman" panose="02020603050405020304" pitchFamily="18" charset="0"/>
                <a:ea typeface="Times New Roman" panose="02020603050405020304" pitchFamily="18" charset="0"/>
              </a:rPr>
              <a:t>2. </a:t>
            </a:r>
            <a:r>
              <a:rPr lang="en-US" sz="2400" b="1" dirty="0" err="1">
                <a:solidFill>
                  <a:srgbClr val="0432FF"/>
                </a:solidFill>
                <a:effectLst/>
                <a:latin typeface="Times New Roman" panose="02020603050405020304" pitchFamily="18" charset="0"/>
                <a:ea typeface="Times New Roman" panose="02020603050405020304" pitchFamily="18" charset="0"/>
              </a:rPr>
              <a:t>Dựa</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vào</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hình</a:t>
            </a:r>
            <a:r>
              <a:rPr lang="en-US" sz="2400" b="1" dirty="0">
                <a:solidFill>
                  <a:srgbClr val="0432FF"/>
                </a:solidFill>
                <a:effectLst/>
                <a:latin typeface="Times New Roman" panose="02020603050405020304" pitchFamily="18" charset="0"/>
                <a:ea typeface="Times New Roman" panose="02020603050405020304" pitchFamily="18" charset="0"/>
              </a:rPr>
              <a:t> 19.3 </a:t>
            </a:r>
            <a:r>
              <a:rPr lang="en-US" sz="2400" b="1" dirty="0" err="1">
                <a:solidFill>
                  <a:srgbClr val="0432FF"/>
                </a:solidFill>
                <a:effectLst/>
                <a:latin typeface="Times New Roman" panose="02020603050405020304" pitchFamily="18" charset="0"/>
                <a:ea typeface="Times New Roman" panose="02020603050405020304" pitchFamily="18" charset="0"/>
              </a:rPr>
              <a:t>hãy</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trình</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bày</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sự</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phân</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bố</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của</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các</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ngành</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công</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nghiệp</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ở</a:t>
            </a:r>
            <a:r>
              <a:rPr lang="en-US" sz="2400" b="1" dirty="0">
                <a:solidFill>
                  <a:srgbClr val="0432FF"/>
                </a:solidFill>
                <a:effectLst/>
                <a:latin typeface="Times New Roman" panose="02020603050405020304" pitchFamily="18" charset="0"/>
                <a:ea typeface="Times New Roman" panose="02020603050405020304" pitchFamily="18" charset="0"/>
              </a:rPr>
              <a:t> </a:t>
            </a:r>
            <a:r>
              <a:rPr lang="en-US" sz="2400" b="1" dirty="0" err="1">
                <a:solidFill>
                  <a:srgbClr val="0432FF"/>
                </a:solidFill>
                <a:effectLst/>
                <a:latin typeface="Times New Roman" panose="02020603050405020304" pitchFamily="18" charset="0"/>
                <a:ea typeface="Times New Roman" panose="02020603050405020304" pitchFamily="18" charset="0"/>
              </a:rPr>
              <a:t>Đông</a:t>
            </a:r>
            <a:r>
              <a:rPr lang="en-US" sz="2400" b="1" dirty="0">
                <a:solidFill>
                  <a:srgbClr val="0432FF"/>
                </a:solidFill>
                <a:effectLst/>
                <a:latin typeface="Times New Roman" panose="02020603050405020304" pitchFamily="18" charset="0"/>
                <a:ea typeface="Times New Roman" panose="02020603050405020304" pitchFamily="18" charset="0"/>
              </a:rPr>
              <a:t> Nam </a:t>
            </a:r>
            <a:r>
              <a:rPr lang="en-US" sz="2400" b="1" dirty="0" err="1">
                <a:solidFill>
                  <a:srgbClr val="0432FF"/>
                </a:solidFill>
                <a:effectLst/>
                <a:latin typeface="Times New Roman" panose="02020603050405020304" pitchFamily="18" charset="0"/>
                <a:ea typeface="Times New Roman" panose="02020603050405020304" pitchFamily="18" charset="0"/>
              </a:rPr>
              <a:t>Bộ</a:t>
            </a:r>
            <a:r>
              <a:rPr lang="en-US" sz="2400" b="1" dirty="0">
                <a:solidFill>
                  <a:srgbClr val="0432FF"/>
                </a:solidFill>
                <a:effectLst/>
                <a:latin typeface="Times New Roman" panose="02020603050405020304" pitchFamily="18" charset="0"/>
                <a:ea typeface="Times New Roman" panose="02020603050405020304" pitchFamily="18" charset="0"/>
              </a:rPr>
              <a:t>.</a:t>
            </a:r>
            <a:endParaRPr lang="en-VN" sz="2400" b="1" dirty="0">
              <a:solidFill>
                <a:srgbClr val="0432FF"/>
              </a:solidFill>
              <a:effectLst/>
              <a:latin typeface="Times New Roman" panose="02020603050405020304" pitchFamily="18" charset="0"/>
              <a:ea typeface="Times New Roman" panose="02020603050405020304" pitchFamily="18" charset="0"/>
            </a:endParaRPr>
          </a:p>
        </p:txBody>
      </p:sp>
      <p:sp>
        <p:nvSpPr>
          <p:cNvPr id="3" name="Title 1">
            <a:extLst>
              <a:ext uri="{FF2B5EF4-FFF2-40B4-BE49-F238E27FC236}">
                <a16:creationId xmlns:a16="http://schemas.microsoft.com/office/drawing/2014/main" id="{8FF18111-D0F5-13C1-83D2-02090C1A6089}"/>
              </a:ext>
            </a:extLst>
          </p:cNvPr>
          <p:cNvSpPr txBox="1">
            <a:spLocks noChangeArrowheads="1"/>
          </p:cNvSpPr>
          <p:nvPr/>
        </p:nvSpPr>
        <p:spPr>
          <a:xfrm>
            <a:off x="496455" y="1450542"/>
            <a:ext cx="7206672" cy="1057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400" b="1" dirty="0">
                <a:solidFill>
                  <a:srgbClr val="00B050"/>
                </a:solidFill>
                <a:latin typeface="Times New Roman" panose="02020603050405020304" pitchFamily="18" charset="0"/>
                <a:cs typeface="Times New Roman" panose="02020603050405020304" pitchFamily="18" charset="0"/>
              </a:rPr>
              <a:t>3. THỬ THÁCH CHO EM</a:t>
            </a:r>
          </a:p>
        </p:txBody>
      </p:sp>
      <p:sp>
        <p:nvSpPr>
          <p:cNvPr id="6" name="Subtitle 2">
            <a:extLst>
              <a:ext uri="{FF2B5EF4-FFF2-40B4-BE49-F238E27FC236}">
                <a16:creationId xmlns:a16="http://schemas.microsoft.com/office/drawing/2014/main" id="{19404E87-5806-0C9B-515B-C1487957C882}"/>
              </a:ext>
            </a:extLst>
          </p:cNvPr>
          <p:cNvSpPr txBox="1">
            <a:spLocks noChangeArrowheads="1"/>
          </p:cNvSpPr>
          <p:nvPr/>
        </p:nvSpPr>
        <p:spPr bwMode="auto">
          <a:xfrm>
            <a:off x="827232" y="3884468"/>
            <a:ext cx="3544888"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lstStyle>
            <a:lvl1pPr marL="455613" indent="-455613">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lnSpc>
                <a:spcPct val="90000"/>
              </a:lnSpc>
              <a:spcBef>
                <a:spcPts val="1338"/>
              </a:spcBef>
              <a:buFont typeface="Wingdings" pitchFamily="2" charset="2"/>
              <a:buChar char="ü"/>
            </a:pPr>
            <a:r>
              <a:rPr lang="en-US" altLang="en-US" sz="2400" b="1" dirty="0" err="1">
                <a:solidFill>
                  <a:srgbClr val="7030A0"/>
                </a:solidFill>
                <a:cs typeface="Times New Roman" panose="02020603050405020304" pitchFamily="18" charset="0"/>
              </a:rPr>
              <a:t>Tìm</a:t>
            </a:r>
            <a:r>
              <a:rPr lang="en-US" altLang="en-US" sz="2400" b="1" dirty="0">
                <a:solidFill>
                  <a:srgbClr val="7030A0"/>
                </a:solidFill>
                <a:cs typeface="Times New Roman" panose="02020603050405020304" pitchFamily="18" charset="0"/>
              </a:rPr>
              <a:t> </a:t>
            </a:r>
            <a:r>
              <a:rPr lang="en-US" altLang="en-US" sz="2400" b="1" dirty="0" err="1">
                <a:solidFill>
                  <a:srgbClr val="7030A0"/>
                </a:solidFill>
                <a:cs typeface="Times New Roman" panose="02020603050405020304" pitchFamily="18" charset="0"/>
              </a:rPr>
              <a:t>kiếm</a:t>
            </a:r>
            <a:r>
              <a:rPr lang="en-US" altLang="en-US" sz="2400" b="1" dirty="0">
                <a:solidFill>
                  <a:srgbClr val="7030A0"/>
                </a:solidFill>
                <a:cs typeface="Times New Roman" panose="02020603050405020304" pitchFamily="18" charset="0"/>
              </a:rPr>
              <a:t> </a:t>
            </a:r>
            <a:r>
              <a:rPr lang="en-US" altLang="en-US" sz="2400" b="1" dirty="0" err="1">
                <a:solidFill>
                  <a:srgbClr val="7030A0"/>
                </a:solidFill>
                <a:cs typeface="Times New Roman" panose="02020603050405020304" pitchFamily="18" charset="0"/>
              </a:rPr>
              <a:t>thông</a:t>
            </a:r>
            <a:r>
              <a:rPr lang="en-US" altLang="en-US" sz="2400" b="1" dirty="0">
                <a:solidFill>
                  <a:srgbClr val="7030A0"/>
                </a:solidFill>
                <a:cs typeface="Times New Roman" panose="02020603050405020304" pitchFamily="18" charset="0"/>
              </a:rPr>
              <a:t> tin </a:t>
            </a:r>
            <a:r>
              <a:rPr lang="en-US" altLang="en-US" sz="2400" b="1" dirty="0" err="1">
                <a:solidFill>
                  <a:srgbClr val="7030A0"/>
                </a:solidFill>
                <a:cs typeface="Times New Roman" panose="02020603050405020304" pitchFamily="18" charset="0"/>
              </a:rPr>
              <a:t>trên</a:t>
            </a:r>
            <a:r>
              <a:rPr lang="en-US" altLang="en-US" sz="2400" b="1" dirty="0">
                <a:solidFill>
                  <a:srgbClr val="7030A0"/>
                </a:solidFill>
                <a:cs typeface="Times New Roman" panose="02020603050405020304" pitchFamily="18" charset="0"/>
              </a:rPr>
              <a:t> </a:t>
            </a:r>
            <a:r>
              <a:rPr lang="en-US" altLang="en-US" sz="2400" b="1" dirty="0" err="1">
                <a:solidFill>
                  <a:srgbClr val="7030A0"/>
                </a:solidFill>
                <a:cs typeface="Times New Roman" panose="02020603050405020304" pitchFamily="18" charset="0"/>
              </a:rPr>
              <a:t>sách</a:t>
            </a:r>
            <a:r>
              <a:rPr lang="en-US" altLang="en-US" sz="2400" b="1" dirty="0">
                <a:solidFill>
                  <a:srgbClr val="7030A0"/>
                </a:solidFill>
                <a:cs typeface="Times New Roman" panose="02020603050405020304" pitchFamily="18" charset="0"/>
              </a:rPr>
              <a:t>, </a:t>
            </a:r>
            <a:r>
              <a:rPr lang="en-US" altLang="en-US" sz="2400" b="1" dirty="0" err="1">
                <a:solidFill>
                  <a:srgbClr val="7030A0"/>
                </a:solidFill>
                <a:cs typeface="Times New Roman" panose="02020603050405020304" pitchFamily="18" charset="0"/>
              </a:rPr>
              <a:t>báo</a:t>
            </a:r>
            <a:r>
              <a:rPr lang="en-US" altLang="en-US" sz="2400" b="1" dirty="0">
                <a:solidFill>
                  <a:srgbClr val="7030A0"/>
                </a:solidFill>
                <a:cs typeface="Times New Roman" panose="02020603050405020304" pitchFamily="18" charset="0"/>
              </a:rPr>
              <a:t> </a:t>
            </a:r>
            <a:r>
              <a:rPr lang="en-US" altLang="en-US" sz="2400" b="1" dirty="0" err="1">
                <a:solidFill>
                  <a:srgbClr val="7030A0"/>
                </a:solidFill>
                <a:cs typeface="Times New Roman" panose="02020603050405020304" pitchFamily="18" charset="0"/>
              </a:rPr>
              <a:t>và</a:t>
            </a:r>
            <a:r>
              <a:rPr lang="en-US" altLang="en-US" sz="2400" b="1" dirty="0">
                <a:solidFill>
                  <a:srgbClr val="7030A0"/>
                </a:solidFill>
                <a:cs typeface="Times New Roman" panose="02020603050405020304" pitchFamily="18" charset="0"/>
              </a:rPr>
              <a:t> Internet </a:t>
            </a:r>
            <a:endParaRPr lang="en-US" altLang="en-US" sz="2400" b="1" dirty="0">
              <a:solidFill>
                <a:srgbClr val="7030A0"/>
              </a:solidFill>
              <a:ea typeface="Tahoma" panose="020B0604030504040204" pitchFamily="34" charset="0"/>
              <a:cs typeface="Times New Roman" panose="02020603050405020304" pitchFamily="18" charset="0"/>
            </a:endParaRPr>
          </a:p>
        </p:txBody>
      </p:sp>
      <p:sp>
        <p:nvSpPr>
          <p:cNvPr id="7" name="Rectangle 2">
            <a:extLst>
              <a:ext uri="{FF2B5EF4-FFF2-40B4-BE49-F238E27FC236}">
                <a16:creationId xmlns:a16="http://schemas.microsoft.com/office/drawing/2014/main" id="{A1C84388-D9C9-F8B3-52B5-A01A27D0D66D}"/>
              </a:ext>
            </a:extLst>
          </p:cNvPr>
          <p:cNvSpPr>
            <a:spLocks noChangeArrowheads="1"/>
          </p:cNvSpPr>
          <p:nvPr/>
        </p:nvSpPr>
        <p:spPr bwMode="auto">
          <a:xfrm>
            <a:off x="496455" y="2281539"/>
            <a:ext cx="10820399" cy="1164738"/>
          </a:xfrm>
          <a:prstGeom prst="rect">
            <a:avLst/>
          </a:prstGeom>
          <a:noFill/>
          <a:ln w="9525">
            <a:solidFill>
              <a:srgbClr val="00B0F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lIns="121917" tIns="60958" rIns="121917" bIns="60958">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spcAft>
                <a:spcPts val="800"/>
              </a:spcAft>
            </a:pPr>
            <a:r>
              <a:rPr lang="en-US" sz="2400" b="1" dirty="0" err="1">
                <a:solidFill>
                  <a:srgbClr val="0432FF"/>
                </a:solidFill>
                <a:effectLst/>
                <a:ea typeface="Times New Roman" panose="02020603050405020304" pitchFamily="18" charset="0"/>
              </a:rPr>
              <a:t>Viết</a:t>
            </a:r>
            <a:r>
              <a:rPr lang="en-US" sz="2400" b="1" dirty="0">
                <a:solidFill>
                  <a:srgbClr val="0432FF"/>
                </a:solidFill>
                <a:effectLst/>
                <a:ea typeface="Times New Roman" panose="02020603050405020304" pitchFamily="18" charset="0"/>
              </a:rPr>
              <a:t> 1 </a:t>
            </a:r>
            <a:r>
              <a:rPr lang="en-US" sz="2400" b="1" dirty="0" err="1">
                <a:solidFill>
                  <a:srgbClr val="0432FF"/>
                </a:solidFill>
                <a:effectLst/>
                <a:ea typeface="Times New Roman" panose="02020603050405020304" pitchFamily="18" charset="0"/>
              </a:rPr>
              <a:t>bài</a:t>
            </a:r>
            <a:r>
              <a:rPr lang="en-US" sz="2400" b="1" dirty="0">
                <a:solidFill>
                  <a:srgbClr val="0432FF"/>
                </a:solidFill>
                <a:effectLst/>
                <a:ea typeface="Times New Roman" panose="02020603050405020304" pitchFamily="18" charset="0"/>
              </a:rPr>
              <a:t> </a:t>
            </a:r>
            <a:r>
              <a:rPr lang="en-US" sz="2400" b="1" dirty="0" err="1">
                <a:solidFill>
                  <a:srgbClr val="0432FF"/>
                </a:solidFill>
                <a:effectLst/>
                <a:ea typeface="Times New Roman" panose="02020603050405020304" pitchFamily="18" charset="0"/>
              </a:rPr>
              <a:t>báo</a:t>
            </a:r>
            <a:r>
              <a:rPr lang="en-US" sz="2400" b="1" dirty="0">
                <a:solidFill>
                  <a:srgbClr val="0432FF"/>
                </a:solidFill>
                <a:effectLst/>
                <a:ea typeface="Times New Roman" panose="02020603050405020304" pitchFamily="18" charset="0"/>
              </a:rPr>
              <a:t> </a:t>
            </a:r>
            <a:r>
              <a:rPr lang="en-US" sz="2400" b="1" dirty="0" err="1">
                <a:solidFill>
                  <a:srgbClr val="0432FF"/>
                </a:solidFill>
                <a:effectLst/>
                <a:ea typeface="Times New Roman" panose="02020603050405020304" pitchFamily="18" charset="0"/>
              </a:rPr>
              <a:t>cáo</a:t>
            </a:r>
            <a:r>
              <a:rPr lang="en-US" sz="2400" b="1" dirty="0">
                <a:solidFill>
                  <a:srgbClr val="0432FF"/>
                </a:solidFill>
                <a:effectLst/>
                <a:ea typeface="Times New Roman" panose="02020603050405020304" pitchFamily="18" charset="0"/>
              </a:rPr>
              <a:t> </a:t>
            </a:r>
            <a:r>
              <a:rPr lang="en-US" sz="2400" b="1" dirty="0" err="1">
                <a:solidFill>
                  <a:srgbClr val="0432FF"/>
                </a:solidFill>
                <a:effectLst/>
                <a:ea typeface="Times New Roman" panose="02020603050405020304" pitchFamily="18" charset="0"/>
              </a:rPr>
              <a:t>ngắn</a:t>
            </a:r>
            <a:r>
              <a:rPr lang="en-US" sz="2400" b="1" dirty="0">
                <a:solidFill>
                  <a:srgbClr val="0432FF"/>
                </a:solidFill>
                <a:effectLst/>
                <a:ea typeface="Times New Roman" panose="02020603050405020304" pitchFamily="18" charset="0"/>
              </a:rPr>
              <a:t> </a:t>
            </a:r>
            <a:r>
              <a:rPr lang="en-US" sz="2400" b="1" dirty="0" err="1">
                <a:solidFill>
                  <a:srgbClr val="0432FF"/>
                </a:solidFill>
                <a:effectLst/>
                <a:ea typeface="Times New Roman" panose="02020603050405020304" pitchFamily="18" charset="0"/>
              </a:rPr>
              <a:t>về</a:t>
            </a:r>
            <a:r>
              <a:rPr lang="en-US" sz="2400" b="1" dirty="0">
                <a:solidFill>
                  <a:srgbClr val="0432FF"/>
                </a:solidFill>
                <a:effectLst/>
                <a:ea typeface="Times New Roman" panose="02020603050405020304" pitchFamily="18" charset="0"/>
              </a:rPr>
              <a:t> </a:t>
            </a:r>
            <a:r>
              <a:rPr lang="en-US" sz="2400" b="1" dirty="0" err="1">
                <a:solidFill>
                  <a:srgbClr val="0432FF"/>
                </a:solidFill>
                <a:effectLst/>
                <a:ea typeface="Times New Roman" panose="02020603050405020304" pitchFamily="18" charset="0"/>
              </a:rPr>
              <a:t>sự</a:t>
            </a:r>
            <a:r>
              <a:rPr lang="en-US" sz="2400" b="1" dirty="0">
                <a:solidFill>
                  <a:srgbClr val="0432FF"/>
                </a:solidFill>
                <a:effectLst/>
                <a:ea typeface="Times New Roman" panose="02020603050405020304" pitchFamily="18" charset="0"/>
              </a:rPr>
              <a:t> </a:t>
            </a:r>
            <a:r>
              <a:rPr lang="en-US" sz="2400" b="1" dirty="0" err="1">
                <a:solidFill>
                  <a:srgbClr val="0432FF"/>
                </a:solidFill>
                <a:effectLst/>
                <a:ea typeface="Times New Roman" panose="02020603050405020304" pitchFamily="18" charset="0"/>
              </a:rPr>
              <a:t>phát</a:t>
            </a:r>
            <a:r>
              <a:rPr lang="en-US" sz="2400" b="1" dirty="0">
                <a:solidFill>
                  <a:srgbClr val="0432FF"/>
                </a:solidFill>
                <a:effectLst/>
                <a:ea typeface="Times New Roman" panose="02020603050405020304" pitchFamily="18" charset="0"/>
              </a:rPr>
              <a:t> </a:t>
            </a:r>
            <a:r>
              <a:rPr lang="en-US" sz="2400" b="1" dirty="0" err="1">
                <a:solidFill>
                  <a:srgbClr val="0432FF"/>
                </a:solidFill>
                <a:effectLst/>
                <a:ea typeface="Times New Roman" panose="02020603050405020304" pitchFamily="18" charset="0"/>
              </a:rPr>
              <a:t>triển</a:t>
            </a:r>
            <a:r>
              <a:rPr lang="en-US" sz="2400" b="1" dirty="0">
                <a:solidFill>
                  <a:srgbClr val="0432FF"/>
                </a:solidFill>
                <a:effectLst/>
                <a:ea typeface="Times New Roman" panose="02020603050405020304" pitchFamily="18" charset="0"/>
              </a:rPr>
              <a:t> </a:t>
            </a:r>
            <a:r>
              <a:rPr lang="en-US" sz="2400" b="1" dirty="0" err="1">
                <a:solidFill>
                  <a:srgbClr val="0432FF"/>
                </a:solidFill>
                <a:effectLst/>
                <a:ea typeface="Times New Roman" panose="02020603050405020304" pitchFamily="18" charset="0"/>
              </a:rPr>
              <a:t>kinh</a:t>
            </a:r>
            <a:r>
              <a:rPr lang="en-US" sz="2400" b="1" dirty="0">
                <a:solidFill>
                  <a:srgbClr val="0432FF"/>
                </a:solidFill>
                <a:effectLst/>
                <a:ea typeface="Times New Roman" panose="02020603050405020304" pitchFamily="18" charset="0"/>
              </a:rPr>
              <a:t> </a:t>
            </a:r>
            <a:r>
              <a:rPr lang="en-US" sz="2400" b="1" dirty="0" err="1">
                <a:solidFill>
                  <a:srgbClr val="0432FF"/>
                </a:solidFill>
                <a:effectLst/>
                <a:ea typeface="Times New Roman" panose="02020603050405020304" pitchFamily="18" charset="0"/>
              </a:rPr>
              <a:t>tế</a:t>
            </a:r>
            <a:r>
              <a:rPr lang="en-US" sz="2400" b="1" dirty="0">
                <a:solidFill>
                  <a:srgbClr val="0432FF"/>
                </a:solidFill>
                <a:effectLst/>
                <a:ea typeface="Times New Roman" panose="02020603050405020304" pitchFamily="18" charset="0"/>
              </a:rPr>
              <a:t> </a:t>
            </a:r>
            <a:r>
              <a:rPr lang="en-US" sz="2400" b="1" dirty="0" err="1">
                <a:solidFill>
                  <a:srgbClr val="0432FF"/>
                </a:solidFill>
                <a:effectLst/>
                <a:ea typeface="Times New Roman" panose="02020603050405020304" pitchFamily="18" charset="0"/>
              </a:rPr>
              <a:t>của</a:t>
            </a:r>
            <a:r>
              <a:rPr lang="en-US" sz="2400" b="1" dirty="0">
                <a:solidFill>
                  <a:srgbClr val="0432FF"/>
                </a:solidFill>
                <a:effectLst/>
                <a:ea typeface="Times New Roman" panose="02020603050405020304" pitchFamily="18" charset="0"/>
              </a:rPr>
              <a:t> </a:t>
            </a:r>
            <a:r>
              <a:rPr lang="en-US" sz="2400" b="1" dirty="0" err="1">
                <a:solidFill>
                  <a:srgbClr val="0432FF"/>
                </a:solidFill>
                <a:effectLst/>
                <a:ea typeface="Times New Roman" panose="02020603050405020304" pitchFamily="18" charset="0"/>
              </a:rPr>
              <a:t>Thành</a:t>
            </a:r>
            <a:r>
              <a:rPr lang="en-US" sz="2400" b="1" dirty="0">
                <a:solidFill>
                  <a:srgbClr val="0432FF"/>
                </a:solidFill>
                <a:effectLst/>
                <a:ea typeface="Times New Roman" panose="02020603050405020304" pitchFamily="18" charset="0"/>
              </a:rPr>
              <a:t> </a:t>
            </a:r>
            <a:r>
              <a:rPr lang="en-US" sz="2400" b="1" dirty="0" err="1">
                <a:solidFill>
                  <a:srgbClr val="0432FF"/>
                </a:solidFill>
                <a:effectLst/>
                <a:ea typeface="Times New Roman" panose="02020603050405020304" pitchFamily="18" charset="0"/>
              </a:rPr>
              <a:t>phố</a:t>
            </a:r>
            <a:r>
              <a:rPr lang="en-US" sz="2400" b="1" dirty="0">
                <a:solidFill>
                  <a:srgbClr val="0432FF"/>
                </a:solidFill>
                <a:effectLst/>
                <a:ea typeface="Times New Roman" panose="02020603050405020304" pitchFamily="18" charset="0"/>
              </a:rPr>
              <a:t> </a:t>
            </a:r>
            <a:r>
              <a:rPr lang="en-US" sz="2400" b="1" dirty="0" err="1">
                <a:solidFill>
                  <a:srgbClr val="0432FF"/>
                </a:solidFill>
                <a:effectLst/>
                <a:ea typeface="Times New Roman" panose="02020603050405020304" pitchFamily="18" charset="0"/>
              </a:rPr>
              <a:t>Hồ</a:t>
            </a:r>
            <a:r>
              <a:rPr lang="en-US" sz="2400" b="1" dirty="0">
                <a:solidFill>
                  <a:srgbClr val="0432FF"/>
                </a:solidFill>
                <a:effectLst/>
                <a:ea typeface="Times New Roman" panose="02020603050405020304" pitchFamily="18" charset="0"/>
              </a:rPr>
              <a:t> </a:t>
            </a:r>
            <a:r>
              <a:rPr lang="en-US" sz="2400" b="1" dirty="0" err="1">
                <a:solidFill>
                  <a:srgbClr val="0432FF"/>
                </a:solidFill>
                <a:effectLst/>
                <a:ea typeface="Times New Roman" panose="02020603050405020304" pitchFamily="18" charset="0"/>
              </a:rPr>
              <a:t>Chí</a:t>
            </a:r>
            <a:r>
              <a:rPr lang="en-US" sz="2400" b="1" dirty="0">
                <a:solidFill>
                  <a:srgbClr val="0432FF"/>
                </a:solidFill>
                <a:effectLst/>
                <a:ea typeface="Times New Roman" panose="02020603050405020304" pitchFamily="18" charset="0"/>
              </a:rPr>
              <a:t> Minh </a:t>
            </a:r>
            <a:r>
              <a:rPr lang="en-US" sz="2400" b="1" dirty="0" err="1">
                <a:solidFill>
                  <a:srgbClr val="0432FF"/>
                </a:solidFill>
                <a:effectLst/>
                <a:ea typeface="Times New Roman" panose="02020603050405020304" pitchFamily="18" charset="0"/>
              </a:rPr>
              <a:t>trong</a:t>
            </a:r>
            <a:r>
              <a:rPr lang="en-US" sz="2400" b="1" dirty="0">
                <a:solidFill>
                  <a:srgbClr val="0432FF"/>
                </a:solidFill>
                <a:effectLst/>
                <a:ea typeface="Times New Roman" panose="02020603050405020304" pitchFamily="18" charset="0"/>
              </a:rPr>
              <a:t> 20 </a:t>
            </a:r>
            <a:r>
              <a:rPr lang="en-US" sz="2400" b="1" dirty="0" err="1">
                <a:solidFill>
                  <a:srgbClr val="0432FF"/>
                </a:solidFill>
                <a:effectLst/>
                <a:ea typeface="Times New Roman" panose="02020603050405020304" pitchFamily="18" charset="0"/>
              </a:rPr>
              <a:t>năm</a:t>
            </a:r>
            <a:r>
              <a:rPr lang="en-US" sz="2400" b="1" dirty="0">
                <a:solidFill>
                  <a:srgbClr val="0432FF"/>
                </a:solidFill>
                <a:effectLst/>
                <a:ea typeface="Times New Roman" panose="02020603050405020304" pitchFamily="18" charset="0"/>
              </a:rPr>
              <a:t> </a:t>
            </a:r>
            <a:r>
              <a:rPr lang="en-US" sz="2400" b="1" dirty="0" err="1">
                <a:solidFill>
                  <a:srgbClr val="0432FF"/>
                </a:solidFill>
                <a:effectLst/>
                <a:ea typeface="Times New Roman" panose="02020603050405020304" pitchFamily="18" charset="0"/>
              </a:rPr>
              <a:t>gần</a:t>
            </a:r>
            <a:r>
              <a:rPr lang="en-US" sz="2400" b="1" dirty="0">
                <a:solidFill>
                  <a:srgbClr val="0432FF"/>
                </a:solidFill>
                <a:effectLst/>
                <a:ea typeface="Times New Roman" panose="02020603050405020304" pitchFamily="18" charset="0"/>
              </a:rPr>
              <a:t> </a:t>
            </a:r>
            <a:r>
              <a:rPr lang="en-US" sz="2400" b="1" dirty="0" err="1">
                <a:solidFill>
                  <a:srgbClr val="0432FF"/>
                </a:solidFill>
                <a:effectLst/>
                <a:ea typeface="Times New Roman" panose="02020603050405020304" pitchFamily="18" charset="0"/>
              </a:rPr>
              <a:t>đây</a:t>
            </a:r>
            <a:r>
              <a:rPr lang="en-US" sz="2400" b="1" dirty="0">
                <a:solidFill>
                  <a:srgbClr val="0432FF"/>
                </a:solidFill>
                <a:effectLst/>
                <a:ea typeface="Times New Roman" panose="02020603050405020304" pitchFamily="18" charset="0"/>
              </a:rPr>
              <a:t>.</a:t>
            </a:r>
            <a:r>
              <a:rPr lang="en-VN" sz="2400" b="1" dirty="0">
                <a:solidFill>
                  <a:srgbClr val="0432FF"/>
                </a:solidFill>
                <a:effectLst/>
              </a:rPr>
              <a:t> </a:t>
            </a:r>
            <a:endParaRPr lang="en-VN" altLang="en-VN" sz="2400" b="1" dirty="0">
              <a:solidFill>
                <a:srgbClr val="0432FF"/>
              </a:solidFill>
              <a:cs typeface="Calibri" panose="020F0502020204030204" pitchFamily="34" charset="0"/>
            </a:endParaRPr>
          </a:p>
        </p:txBody>
      </p:sp>
      <p:sp>
        <p:nvSpPr>
          <p:cNvPr id="8" name="Subtitle 2">
            <a:extLst>
              <a:ext uri="{FF2B5EF4-FFF2-40B4-BE49-F238E27FC236}">
                <a16:creationId xmlns:a16="http://schemas.microsoft.com/office/drawing/2014/main" id="{66696030-8654-6E1D-4EA6-319F715667D8}"/>
              </a:ext>
            </a:extLst>
          </p:cNvPr>
          <p:cNvSpPr txBox="1">
            <a:spLocks noChangeArrowheads="1"/>
          </p:cNvSpPr>
          <p:nvPr/>
        </p:nvSpPr>
        <p:spPr bwMode="auto">
          <a:xfrm>
            <a:off x="6506298" y="3837421"/>
            <a:ext cx="3843337"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lstStyle>
            <a:lvl1pPr marL="455613" indent="-455613">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lnSpc>
                <a:spcPct val="90000"/>
              </a:lnSpc>
              <a:spcBef>
                <a:spcPts val="1338"/>
              </a:spcBef>
              <a:buFont typeface="Wingdings" pitchFamily="2" charset="2"/>
              <a:buChar char="ü"/>
            </a:pPr>
            <a:r>
              <a:rPr lang="vi-VN" altLang="en-US" sz="2400" b="1" dirty="0">
                <a:solidFill>
                  <a:srgbClr val="7030A0"/>
                </a:solidFill>
                <a:cs typeface="Times New Roman" panose="02020603050405020304" pitchFamily="18" charset="0"/>
              </a:rPr>
              <a:t>Thời gian 1 tuần</a:t>
            </a:r>
            <a:r>
              <a:rPr lang="en-US" altLang="en-US" sz="2400" b="1" dirty="0">
                <a:solidFill>
                  <a:srgbClr val="7030A0"/>
                </a:solidFill>
                <a:cs typeface="Times New Roman" panose="02020603050405020304" pitchFamily="18" charset="0"/>
              </a:rPr>
              <a:t> </a:t>
            </a:r>
            <a:endParaRPr lang="en-US" altLang="en-US" sz="2400" b="1" dirty="0">
              <a:solidFill>
                <a:srgbClr val="7030A0"/>
              </a:solidFill>
              <a:ea typeface="Tahoma" panose="020B060403050404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DE2E1C84-27E9-21C5-A2F8-22F7AAA03980}"/>
              </a:ext>
            </a:extLst>
          </p:cNvPr>
          <p:cNvSpPr txBox="1">
            <a:spLocks noChangeArrowheads="1"/>
          </p:cNvSpPr>
          <p:nvPr/>
        </p:nvSpPr>
        <p:spPr bwMode="auto">
          <a:xfrm>
            <a:off x="5120842" y="4806661"/>
            <a:ext cx="2913063" cy="4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marL="455613" indent="-455613">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buFont typeface="Wingdings" pitchFamily="2" charset="2"/>
              <a:buChar char="ü"/>
            </a:pPr>
            <a:r>
              <a:rPr lang="en-US" altLang="en-US" sz="2400" b="1" dirty="0">
                <a:solidFill>
                  <a:srgbClr val="7030A0"/>
                </a:solidFill>
                <a:cs typeface="Times New Roman" panose="02020603050405020304" pitchFamily="18" charset="0"/>
              </a:rPr>
              <a:t> </a:t>
            </a:r>
            <a:r>
              <a:rPr lang="en-US" altLang="en-US" sz="2400" b="1" dirty="0" err="1">
                <a:solidFill>
                  <a:srgbClr val="7030A0"/>
                </a:solidFill>
                <a:cs typeface="Times New Roman" panose="02020603050405020304" pitchFamily="18" charset="0"/>
              </a:rPr>
              <a:t>Cá</a:t>
            </a:r>
            <a:r>
              <a:rPr lang="en-US" altLang="en-US" sz="2400" b="1" dirty="0">
                <a:solidFill>
                  <a:srgbClr val="7030A0"/>
                </a:solidFill>
                <a:cs typeface="Times New Roman" panose="02020603050405020304" pitchFamily="18" charset="0"/>
              </a:rPr>
              <a:t> </a:t>
            </a:r>
            <a:r>
              <a:rPr lang="en-US" altLang="en-US" sz="2400" b="1" dirty="0" err="1">
                <a:solidFill>
                  <a:srgbClr val="7030A0"/>
                </a:solidFill>
                <a:cs typeface="Times New Roman" panose="02020603050405020304" pitchFamily="18" charset="0"/>
              </a:rPr>
              <a:t>nhân</a:t>
            </a:r>
            <a:endParaRPr lang="en-US" altLang="en-US" sz="2400" b="1" dirty="0">
              <a:solidFill>
                <a:srgbClr val="7030A0"/>
              </a:solidFill>
              <a:cs typeface="Times New Roman" panose="02020603050405020304" pitchFamily="18" charset="0"/>
            </a:endParaRPr>
          </a:p>
        </p:txBody>
      </p:sp>
    </p:spTree>
    <p:extLst>
      <p:ext uri="{BB962C8B-B14F-4D97-AF65-F5344CB8AC3E}">
        <p14:creationId xmlns:p14="http://schemas.microsoft.com/office/powerpoint/2010/main" val="342408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22" presetClass="entr" presetSubtype="8"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8"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508.jpg" descr="Related image"/>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400800"/>
          </a:xfrm>
          <a:prstGeom prst="rect">
            <a:avLst/>
          </a:prstGeom>
          <a:noFill/>
          <a:ln>
            <a:noFill/>
          </a:ln>
        </p:spPr>
      </p:pic>
      <p:sp>
        <p:nvSpPr>
          <p:cNvPr id="3" name="Rectangle 2"/>
          <p:cNvSpPr/>
          <p:nvPr/>
        </p:nvSpPr>
        <p:spPr>
          <a:xfrm>
            <a:off x="0" y="6108412"/>
            <a:ext cx="12192000" cy="584775"/>
          </a:xfrm>
          <a:prstGeom prst="rect">
            <a:avLst/>
          </a:prstGeom>
          <a:solidFill>
            <a:srgbClr val="002060"/>
          </a:solidFill>
          <a:ln>
            <a:noFill/>
          </a:ln>
        </p:spPr>
        <p:txBody>
          <a:bodyPr wrap="square">
            <a:spAutoFit/>
          </a:bodyPr>
          <a:lstStyle/>
          <a:p>
            <a:pPr algn="ctr"/>
            <a:r>
              <a:rPr lang="vi-VN" sz="3200" b="1" dirty="0">
                <a:solidFill>
                  <a:schemeClr val="bg1"/>
                </a:solidFill>
                <a:latin typeface="Cambria" panose="02040503050406030204" pitchFamily="18" charset="0"/>
                <a:ea typeface="Cambria" panose="02040503050406030204" pitchFamily="18" charset="0"/>
              </a:rPr>
              <a:t>Dòng sông nội địa dài nhất nước ta.</a:t>
            </a:r>
            <a:endParaRPr lang="en-US" sz="5400" dirty="0">
              <a:solidFill>
                <a:schemeClr val="bg1"/>
              </a:solidFill>
              <a:latin typeface="Cambria" panose="02040503050406030204" pitchFamily="18" charset="0"/>
              <a:ea typeface="Cambria" panose="02040503050406030204" pitchFamily="18" charset="0"/>
            </a:endParaRPr>
          </a:p>
        </p:txBody>
      </p:sp>
      <p:sp>
        <p:nvSpPr>
          <p:cNvPr id="5" name="Rectangle 4"/>
          <p:cNvSpPr/>
          <p:nvPr/>
        </p:nvSpPr>
        <p:spPr>
          <a:xfrm>
            <a:off x="8027377" y="385290"/>
            <a:ext cx="3798278" cy="707886"/>
          </a:xfrm>
          <a:prstGeom prst="rect">
            <a:avLst/>
          </a:prstGeom>
          <a:solidFill>
            <a:srgbClr val="FFFF00"/>
          </a:solidFill>
          <a:ln>
            <a:noFill/>
          </a:ln>
        </p:spPr>
        <p:txBody>
          <a:bodyPr wrap="square">
            <a:spAutoFit/>
          </a:bodyPr>
          <a:lstStyle/>
          <a:p>
            <a:pPr algn="ctr"/>
            <a:r>
              <a:rPr lang="vi-VN" sz="4000" dirty="0">
                <a:solidFill>
                  <a:srgbClr val="FF0000"/>
                </a:solidFill>
              </a:rPr>
              <a:t>Đồng Nai</a:t>
            </a:r>
            <a:endParaRPr lang="en-US" sz="4000" dirty="0">
              <a:solidFill>
                <a:srgbClr val="FF0000"/>
              </a:solidFill>
            </a:endParaRPr>
          </a:p>
        </p:txBody>
      </p:sp>
    </p:spTree>
    <p:extLst>
      <p:ext uri="{BB962C8B-B14F-4D97-AF65-F5344CB8AC3E}">
        <p14:creationId xmlns:p14="http://schemas.microsoft.com/office/powerpoint/2010/main" val="634361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55649-32D4-315A-EA06-3EBB8EA15D49}"/>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EDA145E4-5B59-5D53-EAF6-6F5B145D23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01" y="99754"/>
            <a:ext cx="12036829" cy="58521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6BE5817-71FE-F9B4-9945-B659837A496D}"/>
              </a:ext>
            </a:extLst>
          </p:cNvPr>
          <p:cNvSpPr/>
          <p:nvPr/>
        </p:nvSpPr>
        <p:spPr>
          <a:xfrm>
            <a:off x="8046774" y="198200"/>
            <a:ext cx="3798278" cy="707886"/>
          </a:xfrm>
          <a:prstGeom prst="rect">
            <a:avLst/>
          </a:prstGeom>
          <a:noFill/>
          <a:ln>
            <a:noFill/>
          </a:ln>
        </p:spPr>
        <p:txBody>
          <a:bodyPr wrap="square">
            <a:spAutoFit/>
          </a:bodyPr>
          <a:lstStyle/>
          <a:p>
            <a:pPr algn="ctr"/>
            <a:r>
              <a:rPr lang="vi-VN" sz="4000">
                <a:solidFill>
                  <a:srgbClr val="FF0000"/>
                </a:solidFill>
                <a:highlight>
                  <a:srgbClr val="FFFF00"/>
                </a:highlight>
              </a:rPr>
              <a:t>Bình Dương</a:t>
            </a:r>
            <a:endParaRPr lang="en-US" sz="4000" dirty="0">
              <a:solidFill>
                <a:srgbClr val="FF0000"/>
              </a:solidFill>
              <a:highlight>
                <a:srgbClr val="FFFF00"/>
              </a:highlight>
            </a:endParaRPr>
          </a:p>
        </p:txBody>
      </p:sp>
      <p:sp>
        <p:nvSpPr>
          <p:cNvPr id="6" name="Rectangle 5">
            <a:extLst>
              <a:ext uri="{FF2B5EF4-FFF2-40B4-BE49-F238E27FC236}">
                <a16:creationId xmlns:a16="http://schemas.microsoft.com/office/drawing/2014/main" id="{137DCCE9-167B-4B03-054D-8A3A9DCE8A64}"/>
              </a:ext>
            </a:extLst>
          </p:cNvPr>
          <p:cNvSpPr/>
          <p:nvPr/>
        </p:nvSpPr>
        <p:spPr>
          <a:xfrm>
            <a:off x="88670" y="5632906"/>
            <a:ext cx="12036829" cy="1200329"/>
          </a:xfrm>
          <a:prstGeom prst="rect">
            <a:avLst/>
          </a:prstGeom>
          <a:solidFill>
            <a:srgbClr val="002060"/>
          </a:solidFill>
          <a:ln>
            <a:noFill/>
          </a:ln>
        </p:spPr>
        <p:txBody>
          <a:bodyPr wrap="square">
            <a:spAutoFit/>
          </a:bodyPr>
          <a:lstStyle/>
          <a:p>
            <a:pPr algn="ctr"/>
            <a:r>
              <a:rPr lang="vi-VN" sz="3600" b="1" dirty="0">
                <a:solidFill>
                  <a:schemeClr val="bg1"/>
                </a:solidFill>
                <a:latin typeface="Cambria" panose="02040503050406030204" pitchFamily="18" charset="0"/>
                <a:ea typeface="Cambria" panose="02040503050406030204" pitchFamily="18" charset="0"/>
              </a:rPr>
              <a:t>Tỉnh (thành phố) có thu nhập bình quân đầu người cao nhất nước ta.</a:t>
            </a:r>
            <a:endParaRPr lang="en-US" sz="36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3933363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523.jpg" descr="Image result for khai thÃ¡c dáº§u khÃ­ viá»t nam"/>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12191999" cy="6553199"/>
          </a:xfrm>
          <a:prstGeom prst="rect">
            <a:avLst/>
          </a:prstGeom>
          <a:noFill/>
          <a:ln>
            <a:noFill/>
          </a:ln>
        </p:spPr>
      </p:pic>
      <p:sp>
        <p:nvSpPr>
          <p:cNvPr id="3" name="Rectangle 2"/>
          <p:cNvSpPr/>
          <p:nvPr/>
        </p:nvSpPr>
        <p:spPr>
          <a:xfrm>
            <a:off x="-1" y="6230033"/>
            <a:ext cx="12192000" cy="646331"/>
          </a:xfrm>
          <a:prstGeom prst="rect">
            <a:avLst/>
          </a:prstGeom>
          <a:solidFill>
            <a:srgbClr val="002060"/>
          </a:solidFill>
          <a:ln>
            <a:noFill/>
          </a:ln>
        </p:spPr>
        <p:txBody>
          <a:bodyPr wrap="square">
            <a:spAutoFit/>
          </a:bodyPr>
          <a:lstStyle/>
          <a:p>
            <a:pPr algn="ctr"/>
            <a:r>
              <a:rPr lang="vi-VN" sz="3600" b="1" dirty="0">
                <a:solidFill>
                  <a:schemeClr val="bg1"/>
                </a:solidFill>
                <a:latin typeface="Cambria" panose="02040503050406030204" pitchFamily="18" charset="0"/>
                <a:ea typeface="Cambria" panose="02040503050406030204" pitchFamily="18" charset="0"/>
              </a:rPr>
              <a:t>Tỉnh có ngành khai thác dầu khí mạnh nhất nước ta.</a:t>
            </a:r>
            <a:endParaRPr lang="en-US" sz="8800" dirty="0">
              <a:solidFill>
                <a:schemeClr val="bg1"/>
              </a:solidFill>
              <a:latin typeface="Cambria" panose="02040503050406030204" pitchFamily="18" charset="0"/>
              <a:ea typeface="Cambria" panose="02040503050406030204" pitchFamily="18" charset="0"/>
            </a:endParaRPr>
          </a:p>
        </p:txBody>
      </p:sp>
      <p:sp>
        <p:nvSpPr>
          <p:cNvPr id="4" name="Rectangle 3"/>
          <p:cNvSpPr/>
          <p:nvPr/>
        </p:nvSpPr>
        <p:spPr>
          <a:xfrm>
            <a:off x="8027377" y="385290"/>
            <a:ext cx="3798278" cy="646331"/>
          </a:xfrm>
          <a:prstGeom prst="rect">
            <a:avLst/>
          </a:prstGeom>
          <a:solidFill>
            <a:srgbClr val="FFFF00"/>
          </a:solidFill>
          <a:ln>
            <a:noFill/>
          </a:ln>
        </p:spPr>
        <p:txBody>
          <a:bodyPr wrap="square">
            <a:spAutoFit/>
          </a:bodyPr>
          <a:lstStyle/>
          <a:p>
            <a:pPr algn="ctr"/>
            <a:r>
              <a:rPr lang="vi-VN" sz="3600" dirty="0">
                <a:solidFill>
                  <a:srgbClr val="FF0000"/>
                </a:solidFill>
                <a:latin typeface="+mj-lt"/>
              </a:rPr>
              <a:t>Bà Rịa - Vũng Tàu</a:t>
            </a:r>
            <a:endParaRPr lang="en-US" sz="3600" dirty="0">
              <a:solidFill>
                <a:srgbClr val="FF0000"/>
              </a:solidFill>
              <a:latin typeface="+mj-lt"/>
            </a:endParaRPr>
          </a:p>
        </p:txBody>
      </p:sp>
    </p:spTree>
    <p:extLst>
      <p:ext uri="{BB962C8B-B14F-4D97-AF65-F5344CB8AC3E}">
        <p14:creationId xmlns:p14="http://schemas.microsoft.com/office/powerpoint/2010/main" val="174278957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13447"/>
            <a:ext cx="12573000" cy="6858000"/>
          </a:xfrm>
          <a:custGeom>
            <a:avLst/>
            <a:gdLst>
              <a:gd name="connsiteX0" fmla="*/ 6096000 w 12192000"/>
              <a:gd name="connsiteY0" fmla="*/ 759555 h 6858000"/>
              <a:gd name="connsiteX1" fmla="*/ 3426555 w 12192000"/>
              <a:gd name="connsiteY1" fmla="*/ 3429000 h 6858000"/>
              <a:gd name="connsiteX2" fmla="*/ 6096000 w 12192000"/>
              <a:gd name="connsiteY2" fmla="*/ 6098446 h 6858000"/>
              <a:gd name="connsiteX3" fmla="*/ 8765445 w 12192000"/>
              <a:gd name="connsiteY3" fmla="*/ 34290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096000" y="759555"/>
                </a:moveTo>
                <a:lnTo>
                  <a:pt x="3426555" y="3429000"/>
                </a:lnTo>
                <a:lnTo>
                  <a:pt x="6096000" y="6098446"/>
                </a:lnTo>
                <a:lnTo>
                  <a:pt x="8765445" y="3429000"/>
                </a:lnTo>
                <a:close/>
                <a:moveTo>
                  <a:pt x="0" y="0"/>
                </a:moveTo>
                <a:lnTo>
                  <a:pt x="12192000" y="0"/>
                </a:lnTo>
                <a:lnTo>
                  <a:pt x="12192000" y="6858000"/>
                </a:lnTo>
                <a:lnTo>
                  <a:pt x="0" y="6858000"/>
                </a:ln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7041778" y="1118186"/>
            <a:ext cx="3346822" cy="4518212"/>
            <a:chOff x="6741459" y="1169894"/>
            <a:chExt cx="2429435" cy="4518212"/>
          </a:xfrm>
        </p:grpSpPr>
        <p:grpSp>
          <p:nvGrpSpPr>
            <p:cNvPr id="13" name="Group 12"/>
            <p:cNvGrpSpPr/>
            <p:nvPr/>
          </p:nvGrpSpPr>
          <p:grpSpPr>
            <a:xfrm>
              <a:off x="6911788" y="1169894"/>
              <a:ext cx="2259106" cy="4518212"/>
              <a:chOff x="6911788" y="1169894"/>
              <a:chExt cx="2259106" cy="4518212"/>
            </a:xfrm>
          </p:grpSpPr>
          <p:cxnSp>
            <p:nvCxnSpPr>
              <p:cNvPr id="6" name="Straight Connector 5"/>
              <p:cNvCxnSpPr/>
              <p:nvPr/>
            </p:nvCxnSpPr>
            <p:spPr>
              <a:xfrm>
                <a:off x="6911788" y="1169894"/>
                <a:ext cx="2259106" cy="22591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911788" y="3429000"/>
                <a:ext cx="2259106" cy="22591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6741459" y="1169894"/>
              <a:ext cx="2259106" cy="4518212"/>
              <a:chOff x="6911788" y="1169894"/>
              <a:chExt cx="2259106" cy="4518212"/>
            </a:xfrm>
          </p:grpSpPr>
          <p:cxnSp>
            <p:nvCxnSpPr>
              <p:cNvPr id="15" name="Straight Connector 14"/>
              <p:cNvCxnSpPr/>
              <p:nvPr/>
            </p:nvCxnSpPr>
            <p:spPr>
              <a:xfrm>
                <a:off x="6911788" y="1169894"/>
                <a:ext cx="2259106" cy="22591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911788" y="3429000"/>
                <a:ext cx="2259106" cy="22591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8" name="Group 17"/>
          <p:cNvGrpSpPr/>
          <p:nvPr/>
        </p:nvGrpSpPr>
        <p:grpSpPr>
          <a:xfrm flipH="1">
            <a:off x="2252133" y="1169894"/>
            <a:ext cx="3189444" cy="4518212"/>
            <a:chOff x="6741459" y="1169894"/>
            <a:chExt cx="2429435" cy="4518212"/>
          </a:xfrm>
        </p:grpSpPr>
        <p:grpSp>
          <p:nvGrpSpPr>
            <p:cNvPr id="19" name="Group 18"/>
            <p:cNvGrpSpPr/>
            <p:nvPr/>
          </p:nvGrpSpPr>
          <p:grpSpPr>
            <a:xfrm>
              <a:off x="6911788" y="1169894"/>
              <a:ext cx="2259106" cy="4518212"/>
              <a:chOff x="6911788" y="1169894"/>
              <a:chExt cx="2259106" cy="4518212"/>
            </a:xfrm>
          </p:grpSpPr>
          <p:cxnSp>
            <p:nvCxnSpPr>
              <p:cNvPr id="23" name="Straight Connector 22"/>
              <p:cNvCxnSpPr/>
              <p:nvPr/>
            </p:nvCxnSpPr>
            <p:spPr>
              <a:xfrm>
                <a:off x="6911788" y="1169894"/>
                <a:ext cx="2259106" cy="22591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6911788" y="3429000"/>
                <a:ext cx="2259106" cy="22591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6741459" y="1169894"/>
              <a:ext cx="2259106" cy="4518212"/>
              <a:chOff x="6911788" y="1169894"/>
              <a:chExt cx="2259106" cy="4518212"/>
            </a:xfrm>
          </p:grpSpPr>
          <p:cxnSp>
            <p:nvCxnSpPr>
              <p:cNvPr id="21" name="Straight Connector 20"/>
              <p:cNvCxnSpPr/>
              <p:nvPr/>
            </p:nvCxnSpPr>
            <p:spPr>
              <a:xfrm>
                <a:off x="6911788" y="1169894"/>
                <a:ext cx="2259106" cy="22591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6911788" y="3429000"/>
                <a:ext cx="2259106" cy="22591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6" name="Rectangle 25"/>
          <p:cNvSpPr/>
          <p:nvPr/>
        </p:nvSpPr>
        <p:spPr>
          <a:xfrm rot="3131019">
            <a:off x="4288758" y="5695150"/>
            <a:ext cx="502023" cy="470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rot="3131019">
            <a:off x="8496974" y="3710402"/>
            <a:ext cx="471136" cy="224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3131019">
            <a:off x="6964207" y="1301889"/>
            <a:ext cx="394414" cy="409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rot="3131019">
            <a:off x="10482802" y="619973"/>
            <a:ext cx="471136" cy="224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rot="3131019">
            <a:off x="1377435" y="5630276"/>
            <a:ext cx="471136" cy="224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rot="8317902">
            <a:off x="7805772" y="2385166"/>
            <a:ext cx="471136" cy="273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2691765" y="2458863"/>
            <a:ext cx="7140885" cy="1323439"/>
          </a:xfrm>
          <a:prstGeom prst="rect">
            <a:avLst/>
          </a:prstGeom>
          <a:noFill/>
        </p:spPr>
        <p:txBody>
          <a:bodyPr wrap="square" rtlCol="0">
            <a:spAutoFit/>
          </a:bodyPr>
          <a:lstStyle/>
          <a:p>
            <a:pPr algn="ctr"/>
            <a:r>
              <a:rPr lang="en-US" sz="4000" b="1" dirty="0">
                <a:solidFill>
                  <a:srgbClr val="0000FF"/>
                </a:solidFill>
                <a:latin typeface="Cambria" panose="02040503050406030204" pitchFamily="18" charset="0"/>
                <a:ea typeface="Cambria" panose="02040503050406030204" pitchFamily="18" charset="0"/>
              </a:rPr>
              <a:t>BÀI 19</a:t>
            </a:r>
          </a:p>
          <a:p>
            <a:pPr algn="ctr"/>
            <a:r>
              <a:rPr lang="en-US" sz="4000" b="1" dirty="0">
                <a:solidFill>
                  <a:srgbClr val="FF0000"/>
                </a:solidFill>
                <a:latin typeface="Cambria" panose="02040503050406030204" pitchFamily="18" charset="0"/>
                <a:ea typeface="Cambria" panose="02040503050406030204" pitchFamily="18" charset="0"/>
              </a:rPr>
              <a:t>VÙNG ĐÔNG NAM BỘ</a:t>
            </a:r>
          </a:p>
        </p:txBody>
      </p:sp>
      <p:sp>
        <p:nvSpPr>
          <p:cNvPr id="35" name="Rectangle 34"/>
          <p:cNvSpPr/>
          <p:nvPr/>
        </p:nvSpPr>
        <p:spPr>
          <a:xfrm rot="3131019">
            <a:off x="4011762" y="2432899"/>
            <a:ext cx="334520" cy="470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4046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2000"/>
                                      </p:stCondLst>
                                      <p:childTnLst>
                                        <p:set>
                                          <p:cBhvr>
                                            <p:cTn id="6" dur="1" fill="hold">
                                              <p:stCondLst>
                                                <p:cond delay="0"/>
                                              </p:stCondLst>
                                            </p:cTn>
                                            <p:tgtEl>
                                              <p:spTgt spid="40"/>
                                            </p:tgtEl>
                                            <p:attrNameLst>
                                              <p:attrName>style.visibility</p:attrName>
                                            </p:attrNameLst>
                                          </p:cBhvr>
                                          <p:to>
                                            <p:strVal val="visible"/>
                                          </p:to>
                                        </p:set>
                                        <p:anim calcmode="lin" valueType="num" p14:bounceEnd="50000">
                                          <p:cBhvr additive="base">
                                            <p:cTn id="7" dur="2000" fill="hold"/>
                                            <p:tgtEl>
                                              <p:spTgt spid="40"/>
                                            </p:tgtEl>
                                            <p:attrNameLst>
                                              <p:attrName>ppt_x</p:attrName>
                                            </p:attrNameLst>
                                          </p:cBhvr>
                                          <p:tavLst>
                                            <p:tav tm="0">
                                              <p:val>
                                                <p:strVal val="#ppt_x"/>
                                              </p:val>
                                            </p:tav>
                                            <p:tav tm="100000">
                                              <p:val>
                                                <p:strVal val="#ppt_x"/>
                                              </p:val>
                                            </p:tav>
                                          </p:tavLst>
                                        </p:anim>
                                        <p:anim calcmode="lin" valueType="num" p14:bounceEnd="50000">
                                          <p:cBhvr additive="base">
                                            <p:cTn id="8" dur="2000" fill="hold"/>
                                            <p:tgtEl>
                                              <p:spTgt spid="40"/>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2000" fill="hold"/>
                                            <p:tgtEl>
                                              <p:spTgt spid="18"/>
                                            </p:tgtEl>
                                            <p:attrNameLst>
                                              <p:attrName>ppt_w</p:attrName>
                                            </p:attrNameLst>
                                          </p:cBhvr>
                                          <p:tavLst>
                                            <p:tav tm="0">
                                              <p:val>
                                                <p:fltVal val="0"/>
                                              </p:val>
                                            </p:tav>
                                            <p:tav tm="100000">
                                              <p:val>
                                                <p:strVal val="#ppt_w"/>
                                              </p:val>
                                            </p:tav>
                                          </p:tavLst>
                                        </p:anim>
                                        <p:anim calcmode="lin" valueType="num">
                                          <p:cBhvr>
                                            <p:cTn id="12" dur="2000" fill="hold"/>
                                            <p:tgtEl>
                                              <p:spTgt spid="18"/>
                                            </p:tgtEl>
                                            <p:attrNameLst>
                                              <p:attrName>ppt_h</p:attrName>
                                            </p:attrNameLst>
                                          </p:cBhvr>
                                          <p:tavLst>
                                            <p:tav tm="0">
                                              <p:val>
                                                <p:fltVal val="0"/>
                                              </p:val>
                                            </p:tav>
                                            <p:tav tm="100000">
                                              <p:val>
                                                <p:strVal val="#ppt_h"/>
                                              </p:val>
                                            </p:tav>
                                          </p:tavLst>
                                        </p:anim>
                                        <p:animEffect transition="in" filter="fade">
                                          <p:cBhvr>
                                            <p:cTn id="13" dur="2000"/>
                                            <p:tgtEl>
                                              <p:spTgt spid="18"/>
                                            </p:tgtEl>
                                          </p:cBhvr>
                                        </p:animEffect>
                                      </p:childTnLst>
                                    </p:cTn>
                                  </p:par>
                                  <p:par>
                                    <p:cTn id="14" presetID="53"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2000" fill="hold"/>
                                            <p:tgtEl>
                                              <p:spTgt spid="17"/>
                                            </p:tgtEl>
                                            <p:attrNameLst>
                                              <p:attrName>ppt_w</p:attrName>
                                            </p:attrNameLst>
                                          </p:cBhvr>
                                          <p:tavLst>
                                            <p:tav tm="0">
                                              <p:val>
                                                <p:fltVal val="0"/>
                                              </p:val>
                                            </p:tav>
                                            <p:tav tm="100000">
                                              <p:val>
                                                <p:strVal val="#ppt_w"/>
                                              </p:val>
                                            </p:tav>
                                          </p:tavLst>
                                        </p:anim>
                                        <p:anim calcmode="lin" valueType="num">
                                          <p:cBhvr>
                                            <p:cTn id="17" dur="2000" fill="hold"/>
                                            <p:tgtEl>
                                              <p:spTgt spid="17"/>
                                            </p:tgtEl>
                                            <p:attrNameLst>
                                              <p:attrName>ppt_h</p:attrName>
                                            </p:attrNameLst>
                                          </p:cBhvr>
                                          <p:tavLst>
                                            <p:tav tm="0">
                                              <p:val>
                                                <p:fltVal val="0"/>
                                              </p:val>
                                            </p:tav>
                                            <p:tav tm="100000">
                                              <p:val>
                                                <p:strVal val="#ppt_h"/>
                                              </p:val>
                                            </p:tav>
                                          </p:tavLst>
                                        </p:anim>
                                        <p:animEffect transition="in" filter="fade">
                                          <p:cBhvr>
                                            <p:cTn id="18" dur="2000"/>
                                            <p:tgtEl>
                                              <p:spTgt spid="17"/>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2000" fill="hold"/>
                                            <p:tgtEl>
                                              <p:spTgt spid="28"/>
                                            </p:tgtEl>
                                            <p:attrNameLst>
                                              <p:attrName>ppt_w</p:attrName>
                                            </p:attrNameLst>
                                          </p:cBhvr>
                                          <p:tavLst>
                                            <p:tav tm="0">
                                              <p:val>
                                                <p:fltVal val="0"/>
                                              </p:val>
                                            </p:tav>
                                            <p:tav tm="100000">
                                              <p:val>
                                                <p:strVal val="#ppt_w"/>
                                              </p:val>
                                            </p:tav>
                                          </p:tavLst>
                                        </p:anim>
                                        <p:anim calcmode="lin" valueType="num">
                                          <p:cBhvr>
                                            <p:cTn id="22" dur="2000" fill="hold"/>
                                            <p:tgtEl>
                                              <p:spTgt spid="28"/>
                                            </p:tgtEl>
                                            <p:attrNameLst>
                                              <p:attrName>ppt_h</p:attrName>
                                            </p:attrNameLst>
                                          </p:cBhvr>
                                          <p:tavLst>
                                            <p:tav tm="0">
                                              <p:val>
                                                <p:fltVal val="0"/>
                                              </p:val>
                                            </p:tav>
                                            <p:tav tm="100000">
                                              <p:val>
                                                <p:strVal val="#ppt_h"/>
                                              </p:val>
                                            </p:tav>
                                          </p:tavLst>
                                        </p:anim>
                                        <p:animEffect transition="in" filter="fade">
                                          <p:cBhvr>
                                            <p:cTn id="23" dur="2000"/>
                                            <p:tgtEl>
                                              <p:spTgt spid="28"/>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2000" fill="hold"/>
                                            <p:tgtEl>
                                              <p:spTgt spid="26"/>
                                            </p:tgtEl>
                                            <p:attrNameLst>
                                              <p:attrName>ppt_w</p:attrName>
                                            </p:attrNameLst>
                                          </p:cBhvr>
                                          <p:tavLst>
                                            <p:tav tm="0">
                                              <p:val>
                                                <p:fltVal val="0"/>
                                              </p:val>
                                            </p:tav>
                                            <p:tav tm="100000">
                                              <p:val>
                                                <p:strVal val="#ppt_w"/>
                                              </p:val>
                                            </p:tav>
                                          </p:tavLst>
                                        </p:anim>
                                        <p:anim calcmode="lin" valueType="num">
                                          <p:cBhvr>
                                            <p:cTn id="27" dur="2000" fill="hold"/>
                                            <p:tgtEl>
                                              <p:spTgt spid="26"/>
                                            </p:tgtEl>
                                            <p:attrNameLst>
                                              <p:attrName>ppt_h</p:attrName>
                                            </p:attrNameLst>
                                          </p:cBhvr>
                                          <p:tavLst>
                                            <p:tav tm="0">
                                              <p:val>
                                                <p:fltVal val="0"/>
                                              </p:val>
                                            </p:tav>
                                            <p:tav tm="100000">
                                              <p:val>
                                                <p:strVal val="#ppt_h"/>
                                              </p:val>
                                            </p:tav>
                                          </p:tavLst>
                                        </p:anim>
                                        <p:animEffect transition="in" filter="fade">
                                          <p:cBhvr>
                                            <p:cTn id="28" dur="2000"/>
                                            <p:tgtEl>
                                              <p:spTgt spid="26"/>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2000" fill="hold"/>
                                            <p:tgtEl>
                                              <p:spTgt spid="36"/>
                                            </p:tgtEl>
                                            <p:attrNameLst>
                                              <p:attrName>ppt_w</p:attrName>
                                            </p:attrNameLst>
                                          </p:cBhvr>
                                          <p:tavLst>
                                            <p:tav tm="0">
                                              <p:val>
                                                <p:fltVal val="0"/>
                                              </p:val>
                                            </p:tav>
                                            <p:tav tm="100000">
                                              <p:val>
                                                <p:strVal val="#ppt_w"/>
                                              </p:val>
                                            </p:tav>
                                          </p:tavLst>
                                        </p:anim>
                                        <p:anim calcmode="lin" valueType="num">
                                          <p:cBhvr>
                                            <p:cTn id="32" dur="2000" fill="hold"/>
                                            <p:tgtEl>
                                              <p:spTgt spid="36"/>
                                            </p:tgtEl>
                                            <p:attrNameLst>
                                              <p:attrName>ppt_h</p:attrName>
                                            </p:attrNameLst>
                                          </p:cBhvr>
                                          <p:tavLst>
                                            <p:tav tm="0">
                                              <p:val>
                                                <p:fltVal val="0"/>
                                              </p:val>
                                            </p:tav>
                                            <p:tav tm="100000">
                                              <p:val>
                                                <p:strVal val="#ppt_h"/>
                                              </p:val>
                                            </p:tav>
                                          </p:tavLst>
                                        </p:anim>
                                        <p:animEffect transition="in" filter="fade">
                                          <p:cBhvr>
                                            <p:cTn id="33" dur="2000"/>
                                            <p:tgtEl>
                                              <p:spTgt spid="36"/>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cBhvr>
                                            <p:cTn id="36" dur="2000" fill="hold"/>
                                            <p:tgtEl>
                                              <p:spTgt spid="37"/>
                                            </p:tgtEl>
                                            <p:attrNameLst>
                                              <p:attrName>ppt_w</p:attrName>
                                            </p:attrNameLst>
                                          </p:cBhvr>
                                          <p:tavLst>
                                            <p:tav tm="0">
                                              <p:val>
                                                <p:fltVal val="0"/>
                                              </p:val>
                                            </p:tav>
                                            <p:tav tm="100000">
                                              <p:val>
                                                <p:strVal val="#ppt_w"/>
                                              </p:val>
                                            </p:tav>
                                          </p:tavLst>
                                        </p:anim>
                                        <p:anim calcmode="lin" valueType="num">
                                          <p:cBhvr>
                                            <p:cTn id="37" dur="2000" fill="hold"/>
                                            <p:tgtEl>
                                              <p:spTgt spid="37"/>
                                            </p:tgtEl>
                                            <p:attrNameLst>
                                              <p:attrName>ppt_h</p:attrName>
                                            </p:attrNameLst>
                                          </p:cBhvr>
                                          <p:tavLst>
                                            <p:tav tm="0">
                                              <p:val>
                                                <p:fltVal val="0"/>
                                              </p:val>
                                            </p:tav>
                                            <p:tav tm="100000">
                                              <p:val>
                                                <p:strVal val="#ppt_h"/>
                                              </p:val>
                                            </p:tav>
                                          </p:tavLst>
                                        </p:anim>
                                        <p:animEffect transition="in" filter="fade">
                                          <p:cBhvr>
                                            <p:cTn id="38" dur="2000"/>
                                            <p:tgtEl>
                                              <p:spTgt spid="37"/>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 calcmode="lin" valueType="num">
                                          <p:cBhvr>
                                            <p:cTn id="41" dur="2000" fill="hold"/>
                                            <p:tgtEl>
                                              <p:spTgt spid="35"/>
                                            </p:tgtEl>
                                            <p:attrNameLst>
                                              <p:attrName>ppt_w</p:attrName>
                                            </p:attrNameLst>
                                          </p:cBhvr>
                                          <p:tavLst>
                                            <p:tav tm="0">
                                              <p:val>
                                                <p:fltVal val="0"/>
                                              </p:val>
                                            </p:tav>
                                            <p:tav tm="100000">
                                              <p:val>
                                                <p:strVal val="#ppt_w"/>
                                              </p:val>
                                            </p:tav>
                                          </p:tavLst>
                                        </p:anim>
                                        <p:anim calcmode="lin" valueType="num">
                                          <p:cBhvr>
                                            <p:cTn id="42" dur="2000" fill="hold"/>
                                            <p:tgtEl>
                                              <p:spTgt spid="35"/>
                                            </p:tgtEl>
                                            <p:attrNameLst>
                                              <p:attrName>ppt_h</p:attrName>
                                            </p:attrNameLst>
                                          </p:cBhvr>
                                          <p:tavLst>
                                            <p:tav tm="0">
                                              <p:val>
                                                <p:fltVal val="0"/>
                                              </p:val>
                                            </p:tav>
                                            <p:tav tm="100000">
                                              <p:val>
                                                <p:strVal val="#ppt_h"/>
                                              </p:val>
                                            </p:tav>
                                          </p:tavLst>
                                        </p:anim>
                                        <p:animEffect transition="in" filter="fade">
                                          <p:cBhvr>
                                            <p:cTn id="43" dur="2000"/>
                                            <p:tgtEl>
                                              <p:spTgt spid="35"/>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38"/>
                                            </p:tgtEl>
                                            <p:attrNameLst>
                                              <p:attrName>style.visibility</p:attrName>
                                            </p:attrNameLst>
                                          </p:cBhvr>
                                          <p:to>
                                            <p:strVal val="visible"/>
                                          </p:to>
                                        </p:set>
                                        <p:anim calcmode="lin" valueType="num">
                                          <p:cBhvr>
                                            <p:cTn id="46" dur="2000" fill="hold"/>
                                            <p:tgtEl>
                                              <p:spTgt spid="38"/>
                                            </p:tgtEl>
                                            <p:attrNameLst>
                                              <p:attrName>ppt_w</p:attrName>
                                            </p:attrNameLst>
                                          </p:cBhvr>
                                          <p:tavLst>
                                            <p:tav tm="0">
                                              <p:val>
                                                <p:fltVal val="0"/>
                                              </p:val>
                                            </p:tav>
                                            <p:tav tm="100000">
                                              <p:val>
                                                <p:strVal val="#ppt_w"/>
                                              </p:val>
                                            </p:tav>
                                          </p:tavLst>
                                        </p:anim>
                                        <p:anim calcmode="lin" valueType="num">
                                          <p:cBhvr>
                                            <p:cTn id="47" dur="2000" fill="hold"/>
                                            <p:tgtEl>
                                              <p:spTgt spid="38"/>
                                            </p:tgtEl>
                                            <p:attrNameLst>
                                              <p:attrName>ppt_h</p:attrName>
                                            </p:attrNameLst>
                                          </p:cBhvr>
                                          <p:tavLst>
                                            <p:tav tm="0">
                                              <p:val>
                                                <p:fltVal val="0"/>
                                              </p:val>
                                            </p:tav>
                                            <p:tav tm="100000">
                                              <p:val>
                                                <p:strVal val="#ppt_h"/>
                                              </p:val>
                                            </p:tav>
                                          </p:tavLst>
                                        </p:anim>
                                        <p:animEffect transition="in" filter="fade">
                                          <p:cBhvr>
                                            <p:cTn id="48" dur="2000"/>
                                            <p:tgtEl>
                                              <p:spTgt spid="38"/>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p:cTn id="51" dur="2000" fill="hold"/>
                                            <p:tgtEl>
                                              <p:spTgt spid="27"/>
                                            </p:tgtEl>
                                            <p:attrNameLst>
                                              <p:attrName>ppt_w</p:attrName>
                                            </p:attrNameLst>
                                          </p:cBhvr>
                                          <p:tavLst>
                                            <p:tav tm="0">
                                              <p:val>
                                                <p:fltVal val="0"/>
                                              </p:val>
                                            </p:tav>
                                            <p:tav tm="100000">
                                              <p:val>
                                                <p:strVal val="#ppt_w"/>
                                              </p:val>
                                            </p:tav>
                                          </p:tavLst>
                                        </p:anim>
                                        <p:anim calcmode="lin" valueType="num">
                                          <p:cBhvr>
                                            <p:cTn id="52" dur="2000" fill="hold"/>
                                            <p:tgtEl>
                                              <p:spTgt spid="27"/>
                                            </p:tgtEl>
                                            <p:attrNameLst>
                                              <p:attrName>ppt_h</p:attrName>
                                            </p:attrNameLst>
                                          </p:cBhvr>
                                          <p:tavLst>
                                            <p:tav tm="0">
                                              <p:val>
                                                <p:fltVal val="0"/>
                                              </p:val>
                                            </p:tav>
                                            <p:tav tm="100000">
                                              <p:val>
                                                <p:strVal val="#ppt_h"/>
                                              </p:val>
                                            </p:tav>
                                          </p:tavLst>
                                        </p:anim>
                                        <p:animEffect transition="in" filter="fade">
                                          <p:cBhvr>
                                            <p:cTn id="53"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36" grpId="0" animBg="1"/>
          <p:bldP spid="37" grpId="0" animBg="1"/>
          <p:bldP spid="38" grpId="0" animBg="1"/>
          <p:bldP spid="40" grpId="0"/>
          <p:bldP spid="3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200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2000" fill="hold"/>
                                            <p:tgtEl>
                                              <p:spTgt spid="40"/>
                                            </p:tgtEl>
                                            <p:attrNameLst>
                                              <p:attrName>ppt_x</p:attrName>
                                            </p:attrNameLst>
                                          </p:cBhvr>
                                          <p:tavLst>
                                            <p:tav tm="0">
                                              <p:val>
                                                <p:strVal val="#ppt_x"/>
                                              </p:val>
                                            </p:tav>
                                            <p:tav tm="100000">
                                              <p:val>
                                                <p:strVal val="#ppt_x"/>
                                              </p:val>
                                            </p:tav>
                                          </p:tavLst>
                                        </p:anim>
                                        <p:anim calcmode="lin" valueType="num">
                                          <p:cBhvr additive="base">
                                            <p:cTn id="8" dur="2000" fill="hold"/>
                                            <p:tgtEl>
                                              <p:spTgt spid="40"/>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2000" fill="hold"/>
                                            <p:tgtEl>
                                              <p:spTgt spid="18"/>
                                            </p:tgtEl>
                                            <p:attrNameLst>
                                              <p:attrName>ppt_w</p:attrName>
                                            </p:attrNameLst>
                                          </p:cBhvr>
                                          <p:tavLst>
                                            <p:tav tm="0">
                                              <p:val>
                                                <p:fltVal val="0"/>
                                              </p:val>
                                            </p:tav>
                                            <p:tav tm="100000">
                                              <p:val>
                                                <p:strVal val="#ppt_w"/>
                                              </p:val>
                                            </p:tav>
                                          </p:tavLst>
                                        </p:anim>
                                        <p:anim calcmode="lin" valueType="num">
                                          <p:cBhvr>
                                            <p:cTn id="12" dur="2000" fill="hold"/>
                                            <p:tgtEl>
                                              <p:spTgt spid="18"/>
                                            </p:tgtEl>
                                            <p:attrNameLst>
                                              <p:attrName>ppt_h</p:attrName>
                                            </p:attrNameLst>
                                          </p:cBhvr>
                                          <p:tavLst>
                                            <p:tav tm="0">
                                              <p:val>
                                                <p:fltVal val="0"/>
                                              </p:val>
                                            </p:tav>
                                            <p:tav tm="100000">
                                              <p:val>
                                                <p:strVal val="#ppt_h"/>
                                              </p:val>
                                            </p:tav>
                                          </p:tavLst>
                                        </p:anim>
                                        <p:animEffect transition="in" filter="fade">
                                          <p:cBhvr>
                                            <p:cTn id="13" dur="2000"/>
                                            <p:tgtEl>
                                              <p:spTgt spid="18"/>
                                            </p:tgtEl>
                                          </p:cBhvr>
                                        </p:animEffect>
                                      </p:childTnLst>
                                    </p:cTn>
                                  </p:par>
                                  <p:par>
                                    <p:cTn id="14" presetID="53"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2000" fill="hold"/>
                                            <p:tgtEl>
                                              <p:spTgt spid="17"/>
                                            </p:tgtEl>
                                            <p:attrNameLst>
                                              <p:attrName>ppt_w</p:attrName>
                                            </p:attrNameLst>
                                          </p:cBhvr>
                                          <p:tavLst>
                                            <p:tav tm="0">
                                              <p:val>
                                                <p:fltVal val="0"/>
                                              </p:val>
                                            </p:tav>
                                            <p:tav tm="100000">
                                              <p:val>
                                                <p:strVal val="#ppt_w"/>
                                              </p:val>
                                            </p:tav>
                                          </p:tavLst>
                                        </p:anim>
                                        <p:anim calcmode="lin" valueType="num">
                                          <p:cBhvr>
                                            <p:cTn id="17" dur="2000" fill="hold"/>
                                            <p:tgtEl>
                                              <p:spTgt spid="17"/>
                                            </p:tgtEl>
                                            <p:attrNameLst>
                                              <p:attrName>ppt_h</p:attrName>
                                            </p:attrNameLst>
                                          </p:cBhvr>
                                          <p:tavLst>
                                            <p:tav tm="0">
                                              <p:val>
                                                <p:fltVal val="0"/>
                                              </p:val>
                                            </p:tav>
                                            <p:tav tm="100000">
                                              <p:val>
                                                <p:strVal val="#ppt_h"/>
                                              </p:val>
                                            </p:tav>
                                          </p:tavLst>
                                        </p:anim>
                                        <p:animEffect transition="in" filter="fade">
                                          <p:cBhvr>
                                            <p:cTn id="18" dur="2000"/>
                                            <p:tgtEl>
                                              <p:spTgt spid="17"/>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2000" fill="hold"/>
                                            <p:tgtEl>
                                              <p:spTgt spid="28"/>
                                            </p:tgtEl>
                                            <p:attrNameLst>
                                              <p:attrName>ppt_w</p:attrName>
                                            </p:attrNameLst>
                                          </p:cBhvr>
                                          <p:tavLst>
                                            <p:tav tm="0">
                                              <p:val>
                                                <p:fltVal val="0"/>
                                              </p:val>
                                            </p:tav>
                                            <p:tav tm="100000">
                                              <p:val>
                                                <p:strVal val="#ppt_w"/>
                                              </p:val>
                                            </p:tav>
                                          </p:tavLst>
                                        </p:anim>
                                        <p:anim calcmode="lin" valueType="num">
                                          <p:cBhvr>
                                            <p:cTn id="22" dur="2000" fill="hold"/>
                                            <p:tgtEl>
                                              <p:spTgt spid="28"/>
                                            </p:tgtEl>
                                            <p:attrNameLst>
                                              <p:attrName>ppt_h</p:attrName>
                                            </p:attrNameLst>
                                          </p:cBhvr>
                                          <p:tavLst>
                                            <p:tav tm="0">
                                              <p:val>
                                                <p:fltVal val="0"/>
                                              </p:val>
                                            </p:tav>
                                            <p:tav tm="100000">
                                              <p:val>
                                                <p:strVal val="#ppt_h"/>
                                              </p:val>
                                            </p:tav>
                                          </p:tavLst>
                                        </p:anim>
                                        <p:animEffect transition="in" filter="fade">
                                          <p:cBhvr>
                                            <p:cTn id="23" dur="2000"/>
                                            <p:tgtEl>
                                              <p:spTgt spid="28"/>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2000" fill="hold"/>
                                            <p:tgtEl>
                                              <p:spTgt spid="26"/>
                                            </p:tgtEl>
                                            <p:attrNameLst>
                                              <p:attrName>ppt_w</p:attrName>
                                            </p:attrNameLst>
                                          </p:cBhvr>
                                          <p:tavLst>
                                            <p:tav tm="0">
                                              <p:val>
                                                <p:fltVal val="0"/>
                                              </p:val>
                                            </p:tav>
                                            <p:tav tm="100000">
                                              <p:val>
                                                <p:strVal val="#ppt_w"/>
                                              </p:val>
                                            </p:tav>
                                          </p:tavLst>
                                        </p:anim>
                                        <p:anim calcmode="lin" valueType="num">
                                          <p:cBhvr>
                                            <p:cTn id="27" dur="2000" fill="hold"/>
                                            <p:tgtEl>
                                              <p:spTgt spid="26"/>
                                            </p:tgtEl>
                                            <p:attrNameLst>
                                              <p:attrName>ppt_h</p:attrName>
                                            </p:attrNameLst>
                                          </p:cBhvr>
                                          <p:tavLst>
                                            <p:tav tm="0">
                                              <p:val>
                                                <p:fltVal val="0"/>
                                              </p:val>
                                            </p:tav>
                                            <p:tav tm="100000">
                                              <p:val>
                                                <p:strVal val="#ppt_h"/>
                                              </p:val>
                                            </p:tav>
                                          </p:tavLst>
                                        </p:anim>
                                        <p:animEffect transition="in" filter="fade">
                                          <p:cBhvr>
                                            <p:cTn id="28" dur="2000"/>
                                            <p:tgtEl>
                                              <p:spTgt spid="26"/>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2000" fill="hold"/>
                                            <p:tgtEl>
                                              <p:spTgt spid="36"/>
                                            </p:tgtEl>
                                            <p:attrNameLst>
                                              <p:attrName>ppt_w</p:attrName>
                                            </p:attrNameLst>
                                          </p:cBhvr>
                                          <p:tavLst>
                                            <p:tav tm="0">
                                              <p:val>
                                                <p:fltVal val="0"/>
                                              </p:val>
                                            </p:tav>
                                            <p:tav tm="100000">
                                              <p:val>
                                                <p:strVal val="#ppt_w"/>
                                              </p:val>
                                            </p:tav>
                                          </p:tavLst>
                                        </p:anim>
                                        <p:anim calcmode="lin" valueType="num">
                                          <p:cBhvr>
                                            <p:cTn id="32" dur="2000" fill="hold"/>
                                            <p:tgtEl>
                                              <p:spTgt spid="36"/>
                                            </p:tgtEl>
                                            <p:attrNameLst>
                                              <p:attrName>ppt_h</p:attrName>
                                            </p:attrNameLst>
                                          </p:cBhvr>
                                          <p:tavLst>
                                            <p:tav tm="0">
                                              <p:val>
                                                <p:fltVal val="0"/>
                                              </p:val>
                                            </p:tav>
                                            <p:tav tm="100000">
                                              <p:val>
                                                <p:strVal val="#ppt_h"/>
                                              </p:val>
                                            </p:tav>
                                          </p:tavLst>
                                        </p:anim>
                                        <p:animEffect transition="in" filter="fade">
                                          <p:cBhvr>
                                            <p:cTn id="33" dur="2000"/>
                                            <p:tgtEl>
                                              <p:spTgt spid="36"/>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cBhvr>
                                            <p:cTn id="36" dur="2000" fill="hold"/>
                                            <p:tgtEl>
                                              <p:spTgt spid="37"/>
                                            </p:tgtEl>
                                            <p:attrNameLst>
                                              <p:attrName>ppt_w</p:attrName>
                                            </p:attrNameLst>
                                          </p:cBhvr>
                                          <p:tavLst>
                                            <p:tav tm="0">
                                              <p:val>
                                                <p:fltVal val="0"/>
                                              </p:val>
                                            </p:tav>
                                            <p:tav tm="100000">
                                              <p:val>
                                                <p:strVal val="#ppt_w"/>
                                              </p:val>
                                            </p:tav>
                                          </p:tavLst>
                                        </p:anim>
                                        <p:anim calcmode="lin" valueType="num">
                                          <p:cBhvr>
                                            <p:cTn id="37" dur="2000" fill="hold"/>
                                            <p:tgtEl>
                                              <p:spTgt spid="37"/>
                                            </p:tgtEl>
                                            <p:attrNameLst>
                                              <p:attrName>ppt_h</p:attrName>
                                            </p:attrNameLst>
                                          </p:cBhvr>
                                          <p:tavLst>
                                            <p:tav tm="0">
                                              <p:val>
                                                <p:fltVal val="0"/>
                                              </p:val>
                                            </p:tav>
                                            <p:tav tm="100000">
                                              <p:val>
                                                <p:strVal val="#ppt_h"/>
                                              </p:val>
                                            </p:tav>
                                          </p:tavLst>
                                        </p:anim>
                                        <p:animEffect transition="in" filter="fade">
                                          <p:cBhvr>
                                            <p:cTn id="38" dur="2000"/>
                                            <p:tgtEl>
                                              <p:spTgt spid="37"/>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 calcmode="lin" valueType="num">
                                          <p:cBhvr>
                                            <p:cTn id="41" dur="2000" fill="hold"/>
                                            <p:tgtEl>
                                              <p:spTgt spid="35"/>
                                            </p:tgtEl>
                                            <p:attrNameLst>
                                              <p:attrName>ppt_w</p:attrName>
                                            </p:attrNameLst>
                                          </p:cBhvr>
                                          <p:tavLst>
                                            <p:tav tm="0">
                                              <p:val>
                                                <p:fltVal val="0"/>
                                              </p:val>
                                            </p:tav>
                                            <p:tav tm="100000">
                                              <p:val>
                                                <p:strVal val="#ppt_w"/>
                                              </p:val>
                                            </p:tav>
                                          </p:tavLst>
                                        </p:anim>
                                        <p:anim calcmode="lin" valueType="num">
                                          <p:cBhvr>
                                            <p:cTn id="42" dur="2000" fill="hold"/>
                                            <p:tgtEl>
                                              <p:spTgt spid="35"/>
                                            </p:tgtEl>
                                            <p:attrNameLst>
                                              <p:attrName>ppt_h</p:attrName>
                                            </p:attrNameLst>
                                          </p:cBhvr>
                                          <p:tavLst>
                                            <p:tav tm="0">
                                              <p:val>
                                                <p:fltVal val="0"/>
                                              </p:val>
                                            </p:tav>
                                            <p:tav tm="100000">
                                              <p:val>
                                                <p:strVal val="#ppt_h"/>
                                              </p:val>
                                            </p:tav>
                                          </p:tavLst>
                                        </p:anim>
                                        <p:animEffect transition="in" filter="fade">
                                          <p:cBhvr>
                                            <p:cTn id="43" dur="2000"/>
                                            <p:tgtEl>
                                              <p:spTgt spid="35"/>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38"/>
                                            </p:tgtEl>
                                            <p:attrNameLst>
                                              <p:attrName>style.visibility</p:attrName>
                                            </p:attrNameLst>
                                          </p:cBhvr>
                                          <p:to>
                                            <p:strVal val="visible"/>
                                          </p:to>
                                        </p:set>
                                        <p:anim calcmode="lin" valueType="num">
                                          <p:cBhvr>
                                            <p:cTn id="46" dur="2000" fill="hold"/>
                                            <p:tgtEl>
                                              <p:spTgt spid="38"/>
                                            </p:tgtEl>
                                            <p:attrNameLst>
                                              <p:attrName>ppt_w</p:attrName>
                                            </p:attrNameLst>
                                          </p:cBhvr>
                                          <p:tavLst>
                                            <p:tav tm="0">
                                              <p:val>
                                                <p:fltVal val="0"/>
                                              </p:val>
                                            </p:tav>
                                            <p:tav tm="100000">
                                              <p:val>
                                                <p:strVal val="#ppt_w"/>
                                              </p:val>
                                            </p:tav>
                                          </p:tavLst>
                                        </p:anim>
                                        <p:anim calcmode="lin" valueType="num">
                                          <p:cBhvr>
                                            <p:cTn id="47" dur="2000" fill="hold"/>
                                            <p:tgtEl>
                                              <p:spTgt spid="38"/>
                                            </p:tgtEl>
                                            <p:attrNameLst>
                                              <p:attrName>ppt_h</p:attrName>
                                            </p:attrNameLst>
                                          </p:cBhvr>
                                          <p:tavLst>
                                            <p:tav tm="0">
                                              <p:val>
                                                <p:fltVal val="0"/>
                                              </p:val>
                                            </p:tav>
                                            <p:tav tm="100000">
                                              <p:val>
                                                <p:strVal val="#ppt_h"/>
                                              </p:val>
                                            </p:tav>
                                          </p:tavLst>
                                        </p:anim>
                                        <p:animEffect transition="in" filter="fade">
                                          <p:cBhvr>
                                            <p:cTn id="48" dur="2000"/>
                                            <p:tgtEl>
                                              <p:spTgt spid="38"/>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p:cTn id="51" dur="2000" fill="hold"/>
                                            <p:tgtEl>
                                              <p:spTgt spid="27"/>
                                            </p:tgtEl>
                                            <p:attrNameLst>
                                              <p:attrName>ppt_w</p:attrName>
                                            </p:attrNameLst>
                                          </p:cBhvr>
                                          <p:tavLst>
                                            <p:tav tm="0">
                                              <p:val>
                                                <p:fltVal val="0"/>
                                              </p:val>
                                            </p:tav>
                                            <p:tav tm="100000">
                                              <p:val>
                                                <p:strVal val="#ppt_w"/>
                                              </p:val>
                                            </p:tav>
                                          </p:tavLst>
                                        </p:anim>
                                        <p:anim calcmode="lin" valueType="num">
                                          <p:cBhvr>
                                            <p:cTn id="52" dur="2000" fill="hold"/>
                                            <p:tgtEl>
                                              <p:spTgt spid="27"/>
                                            </p:tgtEl>
                                            <p:attrNameLst>
                                              <p:attrName>ppt_h</p:attrName>
                                            </p:attrNameLst>
                                          </p:cBhvr>
                                          <p:tavLst>
                                            <p:tav tm="0">
                                              <p:val>
                                                <p:fltVal val="0"/>
                                              </p:val>
                                            </p:tav>
                                            <p:tav tm="100000">
                                              <p:val>
                                                <p:strVal val="#ppt_h"/>
                                              </p:val>
                                            </p:tav>
                                          </p:tavLst>
                                        </p:anim>
                                        <p:animEffect transition="in" filter="fade">
                                          <p:cBhvr>
                                            <p:cTn id="53"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36" grpId="0" animBg="1"/>
          <p:bldP spid="37" grpId="0" animBg="1"/>
          <p:bldP spid="38" grpId="0" animBg="1"/>
          <p:bldP spid="40" grpId="0"/>
          <p:bldP spid="35"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D4A3C3-EC48-4D2A-8DAE-40AB373F1FE0}"/>
              </a:ext>
            </a:extLst>
          </p:cNvPr>
          <p:cNvSpPr txBox="1"/>
          <p:nvPr/>
        </p:nvSpPr>
        <p:spPr>
          <a:xfrm>
            <a:off x="1637572" y="21258"/>
            <a:ext cx="7523053" cy="523220"/>
          </a:xfrm>
          <a:prstGeom prst="rect">
            <a:avLst/>
          </a:prstGeom>
          <a:noFill/>
        </p:spPr>
        <p:txBody>
          <a:bodyPr wrap="square">
            <a:spAutoFit/>
          </a:bodyPr>
          <a:lstStyle/>
          <a:p>
            <a:r>
              <a:rPr lang="pl-PL" sz="2400" b="1" dirty="0">
                <a:effectLst/>
                <a:latin typeface="Times New Roman" panose="02020603050405020304" pitchFamily="18" charset="0"/>
                <a:ea typeface="Times New Roman" panose="02020603050405020304" pitchFamily="18" charset="0"/>
              </a:rPr>
              <a:t>Tiết </a:t>
            </a:r>
            <a:r>
              <a:rPr lang="en-US" sz="2400" b="1" dirty="0">
                <a:effectLst/>
                <a:latin typeface="Times New Roman" panose="02020603050405020304" pitchFamily="18" charset="0"/>
                <a:ea typeface="Times New Roman" panose="02020603050405020304" pitchFamily="18" charset="0"/>
              </a:rPr>
              <a:t>38,</a:t>
            </a:r>
            <a:r>
              <a:rPr lang="en-US" sz="2400" b="1" dirty="0">
                <a:latin typeface="Times New Roman" panose="02020603050405020304" pitchFamily="18" charset="0"/>
                <a:ea typeface="Times New Roman" panose="02020603050405020304" pitchFamily="18" charset="0"/>
              </a:rPr>
              <a:t> </a:t>
            </a:r>
            <a:r>
              <a:rPr lang="en-US" sz="2400" b="1" dirty="0">
                <a:effectLst/>
                <a:latin typeface="Times New Roman" panose="02020603050405020304" pitchFamily="18" charset="0"/>
                <a:ea typeface="Times New Roman" panose="02020603050405020304" pitchFamily="18" charset="0"/>
              </a:rPr>
              <a:t>39, 40</a:t>
            </a:r>
            <a:r>
              <a:rPr lang="pl-PL" sz="2400" b="1" dirty="0">
                <a:effectLst/>
                <a:latin typeface="Times New Roman" panose="02020603050405020304" pitchFamily="18" charset="0"/>
                <a:ea typeface="Times New Roman" panose="02020603050405020304" pitchFamily="18" charset="0"/>
              </a:rPr>
              <a:t>       </a:t>
            </a:r>
            <a:r>
              <a:rPr lang="pl-PL" sz="2800" i="1" dirty="0">
                <a:effectLst/>
                <a:latin typeface="Times New Roman" panose="02020603050405020304" pitchFamily="18" charset="0"/>
                <a:ea typeface="Times New Roman" panose="02020603050405020304" pitchFamily="18" charset="0"/>
              </a:rPr>
              <a:t>Bài</a:t>
            </a:r>
            <a:r>
              <a:rPr lang="en-US" sz="2800" i="1" dirty="0">
                <a:effectLst/>
                <a:latin typeface="Times New Roman" panose="02020603050405020304" pitchFamily="18" charset="0"/>
                <a:ea typeface="Times New Roman" panose="02020603050405020304" pitchFamily="18" charset="0"/>
              </a:rPr>
              <a:t>19</a:t>
            </a:r>
            <a:r>
              <a:rPr lang="pl-PL" sz="2400" i="1" dirty="0">
                <a:effectLst/>
                <a:latin typeface="Times New Roman" panose="02020603050405020304" pitchFamily="18" charset="0"/>
                <a:ea typeface="Times New Roman" panose="02020603050405020304" pitchFamily="18" charset="0"/>
              </a:rPr>
              <a:t> </a:t>
            </a:r>
            <a:r>
              <a:rPr lang="vi-VN" sz="2400" i="1" dirty="0">
                <a:effectLst/>
                <a:latin typeface="Times New Roman" panose="02020603050405020304" pitchFamily="18" charset="0"/>
                <a:ea typeface="Times New Roman" panose="02020603050405020304" pitchFamily="18" charset="0"/>
              </a:rPr>
              <a:t> </a:t>
            </a:r>
            <a:r>
              <a:rPr lang="pl-PL" sz="2400" b="1" dirty="0">
                <a:solidFill>
                  <a:srgbClr val="FF0000"/>
                </a:solidFill>
                <a:effectLst/>
                <a:latin typeface="Times New Roman" panose="02020603050405020304" pitchFamily="18" charset="0"/>
                <a:ea typeface="Times New Roman" panose="02020603050405020304" pitchFamily="18" charset="0"/>
              </a:rPr>
              <a:t>VÙNG </a:t>
            </a:r>
            <a:r>
              <a:rPr lang="en-US" sz="2400" b="1" dirty="0">
                <a:solidFill>
                  <a:srgbClr val="FF0000"/>
                </a:solidFill>
                <a:latin typeface="Times New Roman" panose="02020603050405020304" pitchFamily="18" charset="0"/>
                <a:ea typeface="Times New Roman" panose="02020603050405020304" pitchFamily="18" charset="0"/>
              </a:rPr>
              <a:t>ĐÔNG NAM BỘ</a:t>
            </a:r>
            <a:endParaRPr lang="en-US" sz="2400" dirty="0">
              <a:solidFill>
                <a:srgbClr val="FF0000"/>
              </a:solidFill>
            </a:endParaRPr>
          </a:p>
        </p:txBody>
      </p:sp>
      <p:graphicFrame>
        <p:nvGraphicFramePr>
          <p:cNvPr id="8" name="Table 7">
            <a:extLst>
              <a:ext uri="{FF2B5EF4-FFF2-40B4-BE49-F238E27FC236}">
                <a16:creationId xmlns:a16="http://schemas.microsoft.com/office/drawing/2014/main" id="{6C23065E-9E9A-4647-8BB6-8A54904F443A}"/>
              </a:ext>
            </a:extLst>
          </p:cNvPr>
          <p:cNvGraphicFramePr>
            <a:graphicFrameLocks noGrp="1"/>
          </p:cNvGraphicFramePr>
          <p:nvPr>
            <p:extLst>
              <p:ext uri="{D42A27DB-BD31-4B8C-83A1-F6EECF244321}">
                <p14:modId xmlns:p14="http://schemas.microsoft.com/office/powerpoint/2010/main" val="1194093338"/>
              </p:ext>
            </p:extLst>
          </p:nvPr>
        </p:nvGraphicFramePr>
        <p:xfrm>
          <a:off x="130629" y="561585"/>
          <a:ext cx="6397691" cy="394018"/>
        </p:xfrm>
        <a:graphic>
          <a:graphicData uri="http://schemas.openxmlformats.org/drawingml/2006/table">
            <a:tbl>
              <a:tblPr/>
              <a:tblGrid>
                <a:gridCol w="6397691">
                  <a:extLst>
                    <a:ext uri="{9D8B030D-6E8A-4147-A177-3AD203B41FA5}">
                      <a16:colId xmlns:a16="http://schemas.microsoft.com/office/drawing/2014/main" val="4149199522"/>
                    </a:ext>
                  </a:extLst>
                </a:gridCol>
              </a:tblGrid>
              <a:tr h="0">
                <a:tc>
                  <a:txBody>
                    <a:bodyPr/>
                    <a:lstStyle/>
                    <a:p>
                      <a:pPr marL="0" marR="0" algn="l">
                        <a:lnSpc>
                          <a:spcPct val="115000"/>
                        </a:lnSpc>
                        <a:spcBef>
                          <a:spcPts val="0"/>
                        </a:spcBef>
                        <a:spcAft>
                          <a:spcPts val="0"/>
                        </a:spcAft>
                        <a:tabLst>
                          <a:tab pos="2446020" algn="l"/>
                        </a:tabLs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400" b="1" u="sng"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400"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sng" dirty="0" err="1">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400"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sng"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2400"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sng"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sng"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sng" dirty="0" err="1">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n-US" sz="2400" b="1" u="sng" dirty="0">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400" b="1" u="sng" dirty="0" err="1">
                          <a:effectLst/>
                          <a:latin typeface="Times New Roman" panose="02020603050405020304" pitchFamily="18" charset="0"/>
                          <a:ea typeface="Times New Roman" panose="02020603050405020304" pitchFamily="18" charset="0"/>
                          <a:cs typeface="Times New Roman" panose="02020603050405020304" pitchFamily="18" charset="0"/>
                        </a:rPr>
                        <a:t>lãnh</a:t>
                      </a:r>
                      <a:r>
                        <a:rPr lang="en-US" sz="2400"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sng" dirty="0" err="1">
                          <a:effectLst/>
                          <a:latin typeface="Times New Roman" panose="02020603050405020304" pitchFamily="18" charset="0"/>
                          <a:ea typeface="Times New Roman" panose="02020603050405020304" pitchFamily="18" charset="0"/>
                          <a:cs typeface="Times New Roman" panose="02020603050405020304" pitchFamily="18" charset="0"/>
                        </a:rPr>
                        <a:t>thổ</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429975951"/>
                  </a:ext>
                </a:extLst>
              </a:tr>
            </a:tbl>
          </a:graphicData>
        </a:graphic>
      </p:graphicFrame>
      <p:pic>
        <p:nvPicPr>
          <p:cNvPr id="2" name="Picture 1">
            <a:extLst>
              <a:ext uri="{FF2B5EF4-FFF2-40B4-BE49-F238E27FC236}">
                <a16:creationId xmlns:a16="http://schemas.microsoft.com/office/drawing/2014/main" id="{F5677B99-26B4-20BD-C8C1-DC5EA9FA11AF}"/>
              </a:ext>
            </a:extLst>
          </p:cNvPr>
          <p:cNvPicPr>
            <a:picLocks noChangeAspect="1"/>
          </p:cNvPicPr>
          <p:nvPr/>
        </p:nvPicPr>
        <p:blipFill>
          <a:blip r:embed="rId2"/>
          <a:stretch>
            <a:fillRect/>
          </a:stretch>
        </p:blipFill>
        <p:spPr>
          <a:xfrm>
            <a:off x="5561794" y="497844"/>
            <a:ext cx="6533229" cy="6350996"/>
          </a:xfrm>
          <a:prstGeom prst="rect">
            <a:avLst/>
          </a:prstGeom>
        </p:spPr>
      </p:pic>
      <p:graphicFrame>
        <p:nvGraphicFramePr>
          <p:cNvPr id="3" name="Table 2">
            <a:extLst>
              <a:ext uri="{FF2B5EF4-FFF2-40B4-BE49-F238E27FC236}">
                <a16:creationId xmlns:a16="http://schemas.microsoft.com/office/drawing/2014/main" id="{2BD9ADAC-D0E6-E175-A59F-72AC01A4D997}"/>
              </a:ext>
            </a:extLst>
          </p:cNvPr>
          <p:cNvGraphicFramePr>
            <a:graphicFrameLocks noGrp="1"/>
          </p:cNvGraphicFramePr>
          <p:nvPr>
            <p:extLst>
              <p:ext uri="{D42A27DB-BD31-4B8C-83A1-F6EECF244321}">
                <p14:modId xmlns:p14="http://schemas.microsoft.com/office/powerpoint/2010/main" val="1944127917"/>
              </p:ext>
            </p:extLst>
          </p:nvPr>
        </p:nvGraphicFramePr>
        <p:xfrm>
          <a:off x="1395613" y="1298924"/>
          <a:ext cx="4013667" cy="2069402"/>
        </p:xfrm>
        <a:graphic>
          <a:graphicData uri="http://schemas.openxmlformats.org/drawingml/2006/table">
            <a:tbl>
              <a:tblPr firstRow="1" firstCol="1" bandRow="1"/>
              <a:tblGrid>
                <a:gridCol w="4013667">
                  <a:extLst>
                    <a:ext uri="{9D8B030D-6E8A-4147-A177-3AD203B41FA5}">
                      <a16:colId xmlns:a16="http://schemas.microsoft.com/office/drawing/2014/main" val="15215605"/>
                    </a:ext>
                  </a:extLst>
                </a:gridCol>
              </a:tblGrid>
              <a:tr h="868917">
                <a:tc>
                  <a:txBody>
                    <a:bodyPr/>
                    <a:lstStyle/>
                    <a:p>
                      <a:pPr>
                        <a:lnSpc>
                          <a:spcPct val="115000"/>
                        </a:lnSpc>
                        <a:spcBef>
                          <a:spcPts val="600"/>
                        </a:spcBef>
                        <a:spcAft>
                          <a:spcPts val="0"/>
                        </a:spcAft>
                      </a:pPr>
                      <a:r>
                        <a:rPr lang="en-US" sz="2400" b="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2400" b="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400" b="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1" baseline="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US" sz="2400" b="0" i="1" baseline="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1" baseline="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trí</a:t>
                      </a:r>
                      <a:r>
                        <a:rPr lang="vi-VN" sz="2400" b="0" i="1" baseline="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0" i="1" kern="1200" dirty="0">
                          <a:solidFill>
                            <a:srgbClr val="FF0000"/>
                          </a:solidFill>
                          <a:effectLst/>
                          <a:latin typeface="Times New Roman" panose="02020603050405020304" pitchFamily="18" charset="0"/>
                          <a:ea typeface="+mn-ea"/>
                          <a:cs typeface="Times New Roman" panose="02020603050405020304" pitchFamily="18" charset="0"/>
                        </a:rPr>
                        <a:t>và phạm vi lãnh thổ của vùng Đông Nam Bộ. Cho biết ý nghĩa của vị trí địa lí đối với sự phát triển kinh tế-xã hội của vùng?</a:t>
                      </a:r>
                      <a:endParaRPr lang="en-US" sz="2400" b="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6077517"/>
                  </a:ext>
                </a:extLst>
              </a:tr>
            </a:tbl>
          </a:graphicData>
        </a:graphic>
      </p:graphicFrame>
      <p:pic>
        <p:nvPicPr>
          <p:cNvPr id="7" name="Picture 3">
            <a:extLst>
              <a:ext uri="{FF2B5EF4-FFF2-40B4-BE49-F238E27FC236}">
                <a16:creationId xmlns:a16="http://schemas.microsoft.com/office/drawing/2014/main" id="{A71C97FC-D62E-43A2-155D-882126641A1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27709" y="110654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629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6"/>
          <p:cNvSpPr>
            <a:spLocks noGrp="1" noChangeArrowheads="1"/>
          </p:cNvSpPr>
          <p:nvPr>
            <p:ph type="title" idx="4294967295"/>
          </p:nvPr>
        </p:nvSpPr>
        <p:spPr/>
        <p:txBody>
          <a:bodyPr lIns="0" rIns="0" bIns="0" anchor="b"/>
          <a:lstStyle/>
          <a:p>
            <a:pPr eaLnBrk="1" hangingPunct="1"/>
            <a:endParaRPr lang="vi-VN">
              <a:solidFill>
                <a:srgbClr val="0083B7"/>
              </a:solidFill>
            </a:endParaRPr>
          </a:p>
        </p:txBody>
      </p:sp>
      <p:sp>
        <p:nvSpPr>
          <p:cNvPr id="8195" name="Rectangle 27"/>
          <p:cNvSpPr>
            <a:spLocks noGrp="1" noChangeArrowheads="1"/>
          </p:cNvSpPr>
          <p:nvPr>
            <p:ph idx="4294967295"/>
          </p:nvPr>
        </p:nvSpPr>
        <p:spPr/>
        <p:txBody>
          <a:bodyPr/>
          <a:lstStyle/>
          <a:p>
            <a:pPr eaLnBrk="1" hangingPunct="1"/>
            <a:endParaRPr lang="vi-VN"/>
          </a:p>
        </p:txBody>
      </p:sp>
      <p:pic>
        <p:nvPicPr>
          <p:cNvPr id="8196" name="Picture 28" descr="hi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29" descr="hi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20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 Box 30"/>
          <p:cNvSpPr txBox="1">
            <a:spLocks noChangeArrowheads="1"/>
          </p:cNvSpPr>
          <p:nvPr/>
        </p:nvSpPr>
        <p:spPr bwMode="auto">
          <a:xfrm>
            <a:off x="0" y="6248400"/>
            <a:ext cx="1219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cs typeface="Arial" charset="0"/>
              </a:defRPr>
            </a:lvl1pPr>
            <a:lvl2pPr marL="742950" indent="-285750" eaLnBrk="0" hangingPunct="0">
              <a:defRPr sz="3600">
                <a:solidFill>
                  <a:schemeClr val="tx1"/>
                </a:solidFill>
                <a:latin typeface="Arial" charset="0"/>
                <a:cs typeface="Arial" charset="0"/>
              </a:defRPr>
            </a:lvl2pPr>
            <a:lvl3pPr marL="1143000" indent="-228600" eaLnBrk="0" hangingPunct="0">
              <a:defRPr sz="3600">
                <a:solidFill>
                  <a:schemeClr val="tx1"/>
                </a:solidFill>
                <a:latin typeface="Arial" charset="0"/>
                <a:cs typeface="Arial" charset="0"/>
              </a:defRPr>
            </a:lvl3pPr>
            <a:lvl4pPr marL="1600200" indent="-228600" eaLnBrk="0" hangingPunct="0">
              <a:defRPr sz="3600">
                <a:solidFill>
                  <a:schemeClr val="tx1"/>
                </a:solidFill>
                <a:latin typeface="Arial" charset="0"/>
                <a:cs typeface="Arial" charset="0"/>
              </a:defRPr>
            </a:lvl4pPr>
            <a:lvl5pPr marL="2057400" indent="-228600" eaLnBrk="0" hangingPunct="0">
              <a:defRPr sz="3600">
                <a:solidFill>
                  <a:schemeClr val="tx1"/>
                </a:solidFill>
                <a:latin typeface="Arial" charset="0"/>
                <a:cs typeface="Arial" charset="0"/>
              </a:defRPr>
            </a:lvl5pPr>
            <a:lvl6pPr marL="2514600" indent="-228600" algn="ctr" eaLnBrk="0" fontAlgn="base" hangingPunct="0">
              <a:spcBef>
                <a:spcPct val="0"/>
              </a:spcBef>
              <a:spcAft>
                <a:spcPct val="0"/>
              </a:spcAft>
              <a:defRPr sz="3600">
                <a:solidFill>
                  <a:schemeClr val="tx1"/>
                </a:solidFill>
                <a:latin typeface="Arial" charset="0"/>
                <a:cs typeface="Arial" charset="0"/>
              </a:defRPr>
            </a:lvl6pPr>
            <a:lvl7pPr marL="2971800" indent="-228600" algn="ctr" eaLnBrk="0" fontAlgn="base" hangingPunct="0">
              <a:spcBef>
                <a:spcPct val="0"/>
              </a:spcBef>
              <a:spcAft>
                <a:spcPct val="0"/>
              </a:spcAft>
              <a:defRPr sz="3600">
                <a:solidFill>
                  <a:schemeClr val="tx1"/>
                </a:solidFill>
                <a:latin typeface="Arial" charset="0"/>
                <a:cs typeface="Arial" charset="0"/>
              </a:defRPr>
            </a:lvl7pPr>
            <a:lvl8pPr marL="3429000" indent="-228600" algn="ctr" eaLnBrk="0" fontAlgn="base" hangingPunct="0">
              <a:spcBef>
                <a:spcPct val="0"/>
              </a:spcBef>
              <a:spcAft>
                <a:spcPct val="0"/>
              </a:spcAft>
              <a:defRPr sz="3600">
                <a:solidFill>
                  <a:schemeClr val="tx1"/>
                </a:solidFill>
                <a:latin typeface="Arial" charset="0"/>
                <a:cs typeface="Arial" charset="0"/>
              </a:defRPr>
            </a:lvl8pPr>
            <a:lvl9pPr marL="3886200" indent="-228600" algn="ctr" eaLnBrk="0" fontAlgn="base" hangingPunct="0">
              <a:spcBef>
                <a:spcPct val="0"/>
              </a:spcBef>
              <a:spcAft>
                <a:spcPct val="0"/>
              </a:spcAft>
              <a:defRPr sz="3600">
                <a:solidFill>
                  <a:schemeClr val="tx1"/>
                </a:solidFill>
                <a:latin typeface="Arial" charset="0"/>
                <a:cs typeface="Arial" charset="0"/>
              </a:defRPr>
            </a:lvl9pPr>
          </a:lstStyle>
          <a:p>
            <a:pPr eaLnBrk="1" hangingPunct="1">
              <a:spcBef>
                <a:spcPct val="50000"/>
              </a:spcBef>
            </a:pP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Lược</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đồ</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các</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nước</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khu</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vực</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Đông</a:t>
            </a:r>
            <a:r>
              <a:rPr lang="en-US" sz="2400" b="1" dirty="0">
                <a:solidFill>
                  <a:srgbClr val="0000FF"/>
                </a:solidFill>
                <a:latin typeface="Times New Roman" pitchFamily="18" charset="0"/>
              </a:rPr>
              <a:t> Nam Á</a:t>
            </a:r>
          </a:p>
        </p:txBody>
      </p:sp>
      <p:sp>
        <p:nvSpPr>
          <p:cNvPr id="8199" name="Line 31"/>
          <p:cNvSpPr>
            <a:spLocks noChangeShapeType="1"/>
          </p:cNvSpPr>
          <p:nvPr/>
        </p:nvSpPr>
        <p:spPr bwMode="auto">
          <a:xfrm flipV="1">
            <a:off x="3759200" y="2667000"/>
            <a:ext cx="0" cy="2743200"/>
          </a:xfrm>
          <a:prstGeom prst="line">
            <a:avLst/>
          </a:prstGeom>
          <a:noFill/>
          <a:ln w="38100">
            <a:solidFill>
              <a:srgbClr val="FF6600"/>
            </a:solidFill>
            <a:round/>
            <a:headEnd type="triangle" w="med" len="med"/>
            <a:tailEnd/>
          </a:ln>
          <a:extLst>
            <a:ext uri="{909E8E84-426E-40DD-AFC4-6F175D3DCCD1}">
              <a14:hiddenFill xmlns:a14="http://schemas.microsoft.com/office/drawing/2010/main">
                <a:noFill/>
              </a14:hiddenFill>
            </a:ext>
          </a:extLst>
        </p:spPr>
        <p:txBody>
          <a:bodyPr/>
          <a:lstStyle/>
          <a:p>
            <a:endParaRPr lang="vi-VN"/>
          </a:p>
        </p:txBody>
      </p:sp>
      <p:sp>
        <p:nvSpPr>
          <p:cNvPr id="8200" name="Line 32"/>
          <p:cNvSpPr>
            <a:spLocks noChangeShapeType="1"/>
          </p:cNvSpPr>
          <p:nvPr/>
        </p:nvSpPr>
        <p:spPr bwMode="auto">
          <a:xfrm>
            <a:off x="2133601" y="2209801"/>
            <a:ext cx="1672167" cy="588963"/>
          </a:xfrm>
          <a:prstGeom prst="line">
            <a:avLst/>
          </a:prstGeom>
          <a:noFill/>
          <a:ln w="38100">
            <a:solidFill>
              <a:srgbClr val="FF6600"/>
            </a:solidFill>
            <a:round/>
            <a:headEnd type="triangle" w="med" len="med"/>
            <a:tailEnd/>
          </a:ln>
          <a:extLst>
            <a:ext uri="{909E8E84-426E-40DD-AFC4-6F175D3DCCD1}">
              <a14:hiddenFill xmlns:a14="http://schemas.microsoft.com/office/drawing/2010/main">
                <a:noFill/>
              </a14:hiddenFill>
            </a:ext>
          </a:extLst>
        </p:spPr>
        <p:txBody>
          <a:bodyPr/>
          <a:lstStyle/>
          <a:p>
            <a:endParaRPr lang="vi-VN"/>
          </a:p>
        </p:txBody>
      </p:sp>
      <p:sp>
        <p:nvSpPr>
          <p:cNvPr id="8201" name="Line 33"/>
          <p:cNvSpPr>
            <a:spLocks noChangeShapeType="1"/>
          </p:cNvSpPr>
          <p:nvPr/>
        </p:nvSpPr>
        <p:spPr bwMode="auto">
          <a:xfrm>
            <a:off x="1219201" y="1676401"/>
            <a:ext cx="2586567" cy="1122363"/>
          </a:xfrm>
          <a:prstGeom prst="line">
            <a:avLst/>
          </a:prstGeom>
          <a:noFill/>
          <a:ln w="38100">
            <a:solidFill>
              <a:srgbClr val="FF6600"/>
            </a:solidFill>
            <a:round/>
            <a:headEnd type="triangle" w="med" len="med"/>
            <a:tailEnd/>
          </a:ln>
          <a:extLst>
            <a:ext uri="{909E8E84-426E-40DD-AFC4-6F175D3DCCD1}">
              <a14:hiddenFill xmlns:a14="http://schemas.microsoft.com/office/drawing/2010/main">
                <a:noFill/>
              </a14:hiddenFill>
            </a:ext>
          </a:extLst>
        </p:spPr>
        <p:txBody>
          <a:bodyPr/>
          <a:lstStyle/>
          <a:p>
            <a:endParaRPr lang="vi-VN"/>
          </a:p>
        </p:txBody>
      </p:sp>
      <p:sp>
        <p:nvSpPr>
          <p:cNvPr id="8202" name="Line 34"/>
          <p:cNvSpPr>
            <a:spLocks noChangeShapeType="1"/>
          </p:cNvSpPr>
          <p:nvPr/>
        </p:nvSpPr>
        <p:spPr bwMode="auto">
          <a:xfrm>
            <a:off x="3556000" y="1219201"/>
            <a:ext cx="249767" cy="1579563"/>
          </a:xfrm>
          <a:prstGeom prst="line">
            <a:avLst/>
          </a:prstGeom>
          <a:noFill/>
          <a:ln w="38100">
            <a:solidFill>
              <a:srgbClr val="FF6600"/>
            </a:solidFill>
            <a:round/>
            <a:headEnd type="triangle" w="med" len="med"/>
            <a:tailEnd/>
          </a:ln>
          <a:extLst>
            <a:ext uri="{909E8E84-426E-40DD-AFC4-6F175D3DCCD1}">
              <a14:hiddenFill xmlns:a14="http://schemas.microsoft.com/office/drawing/2010/main">
                <a:noFill/>
              </a14:hiddenFill>
            </a:ext>
          </a:extLst>
        </p:spPr>
        <p:txBody>
          <a:bodyPr/>
          <a:lstStyle/>
          <a:p>
            <a:endParaRPr lang="vi-VN"/>
          </a:p>
        </p:txBody>
      </p:sp>
      <p:sp>
        <p:nvSpPr>
          <p:cNvPr id="8203" name="Line 35"/>
          <p:cNvSpPr>
            <a:spLocks noChangeShapeType="1"/>
          </p:cNvSpPr>
          <p:nvPr/>
        </p:nvSpPr>
        <p:spPr bwMode="auto">
          <a:xfrm>
            <a:off x="2844801" y="1524001"/>
            <a:ext cx="960967" cy="1274763"/>
          </a:xfrm>
          <a:prstGeom prst="line">
            <a:avLst/>
          </a:prstGeom>
          <a:noFill/>
          <a:ln w="38100">
            <a:solidFill>
              <a:srgbClr val="FF6600"/>
            </a:solidFill>
            <a:round/>
            <a:headEnd type="triangle" w="med" len="med"/>
            <a:tailEnd/>
          </a:ln>
          <a:extLst>
            <a:ext uri="{909E8E84-426E-40DD-AFC4-6F175D3DCCD1}">
              <a14:hiddenFill xmlns:a14="http://schemas.microsoft.com/office/drawing/2010/main">
                <a:noFill/>
              </a14:hiddenFill>
            </a:ext>
          </a:extLst>
        </p:spPr>
        <p:txBody>
          <a:bodyPr/>
          <a:lstStyle/>
          <a:p>
            <a:endParaRPr lang="vi-VN"/>
          </a:p>
        </p:txBody>
      </p:sp>
      <p:sp>
        <p:nvSpPr>
          <p:cNvPr id="8204" name="Line 36"/>
          <p:cNvSpPr>
            <a:spLocks noChangeShapeType="1"/>
          </p:cNvSpPr>
          <p:nvPr/>
        </p:nvSpPr>
        <p:spPr bwMode="auto">
          <a:xfrm flipV="1">
            <a:off x="2540001" y="2798764"/>
            <a:ext cx="1265767" cy="1087437"/>
          </a:xfrm>
          <a:prstGeom prst="line">
            <a:avLst/>
          </a:prstGeom>
          <a:noFill/>
          <a:ln w="38100">
            <a:solidFill>
              <a:srgbClr val="FF6600"/>
            </a:solidFill>
            <a:round/>
            <a:headEnd type="triangle" w="med" len="med"/>
            <a:tailEnd/>
          </a:ln>
          <a:extLst>
            <a:ext uri="{909E8E84-426E-40DD-AFC4-6F175D3DCCD1}">
              <a14:hiddenFill xmlns:a14="http://schemas.microsoft.com/office/drawing/2010/main">
                <a:noFill/>
              </a14:hiddenFill>
            </a:ext>
          </a:extLst>
        </p:spPr>
        <p:txBody>
          <a:bodyPr/>
          <a:lstStyle/>
          <a:p>
            <a:endParaRPr lang="vi-VN"/>
          </a:p>
        </p:txBody>
      </p:sp>
      <p:sp>
        <p:nvSpPr>
          <p:cNvPr id="8205" name="Line 37"/>
          <p:cNvSpPr>
            <a:spLocks noChangeShapeType="1"/>
          </p:cNvSpPr>
          <p:nvPr/>
        </p:nvSpPr>
        <p:spPr bwMode="auto">
          <a:xfrm flipH="1" flipV="1">
            <a:off x="3805767" y="2798763"/>
            <a:ext cx="2133600" cy="990600"/>
          </a:xfrm>
          <a:prstGeom prst="line">
            <a:avLst/>
          </a:prstGeom>
          <a:noFill/>
          <a:ln w="38100">
            <a:solidFill>
              <a:srgbClr val="FF6600"/>
            </a:solidFill>
            <a:round/>
            <a:headEnd type="triangle" w="med" len="med"/>
            <a:tailEnd/>
          </a:ln>
          <a:extLst>
            <a:ext uri="{909E8E84-426E-40DD-AFC4-6F175D3DCCD1}">
              <a14:hiddenFill xmlns:a14="http://schemas.microsoft.com/office/drawing/2010/main">
                <a:noFill/>
              </a14:hiddenFill>
            </a:ext>
          </a:extLst>
        </p:spPr>
        <p:txBody>
          <a:bodyPr/>
          <a:lstStyle/>
          <a:p>
            <a:endParaRPr lang="vi-VN"/>
          </a:p>
        </p:txBody>
      </p:sp>
      <p:sp>
        <p:nvSpPr>
          <p:cNvPr id="8206" name="Line 38"/>
          <p:cNvSpPr>
            <a:spLocks noChangeShapeType="1"/>
          </p:cNvSpPr>
          <p:nvPr/>
        </p:nvSpPr>
        <p:spPr bwMode="auto">
          <a:xfrm flipH="1">
            <a:off x="3805768" y="2057401"/>
            <a:ext cx="3712633" cy="741363"/>
          </a:xfrm>
          <a:prstGeom prst="line">
            <a:avLst/>
          </a:prstGeom>
          <a:noFill/>
          <a:ln w="38100">
            <a:solidFill>
              <a:srgbClr val="FF6600"/>
            </a:solidFill>
            <a:round/>
            <a:headEnd type="triangle" w="med" len="med"/>
            <a:tailEnd/>
          </a:ln>
          <a:extLst>
            <a:ext uri="{909E8E84-426E-40DD-AFC4-6F175D3DCCD1}">
              <a14:hiddenFill xmlns:a14="http://schemas.microsoft.com/office/drawing/2010/main">
                <a:noFill/>
              </a14:hiddenFill>
            </a:ext>
          </a:extLst>
        </p:spPr>
        <p:txBody>
          <a:bodyPr/>
          <a:lstStyle/>
          <a:p>
            <a:endParaRPr lang="vi-VN"/>
          </a:p>
        </p:txBody>
      </p:sp>
      <p:sp>
        <p:nvSpPr>
          <p:cNvPr id="8207" name="Line 39"/>
          <p:cNvSpPr>
            <a:spLocks noChangeShapeType="1"/>
          </p:cNvSpPr>
          <p:nvPr/>
        </p:nvSpPr>
        <p:spPr bwMode="auto">
          <a:xfrm flipV="1">
            <a:off x="3048001" y="2798764"/>
            <a:ext cx="757767" cy="1392237"/>
          </a:xfrm>
          <a:prstGeom prst="line">
            <a:avLst/>
          </a:prstGeom>
          <a:noFill/>
          <a:ln w="38100">
            <a:solidFill>
              <a:srgbClr val="FF6600"/>
            </a:solidFill>
            <a:round/>
            <a:headEnd type="triangle" w="med" len="med"/>
            <a:tailEnd/>
          </a:ln>
          <a:extLst>
            <a:ext uri="{909E8E84-426E-40DD-AFC4-6F175D3DCCD1}">
              <a14:hiddenFill xmlns:a14="http://schemas.microsoft.com/office/drawing/2010/main">
                <a:noFill/>
              </a14:hiddenFill>
            </a:ext>
          </a:extLst>
        </p:spPr>
        <p:txBody>
          <a:bodyPr/>
          <a:lstStyle/>
          <a:p>
            <a:endParaRPr lang="vi-VN"/>
          </a:p>
        </p:txBody>
      </p:sp>
      <p:sp>
        <p:nvSpPr>
          <p:cNvPr id="8208" name="Line 40"/>
          <p:cNvSpPr>
            <a:spLocks noChangeShapeType="1"/>
          </p:cNvSpPr>
          <p:nvPr/>
        </p:nvSpPr>
        <p:spPr bwMode="auto">
          <a:xfrm flipH="1" flipV="1">
            <a:off x="3805768" y="2798764"/>
            <a:ext cx="4931833" cy="2992437"/>
          </a:xfrm>
          <a:prstGeom prst="line">
            <a:avLst/>
          </a:prstGeom>
          <a:noFill/>
          <a:ln w="38100">
            <a:solidFill>
              <a:srgbClr val="FF6600"/>
            </a:solidFill>
            <a:round/>
            <a:headEnd type="triangle" w="med" len="med"/>
            <a:tailEnd/>
          </a:ln>
          <a:extLst>
            <a:ext uri="{909E8E84-426E-40DD-AFC4-6F175D3DCCD1}">
              <a14:hiddenFill xmlns:a14="http://schemas.microsoft.com/office/drawing/2010/main">
                <a:noFill/>
              </a14:hiddenFill>
            </a:ext>
          </a:extLst>
        </p:spPr>
        <p:txBody>
          <a:bodyPr/>
          <a:lstStyle/>
          <a:p>
            <a:endParaRPr lang="vi-VN"/>
          </a:p>
        </p:txBody>
      </p:sp>
      <p:sp>
        <p:nvSpPr>
          <p:cNvPr id="8209" name="Oval 41"/>
          <p:cNvSpPr>
            <a:spLocks noChangeArrowheads="1"/>
          </p:cNvSpPr>
          <p:nvPr/>
        </p:nvSpPr>
        <p:spPr bwMode="auto">
          <a:xfrm>
            <a:off x="3759200" y="2743200"/>
            <a:ext cx="101600" cy="76200"/>
          </a:xfrm>
          <a:prstGeom prst="ellipse">
            <a:avLst/>
          </a:prstGeom>
          <a:solidFill>
            <a:schemeClr val="accent1"/>
          </a:solidFill>
          <a:ln w="9525">
            <a:solidFill>
              <a:schemeClr val="tx1"/>
            </a:solidFill>
            <a:round/>
            <a:headEnd/>
            <a:tailEnd/>
          </a:ln>
        </p:spPr>
        <p:txBody>
          <a:bodyPr wrap="none" anchor="ctr"/>
          <a:lstStyle/>
          <a:p>
            <a:pPr algn="l"/>
            <a:endParaRPr lang="vi-VN" sz="1800"/>
          </a:p>
        </p:txBody>
      </p:sp>
      <p:sp>
        <p:nvSpPr>
          <p:cNvPr id="8210" name="Text Box 42"/>
          <p:cNvSpPr txBox="1">
            <a:spLocks noChangeArrowheads="1"/>
          </p:cNvSpPr>
          <p:nvPr/>
        </p:nvSpPr>
        <p:spPr bwMode="auto">
          <a:xfrm>
            <a:off x="3556000" y="2743201"/>
            <a:ext cx="294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cs typeface="Arial" charset="0"/>
              </a:defRPr>
            </a:lvl1pPr>
            <a:lvl2pPr marL="742950" indent="-285750" eaLnBrk="0" hangingPunct="0">
              <a:defRPr sz="3600">
                <a:solidFill>
                  <a:schemeClr val="tx1"/>
                </a:solidFill>
                <a:latin typeface="Arial" charset="0"/>
                <a:cs typeface="Arial" charset="0"/>
              </a:defRPr>
            </a:lvl2pPr>
            <a:lvl3pPr marL="1143000" indent="-228600" eaLnBrk="0" hangingPunct="0">
              <a:defRPr sz="3600">
                <a:solidFill>
                  <a:schemeClr val="tx1"/>
                </a:solidFill>
                <a:latin typeface="Arial" charset="0"/>
                <a:cs typeface="Arial" charset="0"/>
              </a:defRPr>
            </a:lvl3pPr>
            <a:lvl4pPr marL="1600200" indent="-228600" eaLnBrk="0" hangingPunct="0">
              <a:defRPr sz="3600">
                <a:solidFill>
                  <a:schemeClr val="tx1"/>
                </a:solidFill>
                <a:latin typeface="Arial" charset="0"/>
                <a:cs typeface="Arial" charset="0"/>
              </a:defRPr>
            </a:lvl4pPr>
            <a:lvl5pPr marL="2057400" indent="-228600" eaLnBrk="0" hangingPunct="0">
              <a:defRPr sz="3600">
                <a:solidFill>
                  <a:schemeClr val="tx1"/>
                </a:solidFill>
                <a:latin typeface="Arial" charset="0"/>
                <a:cs typeface="Arial" charset="0"/>
              </a:defRPr>
            </a:lvl5pPr>
            <a:lvl6pPr marL="2514600" indent="-228600" algn="ctr" eaLnBrk="0" fontAlgn="base" hangingPunct="0">
              <a:spcBef>
                <a:spcPct val="0"/>
              </a:spcBef>
              <a:spcAft>
                <a:spcPct val="0"/>
              </a:spcAft>
              <a:defRPr sz="3600">
                <a:solidFill>
                  <a:schemeClr val="tx1"/>
                </a:solidFill>
                <a:latin typeface="Arial" charset="0"/>
                <a:cs typeface="Arial" charset="0"/>
              </a:defRPr>
            </a:lvl6pPr>
            <a:lvl7pPr marL="2971800" indent="-228600" algn="ctr" eaLnBrk="0" fontAlgn="base" hangingPunct="0">
              <a:spcBef>
                <a:spcPct val="0"/>
              </a:spcBef>
              <a:spcAft>
                <a:spcPct val="0"/>
              </a:spcAft>
              <a:defRPr sz="3600">
                <a:solidFill>
                  <a:schemeClr val="tx1"/>
                </a:solidFill>
                <a:latin typeface="Arial" charset="0"/>
                <a:cs typeface="Arial" charset="0"/>
              </a:defRPr>
            </a:lvl7pPr>
            <a:lvl8pPr marL="3429000" indent="-228600" algn="ctr" eaLnBrk="0" fontAlgn="base" hangingPunct="0">
              <a:spcBef>
                <a:spcPct val="0"/>
              </a:spcBef>
              <a:spcAft>
                <a:spcPct val="0"/>
              </a:spcAft>
              <a:defRPr sz="3600">
                <a:solidFill>
                  <a:schemeClr val="tx1"/>
                </a:solidFill>
                <a:latin typeface="Arial" charset="0"/>
                <a:cs typeface="Arial" charset="0"/>
              </a:defRPr>
            </a:lvl8pPr>
            <a:lvl9pPr marL="3886200" indent="-228600" algn="ctr" eaLnBrk="0" fontAlgn="base" hangingPunct="0">
              <a:spcBef>
                <a:spcPct val="0"/>
              </a:spcBef>
              <a:spcAft>
                <a:spcPct val="0"/>
              </a:spcAft>
              <a:defRPr sz="3600">
                <a:solidFill>
                  <a:schemeClr val="tx1"/>
                </a:solidFill>
                <a:latin typeface="Arial" charset="0"/>
                <a:cs typeface="Arial" charset="0"/>
              </a:defRPr>
            </a:lvl9pPr>
          </a:lstStyle>
          <a:p>
            <a:pPr eaLnBrk="1" hangingPunct="1">
              <a:spcBef>
                <a:spcPct val="50000"/>
              </a:spcBef>
            </a:pPr>
            <a:r>
              <a:rPr lang="en-US" sz="2000">
                <a:solidFill>
                  <a:srgbClr val="FF00FF"/>
                </a:solidFill>
                <a:latin typeface=".VnTime" pitchFamily="34" charset="0"/>
              </a:rPr>
              <a:t>TP Hồ Ch</a:t>
            </a:r>
            <a:r>
              <a:rPr lang="en-US" sz="1800"/>
              <a:t>í</a:t>
            </a:r>
            <a:r>
              <a:rPr lang="en-US" sz="2000">
                <a:solidFill>
                  <a:srgbClr val="FF00FF"/>
                </a:solidFill>
                <a:latin typeface=".VnTime" pitchFamily="34" charset="0"/>
              </a:rPr>
              <a:t> Minh</a:t>
            </a:r>
          </a:p>
        </p:txBody>
      </p:sp>
      <p:sp>
        <p:nvSpPr>
          <p:cNvPr id="32811" name="AutoShape 43"/>
          <p:cNvSpPr>
            <a:spLocks noChangeArrowheads="1"/>
          </p:cNvSpPr>
          <p:nvPr/>
        </p:nvSpPr>
        <p:spPr bwMode="auto">
          <a:xfrm>
            <a:off x="3276600" y="2438400"/>
            <a:ext cx="203200" cy="209550"/>
          </a:xfrm>
          <a:prstGeom prst="star5">
            <a:avLst/>
          </a:prstGeom>
          <a:solidFill>
            <a:srgbClr val="FF9900"/>
          </a:solidFill>
          <a:ln w="9525">
            <a:solidFill>
              <a:schemeClr val="tx1"/>
            </a:solidFill>
            <a:miter lim="800000"/>
            <a:headEnd/>
            <a:tailEnd/>
          </a:ln>
          <a:effectLst/>
        </p:spPr>
        <p:txBody>
          <a:bodyPr wrap="none" anchor="ctr"/>
          <a:lstStyle/>
          <a:p>
            <a:pPr algn="l">
              <a:defRPr/>
            </a:pPr>
            <a:endParaRPr lang="en-US" sz="1800">
              <a:cs typeface="+mn-cs"/>
            </a:endParaRPr>
          </a:p>
        </p:txBody>
      </p:sp>
      <p:sp>
        <p:nvSpPr>
          <p:cNvPr id="8212" name="Text Box 21"/>
          <p:cNvSpPr txBox="1">
            <a:spLocks noChangeArrowheads="1"/>
          </p:cNvSpPr>
          <p:nvPr/>
        </p:nvSpPr>
        <p:spPr bwMode="auto">
          <a:xfrm>
            <a:off x="7924800" y="1"/>
            <a:ext cx="42672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cs typeface="Arial" charset="0"/>
              </a:defRPr>
            </a:lvl1pPr>
            <a:lvl2pPr marL="742950" indent="-285750" eaLnBrk="0" hangingPunct="0">
              <a:defRPr sz="3600">
                <a:solidFill>
                  <a:schemeClr val="tx1"/>
                </a:solidFill>
                <a:latin typeface="Arial" charset="0"/>
                <a:cs typeface="Arial" charset="0"/>
              </a:defRPr>
            </a:lvl2pPr>
            <a:lvl3pPr marL="1143000" indent="-228600" eaLnBrk="0" hangingPunct="0">
              <a:defRPr sz="3600">
                <a:solidFill>
                  <a:schemeClr val="tx1"/>
                </a:solidFill>
                <a:latin typeface="Arial" charset="0"/>
                <a:cs typeface="Arial" charset="0"/>
              </a:defRPr>
            </a:lvl3pPr>
            <a:lvl4pPr marL="1600200" indent="-228600" eaLnBrk="0" hangingPunct="0">
              <a:defRPr sz="3600">
                <a:solidFill>
                  <a:schemeClr val="tx1"/>
                </a:solidFill>
                <a:latin typeface="Arial" charset="0"/>
                <a:cs typeface="Arial" charset="0"/>
              </a:defRPr>
            </a:lvl4pPr>
            <a:lvl5pPr marL="2057400" indent="-228600" eaLnBrk="0" hangingPunct="0">
              <a:defRPr sz="3600">
                <a:solidFill>
                  <a:schemeClr val="tx1"/>
                </a:solidFill>
                <a:latin typeface="Arial" charset="0"/>
                <a:cs typeface="Arial" charset="0"/>
              </a:defRPr>
            </a:lvl5pPr>
            <a:lvl6pPr marL="2514600" indent="-228600" algn="ctr" eaLnBrk="0" fontAlgn="base" hangingPunct="0">
              <a:spcBef>
                <a:spcPct val="0"/>
              </a:spcBef>
              <a:spcAft>
                <a:spcPct val="0"/>
              </a:spcAft>
              <a:defRPr sz="3600">
                <a:solidFill>
                  <a:schemeClr val="tx1"/>
                </a:solidFill>
                <a:latin typeface="Arial" charset="0"/>
                <a:cs typeface="Arial" charset="0"/>
              </a:defRPr>
            </a:lvl6pPr>
            <a:lvl7pPr marL="2971800" indent="-228600" algn="ctr" eaLnBrk="0" fontAlgn="base" hangingPunct="0">
              <a:spcBef>
                <a:spcPct val="0"/>
              </a:spcBef>
              <a:spcAft>
                <a:spcPct val="0"/>
              </a:spcAft>
              <a:defRPr sz="3600">
                <a:solidFill>
                  <a:schemeClr val="tx1"/>
                </a:solidFill>
                <a:latin typeface="Arial" charset="0"/>
                <a:cs typeface="Arial" charset="0"/>
              </a:defRPr>
            </a:lvl7pPr>
            <a:lvl8pPr marL="3429000" indent="-228600" algn="ctr" eaLnBrk="0" fontAlgn="base" hangingPunct="0">
              <a:spcBef>
                <a:spcPct val="0"/>
              </a:spcBef>
              <a:spcAft>
                <a:spcPct val="0"/>
              </a:spcAft>
              <a:defRPr sz="3600">
                <a:solidFill>
                  <a:schemeClr val="tx1"/>
                </a:solidFill>
                <a:latin typeface="Arial" charset="0"/>
                <a:cs typeface="Arial" charset="0"/>
              </a:defRPr>
            </a:lvl8pPr>
            <a:lvl9pPr marL="3886200" indent="-228600" algn="ctr" eaLnBrk="0" fontAlgn="base" hangingPunct="0">
              <a:spcBef>
                <a:spcPct val="0"/>
              </a:spcBef>
              <a:spcAft>
                <a:spcPct val="0"/>
              </a:spcAft>
              <a:defRPr sz="3600">
                <a:solidFill>
                  <a:schemeClr val="tx1"/>
                </a:solidFill>
                <a:latin typeface="Arial" charset="0"/>
                <a:cs typeface="Arial" charset="0"/>
              </a:defRPr>
            </a:lvl9pPr>
          </a:lstStyle>
          <a:p>
            <a:pPr algn="l" eaLnBrk="1" hangingPunct="1">
              <a:spcBef>
                <a:spcPct val="50000"/>
              </a:spcBef>
            </a:pP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Hồ</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a:t>
            </a:r>
            <a:r>
              <a:rPr lang="en-US" sz="2800" b="1" dirty="0">
                <a:latin typeface="Times New Roman" panose="02020603050405020304" pitchFamily="18" charset="0"/>
                <a:cs typeface="Times New Roman" panose="02020603050405020304" pitchFamily="18" charset="0"/>
              </a:rPr>
              <a:t> Minh,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khoảng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giờ</a:t>
            </a:r>
            <a:r>
              <a:rPr lang="en-US" sz="2800" b="1" dirty="0">
                <a:latin typeface="Times New Roman" panose="02020603050405020304" pitchFamily="18" charset="0"/>
                <a:cs typeface="Times New Roman" panose="02020603050405020304" pitchFamily="18" charset="0"/>
              </a:rPr>
              <a:t> bay </a:t>
            </a:r>
            <a:r>
              <a:rPr lang="en-US" sz="2800" b="1" dirty="0" err="1">
                <a:latin typeface="Times New Roman" panose="02020603050405020304" pitchFamily="18" charset="0"/>
                <a:cs typeface="Times New Roman" panose="02020603050405020304" pitchFamily="18" charset="0"/>
              </a:rPr>
              <a:t>chúng</a:t>
            </a:r>
            <a:r>
              <a:rPr lang="en-US" sz="2800" b="1" dirty="0">
                <a:latin typeface="Times New Roman" panose="02020603050405020304" pitchFamily="18" charset="0"/>
                <a:cs typeface="Times New Roman" panose="02020603050405020304" pitchFamily="18" charset="0"/>
              </a:rPr>
              <a:t> ta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đô</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Đông</a:t>
            </a:r>
            <a:r>
              <a:rPr lang="en-US" sz="2800" b="1" dirty="0">
                <a:latin typeface="Times New Roman" panose="02020603050405020304" pitchFamily="18" charset="0"/>
                <a:cs typeface="Times New Roman" panose="02020603050405020304" pitchFamily="18" charset="0"/>
              </a:rPr>
              <a:t> Nam Á</a:t>
            </a:r>
          </a:p>
        </p:txBody>
      </p:sp>
    </p:spTree>
    <p:extLst>
      <p:ext uri="{BB962C8B-B14F-4D97-AF65-F5344CB8AC3E}">
        <p14:creationId xmlns:p14="http://schemas.microsoft.com/office/powerpoint/2010/main" val="2195292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806</TotalTime>
  <Words>2709</Words>
  <Application>Microsoft Office PowerPoint</Application>
  <PresentationFormat>Widescreen</PresentationFormat>
  <Paragraphs>257</Paragraphs>
  <Slides>30</Slides>
  <Notes>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.VnTime</vt:lpstr>
      <vt:lpstr>Arial</vt:lpstr>
      <vt:lpstr>Calibri</vt:lpstr>
      <vt:lpstr>Calibri Light</vt:lpstr>
      <vt:lpstr>Cambria</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ttmnguyet.thcslvc@gmail.com</dc:creator>
  <cp:lastModifiedBy>DUY</cp:lastModifiedBy>
  <cp:revision>24</cp:revision>
  <dcterms:created xsi:type="dcterms:W3CDTF">2022-01-16T15:58:21Z</dcterms:created>
  <dcterms:modified xsi:type="dcterms:W3CDTF">2025-02-16T16:24:04Z</dcterms:modified>
</cp:coreProperties>
</file>