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77" r:id="rId2"/>
    <p:sldId id="1966" r:id="rId3"/>
    <p:sldId id="2067" r:id="rId4"/>
    <p:sldId id="2068" r:id="rId5"/>
    <p:sldId id="2069" r:id="rId6"/>
    <p:sldId id="2070" r:id="rId7"/>
    <p:sldId id="2071" r:id="rId8"/>
    <p:sldId id="2072" r:id="rId9"/>
    <p:sldId id="2073" r:id="rId10"/>
    <p:sldId id="638" r:id="rId11"/>
    <p:sldId id="6439" r:id="rId12"/>
    <p:sldId id="6440" r:id="rId13"/>
    <p:sldId id="6441" r:id="rId14"/>
    <p:sldId id="299" r:id="rId15"/>
    <p:sldId id="303" r:id="rId16"/>
    <p:sldId id="6442" r:id="rId17"/>
    <p:sldId id="307" r:id="rId18"/>
    <p:sldId id="6443" r:id="rId19"/>
    <p:sldId id="6444" r:id="rId20"/>
    <p:sldId id="311" r:id="rId21"/>
    <p:sldId id="6445" r:id="rId22"/>
    <p:sldId id="6446" r:id="rId23"/>
    <p:sldId id="6419" r:id="rId24"/>
    <p:sldId id="6447" r:id="rId25"/>
    <p:sldId id="6448" r:id="rId26"/>
    <p:sldId id="6449" r:id="rId27"/>
    <p:sldId id="6450" r:id="rId28"/>
    <p:sldId id="6451" r:id="rId29"/>
    <p:sldId id="6452" r:id="rId30"/>
    <p:sldId id="6453" r:id="rId31"/>
    <p:sldId id="6454" r:id="rId32"/>
    <p:sldId id="6455" r:id="rId33"/>
    <p:sldId id="6456" r:id="rId34"/>
    <p:sldId id="6421" r:id="rId35"/>
    <p:sldId id="645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  <a:srgbClr val="00FFFF"/>
    <a:srgbClr val="339933"/>
    <a:srgbClr val="00CC00"/>
    <a:srgbClr val="FF6565"/>
    <a:srgbClr val="0066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4" autoAdjust="0"/>
    <p:restoredTop sz="94660"/>
  </p:normalViewPr>
  <p:slideViewPr>
    <p:cSldViewPr snapToGrid="0">
      <p:cViewPr varScale="1">
        <p:scale>
          <a:sx n="54" d="100"/>
          <a:sy n="54" d="100"/>
        </p:scale>
        <p:origin x="132" y="14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EC214-5BD4-4936-AAD5-482DFEC38EA3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08EC-6013-4AF0-8F71-F777D4525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5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2D30DD5F-88C3-38EF-BECB-3038BD8E5A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0E2B4B49-C398-416D-AE65-01AB2211CD00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2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665E600E-FDA9-B2FE-B384-A40BBAE3C2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75B1242-80B3-84AB-A973-FE417A128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63F75D27-4BCA-AD2E-3FA6-08D3D047EDC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6142615D-7860-4637-9739-595E10087330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3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F79ADB2B-4220-31ED-F9D6-002D57B944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23143BB-4F52-F5F3-E56E-C844F5FCB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4FC2CFC6-3241-D9D4-9DC5-F9A1F53E8E1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DB8CDED1-4ED7-47AD-9F98-CB4D0191329C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4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BBEA09EB-8512-438A-B641-6EDD42F8E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31F60EC-0E95-ADEF-6ABC-9E8878E1D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D7307747-A770-CBCD-5C45-E5C687D7F00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A6021774-93B4-48D9-B8F6-5E329C79FFE9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5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E9070F00-06A6-26DD-AF0E-16E507CEE0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9335380-8823-AABB-F224-1F42F8C06E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F23C30E5-99A3-62F9-A3DF-C0288354DF3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A2DE413C-72D7-491D-924F-07B0B0CED97E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6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1E44D24B-7017-FF96-960C-6C867DA943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A82B29E6-3322-D64E-6FA2-B9EC265639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58DE2DAC-6825-D8B8-718A-B55D60B348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40B533E5-A770-4D11-8653-06DF49F9B2D6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7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737BCDF8-1EE8-C957-60BA-01149B3727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3A114978-999D-09C9-111C-898DE5410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02DE351E-A903-F6B5-81A1-513A872B014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EA4AE6DA-5563-4860-9523-F959F7F95659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8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14306B85-D4DA-528E-8912-CBD0C28FEB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F5A4A87-BD04-88AE-B7E3-33F3793066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E9ECE4CA-DA34-E88E-FAF6-6034EDA519F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hangingPunct="1"/>
            <a:fld id="{516C9811-940A-4061-9BF6-CCDE834D7BEB}" type="slidenum">
              <a:rPr lang="en-US" altLang="en-US" sz="1200" b="1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rPr>
              <a:pPr algn="r" defTabSz="914400" eaLnBrk="1" hangingPunct="1"/>
              <a:t>9</a:t>
            </a:fld>
            <a:endParaRPr lang="en-US" altLang="en-US" sz="1200" b="1">
              <a:solidFill>
                <a:srgbClr val="000000"/>
              </a:solidFill>
              <a:latin typeface="Arial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5B3ABFC3-20A6-2CBE-9566-C41EC623E6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540935D5-4971-630C-A815-8D6F9DCE0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7813e18fd8_0_1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7813e18fd8_0_1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https://www.youtube.com/watch?v=hKI9txrx7sU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9834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FCCA-B2F6-4A29-A792-95ABDDC41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D3E36-1DE0-4C5B-966E-DF55F68AA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850C5-7CFC-463C-BD6E-F1F7B1887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BD00-75DF-43C1-A8C1-C05CF2DCD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1C042-134B-43D4-83D6-09271571D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18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C190-71D2-45B9-93EA-0C482240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18DF5-98E3-422E-AC42-4632374B1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ED2BA-FC94-4FA6-A5CC-5C54AC046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51A26-68D4-4894-911F-1534A0FC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C9AAB-DE06-4594-AB48-32E9696BD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9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61819A-3CE7-4AFB-B805-9FD71795B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EAF87-5B55-4161-8A0F-9C997E1B0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5E6BD-C3B9-4633-BCFA-7E7F945AF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8CD90-EA55-4679-8393-785982C9D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F76A4-C18D-48F6-BA88-F1D5A3634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F47CD-D1E1-49CD-8D23-EA75BA01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AB19A-235F-4585-8FE8-8D57F764F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BCEC9-9A0B-482B-9FFB-B4EFECEC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D4193-DA46-40D2-A8B4-3A22C5D1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067F9-C8D3-4F04-BC5D-ED52A55DB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2D77-8115-4822-BB71-A5EF1F9EE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C2EB5-7C47-4F31-B423-0BF7BBDD2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7BA79-6266-4DD0-802B-C15CEB2B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6AFF1-CCE1-4565-AF0E-23F483ED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17377-082E-4EC2-A835-E8579049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8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CEFBA-8AD0-4782-8332-E87813CB3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9875D-CAF2-4BAC-9BB1-C0B1F1ECE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A80FC-AB65-4DD9-9844-449FA6A9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C910F-02EB-4922-B2AE-88A3268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92A8A-4F4E-4CD1-A8BF-8312C16D7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848B1-E359-4635-9227-9FFAB88B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1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A194-5553-4E0F-83B5-80DA02BF3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FFFFC-4E8E-49F8-AEAE-F495AB382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DC85C-B8C1-4BA4-8F77-568D1A883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706FC3-A635-4D76-BC0D-ACE69ADF7B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ABCC23-2660-4F97-9C2A-FB6269F6EF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15D42-7234-47CD-9E8C-08FC151C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76F4C-7F10-4DFD-9C26-310B904C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5DFE2D-223B-477A-BC99-91F51AF1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33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6B73-52DA-4BF6-B8A6-43BB78187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1B87F3-F94D-4DE3-958C-349153BD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C4F7F-C35B-49A8-9309-4959EFCC9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C867C-F34F-42B0-BC8E-C5E5EA99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3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BA41E0-0946-4A64-9980-727FA13D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E7229-9514-4744-A340-887CAF96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92E2-9192-4296-8C75-824E4078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28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963E9-1103-446C-BFBC-1B010CB0D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3ED80-81F6-4AFB-98AD-E5532BF05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EA13A-8B21-4DED-B094-7021F9839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65E272-46AC-4108-9146-3066499C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60A61-A49E-4BFF-8585-63599388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D92FE-516E-44A1-907C-93272D84E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4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5D14-F013-4872-B0B1-19B4E1763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AC6797-AFBA-436A-B0A9-0A55EDB07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BFA359-E153-45E7-B2A2-4420F4EE5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BDA93-4F8B-43F8-9F92-F0C244663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4E8112-BA3C-40CB-BA1B-4603193B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6A805-9932-4160-97E3-B9AB43DEA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8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303B10-AC6C-4F66-B2D3-75C25A9AE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43016-8D4E-4653-A3A8-06FCEB6DB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1184B-CADC-4968-8976-A5DB46F64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FAD1B-022F-43CD-9510-8A23698AB8EA}" type="datetimeFigureOut">
              <a:rPr lang="en-US" smtClean="0"/>
              <a:t>2024-12-17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720E8-7822-486C-984F-87C4EF347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BFF7-9965-44CD-8CE2-940AB2341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B8CFE-772C-4557-851A-859C2517C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https://www.taucaotocphuquyisland.com/Uploads/images/du-lich-dao-phu-quy.jp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https://www.vietnambooking.com/wp-content/uploads/2020/11/kinh-nghiem-du-lich-ly-son-1.jpg" TargetMode="Externa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2.png"/><Relationship Id="rId5" Type="http://schemas.openxmlformats.org/officeDocument/2006/relationships/image" Target="../media/image58.jpeg"/><Relationship Id="rId10" Type="http://schemas.openxmlformats.org/officeDocument/2006/relationships/image" Target="../media/image61.jpeg"/><Relationship Id="rId4" Type="http://schemas.openxmlformats.org/officeDocument/2006/relationships/image" Target="../media/image57.jpe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1D1E2-4B72-E30A-BE21-33D4B4B490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43F45F-937B-9E15-C989-EADFEF9C1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07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9Slide.vn 22">
            <a:extLst>
              <a:ext uri="{FF2B5EF4-FFF2-40B4-BE49-F238E27FC236}">
                <a16:creationId xmlns:a16="http://schemas.microsoft.com/office/drawing/2014/main" id="{FD15DF87-3977-4B33-8DFC-FB64E085ECBD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844354" y="5790628"/>
            <a:ext cx="28672" cy="39823"/>
          </a:xfrm>
          <a:custGeom>
            <a:avLst/>
            <a:gdLst>
              <a:gd name="T0" fmla="*/ 6 w 24"/>
              <a:gd name="T1" fmla="*/ 0 h 33"/>
              <a:gd name="T2" fmla="*/ 21 w 24"/>
              <a:gd name="T3" fmla="*/ 22 h 33"/>
              <a:gd name="T4" fmla="*/ 15 w 24"/>
              <a:gd name="T5" fmla="*/ 33 h 33"/>
              <a:gd name="T6" fmla="*/ 3 w 24"/>
              <a:gd name="T7" fmla="*/ 14 h 33"/>
              <a:gd name="T8" fmla="*/ 6 w 24"/>
              <a:gd name="T9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33">
                <a:moveTo>
                  <a:pt x="6" y="0"/>
                </a:moveTo>
                <a:cubicBezTo>
                  <a:pt x="12" y="7"/>
                  <a:pt x="18" y="13"/>
                  <a:pt x="21" y="22"/>
                </a:cubicBezTo>
                <a:cubicBezTo>
                  <a:pt x="24" y="30"/>
                  <a:pt x="16" y="33"/>
                  <a:pt x="15" y="33"/>
                </a:cubicBezTo>
                <a:cubicBezTo>
                  <a:pt x="6" y="30"/>
                  <a:pt x="6" y="21"/>
                  <a:pt x="3" y="14"/>
                </a:cubicBezTo>
                <a:cubicBezTo>
                  <a:pt x="0" y="7"/>
                  <a:pt x="4" y="5"/>
                  <a:pt x="6" y="0"/>
                </a:cubicBezTo>
                <a:close/>
              </a:path>
            </a:pathLst>
          </a:custGeom>
          <a:solidFill>
            <a:srgbClr val="C0E8F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cs typeface="+mn-cs"/>
            </a:endParaRPr>
          </a:p>
        </p:txBody>
      </p:sp>
      <p:sp>
        <p:nvSpPr>
          <p:cNvPr id="197" name="9Slide.vn 27">
            <a:extLst>
              <a:ext uri="{FF2B5EF4-FFF2-40B4-BE49-F238E27FC236}">
                <a16:creationId xmlns:a16="http://schemas.microsoft.com/office/drawing/2014/main" id="{E6A7537D-4DF7-4AF6-9DAB-463F63D4D245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6592346" y="1988410"/>
            <a:ext cx="22301" cy="23893"/>
          </a:xfrm>
          <a:custGeom>
            <a:avLst/>
            <a:gdLst>
              <a:gd name="T0" fmla="*/ 11 w 19"/>
              <a:gd name="T1" fmla="*/ 20 h 20"/>
              <a:gd name="T2" fmla="*/ 1 w 19"/>
              <a:gd name="T3" fmla="*/ 13 h 20"/>
              <a:gd name="T4" fmla="*/ 9 w 19"/>
              <a:gd name="T5" fmla="*/ 0 h 20"/>
              <a:gd name="T6" fmla="*/ 16 w 19"/>
              <a:gd name="T7" fmla="*/ 9 h 20"/>
              <a:gd name="T8" fmla="*/ 11 w 19"/>
              <a:gd name="T9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" h="20">
                <a:moveTo>
                  <a:pt x="11" y="20"/>
                </a:moveTo>
                <a:cubicBezTo>
                  <a:pt x="8" y="18"/>
                  <a:pt x="5" y="15"/>
                  <a:pt x="1" y="13"/>
                </a:cubicBezTo>
                <a:cubicBezTo>
                  <a:pt x="7" y="11"/>
                  <a:pt x="0" y="0"/>
                  <a:pt x="9" y="0"/>
                </a:cubicBezTo>
                <a:cubicBezTo>
                  <a:pt x="17" y="0"/>
                  <a:pt x="16" y="4"/>
                  <a:pt x="16" y="9"/>
                </a:cubicBezTo>
                <a:cubicBezTo>
                  <a:pt x="15" y="13"/>
                  <a:pt x="19" y="19"/>
                  <a:pt x="11" y="20"/>
                </a:cubicBezTo>
                <a:close/>
              </a:path>
            </a:pathLst>
          </a:custGeom>
          <a:solidFill>
            <a:srgbClr val="C0E8F2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cs typeface="+mn-cs"/>
            </a:endParaRPr>
          </a:p>
        </p:txBody>
      </p:sp>
      <p:sp>
        <p:nvSpPr>
          <p:cNvPr id="198" name="9Slide.vn 76">
            <a:extLst>
              <a:ext uri="{FF2B5EF4-FFF2-40B4-BE49-F238E27FC236}">
                <a16:creationId xmlns:a16="http://schemas.microsoft.com/office/drawing/2014/main" id="{46005AE5-192E-4F27-92B4-AB177DB72238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6746857" y="1539217"/>
            <a:ext cx="25485" cy="22301"/>
          </a:xfrm>
          <a:custGeom>
            <a:avLst/>
            <a:gdLst>
              <a:gd name="T0" fmla="*/ 17 w 21"/>
              <a:gd name="T1" fmla="*/ 0 h 19"/>
              <a:gd name="T2" fmla="*/ 21 w 21"/>
              <a:gd name="T3" fmla="*/ 4 h 19"/>
              <a:gd name="T4" fmla="*/ 2 w 21"/>
              <a:gd name="T5" fmla="*/ 19 h 19"/>
              <a:gd name="T6" fmla="*/ 17 w 21"/>
              <a:gd name="T7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" h="19">
                <a:moveTo>
                  <a:pt x="17" y="0"/>
                </a:moveTo>
                <a:cubicBezTo>
                  <a:pt x="18" y="1"/>
                  <a:pt x="20" y="3"/>
                  <a:pt x="21" y="4"/>
                </a:cubicBezTo>
                <a:cubicBezTo>
                  <a:pt x="17" y="12"/>
                  <a:pt x="10" y="16"/>
                  <a:pt x="2" y="19"/>
                </a:cubicBezTo>
                <a:cubicBezTo>
                  <a:pt x="0" y="7"/>
                  <a:pt x="6" y="2"/>
                  <a:pt x="17" y="0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cs typeface="+mn-cs"/>
            </a:endParaRPr>
          </a:p>
        </p:txBody>
      </p:sp>
      <p:sp>
        <p:nvSpPr>
          <p:cNvPr id="199" name="9Slide.vn 77">
            <a:extLst>
              <a:ext uri="{FF2B5EF4-FFF2-40B4-BE49-F238E27FC236}">
                <a16:creationId xmlns:a16="http://schemas.microsoft.com/office/drawing/2014/main" id="{3F1D3321-5CCE-4417-B886-8CF1C447B8EE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6738891" y="1274795"/>
            <a:ext cx="28672" cy="19115"/>
          </a:xfrm>
          <a:custGeom>
            <a:avLst/>
            <a:gdLst>
              <a:gd name="T0" fmla="*/ 20 w 24"/>
              <a:gd name="T1" fmla="*/ 4 h 16"/>
              <a:gd name="T2" fmla="*/ 20 w 24"/>
              <a:gd name="T3" fmla="*/ 11 h 16"/>
              <a:gd name="T4" fmla="*/ 0 w 24"/>
              <a:gd name="T5" fmla="*/ 8 h 16"/>
              <a:gd name="T6" fmla="*/ 20 w 24"/>
              <a:gd name="T7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" h="16">
                <a:moveTo>
                  <a:pt x="20" y="4"/>
                </a:moveTo>
                <a:cubicBezTo>
                  <a:pt x="23" y="6"/>
                  <a:pt x="24" y="9"/>
                  <a:pt x="20" y="11"/>
                </a:cubicBezTo>
                <a:cubicBezTo>
                  <a:pt x="13" y="14"/>
                  <a:pt x="5" y="16"/>
                  <a:pt x="0" y="8"/>
                </a:cubicBezTo>
                <a:cubicBezTo>
                  <a:pt x="5" y="0"/>
                  <a:pt x="13" y="6"/>
                  <a:pt x="20" y="4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cs typeface="+mn-cs"/>
            </a:endParaRPr>
          </a:p>
        </p:txBody>
      </p:sp>
      <p:sp>
        <p:nvSpPr>
          <p:cNvPr id="200" name="9Slide.vn 78">
            <a:extLst>
              <a:ext uri="{FF2B5EF4-FFF2-40B4-BE49-F238E27FC236}">
                <a16:creationId xmlns:a16="http://schemas.microsoft.com/office/drawing/2014/main" id="{2656C325-545C-46E6-8A5B-C1C27272BD34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6813757" y="1392670"/>
            <a:ext cx="20708" cy="23893"/>
          </a:xfrm>
          <a:custGeom>
            <a:avLst/>
            <a:gdLst>
              <a:gd name="T0" fmla="*/ 17 w 17"/>
              <a:gd name="T1" fmla="*/ 8 h 20"/>
              <a:gd name="T2" fmla="*/ 9 w 17"/>
              <a:gd name="T3" fmla="*/ 20 h 20"/>
              <a:gd name="T4" fmla="*/ 4 w 17"/>
              <a:gd name="T5" fmla="*/ 7 h 20"/>
              <a:gd name="T6" fmla="*/ 17 w 17"/>
              <a:gd name="T7" fmla="*/ 8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" h="20">
                <a:moveTo>
                  <a:pt x="17" y="8"/>
                </a:moveTo>
                <a:cubicBezTo>
                  <a:pt x="17" y="14"/>
                  <a:pt x="14" y="18"/>
                  <a:pt x="9" y="20"/>
                </a:cubicBezTo>
                <a:cubicBezTo>
                  <a:pt x="6" y="16"/>
                  <a:pt x="0" y="13"/>
                  <a:pt x="4" y="7"/>
                </a:cubicBezTo>
                <a:cubicBezTo>
                  <a:pt x="8" y="0"/>
                  <a:pt x="13" y="7"/>
                  <a:pt x="17" y="8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cs typeface="+mn-cs"/>
            </a:endParaRPr>
          </a:p>
        </p:txBody>
      </p:sp>
      <p:sp>
        <p:nvSpPr>
          <p:cNvPr id="201" name="9Slide.vn 82">
            <a:extLst>
              <a:ext uri="{FF2B5EF4-FFF2-40B4-BE49-F238E27FC236}">
                <a16:creationId xmlns:a16="http://schemas.microsoft.com/office/drawing/2014/main" id="{23C939A9-8753-4F30-AE54-98EF04854A5B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6866323" y="1279575"/>
            <a:ext cx="17523" cy="19115"/>
          </a:xfrm>
          <a:custGeom>
            <a:avLst/>
            <a:gdLst>
              <a:gd name="T0" fmla="*/ 0 w 14"/>
              <a:gd name="T1" fmla="*/ 8 h 16"/>
              <a:gd name="T2" fmla="*/ 4 w 14"/>
              <a:gd name="T3" fmla="*/ 0 h 16"/>
              <a:gd name="T4" fmla="*/ 11 w 14"/>
              <a:gd name="T5" fmla="*/ 10 h 16"/>
              <a:gd name="T6" fmla="*/ 0 w 14"/>
              <a:gd name="T7" fmla="*/ 8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6">
                <a:moveTo>
                  <a:pt x="0" y="8"/>
                </a:moveTo>
                <a:cubicBezTo>
                  <a:pt x="2" y="6"/>
                  <a:pt x="3" y="3"/>
                  <a:pt x="4" y="0"/>
                </a:cubicBezTo>
                <a:cubicBezTo>
                  <a:pt x="8" y="2"/>
                  <a:pt x="14" y="5"/>
                  <a:pt x="11" y="10"/>
                </a:cubicBezTo>
                <a:cubicBezTo>
                  <a:pt x="8" y="16"/>
                  <a:pt x="4" y="8"/>
                  <a:pt x="0" y="8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cs typeface="+mn-cs"/>
            </a:endParaRPr>
          </a:p>
        </p:txBody>
      </p:sp>
      <p:sp>
        <p:nvSpPr>
          <p:cNvPr id="202" name="9Slide.vn 83">
            <a:extLst>
              <a:ext uri="{FF2B5EF4-FFF2-40B4-BE49-F238E27FC236}">
                <a16:creationId xmlns:a16="http://schemas.microsoft.com/office/drawing/2014/main" id="{79A8CBAE-4DA6-41A8-A095-9B2AF6036900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6517482" y="1520102"/>
            <a:ext cx="19115" cy="17523"/>
          </a:xfrm>
          <a:custGeom>
            <a:avLst/>
            <a:gdLst>
              <a:gd name="T0" fmla="*/ 0 w 16"/>
              <a:gd name="T1" fmla="*/ 4 h 14"/>
              <a:gd name="T2" fmla="*/ 8 w 16"/>
              <a:gd name="T3" fmla="*/ 0 h 14"/>
              <a:gd name="T4" fmla="*/ 10 w 16"/>
              <a:gd name="T5" fmla="*/ 11 h 14"/>
              <a:gd name="T6" fmla="*/ 0 w 16"/>
              <a:gd name="T7" fmla="*/ 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" h="14">
                <a:moveTo>
                  <a:pt x="0" y="4"/>
                </a:moveTo>
                <a:cubicBezTo>
                  <a:pt x="3" y="3"/>
                  <a:pt x="6" y="1"/>
                  <a:pt x="8" y="0"/>
                </a:cubicBezTo>
                <a:cubicBezTo>
                  <a:pt x="8" y="4"/>
                  <a:pt x="16" y="8"/>
                  <a:pt x="10" y="11"/>
                </a:cubicBezTo>
                <a:cubicBezTo>
                  <a:pt x="5" y="14"/>
                  <a:pt x="2" y="8"/>
                  <a:pt x="0" y="4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cs typeface="+mn-cs"/>
            </a:endParaRPr>
          </a:p>
        </p:txBody>
      </p:sp>
      <p:sp>
        <p:nvSpPr>
          <p:cNvPr id="203" name="9Slide.vn 84">
            <a:extLst>
              <a:ext uri="{FF2B5EF4-FFF2-40B4-BE49-F238E27FC236}">
                <a16:creationId xmlns:a16="http://schemas.microsoft.com/office/drawing/2014/main" id="{3E8A1CEC-238B-4227-BFB3-4D2995B78FF8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6566859" y="1427714"/>
            <a:ext cx="15928" cy="17523"/>
          </a:xfrm>
          <a:custGeom>
            <a:avLst/>
            <a:gdLst>
              <a:gd name="T0" fmla="*/ 14 w 14"/>
              <a:gd name="T1" fmla="*/ 7 h 15"/>
              <a:gd name="T2" fmla="*/ 3 w 14"/>
              <a:gd name="T3" fmla="*/ 15 h 15"/>
              <a:gd name="T4" fmla="*/ 4 w 14"/>
              <a:gd name="T5" fmla="*/ 0 h 15"/>
              <a:gd name="T6" fmla="*/ 14 w 14"/>
              <a:gd name="T7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" h="15">
                <a:moveTo>
                  <a:pt x="14" y="7"/>
                </a:moveTo>
                <a:cubicBezTo>
                  <a:pt x="8" y="6"/>
                  <a:pt x="6" y="12"/>
                  <a:pt x="3" y="15"/>
                </a:cubicBezTo>
                <a:cubicBezTo>
                  <a:pt x="2" y="10"/>
                  <a:pt x="0" y="5"/>
                  <a:pt x="4" y="0"/>
                </a:cubicBezTo>
                <a:cubicBezTo>
                  <a:pt x="7" y="3"/>
                  <a:pt x="13" y="2"/>
                  <a:pt x="14" y="7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cs typeface="+mn-cs"/>
            </a:endParaRPr>
          </a:p>
        </p:txBody>
      </p:sp>
      <p:sp>
        <p:nvSpPr>
          <p:cNvPr id="204" name="9Slide.vn 118">
            <a:extLst>
              <a:ext uri="{FF2B5EF4-FFF2-40B4-BE49-F238E27FC236}">
                <a16:creationId xmlns:a16="http://schemas.microsoft.com/office/drawing/2014/main" id="{72C82390-6AEC-423D-A62E-72AB32117185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7264543" y="4118096"/>
            <a:ext cx="17523" cy="12744"/>
          </a:xfrm>
          <a:custGeom>
            <a:avLst/>
            <a:gdLst>
              <a:gd name="T0" fmla="*/ 15 w 15"/>
              <a:gd name="T1" fmla="*/ 0 h 11"/>
              <a:gd name="T2" fmla="*/ 15 w 15"/>
              <a:gd name="T3" fmla="*/ 4 h 11"/>
              <a:gd name="T4" fmla="*/ 0 w 15"/>
              <a:gd name="T5" fmla="*/ 6 h 11"/>
              <a:gd name="T6" fmla="*/ 15 w 15"/>
              <a:gd name="T7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11">
                <a:moveTo>
                  <a:pt x="15" y="0"/>
                </a:moveTo>
                <a:cubicBezTo>
                  <a:pt x="15" y="1"/>
                  <a:pt x="15" y="3"/>
                  <a:pt x="15" y="4"/>
                </a:cubicBezTo>
                <a:cubicBezTo>
                  <a:pt x="10" y="5"/>
                  <a:pt x="6" y="11"/>
                  <a:pt x="0" y="6"/>
                </a:cubicBezTo>
                <a:cubicBezTo>
                  <a:pt x="5" y="3"/>
                  <a:pt x="9" y="0"/>
                  <a:pt x="15" y="0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cs typeface="+mn-cs"/>
            </a:endParaRPr>
          </a:p>
        </p:txBody>
      </p:sp>
      <p:sp>
        <p:nvSpPr>
          <p:cNvPr id="205" name="9Slide.vn 121">
            <a:extLst>
              <a:ext uri="{FF2B5EF4-FFF2-40B4-BE49-F238E27FC236}">
                <a16:creationId xmlns:a16="http://schemas.microsoft.com/office/drawing/2014/main" id="{D14A1D4F-2BA6-4674-90D6-3E79B3FCEAFD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7395158" y="4850823"/>
            <a:ext cx="14336" cy="14336"/>
          </a:xfrm>
          <a:custGeom>
            <a:avLst/>
            <a:gdLst>
              <a:gd name="T0" fmla="*/ 1 w 13"/>
              <a:gd name="T1" fmla="*/ 12 h 13"/>
              <a:gd name="T2" fmla="*/ 10 w 13"/>
              <a:gd name="T3" fmla="*/ 0 h 13"/>
              <a:gd name="T4" fmla="*/ 13 w 13"/>
              <a:gd name="T5" fmla="*/ 3 h 13"/>
              <a:gd name="T6" fmla="*/ 1 w 13"/>
              <a:gd name="T7" fmla="*/ 12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13">
                <a:moveTo>
                  <a:pt x="1" y="12"/>
                </a:moveTo>
                <a:cubicBezTo>
                  <a:pt x="0" y="5"/>
                  <a:pt x="3" y="1"/>
                  <a:pt x="10" y="0"/>
                </a:cubicBezTo>
                <a:cubicBezTo>
                  <a:pt x="11" y="0"/>
                  <a:pt x="13" y="2"/>
                  <a:pt x="13" y="3"/>
                </a:cubicBezTo>
                <a:cubicBezTo>
                  <a:pt x="12" y="10"/>
                  <a:pt x="8" y="13"/>
                  <a:pt x="1" y="12"/>
                </a:cubicBezTo>
                <a:close/>
              </a:path>
            </a:pathLst>
          </a:custGeom>
          <a:solidFill>
            <a:srgbClr val="C0E8F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4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cs typeface="+mn-cs"/>
            </a:endParaRPr>
          </a:p>
        </p:txBody>
      </p:sp>
      <p:grpSp>
        <p:nvGrpSpPr>
          <p:cNvPr id="206" name="Nhóm 11">
            <a:extLst>
              <a:ext uri="{FF2B5EF4-FFF2-40B4-BE49-F238E27FC236}">
                <a16:creationId xmlns:a16="http://schemas.microsoft.com/office/drawing/2014/main" id="{EFF20B17-0B21-4E01-A3F1-1FF62EEEB072}"/>
              </a:ext>
            </a:extLst>
          </p:cNvPr>
          <p:cNvGrpSpPr/>
          <p:nvPr/>
        </p:nvGrpSpPr>
        <p:grpSpPr>
          <a:xfrm>
            <a:off x="6606980" y="1331608"/>
            <a:ext cx="4024106" cy="570632"/>
            <a:chOff x="4434407" y="412993"/>
            <a:chExt cx="3595597" cy="427974"/>
          </a:xfrm>
        </p:grpSpPr>
        <p:sp>
          <p:nvSpPr>
            <p:cNvPr id="207" name="9Slide.vn 81">
              <a:extLst>
                <a:ext uri="{FF2B5EF4-FFF2-40B4-BE49-F238E27FC236}">
                  <a16:creationId xmlns:a16="http://schemas.microsoft.com/office/drawing/2014/main" id="{DB8FC565-9761-4A74-87B4-8ADBD5F5FEDC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Oval 25">
              <a:extLst>
                <a:ext uri="{FF2B5EF4-FFF2-40B4-BE49-F238E27FC236}">
                  <a16:creationId xmlns:a16="http://schemas.microsoft.com/office/drawing/2014/main" id="{5DFDA901-6ADC-4EF8-AAF1-55334C6ABF7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圆角矩形 88">
              <a:extLst>
                <a:ext uri="{FF2B5EF4-FFF2-40B4-BE49-F238E27FC236}">
                  <a16:creationId xmlns:a16="http://schemas.microsoft.com/office/drawing/2014/main" id="{C8055301-8747-4CED-A9E9-3808FCFFBD1B}"/>
                </a:ext>
              </a:extLst>
            </p:cNvPr>
            <p:cNvSpPr/>
            <p:nvPr/>
          </p:nvSpPr>
          <p:spPr>
            <a:xfrm>
              <a:off x="5106358" y="528198"/>
              <a:ext cx="2923646" cy="312769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1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1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1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1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1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sông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1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1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Hồng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1B0F0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0" name="肘形连接符 205">
              <a:extLst>
                <a:ext uri="{FF2B5EF4-FFF2-40B4-BE49-F238E27FC236}">
                  <a16:creationId xmlns:a16="http://schemas.microsoft.com/office/drawing/2014/main" id="{7E0CABDA-B4DD-4ADA-9258-CD25EAC96147}"/>
                </a:ext>
              </a:extLst>
            </p:cNvPr>
            <p:cNvCxnSpPr>
              <a:cxnSpLocks/>
              <a:stCxn id="208" idx="0"/>
              <a:endCxn id="209" idx="1"/>
            </p:cNvCxnSpPr>
            <p:nvPr/>
          </p:nvCxnSpPr>
          <p:spPr>
            <a:xfrm rot="16200000" flipH="1">
              <a:off x="4756845" y="335072"/>
              <a:ext cx="68017" cy="631006"/>
            </a:xfrm>
            <a:prstGeom prst="bentConnector4">
              <a:avLst>
                <a:gd name="adj1" fmla="val -252070"/>
                <a:gd name="adj2" fmla="val 53244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11" name="Nhóm 16">
            <a:extLst>
              <a:ext uri="{FF2B5EF4-FFF2-40B4-BE49-F238E27FC236}">
                <a16:creationId xmlns:a16="http://schemas.microsoft.com/office/drawing/2014/main" id="{3AAD9138-CABB-4EFE-8FF9-C150247507C6}"/>
              </a:ext>
            </a:extLst>
          </p:cNvPr>
          <p:cNvGrpSpPr/>
          <p:nvPr/>
        </p:nvGrpSpPr>
        <p:grpSpPr>
          <a:xfrm>
            <a:off x="6685429" y="2205449"/>
            <a:ext cx="2556875" cy="580008"/>
            <a:chOff x="4434407" y="412993"/>
            <a:chExt cx="1478179" cy="368455"/>
          </a:xfrm>
        </p:grpSpPr>
        <p:sp>
          <p:nvSpPr>
            <p:cNvPr id="212" name="9Slide.vn 81">
              <a:extLst>
                <a:ext uri="{FF2B5EF4-FFF2-40B4-BE49-F238E27FC236}">
                  <a16:creationId xmlns:a16="http://schemas.microsoft.com/office/drawing/2014/main" id="{E5FDD0A6-691F-40AB-80EA-DBB406E1FF41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Oval 25">
              <a:extLst>
                <a:ext uri="{FF2B5EF4-FFF2-40B4-BE49-F238E27FC236}">
                  <a16:creationId xmlns:a16="http://schemas.microsoft.com/office/drawing/2014/main" id="{61FCE8AF-DFAF-458D-B1EA-7F837E6A52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4" name="圆角矩形 88">
              <a:extLst>
                <a:ext uri="{FF2B5EF4-FFF2-40B4-BE49-F238E27FC236}">
                  <a16:creationId xmlns:a16="http://schemas.microsoft.com/office/drawing/2014/main" id="{BB29F9C1-45F6-45D0-B574-F1C171124719}"/>
                </a:ext>
              </a:extLst>
            </p:cNvPr>
            <p:cNvSpPr/>
            <p:nvPr/>
          </p:nvSpPr>
          <p:spPr>
            <a:xfrm>
              <a:off x="4824604" y="550805"/>
              <a:ext cx="1087982" cy="230643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Bắc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Trung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Bộ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5" name="肘形连接符 205">
              <a:extLst>
                <a:ext uri="{FF2B5EF4-FFF2-40B4-BE49-F238E27FC236}">
                  <a16:creationId xmlns:a16="http://schemas.microsoft.com/office/drawing/2014/main" id="{D39AD076-8ED6-4583-A634-314C7DF02F64}"/>
                </a:ext>
              </a:extLst>
            </p:cNvPr>
            <p:cNvCxnSpPr>
              <a:cxnSpLocks/>
              <a:stCxn id="213" idx="0"/>
              <a:endCxn id="214" idx="1"/>
            </p:cNvCxnSpPr>
            <p:nvPr/>
          </p:nvCxnSpPr>
          <p:spPr>
            <a:xfrm rot="16200000" flipH="1">
              <a:off x="4625196" y="466720"/>
              <a:ext cx="49561" cy="349253"/>
            </a:xfrm>
            <a:prstGeom prst="bentConnector4">
              <a:avLst>
                <a:gd name="adj1" fmla="val 115312"/>
                <a:gd name="adj2" fmla="val 82053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16" name="Nhóm 21">
            <a:extLst>
              <a:ext uri="{FF2B5EF4-FFF2-40B4-BE49-F238E27FC236}">
                <a16:creationId xmlns:a16="http://schemas.microsoft.com/office/drawing/2014/main" id="{460972F4-3160-4079-A9B9-7422CD10979D}"/>
              </a:ext>
            </a:extLst>
          </p:cNvPr>
          <p:cNvGrpSpPr/>
          <p:nvPr/>
        </p:nvGrpSpPr>
        <p:grpSpPr>
          <a:xfrm>
            <a:off x="7949387" y="4436343"/>
            <a:ext cx="4004388" cy="732090"/>
            <a:chOff x="4434407" y="412993"/>
            <a:chExt cx="3003291" cy="549068"/>
          </a:xfrm>
        </p:grpSpPr>
        <p:sp>
          <p:nvSpPr>
            <p:cNvPr id="217" name="9Slide.vn 81">
              <a:extLst>
                <a:ext uri="{FF2B5EF4-FFF2-40B4-BE49-F238E27FC236}">
                  <a16:creationId xmlns:a16="http://schemas.microsoft.com/office/drawing/2014/main" id="{66F62459-2DBB-4610-B06B-AC9792D63D03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Oval 25">
              <a:extLst>
                <a:ext uri="{FF2B5EF4-FFF2-40B4-BE49-F238E27FC236}">
                  <a16:creationId xmlns:a16="http://schemas.microsoft.com/office/drawing/2014/main" id="{97D5451C-4DB5-4D11-A38F-9CE58B5D410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圆角矩形 88">
              <a:extLst>
                <a:ext uri="{FF2B5EF4-FFF2-40B4-BE49-F238E27FC236}">
                  <a16:creationId xmlns:a16="http://schemas.microsoft.com/office/drawing/2014/main" id="{337523A3-AC4C-497D-899D-FED5BF140F45}"/>
                </a:ext>
              </a:extLst>
            </p:cNvPr>
            <p:cNvSpPr/>
            <p:nvPr/>
          </p:nvSpPr>
          <p:spPr>
            <a:xfrm>
              <a:off x="4824604" y="550804"/>
              <a:ext cx="2613094" cy="411257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Duyên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hải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Nam Trung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Bộ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0" name="肘形连接符 205">
              <a:extLst>
                <a:ext uri="{FF2B5EF4-FFF2-40B4-BE49-F238E27FC236}">
                  <a16:creationId xmlns:a16="http://schemas.microsoft.com/office/drawing/2014/main" id="{7C3B2155-47AB-4E1A-A6CB-E665F00553C8}"/>
                </a:ext>
              </a:extLst>
            </p:cNvPr>
            <p:cNvCxnSpPr>
              <a:cxnSpLocks/>
              <a:stCxn id="218" idx="0"/>
              <a:endCxn id="219" idx="1"/>
            </p:cNvCxnSpPr>
            <p:nvPr/>
          </p:nvCxnSpPr>
          <p:spPr>
            <a:xfrm rot="16200000" flipH="1">
              <a:off x="4580043" y="511872"/>
              <a:ext cx="139867" cy="349253"/>
            </a:xfrm>
            <a:prstGeom prst="bentConnector4">
              <a:avLst>
                <a:gd name="adj1" fmla="val -122581"/>
                <a:gd name="adj2" fmla="val 55862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21" name="Nhóm 26">
            <a:extLst>
              <a:ext uri="{FF2B5EF4-FFF2-40B4-BE49-F238E27FC236}">
                <a16:creationId xmlns:a16="http://schemas.microsoft.com/office/drawing/2014/main" id="{DB44E5E3-B8A8-46C0-A8AF-75B56E2EB973}"/>
              </a:ext>
            </a:extLst>
          </p:cNvPr>
          <p:cNvGrpSpPr/>
          <p:nvPr/>
        </p:nvGrpSpPr>
        <p:grpSpPr>
          <a:xfrm>
            <a:off x="6480835" y="5445269"/>
            <a:ext cx="5273063" cy="905312"/>
            <a:chOff x="4434407" y="124873"/>
            <a:chExt cx="3954797" cy="678985"/>
          </a:xfrm>
        </p:grpSpPr>
        <p:sp>
          <p:nvSpPr>
            <p:cNvPr id="222" name="9Slide.vn 81">
              <a:extLst>
                <a:ext uri="{FF2B5EF4-FFF2-40B4-BE49-F238E27FC236}">
                  <a16:creationId xmlns:a16="http://schemas.microsoft.com/office/drawing/2014/main" id="{8513743B-C4E8-442C-87A1-42AD2E048838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Oval 25">
              <a:extLst>
                <a:ext uri="{FF2B5EF4-FFF2-40B4-BE49-F238E27FC236}">
                  <a16:creationId xmlns:a16="http://schemas.microsoft.com/office/drawing/2014/main" id="{BF4FA3D8-5349-4D1A-9526-EB37E73FE4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圆角矩形 88">
              <a:extLst>
                <a:ext uri="{FF2B5EF4-FFF2-40B4-BE49-F238E27FC236}">
                  <a16:creationId xmlns:a16="http://schemas.microsoft.com/office/drawing/2014/main" id="{95A47D8E-9FFA-4A21-BA18-C942F7478F9E}"/>
                </a:ext>
              </a:extLst>
            </p:cNvPr>
            <p:cNvSpPr/>
            <p:nvPr/>
          </p:nvSpPr>
          <p:spPr>
            <a:xfrm>
              <a:off x="5596956" y="124873"/>
              <a:ext cx="2792248" cy="633618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sông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Cửu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Long</a:t>
              </a:r>
            </a:p>
          </p:txBody>
        </p:sp>
        <p:cxnSp>
          <p:nvCxnSpPr>
            <p:cNvPr id="225" name="肘形连接符 205">
              <a:extLst>
                <a:ext uri="{FF2B5EF4-FFF2-40B4-BE49-F238E27FC236}">
                  <a16:creationId xmlns:a16="http://schemas.microsoft.com/office/drawing/2014/main" id="{C0E8688D-6C01-4AD4-93B5-77D445A31460}"/>
                </a:ext>
              </a:extLst>
            </p:cNvPr>
            <p:cNvCxnSpPr>
              <a:cxnSpLocks/>
              <a:endCxn id="224" idx="1"/>
            </p:cNvCxnSpPr>
            <p:nvPr/>
          </p:nvCxnSpPr>
          <p:spPr>
            <a:xfrm flipV="1">
              <a:off x="4461175" y="441682"/>
              <a:ext cx="1135780" cy="362176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26" name="Nhóm 31">
            <a:extLst>
              <a:ext uri="{FF2B5EF4-FFF2-40B4-BE49-F238E27FC236}">
                <a16:creationId xmlns:a16="http://schemas.microsoft.com/office/drawing/2014/main" id="{683D90CF-B915-4BEB-BEB8-F608289EB71F}"/>
              </a:ext>
            </a:extLst>
          </p:cNvPr>
          <p:cNvGrpSpPr/>
          <p:nvPr/>
        </p:nvGrpSpPr>
        <p:grpSpPr>
          <a:xfrm flipH="1">
            <a:off x="5059855" y="4038751"/>
            <a:ext cx="2359910" cy="533943"/>
            <a:chOff x="4434407" y="412993"/>
            <a:chExt cx="1769933" cy="400457"/>
          </a:xfrm>
        </p:grpSpPr>
        <p:sp>
          <p:nvSpPr>
            <p:cNvPr id="227" name="9Slide.vn 81">
              <a:extLst>
                <a:ext uri="{FF2B5EF4-FFF2-40B4-BE49-F238E27FC236}">
                  <a16:creationId xmlns:a16="http://schemas.microsoft.com/office/drawing/2014/main" id="{896261D0-5628-498A-8CB5-15D1BCA0EA10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Oval 25">
              <a:extLst>
                <a:ext uri="{FF2B5EF4-FFF2-40B4-BE49-F238E27FC236}">
                  <a16:creationId xmlns:a16="http://schemas.microsoft.com/office/drawing/2014/main" id="{A5FB2970-40AD-4FA7-B798-2CBD7C14257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圆角矩形 88">
              <a:extLst>
                <a:ext uri="{FF2B5EF4-FFF2-40B4-BE49-F238E27FC236}">
                  <a16:creationId xmlns:a16="http://schemas.microsoft.com/office/drawing/2014/main" id="{71C2593C-7632-47E9-A57F-23696EB271F3}"/>
                </a:ext>
              </a:extLst>
            </p:cNvPr>
            <p:cNvSpPr/>
            <p:nvPr/>
          </p:nvSpPr>
          <p:spPr>
            <a:xfrm>
              <a:off x="4824605" y="550805"/>
              <a:ext cx="1379735" cy="262645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Tây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Nguyên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0" name="肘形连接符 205">
              <a:extLst>
                <a:ext uri="{FF2B5EF4-FFF2-40B4-BE49-F238E27FC236}">
                  <a16:creationId xmlns:a16="http://schemas.microsoft.com/office/drawing/2014/main" id="{0258E551-1F7D-4CC7-8FAA-67D1A8AF766E}"/>
                </a:ext>
              </a:extLst>
            </p:cNvPr>
            <p:cNvCxnSpPr>
              <a:cxnSpLocks/>
              <a:stCxn id="228" idx="0"/>
              <a:endCxn id="229" idx="1"/>
            </p:cNvCxnSpPr>
            <p:nvPr/>
          </p:nvCxnSpPr>
          <p:spPr>
            <a:xfrm rot="5400000" flipV="1">
              <a:off x="4617198" y="474719"/>
              <a:ext cx="65561" cy="349254"/>
            </a:xfrm>
            <a:prstGeom prst="bentConnector4">
              <a:avLst>
                <a:gd name="adj1" fmla="val -261511"/>
                <a:gd name="adj2" fmla="val 55862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31" name="Nhóm 36">
            <a:extLst>
              <a:ext uri="{FF2B5EF4-FFF2-40B4-BE49-F238E27FC236}">
                <a16:creationId xmlns:a16="http://schemas.microsoft.com/office/drawing/2014/main" id="{14E29A60-0825-448C-AAD1-F47046307FF9}"/>
              </a:ext>
            </a:extLst>
          </p:cNvPr>
          <p:cNvGrpSpPr/>
          <p:nvPr/>
        </p:nvGrpSpPr>
        <p:grpSpPr>
          <a:xfrm flipH="1">
            <a:off x="4400550" y="5003567"/>
            <a:ext cx="2751909" cy="476320"/>
            <a:chOff x="4434407" y="397088"/>
            <a:chExt cx="2063932" cy="357240"/>
          </a:xfrm>
        </p:grpSpPr>
        <p:sp>
          <p:nvSpPr>
            <p:cNvPr id="232" name="9Slide.vn 81">
              <a:extLst>
                <a:ext uri="{FF2B5EF4-FFF2-40B4-BE49-F238E27FC236}">
                  <a16:creationId xmlns:a16="http://schemas.microsoft.com/office/drawing/2014/main" id="{E3089D3F-393A-4E39-B43C-266A6A3DB919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Oval 25">
              <a:extLst>
                <a:ext uri="{FF2B5EF4-FFF2-40B4-BE49-F238E27FC236}">
                  <a16:creationId xmlns:a16="http://schemas.microsoft.com/office/drawing/2014/main" id="{65F5321F-72F6-4B00-9A68-02E7E81584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圆角矩形 88">
              <a:extLst>
                <a:ext uri="{FF2B5EF4-FFF2-40B4-BE49-F238E27FC236}">
                  <a16:creationId xmlns:a16="http://schemas.microsoft.com/office/drawing/2014/main" id="{C03F8AA0-EE49-4A54-B122-672B834B9D0B}"/>
                </a:ext>
              </a:extLst>
            </p:cNvPr>
            <p:cNvSpPr/>
            <p:nvPr/>
          </p:nvSpPr>
          <p:spPr>
            <a:xfrm>
              <a:off x="4943575" y="397088"/>
              <a:ext cx="1554764" cy="35724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Đông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Nam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Bộ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5" name="肘形连接符 205">
              <a:extLst>
                <a:ext uri="{FF2B5EF4-FFF2-40B4-BE49-F238E27FC236}">
                  <a16:creationId xmlns:a16="http://schemas.microsoft.com/office/drawing/2014/main" id="{86237676-BC36-4699-990E-2E5EBAC65916}"/>
                </a:ext>
              </a:extLst>
            </p:cNvPr>
            <p:cNvCxnSpPr>
              <a:cxnSpLocks/>
              <a:stCxn id="233" idx="0"/>
              <a:endCxn id="234" idx="1"/>
            </p:cNvCxnSpPr>
            <p:nvPr/>
          </p:nvCxnSpPr>
          <p:spPr>
            <a:xfrm rot="5400000" flipH="1" flipV="1">
              <a:off x="4689034" y="362025"/>
              <a:ext cx="40858" cy="468224"/>
            </a:xfrm>
            <a:prstGeom prst="bentConnector2">
              <a:avLst/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36" name="Nhóm 41">
            <a:extLst>
              <a:ext uri="{FF2B5EF4-FFF2-40B4-BE49-F238E27FC236}">
                <a16:creationId xmlns:a16="http://schemas.microsoft.com/office/drawing/2014/main" id="{5EF1ED37-AAC0-44FC-80F0-22C683AB6BD6}"/>
              </a:ext>
            </a:extLst>
          </p:cNvPr>
          <p:cNvGrpSpPr/>
          <p:nvPr/>
        </p:nvGrpSpPr>
        <p:grpSpPr>
          <a:xfrm>
            <a:off x="6631691" y="347278"/>
            <a:ext cx="5269916" cy="642283"/>
            <a:chOff x="4434407" y="412993"/>
            <a:chExt cx="3384431" cy="508910"/>
          </a:xfrm>
        </p:grpSpPr>
        <p:sp>
          <p:nvSpPr>
            <p:cNvPr id="237" name="9Slide.vn 81">
              <a:extLst>
                <a:ext uri="{FF2B5EF4-FFF2-40B4-BE49-F238E27FC236}">
                  <a16:creationId xmlns:a16="http://schemas.microsoft.com/office/drawing/2014/main" id="{44D85389-E618-41CD-A7B5-499B5E4315B2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486582" y="412993"/>
              <a:ext cx="17920" cy="14336"/>
            </a:xfrm>
            <a:custGeom>
              <a:avLst/>
              <a:gdLst>
                <a:gd name="T0" fmla="*/ 12 w 20"/>
                <a:gd name="T1" fmla="*/ 0 h 16"/>
                <a:gd name="T2" fmla="*/ 12 w 20"/>
                <a:gd name="T3" fmla="*/ 16 h 16"/>
                <a:gd name="T4" fmla="*/ 12 w 20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6">
                  <a:moveTo>
                    <a:pt x="12" y="0"/>
                  </a:moveTo>
                  <a:cubicBezTo>
                    <a:pt x="14" y="5"/>
                    <a:pt x="20" y="11"/>
                    <a:pt x="12" y="16"/>
                  </a:cubicBezTo>
                  <a:cubicBezTo>
                    <a:pt x="0" y="10"/>
                    <a:pt x="7" y="5"/>
                    <a:pt x="12" y="0"/>
                  </a:cubicBezTo>
                  <a:close/>
                </a:path>
              </a:pathLst>
            </a:custGeom>
            <a:solidFill>
              <a:srgbClr val="C0E8F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4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Oval 25">
              <a:extLst>
                <a:ext uri="{FF2B5EF4-FFF2-40B4-BE49-F238E27FC236}">
                  <a16:creationId xmlns:a16="http://schemas.microsoft.com/office/drawing/2014/main" id="{3630A938-F1B9-4387-A385-B99A1EF1E8B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4407" y="616566"/>
              <a:ext cx="81888" cy="81888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12189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圆角矩形 88">
              <a:extLst>
                <a:ext uri="{FF2B5EF4-FFF2-40B4-BE49-F238E27FC236}">
                  <a16:creationId xmlns:a16="http://schemas.microsoft.com/office/drawing/2014/main" id="{0227B24B-8DA4-40DD-9231-6F0AE38C867E}"/>
                </a:ext>
              </a:extLst>
            </p:cNvPr>
            <p:cNvSpPr/>
            <p:nvPr/>
          </p:nvSpPr>
          <p:spPr>
            <a:xfrm>
              <a:off x="5124532" y="521454"/>
              <a:ext cx="2694306" cy="400449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121867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Trung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du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miền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núi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Bắc</a:t>
              </a: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Bộ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0" name="肘形连接符 205">
              <a:extLst>
                <a:ext uri="{FF2B5EF4-FFF2-40B4-BE49-F238E27FC236}">
                  <a16:creationId xmlns:a16="http://schemas.microsoft.com/office/drawing/2014/main" id="{314466CD-9196-40E0-A4D8-0DA53660DABA}"/>
                </a:ext>
              </a:extLst>
            </p:cNvPr>
            <p:cNvCxnSpPr>
              <a:cxnSpLocks/>
              <a:stCxn id="238" idx="6"/>
            </p:cNvCxnSpPr>
            <p:nvPr/>
          </p:nvCxnSpPr>
          <p:spPr>
            <a:xfrm>
              <a:off x="4516295" y="657510"/>
              <a:ext cx="608237" cy="1294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accent1"/>
              </a:solidFill>
              <a:prstDash val="sysDash"/>
              <a:miter lim="800000"/>
              <a:headEnd/>
              <a:tailEnd/>
            </a:ln>
          </p:spPr>
        </p:cxnSp>
      </p:grpSp>
      <p:grpSp>
        <p:nvGrpSpPr>
          <p:cNvPr id="252" name="Nhóm 58">
            <a:extLst>
              <a:ext uri="{FF2B5EF4-FFF2-40B4-BE49-F238E27FC236}">
                <a16:creationId xmlns:a16="http://schemas.microsoft.com/office/drawing/2014/main" id="{B5218EDF-D458-478B-A18B-7512E8896B0D}"/>
              </a:ext>
            </a:extLst>
          </p:cNvPr>
          <p:cNvGrpSpPr/>
          <p:nvPr/>
        </p:nvGrpSpPr>
        <p:grpSpPr>
          <a:xfrm rot="19816028" flipV="1">
            <a:off x="9474305" y="6231711"/>
            <a:ext cx="805573" cy="362050"/>
            <a:chOff x="4415376" y="2488664"/>
            <a:chExt cx="805573" cy="362050"/>
          </a:xfrm>
        </p:grpSpPr>
        <p:grpSp>
          <p:nvGrpSpPr>
            <p:cNvPr id="253" name="Nhóm 59">
              <a:extLst>
                <a:ext uri="{FF2B5EF4-FFF2-40B4-BE49-F238E27FC236}">
                  <a16:creationId xmlns:a16="http://schemas.microsoft.com/office/drawing/2014/main" id="{FB3F1A70-B6C7-466F-81E7-C5583705DBC7}"/>
                </a:ext>
              </a:extLst>
            </p:cNvPr>
            <p:cNvGrpSpPr/>
            <p:nvPr/>
          </p:nvGrpSpPr>
          <p:grpSpPr>
            <a:xfrm>
              <a:off x="4508786" y="2701909"/>
              <a:ext cx="103553" cy="59566"/>
              <a:chOff x="4331092" y="2632370"/>
              <a:chExt cx="103553" cy="59566"/>
            </a:xfrm>
          </p:grpSpPr>
          <p:sp>
            <p:nvSpPr>
              <p:cNvPr id="282" name="Hình tự do: Hình 88">
                <a:extLst>
                  <a:ext uri="{FF2B5EF4-FFF2-40B4-BE49-F238E27FC236}">
                    <a16:creationId xmlns:a16="http://schemas.microsoft.com/office/drawing/2014/main" id="{6106D0D6-9715-4774-92A1-C0B9E0F90E25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3" name="Hình tự do: Hình 89">
                <a:extLst>
                  <a:ext uri="{FF2B5EF4-FFF2-40B4-BE49-F238E27FC236}">
                    <a16:creationId xmlns:a16="http://schemas.microsoft.com/office/drawing/2014/main" id="{4A645E56-97A7-4884-85F7-B12B38CA27F1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54" name="Nhóm 60">
              <a:extLst>
                <a:ext uri="{FF2B5EF4-FFF2-40B4-BE49-F238E27FC236}">
                  <a16:creationId xmlns:a16="http://schemas.microsoft.com/office/drawing/2014/main" id="{8666DDC8-7787-450D-8B21-E405F8D9CC19}"/>
                </a:ext>
              </a:extLst>
            </p:cNvPr>
            <p:cNvGrpSpPr/>
            <p:nvPr/>
          </p:nvGrpSpPr>
          <p:grpSpPr>
            <a:xfrm>
              <a:off x="4415376" y="2791148"/>
              <a:ext cx="103553" cy="59566"/>
              <a:chOff x="4331092" y="2632370"/>
              <a:chExt cx="103553" cy="59566"/>
            </a:xfrm>
          </p:grpSpPr>
          <p:sp>
            <p:nvSpPr>
              <p:cNvPr id="280" name="Hình tự do: Hình 86">
                <a:extLst>
                  <a:ext uri="{FF2B5EF4-FFF2-40B4-BE49-F238E27FC236}">
                    <a16:creationId xmlns:a16="http://schemas.microsoft.com/office/drawing/2014/main" id="{21641E4B-8C21-4ABA-B161-A11F292F9731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1" name="Hình tự do: Hình 87">
                <a:extLst>
                  <a:ext uri="{FF2B5EF4-FFF2-40B4-BE49-F238E27FC236}">
                    <a16:creationId xmlns:a16="http://schemas.microsoft.com/office/drawing/2014/main" id="{D1DAB9F0-0EBE-4B31-B1BA-F71D5DE432B3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55" name="Nhóm 61">
              <a:extLst>
                <a:ext uri="{FF2B5EF4-FFF2-40B4-BE49-F238E27FC236}">
                  <a16:creationId xmlns:a16="http://schemas.microsoft.com/office/drawing/2014/main" id="{33DD0106-267D-4FBC-9853-2859D02D2098}"/>
                </a:ext>
              </a:extLst>
            </p:cNvPr>
            <p:cNvGrpSpPr/>
            <p:nvPr/>
          </p:nvGrpSpPr>
          <p:grpSpPr>
            <a:xfrm>
              <a:off x="4550458" y="2791148"/>
              <a:ext cx="103553" cy="59566"/>
              <a:chOff x="4331092" y="2632370"/>
              <a:chExt cx="103553" cy="59566"/>
            </a:xfrm>
          </p:grpSpPr>
          <p:sp>
            <p:nvSpPr>
              <p:cNvPr id="278" name="Hình tự do: Hình 84">
                <a:extLst>
                  <a:ext uri="{FF2B5EF4-FFF2-40B4-BE49-F238E27FC236}">
                    <a16:creationId xmlns:a16="http://schemas.microsoft.com/office/drawing/2014/main" id="{BCEAFDC6-000E-4DF7-9B8F-80E050743892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9" name="Hình tự do: Hình 85">
                <a:extLst>
                  <a:ext uri="{FF2B5EF4-FFF2-40B4-BE49-F238E27FC236}">
                    <a16:creationId xmlns:a16="http://schemas.microsoft.com/office/drawing/2014/main" id="{D11B2A9A-2635-42E2-A93C-B398DD759470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56" name="Nhóm 62">
              <a:extLst>
                <a:ext uri="{FF2B5EF4-FFF2-40B4-BE49-F238E27FC236}">
                  <a16:creationId xmlns:a16="http://schemas.microsoft.com/office/drawing/2014/main" id="{98F8B24B-09AF-4DAE-8242-030D1C868D37}"/>
                </a:ext>
              </a:extLst>
            </p:cNvPr>
            <p:cNvGrpSpPr/>
            <p:nvPr/>
          </p:nvGrpSpPr>
          <p:grpSpPr>
            <a:xfrm>
              <a:off x="5117396" y="2519435"/>
              <a:ext cx="103553" cy="59566"/>
              <a:chOff x="4331092" y="2632370"/>
              <a:chExt cx="103553" cy="59566"/>
            </a:xfrm>
          </p:grpSpPr>
          <p:sp>
            <p:nvSpPr>
              <p:cNvPr id="276" name="Hình tự do: Hình 82">
                <a:extLst>
                  <a:ext uri="{FF2B5EF4-FFF2-40B4-BE49-F238E27FC236}">
                    <a16:creationId xmlns:a16="http://schemas.microsoft.com/office/drawing/2014/main" id="{97B42DC0-2244-41D5-982C-103AA7C483FC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7" name="Hình tự do: Hình 83">
                <a:extLst>
                  <a:ext uri="{FF2B5EF4-FFF2-40B4-BE49-F238E27FC236}">
                    <a16:creationId xmlns:a16="http://schemas.microsoft.com/office/drawing/2014/main" id="{15E77163-CC8D-4B9B-B133-8F8E4D425F2D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57" name="Nhóm 63">
              <a:extLst>
                <a:ext uri="{FF2B5EF4-FFF2-40B4-BE49-F238E27FC236}">
                  <a16:creationId xmlns:a16="http://schemas.microsoft.com/office/drawing/2014/main" id="{A905A16D-16BF-471B-93CF-A9AA86AF7BA0}"/>
                </a:ext>
              </a:extLst>
            </p:cNvPr>
            <p:cNvGrpSpPr/>
            <p:nvPr/>
          </p:nvGrpSpPr>
          <p:grpSpPr>
            <a:xfrm>
              <a:off x="4752512" y="2632370"/>
              <a:ext cx="103553" cy="59566"/>
              <a:chOff x="4331092" y="2632370"/>
              <a:chExt cx="103553" cy="59566"/>
            </a:xfrm>
          </p:grpSpPr>
          <p:sp>
            <p:nvSpPr>
              <p:cNvPr id="274" name="Hình tự do: Hình 80">
                <a:extLst>
                  <a:ext uri="{FF2B5EF4-FFF2-40B4-BE49-F238E27FC236}">
                    <a16:creationId xmlns:a16="http://schemas.microsoft.com/office/drawing/2014/main" id="{DCA675B4-DBDF-4F7E-A8E0-6E9C3B7CA33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5" name="Hình tự do: Hình 81">
                <a:extLst>
                  <a:ext uri="{FF2B5EF4-FFF2-40B4-BE49-F238E27FC236}">
                    <a16:creationId xmlns:a16="http://schemas.microsoft.com/office/drawing/2014/main" id="{408D77FD-DA61-4E1E-8702-6A8E306E77D6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58" name="Nhóm 64">
              <a:extLst>
                <a:ext uri="{FF2B5EF4-FFF2-40B4-BE49-F238E27FC236}">
                  <a16:creationId xmlns:a16="http://schemas.microsoft.com/office/drawing/2014/main" id="{19D96048-3A53-4CAD-BFAE-398B76534505}"/>
                </a:ext>
              </a:extLst>
            </p:cNvPr>
            <p:cNvGrpSpPr/>
            <p:nvPr/>
          </p:nvGrpSpPr>
          <p:grpSpPr>
            <a:xfrm>
              <a:off x="4668993" y="2533151"/>
              <a:ext cx="103553" cy="59566"/>
              <a:chOff x="4331092" y="2632370"/>
              <a:chExt cx="103553" cy="59566"/>
            </a:xfrm>
          </p:grpSpPr>
          <p:sp>
            <p:nvSpPr>
              <p:cNvPr id="272" name="Hình tự do: Hình 78">
                <a:extLst>
                  <a:ext uri="{FF2B5EF4-FFF2-40B4-BE49-F238E27FC236}">
                    <a16:creationId xmlns:a16="http://schemas.microsoft.com/office/drawing/2014/main" id="{B1BB93AA-B1FE-4410-80AD-1D16CA6F3123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3" name="Hình tự do: Hình 79">
                <a:extLst>
                  <a:ext uri="{FF2B5EF4-FFF2-40B4-BE49-F238E27FC236}">
                    <a16:creationId xmlns:a16="http://schemas.microsoft.com/office/drawing/2014/main" id="{0E181132-69E6-4DC8-AF73-7EF3837AF693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59" name="Nhóm 65">
              <a:extLst>
                <a:ext uri="{FF2B5EF4-FFF2-40B4-BE49-F238E27FC236}">
                  <a16:creationId xmlns:a16="http://schemas.microsoft.com/office/drawing/2014/main" id="{72376D86-F0A7-4F10-906E-084F8C928348}"/>
                </a:ext>
              </a:extLst>
            </p:cNvPr>
            <p:cNvGrpSpPr/>
            <p:nvPr/>
          </p:nvGrpSpPr>
          <p:grpSpPr>
            <a:xfrm>
              <a:off x="4602235" y="2633644"/>
              <a:ext cx="64008" cy="59566"/>
              <a:chOff x="4331092" y="2632370"/>
              <a:chExt cx="103553" cy="59566"/>
            </a:xfrm>
          </p:grpSpPr>
          <p:sp>
            <p:nvSpPr>
              <p:cNvPr id="270" name="Hình tự do: Hình 76">
                <a:extLst>
                  <a:ext uri="{FF2B5EF4-FFF2-40B4-BE49-F238E27FC236}">
                    <a16:creationId xmlns:a16="http://schemas.microsoft.com/office/drawing/2014/main" id="{60627F2D-F6F7-49F4-8AB9-C0EF4717E0BA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1" name="Hình tự do: Hình 77">
                <a:extLst>
                  <a:ext uri="{FF2B5EF4-FFF2-40B4-BE49-F238E27FC236}">
                    <a16:creationId xmlns:a16="http://schemas.microsoft.com/office/drawing/2014/main" id="{43A6E60E-C7D3-4B63-B484-9374CED1AFFE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60" name="Hình tự do: Hình 66">
              <a:extLst>
                <a:ext uri="{FF2B5EF4-FFF2-40B4-BE49-F238E27FC236}">
                  <a16:creationId xmlns:a16="http://schemas.microsoft.com/office/drawing/2014/main" id="{09FF4A11-807F-49B2-A0F4-E0FDE306C5D4}"/>
                </a:ext>
              </a:extLst>
            </p:cNvPr>
            <p:cNvSpPr/>
            <p:nvPr/>
          </p:nvSpPr>
          <p:spPr>
            <a:xfrm>
              <a:off x="4921080" y="2602825"/>
              <a:ext cx="91440" cy="27432"/>
            </a:xfrm>
            <a:custGeom>
              <a:avLst/>
              <a:gdLst>
                <a:gd name="connsiteX0" fmla="*/ 0 w 148024"/>
                <a:gd name="connsiteY0" fmla="*/ 50006 h 50006"/>
                <a:gd name="connsiteX1" fmla="*/ 11906 w 148024"/>
                <a:gd name="connsiteY1" fmla="*/ 21431 h 50006"/>
                <a:gd name="connsiteX2" fmla="*/ 54768 w 148024"/>
                <a:gd name="connsiteY2" fmla="*/ 30956 h 50006"/>
                <a:gd name="connsiteX3" fmla="*/ 57150 w 148024"/>
                <a:gd name="connsiteY3" fmla="*/ 45244 h 50006"/>
                <a:gd name="connsiteX4" fmla="*/ 61912 w 148024"/>
                <a:gd name="connsiteY4" fmla="*/ 38100 h 50006"/>
                <a:gd name="connsiteX5" fmla="*/ 80962 w 148024"/>
                <a:gd name="connsiteY5" fmla="*/ 16669 h 50006"/>
                <a:gd name="connsiteX6" fmla="*/ 90487 w 148024"/>
                <a:gd name="connsiteY6" fmla="*/ 19050 h 50006"/>
                <a:gd name="connsiteX7" fmla="*/ 92868 w 148024"/>
                <a:gd name="connsiteY7" fmla="*/ 26194 h 50006"/>
                <a:gd name="connsiteX8" fmla="*/ 95250 w 148024"/>
                <a:gd name="connsiteY8" fmla="*/ 35719 h 50006"/>
                <a:gd name="connsiteX9" fmla="*/ 97631 w 148024"/>
                <a:gd name="connsiteY9" fmla="*/ 28575 h 50006"/>
                <a:gd name="connsiteX10" fmla="*/ 102393 w 148024"/>
                <a:gd name="connsiteY10" fmla="*/ 9525 h 50006"/>
                <a:gd name="connsiteX11" fmla="*/ 107156 w 148024"/>
                <a:gd name="connsiteY11" fmla="*/ 2381 h 50006"/>
                <a:gd name="connsiteX12" fmla="*/ 114300 w 148024"/>
                <a:gd name="connsiteY12" fmla="*/ 0 h 50006"/>
                <a:gd name="connsiteX13" fmla="*/ 142875 w 148024"/>
                <a:gd name="connsiteY13" fmla="*/ 7144 h 50006"/>
                <a:gd name="connsiteX14" fmla="*/ 147637 w 148024"/>
                <a:gd name="connsiteY14" fmla="*/ 14288 h 50006"/>
                <a:gd name="connsiteX15" fmla="*/ 147637 w 148024"/>
                <a:gd name="connsiteY15" fmla="*/ 23813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024" h="50006">
                  <a:moveTo>
                    <a:pt x="0" y="50006"/>
                  </a:moveTo>
                  <a:cubicBezTo>
                    <a:pt x="3969" y="40481"/>
                    <a:pt x="2865" y="26404"/>
                    <a:pt x="11906" y="21431"/>
                  </a:cubicBezTo>
                  <a:cubicBezTo>
                    <a:pt x="35437" y="8489"/>
                    <a:pt x="43575" y="19763"/>
                    <a:pt x="54768" y="30956"/>
                  </a:cubicBezTo>
                  <a:cubicBezTo>
                    <a:pt x="55562" y="35719"/>
                    <a:pt x="53736" y="41830"/>
                    <a:pt x="57150" y="45244"/>
                  </a:cubicBezTo>
                  <a:cubicBezTo>
                    <a:pt x="59174" y="47268"/>
                    <a:pt x="60011" y="40239"/>
                    <a:pt x="61912" y="38100"/>
                  </a:cubicBezTo>
                  <a:cubicBezTo>
                    <a:pt x="83660" y="13634"/>
                    <a:pt x="70154" y="32883"/>
                    <a:pt x="80962" y="16669"/>
                  </a:cubicBezTo>
                  <a:cubicBezTo>
                    <a:pt x="84137" y="17463"/>
                    <a:pt x="87931" y="17006"/>
                    <a:pt x="90487" y="19050"/>
                  </a:cubicBezTo>
                  <a:cubicBezTo>
                    <a:pt x="92447" y="20618"/>
                    <a:pt x="92178" y="23780"/>
                    <a:pt x="92868" y="26194"/>
                  </a:cubicBezTo>
                  <a:cubicBezTo>
                    <a:pt x="93767" y="29341"/>
                    <a:pt x="94456" y="32544"/>
                    <a:pt x="95250" y="35719"/>
                  </a:cubicBezTo>
                  <a:cubicBezTo>
                    <a:pt x="96044" y="33338"/>
                    <a:pt x="97022" y="31010"/>
                    <a:pt x="97631" y="28575"/>
                  </a:cubicBezTo>
                  <a:cubicBezTo>
                    <a:pt x="98989" y="23144"/>
                    <a:pt x="99672" y="14967"/>
                    <a:pt x="102393" y="9525"/>
                  </a:cubicBezTo>
                  <a:cubicBezTo>
                    <a:pt x="103673" y="6965"/>
                    <a:pt x="104921" y="4169"/>
                    <a:pt x="107156" y="2381"/>
                  </a:cubicBezTo>
                  <a:cubicBezTo>
                    <a:pt x="109116" y="813"/>
                    <a:pt x="111919" y="794"/>
                    <a:pt x="114300" y="0"/>
                  </a:cubicBezTo>
                  <a:cubicBezTo>
                    <a:pt x="126216" y="1324"/>
                    <a:pt x="134672" y="-1059"/>
                    <a:pt x="142875" y="7144"/>
                  </a:cubicBezTo>
                  <a:cubicBezTo>
                    <a:pt x="144899" y="9168"/>
                    <a:pt x="146851" y="11536"/>
                    <a:pt x="147637" y="14288"/>
                  </a:cubicBezTo>
                  <a:cubicBezTo>
                    <a:pt x="148509" y="17341"/>
                    <a:pt x="147637" y="20638"/>
                    <a:pt x="147637" y="23813"/>
                  </a:cubicBezTo>
                </a:path>
              </a:pathLst>
            </a:cu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61" name="Nhóm 67">
              <a:extLst>
                <a:ext uri="{FF2B5EF4-FFF2-40B4-BE49-F238E27FC236}">
                  <a16:creationId xmlns:a16="http://schemas.microsoft.com/office/drawing/2014/main" id="{0A3C7747-2D3D-44E3-87ED-F741DDFA725B}"/>
                </a:ext>
              </a:extLst>
            </p:cNvPr>
            <p:cNvGrpSpPr/>
            <p:nvPr/>
          </p:nvGrpSpPr>
          <p:grpSpPr>
            <a:xfrm>
              <a:off x="4858073" y="2488664"/>
              <a:ext cx="103553" cy="59566"/>
              <a:chOff x="4331092" y="2632370"/>
              <a:chExt cx="103553" cy="59566"/>
            </a:xfrm>
          </p:grpSpPr>
          <p:sp>
            <p:nvSpPr>
              <p:cNvPr id="268" name="Hình tự do: Hình 74">
                <a:extLst>
                  <a:ext uri="{FF2B5EF4-FFF2-40B4-BE49-F238E27FC236}">
                    <a16:creationId xmlns:a16="http://schemas.microsoft.com/office/drawing/2014/main" id="{1D164E29-A966-439E-B2D1-8449B273D2A7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9" name="Hình tự do: Hình 75">
                <a:extLst>
                  <a:ext uri="{FF2B5EF4-FFF2-40B4-BE49-F238E27FC236}">
                    <a16:creationId xmlns:a16="http://schemas.microsoft.com/office/drawing/2014/main" id="{57CAB41D-A821-4750-892E-FE7A3300A18F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2" name="Nhóm 68">
              <a:extLst>
                <a:ext uri="{FF2B5EF4-FFF2-40B4-BE49-F238E27FC236}">
                  <a16:creationId xmlns:a16="http://schemas.microsoft.com/office/drawing/2014/main" id="{66744E56-34F9-4091-BB87-358C0D40C27A}"/>
                </a:ext>
              </a:extLst>
            </p:cNvPr>
            <p:cNvGrpSpPr/>
            <p:nvPr/>
          </p:nvGrpSpPr>
          <p:grpSpPr>
            <a:xfrm>
              <a:off x="4694679" y="2722401"/>
              <a:ext cx="103553" cy="59566"/>
              <a:chOff x="4331092" y="2632370"/>
              <a:chExt cx="103553" cy="59566"/>
            </a:xfrm>
          </p:grpSpPr>
          <p:sp>
            <p:nvSpPr>
              <p:cNvPr id="266" name="Hình tự do: Hình 72">
                <a:extLst>
                  <a:ext uri="{FF2B5EF4-FFF2-40B4-BE49-F238E27FC236}">
                    <a16:creationId xmlns:a16="http://schemas.microsoft.com/office/drawing/2014/main" id="{6AF50CBF-B17A-4C45-BF7F-C762EA3BFD5A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7" name="Hình tự do: Hình 73">
                <a:extLst>
                  <a:ext uri="{FF2B5EF4-FFF2-40B4-BE49-F238E27FC236}">
                    <a16:creationId xmlns:a16="http://schemas.microsoft.com/office/drawing/2014/main" id="{29EEC937-C99F-4F06-9CFF-72457CDA57DD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63" name="Nhóm 69">
              <a:extLst>
                <a:ext uri="{FF2B5EF4-FFF2-40B4-BE49-F238E27FC236}">
                  <a16:creationId xmlns:a16="http://schemas.microsoft.com/office/drawing/2014/main" id="{36E82874-780C-4459-B2E9-F7152E19D382}"/>
                </a:ext>
              </a:extLst>
            </p:cNvPr>
            <p:cNvGrpSpPr/>
            <p:nvPr/>
          </p:nvGrpSpPr>
          <p:grpSpPr>
            <a:xfrm>
              <a:off x="4944437" y="2685842"/>
              <a:ext cx="103553" cy="59566"/>
              <a:chOff x="4331092" y="2632370"/>
              <a:chExt cx="103553" cy="59566"/>
            </a:xfrm>
          </p:grpSpPr>
          <p:sp>
            <p:nvSpPr>
              <p:cNvPr id="264" name="Hình tự do: Hình 70">
                <a:extLst>
                  <a:ext uri="{FF2B5EF4-FFF2-40B4-BE49-F238E27FC236}">
                    <a16:creationId xmlns:a16="http://schemas.microsoft.com/office/drawing/2014/main" id="{B8CDDACD-B34E-4261-834A-261831D503A8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5" name="Hình tự do: Hình 71">
                <a:extLst>
                  <a:ext uri="{FF2B5EF4-FFF2-40B4-BE49-F238E27FC236}">
                    <a16:creationId xmlns:a16="http://schemas.microsoft.com/office/drawing/2014/main" id="{3CB664DE-E055-41D5-A0E8-28BE93983435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284" name="Nhóm 90">
            <a:extLst>
              <a:ext uri="{FF2B5EF4-FFF2-40B4-BE49-F238E27FC236}">
                <a16:creationId xmlns:a16="http://schemas.microsoft.com/office/drawing/2014/main" id="{C1670E19-F04E-448C-B746-68259F9C5471}"/>
              </a:ext>
            </a:extLst>
          </p:cNvPr>
          <p:cNvGrpSpPr/>
          <p:nvPr/>
        </p:nvGrpSpPr>
        <p:grpSpPr>
          <a:xfrm rot="19816028" flipV="1">
            <a:off x="10119374" y="6320018"/>
            <a:ext cx="805573" cy="362050"/>
            <a:chOff x="4415376" y="2488664"/>
            <a:chExt cx="805573" cy="362050"/>
          </a:xfrm>
        </p:grpSpPr>
        <p:grpSp>
          <p:nvGrpSpPr>
            <p:cNvPr id="285" name="Nhóm 91">
              <a:extLst>
                <a:ext uri="{FF2B5EF4-FFF2-40B4-BE49-F238E27FC236}">
                  <a16:creationId xmlns:a16="http://schemas.microsoft.com/office/drawing/2014/main" id="{D31F5D43-DCF8-4596-80B3-0BBBBC40CF74}"/>
                </a:ext>
              </a:extLst>
            </p:cNvPr>
            <p:cNvGrpSpPr/>
            <p:nvPr/>
          </p:nvGrpSpPr>
          <p:grpSpPr>
            <a:xfrm>
              <a:off x="4508786" y="2701909"/>
              <a:ext cx="103553" cy="59566"/>
              <a:chOff x="4331092" y="2632370"/>
              <a:chExt cx="103553" cy="59566"/>
            </a:xfrm>
          </p:grpSpPr>
          <p:sp>
            <p:nvSpPr>
              <p:cNvPr id="314" name="Hình tự do: Hình 120">
                <a:extLst>
                  <a:ext uri="{FF2B5EF4-FFF2-40B4-BE49-F238E27FC236}">
                    <a16:creationId xmlns:a16="http://schemas.microsoft.com/office/drawing/2014/main" id="{F7F38807-A884-43F0-A758-B1B985355C0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5" name="Hình tự do: Hình 121">
                <a:extLst>
                  <a:ext uri="{FF2B5EF4-FFF2-40B4-BE49-F238E27FC236}">
                    <a16:creationId xmlns:a16="http://schemas.microsoft.com/office/drawing/2014/main" id="{0BE21968-2192-45C3-A7AE-0D947728EC5E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86" name="Nhóm 92">
              <a:extLst>
                <a:ext uri="{FF2B5EF4-FFF2-40B4-BE49-F238E27FC236}">
                  <a16:creationId xmlns:a16="http://schemas.microsoft.com/office/drawing/2014/main" id="{492D5D6B-9917-4B28-8F87-FD1569B074CA}"/>
                </a:ext>
              </a:extLst>
            </p:cNvPr>
            <p:cNvGrpSpPr/>
            <p:nvPr/>
          </p:nvGrpSpPr>
          <p:grpSpPr>
            <a:xfrm>
              <a:off x="4415376" y="2791148"/>
              <a:ext cx="103553" cy="59566"/>
              <a:chOff x="4331092" y="2632370"/>
              <a:chExt cx="103553" cy="59566"/>
            </a:xfrm>
          </p:grpSpPr>
          <p:sp>
            <p:nvSpPr>
              <p:cNvPr id="312" name="Hình tự do: Hình 118">
                <a:extLst>
                  <a:ext uri="{FF2B5EF4-FFF2-40B4-BE49-F238E27FC236}">
                    <a16:creationId xmlns:a16="http://schemas.microsoft.com/office/drawing/2014/main" id="{644B319B-07C5-425F-AD56-9CB9A3E7AED9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3" name="Hình tự do: Hình 119">
                <a:extLst>
                  <a:ext uri="{FF2B5EF4-FFF2-40B4-BE49-F238E27FC236}">
                    <a16:creationId xmlns:a16="http://schemas.microsoft.com/office/drawing/2014/main" id="{2ABA979D-5BF8-4308-9F80-EA247E8B2538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87" name="Nhóm 93">
              <a:extLst>
                <a:ext uri="{FF2B5EF4-FFF2-40B4-BE49-F238E27FC236}">
                  <a16:creationId xmlns:a16="http://schemas.microsoft.com/office/drawing/2014/main" id="{0367A3B2-9E3B-4101-B8B6-3CF3101DF40B}"/>
                </a:ext>
              </a:extLst>
            </p:cNvPr>
            <p:cNvGrpSpPr/>
            <p:nvPr/>
          </p:nvGrpSpPr>
          <p:grpSpPr>
            <a:xfrm>
              <a:off x="4550458" y="2791148"/>
              <a:ext cx="103553" cy="59566"/>
              <a:chOff x="4331092" y="2632370"/>
              <a:chExt cx="103553" cy="59566"/>
            </a:xfrm>
          </p:grpSpPr>
          <p:sp>
            <p:nvSpPr>
              <p:cNvPr id="310" name="Hình tự do: Hình 116">
                <a:extLst>
                  <a:ext uri="{FF2B5EF4-FFF2-40B4-BE49-F238E27FC236}">
                    <a16:creationId xmlns:a16="http://schemas.microsoft.com/office/drawing/2014/main" id="{47C2D6C0-BF90-4272-A735-2343E1A5D45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1" name="Hình tự do: Hình 117">
                <a:extLst>
                  <a:ext uri="{FF2B5EF4-FFF2-40B4-BE49-F238E27FC236}">
                    <a16:creationId xmlns:a16="http://schemas.microsoft.com/office/drawing/2014/main" id="{C73C4697-1FCD-45A7-8C5F-BFC7E4AEBFF0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88" name="Nhóm 94">
              <a:extLst>
                <a:ext uri="{FF2B5EF4-FFF2-40B4-BE49-F238E27FC236}">
                  <a16:creationId xmlns:a16="http://schemas.microsoft.com/office/drawing/2014/main" id="{05281BE2-00D2-4D95-8E9F-0E2CD8913ED5}"/>
                </a:ext>
              </a:extLst>
            </p:cNvPr>
            <p:cNvGrpSpPr/>
            <p:nvPr/>
          </p:nvGrpSpPr>
          <p:grpSpPr>
            <a:xfrm>
              <a:off x="5117396" y="2519435"/>
              <a:ext cx="103553" cy="59566"/>
              <a:chOff x="4331092" y="2632370"/>
              <a:chExt cx="103553" cy="59566"/>
            </a:xfrm>
          </p:grpSpPr>
          <p:sp>
            <p:nvSpPr>
              <p:cNvPr id="308" name="Hình tự do: Hình 114">
                <a:extLst>
                  <a:ext uri="{FF2B5EF4-FFF2-40B4-BE49-F238E27FC236}">
                    <a16:creationId xmlns:a16="http://schemas.microsoft.com/office/drawing/2014/main" id="{6954B4DE-F7C7-46B4-9B91-8C8C66BCB63F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9" name="Hình tự do: Hình 115">
                <a:extLst>
                  <a:ext uri="{FF2B5EF4-FFF2-40B4-BE49-F238E27FC236}">
                    <a16:creationId xmlns:a16="http://schemas.microsoft.com/office/drawing/2014/main" id="{3D65EAEF-9E34-4895-8CC0-4DC94AEC28D9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89" name="Nhóm 95">
              <a:extLst>
                <a:ext uri="{FF2B5EF4-FFF2-40B4-BE49-F238E27FC236}">
                  <a16:creationId xmlns:a16="http://schemas.microsoft.com/office/drawing/2014/main" id="{1192C9B2-B059-4D99-9785-425253357463}"/>
                </a:ext>
              </a:extLst>
            </p:cNvPr>
            <p:cNvGrpSpPr/>
            <p:nvPr/>
          </p:nvGrpSpPr>
          <p:grpSpPr>
            <a:xfrm>
              <a:off x="4752512" y="2632370"/>
              <a:ext cx="103553" cy="59566"/>
              <a:chOff x="4331092" y="2632370"/>
              <a:chExt cx="103553" cy="59566"/>
            </a:xfrm>
          </p:grpSpPr>
          <p:sp>
            <p:nvSpPr>
              <p:cNvPr id="306" name="Hình tự do: Hình 112">
                <a:extLst>
                  <a:ext uri="{FF2B5EF4-FFF2-40B4-BE49-F238E27FC236}">
                    <a16:creationId xmlns:a16="http://schemas.microsoft.com/office/drawing/2014/main" id="{622E082F-FD0A-491F-A20F-28BEA7644922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7" name="Hình tự do: Hình 113">
                <a:extLst>
                  <a:ext uri="{FF2B5EF4-FFF2-40B4-BE49-F238E27FC236}">
                    <a16:creationId xmlns:a16="http://schemas.microsoft.com/office/drawing/2014/main" id="{D9FB7A4D-0E79-4F31-B66C-84A1280FA61F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90" name="Nhóm 96">
              <a:extLst>
                <a:ext uri="{FF2B5EF4-FFF2-40B4-BE49-F238E27FC236}">
                  <a16:creationId xmlns:a16="http://schemas.microsoft.com/office/drawing/2014/main" id="{7FA57FBA-4ED0-447D-A9FD-24EA9D164098}"/>
                </a:ext>
              </a:extLst>
            </p:cNvPr>
            <p:cNvGrpSpPr/>
            <p:nvPr/>
          </p:nvGrpSpPr>
          <p:grpSpPr>
            <a:xfrm>
              <a:off x="4668993" y="2533151"/>
              <a:ext cx="103553" cy="59566"/>
              <a:chOff x="4331092" y="2632370"/>
              <a:chExt cx="103553" cy="59566"/>
            </a:xfrm>
          </p:grpSpPr>
          <p:sp>
            <p:nvSpPr>
              <p:cNvPr id="304" name="Hình tự do: Hình 110">
                <a:extLst>
                  <a:ext uri="{FF2B5EF4-FFF2-40B4-BE49-F238E27FC236}">
                    <a16:creationId xmlns:a16="http://schemas.microsoft.com/office/drawing/2014/main" id="{6956D82E-96D2-4BE0-916A-E09AF806AA9C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5" name="Hình tự do: Hình 111">
                <a:extLst>
                  <a:ext uri="{FF2B5EF4-FFF2-40B4-BE49-F238E27FC236}">
                    <a16:creationId xmlns:a16="http://schemas.microsoft.com/office/drawing/2014/main" id="{039C1AE8-64B7-4DF5-A207-D54C7DE48D06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91" name="Nhóm 97">
              <a:extLst>
                <a:ext uri="{FF2B5EF4-FFF2-40B4-BE49-F238E27FC236}">
                  <a16:creationId xmlns:a16="http://schemas.microsoft.com/office/drawing/2014/main" id="{C4076C3A-14F3-4F7F-A71C-AD8076AD784C}"/>
                </a:ext>
              </a:extLst>
            </p:cNvPr>
            <p:cNvGrpSpPr/>
            <p:nvPr/>
          </p:nvGrpSpPr>
          <p:grpSpPr>
            <a:xfrm>
              <a:off x="4602235" y="2633644"/>
              <a:ext cx="64008" cy="59566"/>
              <a:chOff x="4331092" y="2632370"/>
              <a:chExt cx="103553" cy="59566"/>
            </a:xfrm>
          </p:grpSpPr>
          <p:sp>
            <p:nvSpPr>
              <p:cNvPr id="302" name="Hình tự do: Hình 108">
                <a:extLst>
                  <a:ext uri="{FF2B5EF4-FFF2-40B4-BE49-F238E27FC236}">
                    <a16:creationId xmlns:a16="http://schemas.microsoft.com/office/drawing/2014/main" id="{7FBB9EC2-C069-4D9B-888E-95C7D286B86A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3" name="Hình tự do: Hình 109">
                <a:extLst>
                  <a:ext uri="{FF2B5EF4-FFF2-40B4-BE49-F238E27FC236}">
                    <a16:creationId xmlns:a16="http://schemas.microsoft.com/office/drawing/2014/main" id="{E7D293AA-A840-4662-BC7B-7CE33B53186E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92" name="Hình tự do: Hình 98">
              <a:extLst>
                <a:ext uri="{FF2B5EF4-FFF2-40B4-BE49-F238E27FC236}">
                  <a16:creationId xmlns:a16="http://schemas.microsoft.com/office/drawing/2014/main" id="{E878E496-6FF7-4E46-8663-376BF36611FE}"/>
                </a:ext>
              </a:extLst>
            </p:cNvPr>
            <p:cNvSpPr/>
            <p:nvPr/>
          </p:nvSpPr>
          <p:spPr>
            <a:xfrm>
              <a:off x="4921080" y="2602825"/>
              <a:ext cx="91440" cy="27432"/>
            </a:xfrm>
            <a:custGeom>
              <a:avLst/>
              <a:gdLst>
                <a:gd name="connsiteX0" fmla="*/ 0 w 148024"/>
                <a:gd name="connsiteY0" fmla="*/ 50006 h 50006"/>
                <a:gd name="connsiteX1" fmla="*/ 11906 w 148024"/>
                <a:gd name="connsiteY1" fmla="*/ 21431 h 50006"/>
                <a:gd name="connsiteX2" fmla="*/ 54768 w 148024"/>
                <a:gd name="connsiteY2" fmla="*/ 30956 h 50006"/>
                <a:gd name="connsiteX3" fmla="*/ 57150 w 148024"/>
                <a:gd name="connsiteY3" fmla="*/ 45244 h 50006"/>
                <a:gd name="connsiteX4" fmla="*/ 61912 w 148024"/>
                <a:gd name="connsiteY4" fmla="*/ 38100 h 50006"/>
                <a:gd name="connsiteX5" fmla="*/ 80962 w 148024"/>
                <a:gd name="connsiteY5" fmla="*/ 16669 h 50006"/>
                <a:gd name="connsiteX6" fmla="*/ 90487 w 148024"/>
                <a:gd name="connsiteY6" fmla="*/ 19050 h 50006"/>
                <a:gd name="connsiteX7" fmla="*/ 92868 w 148024"/>
                <a:gd name="connsiteY7" fmla="*/ 26194 h 50006"/>
                <a:gd name="connsiteX8" fmla="*/ 95250 w 148024"/>
                <a:gd name="connsiteY8" fmla="*/ 35719 h 50006"/>
                <a:gd name="connsiteX9" fmla="*/ 97631 w 148024"/>
                <a:gd name="connsiteY9" fmla="*/ 28575 h 50006"/>
                <a:gd name="connsiteX10" fmla="*/ 102393 w 148024"/>
                <a:gd name="connsiteY10" fmla="*/ 9525 h 50006"/>
                <a:gd name="connsiteX11" fmla="*/ 107156 w 148024"/>
                <a:gd name="connsiteY11" fmla="*/ 2381 h 50006"/>
                <a:gd name="connsiteX12" fmla="*/ 114300 w 148024"/>
                <a:gd name="connsiteY12" fmla="*/ 0 h 50006"/>
                <a:gd name="connsiteX13" fmla="*/ 142875 w 148024"/>
                <a:gd name="connsiteY13" fmla="*/ 7144 h 50006"/>
                <a:gd name="connsiteX14" fmla="*/ 147637 w 148024"/>
                <a:gd name="connsiteY14" fmla="*/ 14288 h 50006"/>
                <a:gd name="connsiteX15" fmla="*/ 147637 w 148024"/>
                <a:gd name="connsiteY15" fmla="*/ 23813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024" h="50006">
                  <a:moveTo>
                    <a:pt x="0" y="50006"/>
                  </a:moveTo>
                  <a:cubicBezTo>
                    <a:pt x="3969" y="40481"/>
                    <a:pt x="2865" y="26404"/>
                    <a:pt x="11906" y="21431"/>
                  </a:cubicBezTo>
                  <a:cubicBezTo>
                    <a:pt x="35437" y="8489"/>
                    <a:pt x="43575" y="19763"/>
                    <a:pt x="54768" y="30956"/>
                  </a:cubicBezTo>
                  <a:cubicBezTo>
                    <a:pt x="55562" y="35719"/>
                    <a:pt x="53736" y="41830"/>
                    <a:pt x="57150" y="45244"/>
                  </a:cubicBezTo>
                  <a:cubicBezTo>
                    <a:pt x="59174" y="47268"/>
                    <a:pt x="60011" y="40239"/>
                    <a:pt x="61912" y="38100"/>
                  </a:cubicBezTo>
                  <a:cubicBezTo>
                    <a:pt x="83660" y="13634"/>
                    <a:pt x="70154" y="32883"/>
                    <a:pt x="80962" y="16669"/>
                  </a:cubicBezTo>
                  <a:cubicBezTo>
                    <a:pt x="84137" y="17463"/>
                    <a:pt x="87931" y="17006"/>
                    <a:pt x="90487" y="19050"/>
                  </a:cubicBezTo>
                  <a:cubicBezTo>
                    <a:pt x="92447" y="20618"/>
                    <a:pt x="92178" y="23780"/>
                    <a:pt x="92868" y="26194"/>
                  </a:cubicBezTo>
                  <a:cubicBezTo>
                    <a:pt x="93767" y="29341"/>
                    <a:pt x="94456" y="32544"/>
                    <a:pt x="95250" y="35719"/>
                  </a:cubicBezTo>
                  <a:cubicBezTo>
                    <a:pt x="96044" y="33338"/>
                    <a:pt x="97022" y="31010"/>
                    <a:pt x="97631" y="28575"/>
                  </a:cubicBezTo>
                  <a:cubicBezTo>
                    <a:pt x="98989" y="23144"/>
                    <a:pt x="99672" y="14967"/>
                    <a:pt x="102393" y="9525"/>
                  </a:cubicBezTo>
                  <a:cubicBezTo>
                    <a:pt x="103673" y="6965"/>
                    <a:pt x="104921" y="4169"/>
                    <a:pt x="107156" y="2381"/>
                  </a:cubicBezTo>
                  <a:cubicBezTo>
                    <a:pt x="109116" y="813"/>
                    <a:pt x="111919" y="794"/>
                    <a:pt x="114300" y="0"/>
                  </a:cubicBezTo>
                  <a:cubicBezTo>
                    <a:pt x="126216" y="1324"/>
                    <a:pt x="134672" y="-1059"/>
                    <a:pt x="142875" y="7144"/>
                  </a:cubicBezTo>
                  <a:cubicBezTo>
                    <a:pt x="144899" y="9168"/>
                    <a:pt x="146851" y="11536"/>
                    <a:pt x="147637" y="14288"/>
                  </a:cubicBezTo>
                  <a:cubicBezTo>
                    <a:pt x="148509" y="17341"/>
                    <a:pt x="147637" y="20638"/>
                    <a:pt x="147637" y="23813"/>
                  </a:cubicBezTo>
                </a:path>
              </a:pathLst>
            </a:cu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93" name="Nhóm 99">
              <a:extLst>
                <a:ext uri="{FF2B5EF4-FFF2-40B4-BE49-F238E27FC236}">
                  <a16:creationId xmlns:a16="http://schemas.microsoft.com/office/drawing/2014/main" id="{295F4DA8-97C8-47EA-8ED1-588B631B8DF5}"/>
                </a:ext>
              </a:extLst>
            </p:cNvPr>
            <p:cNvGrpSpPr/>
            <p:nvPr/>
          </p:nvGrpSpPr>
          <p:grpSpPr>
            <a:xfrm>
              <a:off x="4858073" y="2488664"/>
              <a:ext cx="103553" cy="59566"/>
              <a:chOff x="4331092" y="2632370"/>
              <a:chExt cx="103553" cy="59566"/>
            </a:xfrm>
          </p:grpSpPr>
          <p:sp>
            <p:nvSpPr>
              <p:cNvPr id="300" name="Hình tự do: Hình 106">
                <a:extLst>
                  <a:ext uri="{FF2B5EF4-FFF2-40B4-BE49-F238E27FC236}">
                    <a16:creationId xmlns:a16="http://schemas.microsoft.com/office/drawing/2014/main" id="{52880D20-1D02-4553-90C4-386E1E704E42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1" name="Hình tự do: Hình 107">
                <a:extLst>
                  <a:ext uri="{FF2B5EF4-FFF2-40B4-BE49-F238E27FC236}">
                    <a16:creationId xmlns:a16="http://schemas.microsoft.com/office/drawing/2014/main" id="{83ED0B6F-CC10-4CAE-9194-6DAD48469ED0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94" name="Nhóm 100">
              <a:extLst>
                <a:ext uri="{FF2B5EF4-FFF2-40B4-BE49-F238E27FC236}">
                  <a16:creationId xmlns:a16="http://schemas.microsoft.com/office/drawing/2014/main" id="{345EFDA5-17E8-484B-837A-EC6BE4221F2E}"/>
                </a:ext>
              </a:extLst>
            </p:cNvPr>
            <p:cNvGrpSpPr/>
            <p:nvPr/>
          </p:nvGrpSpPr>
          <p:grpSpPr>
            <a:xfrm>
              <a:off x="4694679" y="2722401"/>
              <a:ext cx="103553" cy="59566"/>
              <a:chOff x="4331092" y="2632370"/>
              <a:chExt cx="103553" cy="59566"/>
            </a:xfrm>
          </p:grpSpPr>
          <p:sp>
            <p:nvSpPr>
              <p:cNvPr id="298" name="Hình tự do: Hình 104">
                <a:extLst>
                  <a:ext uri="{FF2B5EF4-FFF2-40B4-BE49-F238E27FC236}">
                    <a16:creationId xmlns:a16="http://schemas.microsoft.com/office/drawing/2014/main" id="{7050998C-FE4C-4DF0-A009-D8CBB50C276D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9" name="Hình tự do: Hình 105">
                <a:extLst>
                  <a:ext uri="{FF2B5EF4-FFF2-40B4-BE49-F238E27FC236}">
                    <a16:creationId xmlns:a16="http://schemas.microsoft.com/office/drawing/2014/main" id="{743C5263-D392-4AD6-A487-BAD137B14DDC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95" name="Nhóm 101">
              <a:extLst>
                <a:ext uri="{FF2B5EF4-FFF2-40B4-BE49-F238E27FC236}">
                  <a16:creationId xmlns:a16="http://schemas.microsoft.com/office/drawing/2014/main" id="{CF4C8FE5-61EB-4AFB-8692-0F5045811C37}"/>
                </a:ext>
              </a:extLst>
            </p:cNvPr>
            <p:cNvGrpSpPr/>
            <p:nvPr/>
          </p:nvGrpSpPr>
          <p:grpSpPr>
            <a:xfrm>
              <a:off x="4944437" y="2685842"/>
              <a:ext cx="103553" cy="59566"/>
              <a:chOff x="4331092" y="2632370"/>
              <a:chExt cx="103553" cy="59566"/>
            </a:xfrm>
          </p:grpSpPr>
          <p:sp>
            <p:nvSpPr>
              <p:cNvPr id="296" name="Hình tự do: Hình 102">
                <a:extLst>
                  <a:ext uri="{FF2B5EF4-FFF2-40B4-BE49-F238E27FC236}">
                    <a16:creationId xmlns:a16="http://schemas.microsoft.com/office/drawing/2014/main" id="{9EB14C26-BCEB-442F-A2B4-B57F80B84C1E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7" name="Hình tự do: Hình 103">
                <a:extLst>
                  <a:ext uri="{FF2B5EF4-FFF2-40B4-BE49-F238E27FC236}">
                    <a16:creationId xmlns:a16="http://schemas.microsoft.com/office/drawing/2014/main" id="{EF7A9DBE-537D-413B-821B-2CE22FE94033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316" name="Nhóm 122">
            <a:extLst>
              <a:ext uri="{FF2B5EF4-FFF2-40B4-BE49-F238E27FC236}">
                <a16:creationId xmlns:a16="http://schemas.microsoft.com/office/drawing/2014/main" id="{65C194F2-6876-4217-A5BC-6D50E384621F}"/>
              </a:ext>
            </a:extLst>
          </p:cNvPr>
          <p:cNvGrpSpPr/>
          <p:nvPr/>
        </p:nvGrpSpPr>
        <p:grpSpPr>
          <a:xfrm rot="19816028" flipV="1">
            <a:off x="9965773" y="5915226"/>
            <a:ext cx="805573" cy="362050"/>
            <a:chOff x="4415376" y="2488664"/>
            <a:chExt cx="805573" cy="362050"/>
          </a:xfrm>
        </p:grpSpPr>
        <p:grpSp>
          <p:nvGrpSpPr>
            <p:cNvPr id="317" name="Nhóm 123">
              <a:extLst>
                <a:ext uri="{FF2B5EF4-FFF2-40B4-BE49-F238E27FC236}">
                  <a16:creationId xmlns:a16="http://schemas.microsoft.com/office/drawing/2014/main" id="{F5B358DD-28A8-41A7-B037-160277E4F106}"/>
                </a:ext>
              </a:extLst>
            </p:cNvPr>
            <p:cNvGrpSpPr/>
            <p:nvPr/>
          </p:nvGrpSpPr>
          <p:grpSpPr>
            <a:xfrm>
              <a:off x="4508786" y="2701909"/>
              <a:ext cx="103553" cy="59566"/>
              <a:chOff x="4331092" y="2632370"/>
              <a:chExt cx="103553" cy="59566"/>
            </a:xfrm>
          </p:grpSpPr>
          <p:sp>
            <p:nvSpPr>
              <p:cNvPr id="346" name="Hình tự do: Hình 152">
                <a:extLst>
                  <a:ext uri="{FF2B5EF4-FFF2-40B4-BE49-F238E27FC236}">
                    <a16:creationId xmlns:a16="http://schemas.microsoft.com/office/drawing/2014/main" id="{7EE2D728-A0D3-473C-A53D-E26F0695F953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7" name="Hình tự do: Hình 153">
                <a:extLst>
                  <a:ext uri="{FF2B5EF4-FFF2-40B4-BE49-F238E27FC236}">
                    <a16:creationId xmlns:a16="http://schemas.microsoft.com/office/drawing/2014/main" id="{3CE8FC1F-23C9-469C-94F8-A7ECF6511FE7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18" name="Nhóm 124">
              <a:extLst>
                <a:ext uri="{FF2B5EF4-FFF2-40B4-BE49-F238E27FC236}">
                  <a16:creationId xmlns:a16="http://schemas.microsoft.com/office/drawing/2014/main" id="{28411DDC-85A6-4C28-82A9-5C6DD3A62224}"/>
                </a:ext>
              </a:extLst>
            </p:cNvPr>
            <p:cNvGrpSpPr/>
            <p:nvPr/>
          </p:nvGrpSpPr>
          <p:grpSpPr>
            <a:xfrm>
              <a:off x="4415376" y="2791148"/>
              <a:ext cx="103553" cy="59566"/>
              <a:chOff x="4331092" y="2632370"/>
              <a:chExt cx="103553" cy="59566"/>
            </a:xfrm>
          </p:grpSpPr>
          <p:sp>
            <p:nvSpPr>
              <p:cNvPr id="344" name="Hình tự do: Hình 150">
                <a:extLst>
                  <a:ext uri="{FF2B5EF4-FFF2-40B4-BE49-F238E27FC236}">
                    <a16:creationId xmlns:a16="http://schemas.microsoft.com/office/drawing/2014/main" id="{A9A7F262-0BE4-4BDC-A6C3-0F696F0CAB99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5" name="Hình tự do: Hình 151">
                <a:extLst>
                  <a:ext uri="{FF2B5EF4-FFF2-40B4-BE49-F238E27FC236}">
                    <a16:creationId xmlns:a16="http://schemas.microsoft.com/office/drawing/2014/main" id="{AAF90512-4139-49F0-B904-129650724F2C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19" name="Nhóm 125">
              <a:extLst>
                <a:ext uri="{FF2B5EF4-FFF2-40B4-BE49-F238E27FC236}">
                  <a16:creationId xmlns:a16="http://schemas.microsoft.com/office/drawing/2014/main" id="{1DC00B54-3321-4EFB-9807-BA67FE350CAD}"/>
                </a:ext>
              </a:extLst>
            </p:cNvPr>
            <p:cNvGrpSpPr/>
            <p:nvPr/>
          </p:nvGrpSpPr>
          <p:grpSpPr>
            <a:xfrm>
              <a:off x="4550458" y="2791148"/>
              <a:ext cx="103553" cy="59566"/>
              <a:chOff x="4331092" y="2632370"/>
              <a:chExt cx="103553" cy="59566"/>
            </a:xfrm>
          </p:grpSpPr>
          <p:sp>
            <p:nvSpPr>
              <p:cNvPr id="342" name="Hình tự do: Hình 148">
                <a:extLst>
                  <a:ext uri="{FF2B5EF4-FFF2-40B4-BE49-F238E27FC236}">
                    <a16:creationId xmlns:a16="http://schemas.microsoft.com/office/drawing/2014/main" id="{E0DE2C2C-83D8-401B-930A-1859E6A1C916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3" name="Hình tự do: Hình 149">
                <a:extLst>
                  <a:ext uri="{FF2B5EF4-FFF2-40B4-BE49-F238E27FC236}">
                    <a16:creationId xmlns:a16="http://schemas.microsoft.com/office/drawing/2014/main" id="{85195F6D-916D-4C6D-BA3E-2F390A26BAD8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0" name="Nhóm 126">
              <a:extLst>
                <a:ext uri="{FF2B5EF4-FFF2-40B4-BE49-F238E27FC236}">
                  <a16:creationId xmlns:a16="http://schemas.microsoft.com/office/drawing/2014/main" id="{282E0883-A7A9-4C63-9A55-8302B03E6FF5}"/>
                </a:ext>
              </a:extLst>
            </p:cNvPr>
            <p:cNvGrpSpPr/>
            <p:nvPr/>
          </p:nvGrpSpPr>
          <p:grpSpPr>
            <a:xfrm>
              <a:off x="5117396" y="2519435"/>
              <a:ext cx="103553" cy="59566"/>
              <a:chOff x="4331092" y="2632370"/>
              <a:chExt cx="103553" cy="59566"/>
            </a:xfrm>
          </p:grpSpPr>
          <p:sp>
            <p:nvSpPr>
              <p:cNvPr id="340" name="Hình tự do: Hình 146">
                <a:extLst>
                  <a:ext uri="{FF2B5EF4-FFF2-40B4-BE49-F238E27FC236}">
                    <a16:creationId xmlns:a16="http://schemas.microsoft.com/office/drawing/2014/main" id="{A37E7A99-F8AE-416D-9C28-0D0799B41513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1" name="Hình tự do: Hình 147">
                <a:extLst>
                  <a:ext uri="{FF2B5EF4-FFF2-40B4-BE49-F238E27FC236}">
                    <a16:creationId xmlns:a16="http://schemas.microsoft.com/office/drawing/2014/main" id="{3912C8F6-AFDA-409C-A029-2D46347BA9E0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1" name="Nhóm 127">
              <a:extLst>
                <a:ext uri="{FF2B5EF4-FFF2-40B4-BE49-F238E27FC236}">
                  <a16:creationId xmlns:a16="http://schemas.microsoft.com/office/drawing/2014/main" id="{8BDB1B37-2073-4236-BA8C-8A4FB5539663}"/>
                </a:ext>
              </a:extLst>
            </p:cNvPr>
            <p:cNvGrpSpPr/>
            <p:nvPr/>
          </p:nvGrpSpPr>
          <p:grpSpPr>
            <a:xfrm>
              <a:off x="4752512" y="2632370"/>
              <a:ext cx="103553" cy="59566"/>
              <a:chOff x="4331092" y="2632370"/>
              <a:chExt cx="103553" cy="59566"/>
            </a:xfrm>
          </p:grpSpPr>
          <p:sp>
            <p:nvSpPr>
              <p:cNvPr id="338" name="Hình tự do: Hình 144">
                <a:extLst>
                  <a:ext uri="{FF2B5EF4-FFF2-40B4-BE49-F238E27FC236}">
                    <a16:creationId xmlns:a16="http://schemas.microsoft.com/office/drawing/2014/main" id="{43C91EB4-0601-4E17-AF71-FBC3944040A8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9" name="Hình tự do: Hình 145">
                <a:extLst>
                  <a:ext uri="{FF2B5EF4-FFF2-40B4-BE49-F238E27FC236}">
                    <a16:creationId xmlns:a16="http://schemas.microsoft.com/office/drawing/2014/main" id="{E62C7954-EF61-4FFC-B15F-EAD77418FC83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2" name="Nhóm 128">
              <a:extLst>
                <a:ext uri="{FF2B5EF4-FFF2-40B4-BE49-F238E27FC236}">
                  <a16:creationId xmlns:a16="http://schemas.microsoft.com/office/drawing/2014/main" id="{C6587F0C-243F-4DE5-A108-C3FE08AFA41D}"/>
                </a:ext>
              </a:extLst>
            </p:cNvPr>
            <p:cNvGrpSpPr/>
            <p:nvPr/>
          </p:nvGrpSpPr>
          <p:grpSpPr>
            <a:xfrm>
              <a:off x="4668993" y="2533151"/>
              <a:ext cx="103553" cy="59566"/>
              <a:chOff x="4331092" y="2632370"/>
              <a:chExt cx="103553" cy="59566"/>
            </a:xfrm>
          </p:grpSpPr>
          <p:sp>
            <p:nvSpPr>
              <p:cNvPr id="336" name="Hình tự do: Hình 142">
                <a:extLst>
                  <a:ext uri="{FF2B5EF4-FFF2-40B4-BE49-F238E27FC236}">
                    <a16:creationId xmlns:a16="http://schemas.microsoft.com/office/drawing/2014/main" id="{736412A0-E681-46D1-A521-6C538B44EA1E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7" name="Hình tự do: Hình 143">
                <a:extLst>
                  <a:ext uri="{FF2B5EF4-FFF2-40B4-BE49-F238E27FC236}">
                    <a16:creationId xmlns:a16="http://schemas.microsoft.com/office/drawing/2014/main" id="{4DAC7AAA-55C5-479D-BB4C-4BC310A9B45A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3" name="Nhóm 129">
              <a:extLst>
                <a:ext uri="{FF2B5EF4-FFF2-40B4-BE49-F238E27FC236}">
                  <a16:creationId xmlns:a16="http://schemas.microsoft.com/office/drawing/2014/main" id="{F74090AE-6F36-4E5D-867C-0C4144F2819B}"/>
                </a:ext>
              </a:extLst>
            </p:cNvPr>
            <p:cNvGrpSpPr/>
            <p:nvPr/>
          </p:nvGrpSpPr>
          <p:grpSpPr>
            <a:xfrm>
              <a:off x="4602235" y="2633644"/>
              <a:ext cx="64008" cy="59566"/>
              <a:chOff x="4331092" y="2632370"/>
              <a:chExt cx="103553" cy="59566"/>
            </a:xfrm>
          </p:grpSpPr>
          <p:sp>
            <p:nvSpPr>
              <p:cNvPr id="334" name="Hình tự do: Hình 140">
                <a:extLst>
                  <a:ext uri="{FF2B5EF4-FFF2-40B4-BE49-F238E27FC236}">
                    <a16:creationId xmlns:a16="http://schemas.microsoft.com/office/drawing/2014/main" id="{BC216DD8-88F3-4278-8EEA-0E03A393A94F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5" name="Hình tự do: Hình 141">
                <a:extLst>
                  <a:ext uri="{FF2B5EF4-FFF2-40B4-BE49-F238E27FC236}">
                    <a16:creationId xmlns:a16="http://schemas.microsoft.com/office/drawing/2014/main" id="{1CE4A450-0389-4D30-B113-E91895F2A59F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24" name="Hình tự do: Hình 130">
              <a:extLst>
                <a:ext uri="{FF2B5EF4-FFF2-40B4-BE49-F238E27FC236}">
                  <a16:creationId xmlns:a16="http://schemas.microsoft.com/office/drawing/2014/main" id="{BA9AFF3D-D3B5-4CD7-937C-45B68808DBD1}"/>
                </a:ext>
              </a:extLst>
            </p:cNvPr>
            <p:cNvSpPr/>
            <p:nvPr/>
          </p:nvSpPr>
          <p:spPr>
            <a:xfrm>
              <a:off x="4921080" y="2602825"/>
              <a:ext cx="91440" cy="27432"/>
            </a:xfrm>
            <a:custGeom>
              <a:avLst/>
              <a:gdLst>
                <a:gd name="connsiteX0" fmla="*/ 0 w 148024"/>
                <a:gd name="connsiteY0" fmla="*/ 50006 h 50006"/>
                <a:gd name="connsiteX1" fmla="*/ 11906 w 148024"/>
                <a:gd name="connsiteY1" fmla="*/ 21431 h 50006"/>
                <a:gd name="connsiteX2" fmla="*/ 54768 w 148024"/>
                <a:gd name="connsiteY2" fmla="*/ 30956 h 50006"/>
                <a:gd name="connsiteX3" fmla="*/ 57150 w 148024"/>
                <a:gd name="connsiteY3" fmla="*/ 45244 h 50006"/>
                <a:gd name="connsiteX4" fmla="*/ 61912 w 148024"/>
                <a:gd name="connsiteY4" fmla="*/ 38100 h 50006"/>
                <a:gd name="connsiteX5" fmla="*/ 80962 w 148024"/>
                <a:gd name="connsiteY5" fmla="*/ 16669 h 50006"/>
                <a:gd name="connsiteX6" fmla="*/ 90487 w 148024"/>
                <a:gd name="connsiteY6" fmla="*/ 19050 h 50006"/>
                <a:gd name="connsiteX7" fmla="*/ 92868 w 148024"/>
                <a:gd name="connsiteY7" fmla="*/ 26194 h 50006"/>
                <a:gd name="connsiteX8" fmla="*/ 95250 w 148024"/>
                <a:gd name="connsiteY8" fmla="*/ 35719 h 50006"/>
                <a:gd name="connsiteX9" fmla="*/ 97631 w 148024"/>
                <a:gd name="connsiteY9" fmla="*/ 28575 h 50006"/>
                <a:gd name="connsiteX10" fmla="*/ 102393 w 148024"/>
                <a:gd name="connsiteY10" fmla="*/ 9525 h 50006"/>
                <a:gd name="connsiteX11" fmla="*/ 107156 w 148024"/>
                <a:gd name="connsiteY11" fmla="*/ 2381 h 50006"/>
                <a:gd name="connsiteX12" fmla="*/ 114300 w 148024"/>
                <a:gd name="connsiteY12" fmla="*/ 0 h 50006"/>
                <a:gd name="connsiteX13" fmla="*/ 142875 w 148024"/>
                <a:gd name="connsiteY13" fmla="*/ 7144 h 50006"/>
                <a:gd name="connsiteX14" fmla="*/ 147637 w 148024"/>
                <a:gd name="connsiteY14" fmla="*/ 14288 h 50006"/>
                <a:gd name="connsiteX15" fmla="*/ 147637 w 148024"/>
                <a:gd name="connsiteY15" fmla="*/ 23813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024" h="50006">
                  <a:moveTo>
                    <a:pt x="0" y="50006"/>
                  </a:moveTo>
                  <a:cubicBezTo>
                    <a:pt x="3969" y="40481"/>
                    <a:pt x="2865" y="26404"/>
                    <a:pt x="11906" y="21431"/>
                  </a:cubicBezTo>
                  <a:cubicBezTo>
                    <a:pt x="35437" y="8489"/>
                    <a:pt x="43575" y="19763"/>
                    <a:pt x="54768" y="30956"/>
                  </a:cubicBezTo>
                  <a:cubicBezTo>
                    <a:pt x="55562" y="35719"/>
                    <a:pt x="53736" y="41830"/>
                    <a:pt x="57150" y="45244"/>
                  </a:cubicBezTo>
                  <a:cubicBezTo>
                    <a:pt x="59174" y="47268"/>
                    <a:pt x="60011" y="40239"/>
                    <a:pt x="61912" y="38100"/>
                  </a:cubicBezTo>
                  <a:cubicBezTo>
                    <a:pt x="83660" y="13634"/>
                    <a:pt x="70154" y="32883"/>
                    <a:pt x="80962" y="16669"/>
                  </a:cubicBezTo>
                  <a:cubicBezTo>
                    <a:pt x="84137" y="17463"/>
                    <a:pt x="87931" y="17006"/>
                    <a:pt x="90487" y="19050"/>
                  </a:cubicBezTo>
                  <a:cubicBezTo>
                    <a:pt x="92447" y="20618"/>
                    <a:pt x="92178" y="23780"/>
                    <a:pt x="92868" y="26194"/>
                  </a:cubicBezTo>
                  <a:cubicBezTo>
                    <a:pt x="93767" y="29341"/>
                    <a:pt x="94456" y="32544"/>
                    <a:pt x="95250" y="35719"/>
                  </a:cubicBezTo>
                  <a:cubicBezTo>
                    <a:pt x="96044" y="33338"/>
                    <a:pt x="97022" y="31010"/>
                    <a:pt x="97631" y="28575"/>
                  </a:cubicBezTo>
                  <a:cubicBezTo>
                    <a:pt x="98989" y="23144"/>
                    <a:pt x="99672" y="14967"/>
                    <a:pt x="102393" y="9525"/>
                  </a:cubicBezTo>
                  <a:cubicBezTo>
                    <a:pt x="103673" y="6965"/>
                    <a:pt x="104921" y="4169"/>
                    <a:pt x="107156" y="2381"/>
                  </a:cubicBezTo>
                  <a:cubicBezTo>
                    <a:pt x="109116" y="813"/>
                    <a:pt x="111919" y="794"/>
                    <a:pt x="114300" y="0"/>
                  </a:cubicBezTo>
                  <a:cubicBezTo>
                    <a:pt x="126216" y="1324"/>
                    <a:pt x="134672" y="-1059"/>
                    <a:pt x="142875" y="7144"/>
                  </a:cubicBezTo>
                  <a:cubicBezTo>
                    <a:pt x="144899" y="9168"/>
                    <a:pt x="146851" y="11536"/>
                    <a:pt x="147637" y="14288"/>
                  </a:cubicBezTo>
                  <a:cubicBezTo>
                    <a:pt x="148509" y="17341"/>
                    <a:pt x="147637" y="20638"/>
                    <a:pt x="147637" y="23813"/>
                  </a:cubicBezTo>
                </a:path>
              </a:pathLst>
            </a:cu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25" name="Nhóm 131">
              <a:extLst>
                <a:ext uri="{FF2B5EF4-FFF2-40B4-BE49-F238E27FC236}">
                  <a16:creationId xmlns:a16="http://schemas.microsoft.com/office/drawing/2014/main" id="{0AE46577-2593-45F8-8CFF-797D20DC15D2}"/>
                </a:ext>
              </a:extLst>
            </p:cNvPr>
            <p:cNvGrpSpPr/>
            <p:nvPr/>
          </p:nvGrpSpPr>
          <p:grpSpPr>
            <a:xfrm>
              <a:off x="4858073" y="2488664"/>
              <a:ext cx="103553" cy="59566"/>
              <a:chOff x="4331092" y="2632370"/>
              <a:chExt cx="103553" cy="59566"/>
            </a:xfrm>
          </p:grpSpPr>
          <p:sp>
            <p:nvSpPr>
              <p:cNvPr id="332" name="Hình tự do: Hình 138">
                <a:extLst>
                  <a:ext uri="{FF2B5EF4-FFF2-40B4-BE49-F238E27FC236}">
                    <a16:creationId xmlns:a16="http://schemas.microsoft.com/office/drawing/2014/main" id="{166108E9-1FC6-48BD-A5DB-16B044E27EA6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3" name="Hình tự do: Hình 139">
                <a:extLst>
                  <a:ext uri="{FF2B5EF4-FFF2-40B4-BE49-F238E27FC236}">
                    <a16:creationId xmlns:a16="http://schemas.microsoft.com/office/drawing/2014/main" id="{E498616D-C614-4AD3-8553-617624124417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6" name="Nhóm 132">
              <a:extLst>
                <a:ext uri="{FF2B5EF4-FFF2-40B4-BE49-F238E27FC236}">
                  <a16:creationId xmlns:a16="http://schemas.microsoft.com/office/drawing/2014/main" id="{63A2764A-182C-4DB7-A250-412B205019ED}"/>
                </a:ext>
              </a:extLst>
            </p:cNvPr>
            <p:cNvGrpSpPr/>
            <p:nvPr/>
          </p:nvGrpSpPr>
          <p:grpSpPr>
            <a:xfrm>
              <a:off x="4694679" y="2722401"/>
              <a:ext cx="103553" cy="59566"/>
              <a:chOff x="4331092" y="2632370"/>
              <a:chExt cx="103553" cy="59566"/>
            </a:xfrm>
          </p:grpSpPr>
          <p:sp>
            <p:nvSpPr>
              <p:cNvPr id="330" name="Hình tự do: Hình 136">
                <a:extLst>
                  <a:ext uri="{FF2B5EF4-FFF2-40B4-BE49-F238E27FC236}">
                    <a16:creationId xmlns:a16="http://schemas.microsoft.com/office/drawing/2014/main" id="{9035F874-560C-4EC4-9187-CC5ED4B465CF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1" name="Hình tự do: Hình 137">
                <a:extLst>
                  <a:ext uri="{FF2B5EF4-FFF2-40B4-BE49-F238E27FC236}">
                    <a16:creationId xmlns:a16="http://schemas.microsoft.com/office/drawing/2014/main" id="{C87EEEED-0466-4A19-9007-00373500F246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27" name="Nhóm 133">
              <a:extLst>
                <a:ext uri="{FF2B5EF4-FFF2-40B4-BE49-F238E27FC236}">
                  <a16:creationId xmlns:a16="http://schemas.microsoft.com/office/drawing/2014/main" id="{8724831E-70F0-4AD6-9257-AE7CA5FCC311}"/>
                </a:ext>
              </a:extLst>
            </p:cNvPr>
            <p:cNvGrpSpPr/>
            <p:nvPr/>
          </p:nvGrpSpPr>
          <p:grpSpPr>
            <a:xfrm>
              <a:off x="4944437" y="2685842"/>
              <a:ext cx="103553" cy="59566"/>
              <a:chOff x="4331092" y="2632370"/>
              <a:chExt cx="103553" cy="59566"/>
            </a:xfrm>
          </p:grpSpPr>
          <p:sp>
            <p:nvSpPr>
              <p:cNvPr id="328" name="Hình tự do: Hình 134">
                <a:extLst>
                  <a:ext uri="{FF2B5EF4-FFF2-40B4-BE49-F238E27FC236}">
                    <a16:creationId xmlns:a16="http://schemas.microsoft.com/office/drawing/2014/main" id="{5346452C-07A4-49B1-9E6A-1F535B249587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9" name="Hình tự do: Hình 135">
                <a:extLst>
                  <a:ext uri="{FF2B5EF4-FFF2-40B4-BE49-F238E27FC236}">
                    <a16:creationId xmlns:a16="http://schemas.microsoft.com/office/drawing/2014/main" id="{1E11B09F-F367-4A4B-9513-D0D716D95568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348" name="Nhóm 154">
            <a:extLst>
              <a:ext uri="{FF2B5EF4-FFF2-40B4-BE49-F238E27FC236}">
                <a16:creationId xmlns:a16="http://schemas.microsoft.com/office/drawing/2014/main" id="{04AA6B5E-8154-4B6A-BC13-BE7E2C1AA351}"/>
              </a:ext>
            </a:extLst>
          </p:cNvPr>
          <p:cNvGrpSpPr/>
          <p:nvPr/>
        </p:nvGrpSpPr>
        <p:grpSpPr>
          <a:xfrm rot="19816028" flipV="1">
            <a:off x="9327329" y="3169198"/>
            <a:ext cx="805573" cy="362050"/>
            <a:chOff x="4415376" y="2488664"/>
            <a:chExt cx="805573" cy="362050"/>
          </a:xfrm>
        </p:grpSpPr>
        <p:grpSp>
          <p:nvGrpSpPr>
            <p:cNvPr id="349" name="Nhóm 155">
              <a:extLst>
                <a:ext uri="{FF2B5EF4-FFF2-40B4-BE49-F238E27FC236}">
                  <a16:creationId xmlns:a16="http://schemas.microsoft.com/office/drawing/2014/main" id="{9339EF3E-0828-45C0-9D64-785FAFDE0447}"/>
                </a:ext>
              </a:extLst>
            </p:cNvPr>
            <p:cNvGrpSpPr/>
            <p:nvPr/>
          </p:nvGrpSpPr>
          <p:grpSpPr>
            <a:xfrm>
              <a:off x="4508786" y="2701909"/>
              <a:ext cx="103553" cy="59566"/>
              <a:chOff x="4331092" y="2632370"/>
              <a:chExt cx="103553" cy="59566"/>
            </a:xfrm>
          </p:grpSpPr>
          <p:sp>
            <p:nvSpPr>
              <p:cNvPr id="378" name="Hình tự do: Hình 184">
                <a:extLst>
                  <a:ext uri="{FF2B5EF4-FFF2-40B4-BE49-F238E27FC236}">
                    <a16:creationId xmlns:a16="http://schemas.microsoft.com/office/drawing/2014/main" id="{A33DA4C9-FE53-4073-A8C3-9881436483B6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9" name="Hình tự do: Hình 185">
                <a:extLst>
                  <a:ext uri="{FF2B5EF4-FFF2-40B4-BE49-F238E27FC236}">
                    <a16:creationId xmlns:a16="http://schemas.microsoft.com/office/drawing/2014/main" id="{12BE8241-012A-46DC-A90E-6043274BF187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50" name="Nhóm 156">
              <a:extLst>
                <a:ext uri="{FF2B5EF4-FFF2-40B4-BE49-F238E27FC236}">
                  <a16:creationId xmlns:a16="http://schemas.microsoft.com/office/drawing/2014/main" id="{6182C485-D9BA-4A6E-A230-D2E72EB874DF}"/>
                </a:ext>
              </a:extLst>
            </p:cNvPr>
            <p:cNvGrpSpPr/>
            <p:nvPr/>
          </p:nvGrpSpPr>
          <p:grpSpPr>
            <a:xfrm>
              <a:off x="4415376" y="2791148"/>
              <a:ext cx="103553" cy="59566"/>
              <a:chOff x="4331092" y="2632370"/>
              <a:chExt cx="103553" cy="59566"/>
            </a:xfrm>
          </p:grpSpPr>
          <p:sp>
            <p:nvSpPr>
              <p:cNvPr id="376" name="Hình tự do: Hình 182">
                <a:extLst>
                  <a:ext uri="{FF2B5EF4-FFF2-40B4-BE49-F238E27FC236}">
                    <a16:creationId xmlns:a16="http://schemas.microsoft.com/office/drawing/2014/main" id="{98F58D34-1E8C-46D9-A1F6-52CAA2AC90CA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7" name="Hình tự do: Hình 183">
                <a:extLst>
                  <a:ext uri="{FF2B5EF4-FFF2-40B4-BE49-F238E27FC236}">
                    <a16:creationId xmlns:a16="http://schemas.microsoft.com/office/drawing/2014/main" id="{C987235F-3FB0-4581-B385-C07FFC5454E6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51" name="Nhóm 157">
              <a:extLst>
                <a:ext uri="{FF2B5EF4-FFF2-40B4-BE49-F238E27FC236}">
                  <a16:creationId xmlns:a16="http://schemas.microsoft.com/office/drawing/2014/main" id="{D93F8979-173D-4945-95EC-E3B4216C429A}"/>
                </a:ext>
              </a:extLst>
            </p:cNvPr>
            <p:cNvGrpSpPr/>
            <p:nvPr/>
          </p:nvGrpSpPr>
          <p:grpSpPr>
            <a:xfrm>
              <a:off x="4550458" y="2791148"/>
              <a:ext cx="103553" cy="59566"/>
              <a:chOff x="4331092" y="2632370"/>
              <a:chExt cx="103553" cy="59566"/>
            </a:xfrm>
          </p:grpSpPr>
          <p:sp>
            <p:nvSpPr>
              <p:cNvPr id="374" name="Hình tự do: Hình 180">
                <a:extLst>
                  <a:ext uri="{FF2B5EF4-FFF2-40B4-BE49-F238E27FC236}">
                    <a16:creationId xmlns:a16="http://schemas.microsoft.com/office/drawing/2014/main" id="{90CEB54A-E39E-4C24-875C-4DF07B6ABCB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5" name="Hình tự do: Hình 181">
                <a:extLst>
                  <a:ext uri="{FF2B5EF4-FFF2-40B4-BE49-F238E27FC236}">
                    <a16:creationId xmlns:a16="http://schemas.microsoft.com/office/drawing/2014/main" id="{4E1858EE-E356-465F-B21D-3BE5D16D99BF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52" name="Nhóm 158">
              <a:extLst>
                <a:ext uri="{FF2B5EF4-FFF2-40B4-BE49-F238E27FC236}">
                  <a16:creationId xmlns:a16="http://schemas.microsoft.com/office/drawing/2014/main" id="{CAA37545-460D-4735-BDC9-E28E05AB0D0D}"/>
                </a:ext>
              </a:extLst>
            </p:cNvPr>
            <p:cNvGrpSpPr/>
            <p:nvPr/>
          </p:nvGrpSpPr>
          <p:grpSpPr>
            <a:xfrm>
              <a:off x="5117396" y="2519435"/>
              <a:ext cx="103553" cy="59566"/>
              <a:chOff x="4331092" y="2632370"/>
              <a:chExt cx="103553" cy="59566"/>
            </a:xfrm>
          </p:grpSpPr>
          <p:sp>
            <p:nvSpPr>
              <p:cNvPr id="372" name="Hình tự do: Hình 178">
                <a:extLst>
                  <a:ext uri="{FF2B5EF4-FFF2-40B4-BE49-F238E27FC236}">
                    <a16:creationId xmlns:a16="http://schemas.microsoft.com/office/drawing/2014/main" id="{99DCD9A6-961B-4E31-B7B6-F2BE18FEE20F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3" name="Hình tự do: Hình 179">
                <a:extLst>
                  <a:ext uri="{FF2B5EF4-FFF2-40B4-BE49-F238E27FC236}">
                    <a16:creationId xmlns:a16="http://schemas.microsoft.com/office/drawing/2014/main" id="{A347670C-3D86-45B0-9EED-9BEB87FE691B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53" name="Nhóm 159">
              <a:extLst>
                <a:ext uri="{FF2B5EF4-FFF2-40B4-BE49-F238E27FC236}">
                  <a16:creationId xmlns:a16="http://schemas.microsoft.com/office/drawing/2014/main" id="{0D4A568E-EE50-4BE5-BBA0-0FB8896E3D05}"/>
                </a:ext>
              </a:extLst>
            </p:cNvPr>
            <p:cNvGrpSpPr/>
            <p:nvPr/>
          </p:nvGrpSpPr>
          <p:grpSpPr>
            <a:xfrm>
              <a:off x="4752512" y="2632370"/>
              <a:ext cx="103553" cy="59566"/>
              <a:chOff x="4331092" y="2632370"/>
              <a:chExt cx="103553" cy="59566"/>
            </a:xfrm>
          </p:grpSpPr>
          <p:sp>
            <p:nvSpPr>
              <p:cNvPr id="370" name="Hình tự do: Hình 176">
                <a:extLst>
                  <a:ext uri="{FF2B5EF4-FFF2-40B4-BE49-F238E27FC236}">
                    <a16:creationId xmlns:a16="http://schemas.microsoft.com/office/drawing/2014/main" id="{C65DBEEB-4D78-44DF-B297-FE5D1E4D635E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1" name="Hình tự do: Hình 177">
                <a:extLst>
                  <a:ext uri="{FF2B5EF4-FFF2-40B4-BE49-F238E27FC236}">
                    <a16:creationId xmlns:a16="http://schemas.microsoft.com/office/drawing/2014/main" id="{19A9DD18-E6E9-412A-9D48-8D2023D87C3B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54" name="Nhóm 160">
              <a:extLst>
                <a:ext uri="{FF2B5EF4-FFF2-40B4-BE49-F238E27FC236}">
                  <a16:creationId xmlns:a16="http://schemas.microsoft.com/office/drawing/2014/main" id="{C163A178-7028-48E9-AA3F-A440727528B8}"/>
                </a:ext>
              </a:extLst>
            </p:cNvPr>
            <p:cNvGrpSpPr/>
            <p:nvPr/>
          </p:nvGrpSpPr>
          <p:grpSpPr>
            <a:xfrm>
              <a:off x="4668993" y="2533151"/>
              <a:ext cx="103553" cy="59566"/>
              <a:chOff x="4331092" y="2632370"/>
              <a:chExt cx="103553" cy="59566"/>
            </a:xfrm>
          </p:grpSpPr>
          <p:sp>
            <p:nvSpPr>
              <p:cNvPr id="368" name="Hình tự do: Hình 174">
                <a:extLst>
                  <a:ext uri="{FF2B5EF4-FFF2-40B4-BE49-F238E27FC236}">
                    <a16:creationId xmlns:a16="http://schemas.microsoft.com/office/drawing/2014/main" id="{49EB5C8A-88DE-4247-A1EA-785FC7685DE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9" name="Hình tự do: Hình 175">
                <a:extLst>
                  <a:ext uri="{FF2B5EF4-FFF2-40B4-BE49-F238E27FC236}">
                    <a16:creationId xmlns:a16="http://schemas.microsoft.com/office/drawing/2014/main" id="{32D06304-4766-4507-BD9B-0AFDB13CE90F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55" name="Nhóm 161">
              <a:extLst>
                <a:ext uri="{FF2B5EF4-FFF2-40B4-BE49-F238E27FC236}">
                  <a16:creationId xmlns:a16="http://schemas.microsoft.com/office/drawing/2014/main" id="{A3FFA7B3-268D-4FC1-A661-0E0FA39ED6BD}"/>
                </a:ext>
              </a:extLst>
            </p:cNvPr>
            <p:cNvGrpSpPr/>
            <p:nvPr/>
          </p:nvGrpSpPr>
          <p:grpSpPr>
            <a:xfrm>
              <a:off x="4602235" y="2633644"/>
              <a:ext cx="64008" cy="59566"/>
              <a:chOff x="4331092" y="2632370"/>
              <a:chExt cx="103553" cy="59566"/>
            </a:xfrm>
          </p:grpSpPr>
          <p:sp>
            <p:nvSpPr>
              <p:cNvPr id="366" name="Hình tự do: Hình 172">
                <a:extLst>
                  <a:ext uri="{FF2B5EF4-FFF2-40B4-BE49-F238E27FC236}">
                    <a16:creationId xmlns:a16="http://schemas.microsoft.com/office/drawing/2014/main" id="{20C175ED-FEE7-4276-A0A7-EC4035DB15E3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7" name="Hình tự do: Hình 173">
                <a:extLst>
                  <a:ext uri="{FF2B5EF4-FFF2-40B4-BE49-F238E27FC236}">
                    <a16:creationId xmlns:a16="http://schemas.microsoft.com/office/drawing/2014/main" id="{C5F0B42A-DE4E-4402-B593-F795FBF8510E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356" name="Hình tự do: Hình 162">
              <a:extLst>
                <a:ext uri="{FF2B5EF4-FFF2-40B4-BE49-F238E27FC236}">
                  <a16:creationId xmlns:a16="http://schemas.microsoft.com/office/drawing/2014/main" id="{00CF72A8-B628-48F0-99F4-AEEFD06639EE}"/>
                </a:ext>
              </a:extLst>
            </p:cNvPr>
            <p:cNvSpPr/>
            <p:nvPr/>
          </p:nvSpPr>
          <p:spPr>
            <a:xfrm>
              <a:off x="4921080" y="2602825"/>
              <a:ext cx="91440" cy="27432"/>
            </a:xfrm>
            <a:custGeom>
              <a:avLst/>
              <a:gdLst>
                <a:gd name="connsiteX0" fmla="*/ 0 w 148024"/>
                <a:gd name="connsiteY0" fmla="*/ 50006 h 50006"/>
                <a:gd name="connsiteX1" fmla="*/ 11906 w 148024"/>
                <a:gd name="connsiteY1" fmla="*/ 21431 h 50006"/>
                <a:gd name="connsiteX2" fmla="*/ 54768 w 148024"/>
                <a:gd name="connsiteY2" fmla="*/ 30956 h 50006"/>
                <a:gd name="connsiteX3" fmla="*/ 57150 w 148024"/>
                <a:gd name="connsiteY3" fmla="*/ 45244 h 50006"/>
                <a:gd name="connsiteX4" fmla="*/ 61912 w 148024"/>
                <a:gd name="connsiteY4" fmla="*/ 38100 h 50006"/>
                <a:gd name="connsiteX5" fmla="*/ 80962 w 148024"/>
                <a:gd name="connsiteY5" fmla="*/ 16669 h 50006"/>
                <a:gd name="connsiteX6" fmla="*/ 90487 w 148024"/>
                <a:gd name="connsiteY6" fmla="*/ 19050 h 50006"/>
                <a:gd name="connsiteX7" fmla="*/ 92868 w 148024"/>
                <a:gd name="connsiteY7" fmla="*/ 26194 h 50006"/>
                <a:gd name="connsiteX8" fmla="*/ 95250 w 148024"/>
                <a:gd name="connsiteY8" fmla="*/ 35719 h 50006"/>
                <a:gd name="connsiteX9" fmla="*/ 97631 w 148024"/>
                <a:gd name="connsiteY9" fmla="*/ 28575 h 50006"/>
                <a:gd name="connsiteX10" fmla="*/ 102393 w 148024"/>
                <a:gd name="connsiteY10" fmla="*/ 9525 h 50006"/>
                <a:gd name="connsiteX11" fmla="*/ 107156 w 148024"/>
                <a:gd name="connsiteY11" fmla="*/ 2381 h 50006"/>
                <a:gd name="connsiteX12" fmla="*/ 114300 w 148024"/>
                <a:gd name="connsiteY12" fmla="*/ 0 h 50006"/>
                <a:gd name="connsiteX13" fmla="*/ 142875 w 148024"/>
                <a:gd name="connsiteY13" fmla="*/ 7144 h 50006"/>
                <a:gd name="connsiteX14" fmla="*/ 147637 w 148024"/>
                <a:gd name="connsiteY14" fmla="*/ 14288 h 50006"/>
                <a:gd name="connsiteX15" fmla="*/ 147637 w 148024"/>
                <a:gd name="connsiteY15" fmla="*/ 23813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8024" h="50006">
                  <a:moveTo>
                    <a:pt x="0" y="50006"/>
                  </a:moveTo>
                  <a:cubicBezTo>
                    <a:pt x="3969" y="40481"/>
                    <a:pt x="2865" y="26404"/>
                    <a:pt x="11906" y="21431"/>
                  </a:cubicBezTo>
                  <a:cubicBezTo>
                    <a:pt x="35437" y="8489"/>
                    <a:pt x="43575" y="19763"/>
                    <a:pt x="54768" y="30956"/>
                  </a:cubicBezTo>
                  <a:cubicBezTo>
                    <a:pt x="55562" y="35719"/>
                    <a:pt x="53736" y="41830"/>
                    <a:pt x="57150" y="45244"/>
                  </a:cubicBezTo>
                  <a:cubicBezTo>
                    <a:pt x="59174" y="47268"/>
                    <a:pt x="60011" y="40239"/>
                    <a:pt x="61912" y="38100"/>
                  </a:cubicBezTo>
                  <a:cubicBezTo>
                    <a:pt x="83660" y="13634"/>
                    <a:pt x="70154" y="32883"/>
                    <a:pt x="80962" y="16669"/>
                  </a:cubicBezTo>
                  <a:cubicBezTo>
                    <a:pt x="84137" y="17463"/>
                    <a:pt x="87931" y="17006"/>
                    <a:pt x="90487" y="19050"/>
                  </a:cubicBezTo>
                  <a:cubicBezTo>
                    <a:pt x="92447" y="20618"/>
                    <a:pt x="92178" y="23780"/>
                    <a:pt x="92868" y="26194"/>
                  </a:cubicBezTo>
                  <a:cubicBezTo>
                    <a:pt x="93767" y="29341"/>
                    <a:pt x="94456" y="32544"/>
                    <a:pt x="95250" y="35719"/>
                  </a:cubicBezTo>
                  <a:cubicBezTo>
                    <a:pt x="96044" y="33338"/>
                    <a:pt x="97022" y="31010"/>
                    <a:pt x="97631" y="28575"/>
                  </a:cubicBezTo>
                  <a:cubicBezTo>
                    <a:pt x="98989" y="23144"/>
                    <a:pt x="99672" y="14967"/>
                    <a:pt x="102393" y="9525"/>
                  </a:cubicBezTo>
                  <a:cubicBezTo>
                    <a:pt x="103673" y="6965"/>
                    <a:pt x="104921" y="4169"/>
                    <a:pt x="107156" y="2381"/>
                  </a:cubicBezTo>
                  <a:cubicBezTo>
                    <a:pt x="109116" y="813"/>
                    <a:pt x="111919" y="794"/>
                    <a:pt x="114300" y="0"/>
                  </a:cubicBezTo>
                  <a:cubicBezTo>
                    <a:pt x="126216" y="1324"/>
                    <a:pt x="134672" y="-1059"/>
                    <a:pt x="142875" y="7144"/>
                  </a:cubicBezTo>
                  <a:cubicBezTo>
                    <a:pt x="144899" y="9168"/>
                    <a:pt x="146851" y="11536"/>
                    <a:pt x="147637" y="14288"/>
                  </a:cubicBezTo>
                  <a:cubicBezTo>
                    <a:pt x="148509" y="17341"/>
                    <a:pt x="147637" y="20638"/>
                    <a:pt x="147637" y="23813"/>
                  </a:cubicBezTo>
                </a:path>
              </a:pathLst>
            </a:custGeom>
            <a:noFill/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357" name="Nhóm 163">
              <a:extLst>
                <a:ext uri="{FF2B5EF4-FFF2-40B4-BE49-F238E27FC236}">
                  <a16:creationId xmlns:a16="http://schemas.microsoft.com/office/drawing/2014/main" id="{5D995A54-622B-48D3-952D-BCA94C6FE077}"/>
                </a:ext>
              </a:extLst>
            </p:cNvPr>
            <p:cNvGrpSpPr/>
            <p:nvPr/>
          </p:nvGrpSpPr>
          <p:grpSpPr>
            <a:xfrm>
              <a:off x="4858073" y="2488664"/>
              <a:ext cx="103553" cy="59566"/>
              <a:chOff x="4331092" y="2632370"/>
              <a:chExt cx="103553" cy="59566"/>
            </a:xfrm>
          </p:grpSpPr>
          <p:sp>
            <p:nvSpPr>
              <p:cNvPr id="364" name="Hình tự do: Hình 170">
                <a:extLst>
                  <a:ext uri="{FF2B5EF4-FFF2-40B4-BE49-F238E27FC236}">
                    <a16:creationId xmlns:a16="http://schemas.microsoft.com/office/drawing/2014/main" id="{63E19E39-1843-464D-BCA6-95AD195B7A0F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5" name="Hình tự do: Hình 171">
                <a:extLst>
                  <a:ext uri="{FF2B5EF4-FFF2-40B4-BE49-F238E27FC236}">
                    <a16:creationId xmlns:a16="http://schemas.microsoft.com/office/drawing/2014/main" id="{BD7CCBA2-1726-404E-8BDC-052A1F591B45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58" name="Nhóm 164">
              <a:extLst>
                <a:ext uri="{FF2B5EF4-FFF2-40B4-BE49-F238E27FC236}">
                  <a16:creationId xmlns:a16="http://schemas.microsoft.com/office/drawing/2014/main" id="{8B7B5E6F-30D1-4398-8AE6-14B07CE440F3}"/>
                </a:ext>
              </a:extLst>
            </p:cNvPr>
            <p:cNvGrpSpPr/>
            <p:nvPr/>
          </p:nvGrpSpPr>
          <p:grpSpPr>
            <a:xfrm>
              <a:off x="4694679" y="2722401"/>
              <a:ext cx="103553" cy="59566"/>
              <a:chOff x="4331092" y="2632370"/>
              <a:chExt cx="103553" cy="59566"/>
            </a:xfrm>
          </p:grpSpPr>
          <p:sp>
            <p:nvSpPr>
              <p:cNvPr id="362" name="Hình tự do: Hình 168">
                <a:extLst>
                  <a:ext uri="{FF2B5EF4-FFF2-40B4-BE49-F238E27FC236}">
                    <a16:creationId xmlns:a16="http://schemas.microsoft.com/office/drawing/2014/main" id="{70B7CBCF-372E-4E88-84C8-74C4B4B9625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3" name="Hình tự do: Hình 169">
                <a:extLst>
                  <a:ext uri="{FF2B5EF4-FFF2-40B4-BE49-F238E27FC236}">
                    <a16:creationId xmlns:a16="http://schemas.microsoft.com/office/drawing/2014/main" id="{30727D54-F855-4A50-9B85-43C5E061D926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359" name="Nhóm 165">
              <a:extLst>
                <a:ext uri="{FF2B5EF4-FFF2-40B4-BE49-F238E27FC236}">
                  <a16:creationId xmlns:a16="http://schemas.microsoft.com/office/drawing/2014/main" id="{B523DDF8-4B36-4948-87AB-529C7C2F289C}"/>
                </a:ext>
              </a:extLst>
            </p:cNvPr>
            <p:cNvGrpSpPr/>
            <p:nvPr/>
          </p:nvGrpSpPr>
          <p:grpSpPr>
            <a:xfrm>
              <a:off x="4944437" y="2685842"/>
              <a:ext cx="103553" cy="59566"/>
              <a:chOff x="4331092" y="2632370"/>
              <a:chExt cx="103553" cy="59566"/>
            </a:xfrm>
          </p:grpSpPr>
          <p:sp>
            <p:nvSpPr>
              <p:cNvPr id="360" name="Hình tự do: Hình 166">
                <a:extLst>
                  <a:ext uri="{FF2B5EF4-FFF2-40B4-BE49-F238E27FC236}">
                    <a16:creationId xmlns:a16="http://schemas.microsoft.com/office/drawing/2014/main" id="{54EE4E4C-3751-409D-B094-CCCAD86F6014}"/>
                  </a:ext>
                </a:extLst>
              </p:cNvPr>
              <p:cNvSpPr/>
              <p:nvPr/>
            </p:nvSpPr>
            <p:spPr>
              <a:xfrm>
                <a:off x="4331092" y="2632370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1" name="Hình tự do: Hình 167">
                <a:extLst>
                  <a:ext uri="{FF2B5EF4-FFF2-40B4-BE49-F238E27FC236}">
                    <a16:creationId xmlns:a16="http://schemas.microsoft.com/office/drawing/2014/main" id="{0220272E-06B5-4221-8B99-C1D5D1976393}"/>
                  </a:ext>
                </a:extLst>
              </p:cNvPr>
              <p:cNvSpPr/>
              <p:nvPr/>
            </p:nvSpPr>
            <p:spPr>
              <a:xfrm rot="20545465" flipV="1">
                <a:off x="4343205" y="2664504"/>
                <a:ext cx="91440" cy="27432"/>
              </a:xfrm>
              <a:custGeom>
                <a:avLst/>
                <a:gdLst>
                  <a:gd name="connsiteX0" fmla="*/ 0 w 148024"/>
                  <a:gd name="connsiteY0" fmla="*/ 50006 h 50006"/>
                  <a:gd name="connsiteX1" fmla="*/ 11906 w 148024"/>
                  <a:gd name="connsiteY1" fmla="*/ 21431 h 50006"/>
                  <a:gd name="connsiteX2" fmla="*/ 54768 w 148024"/>
                  <a:gd name="connsiteY2" fmla="*/ 30956 h 50006"/>
                  <a:gd name="connsiteX3" fmla="*/ 57150 w 148024"/>
                  <a:gd name="connsiteY3" fmla="*/ 45244 h 50006"/>
                  <a:gd name="connsiteX4" fmla="*/ 61912 w 148024"/>
                  <a:gd name="connsiteY4" fmla="*/ 38100 h 50006"/>
                  <a:gd name="connsiteX5" fmla="*/ 80962 w 148024"/>
                  <a:gd name="connsiteY5" fmla="*/ 16669 h 50006"/>
                  <a:gd name="connsiteX6" fmla="*/ 90487 w 148024"/>
                  <a:gd name="connsiteY6" fmla="*/ 19050 h 50006"/>
                  <a:gd name="connsiteX7" fmla="*/ 92868 w 148024"/>
                  <a:gd name="connsiteY7" fmla="*/ 26194 h 50006"/>
                  <a:gd name="connsiteX8" fmla="*/ 95250 w 148024"/>
                  <a:gd name="connsiteY8" fmla="*/ 35719 h 50006"/>
                  <a:gd name="connsiteX9" fmla="*/ 97631 w 148024"/>
                  <a:gd name="connsiteY9" fmla="*/ 28575 h 50006"/>
                  <a:gd name="connsiteX10" fmla="*/ 102393 w 148024"/>
                  <a:gd name="connsiteY10" fmla="*/ 9525 h 50006"/>
                  <a:gd name="connsiteX11" fmla="*/ 107156 w 148024"/>
                  <a:gd name="connsiteY11" fmla="*/ 2381 h 50006"/>
                  <a:gd name="connsiteX12" fmla="*/ 114300 w 148024"/>
                  <a:gd name="connsiteY12" fmla="*/ 0 h 50006"/>
                  <a:gd name="connsiteX13" fmla="*/ 142875 w 148024"/>
                  <a:gd name="connsiteY13" fmla="*/ 7144 h 50006"/>
                  <a:gd name="connsiteX14" fmla="*/ 147637 w 148024"/>
                  <a:gd name="connsiteY14" fmla="*/ 14288 h 50006"/>
                  <a:gd name="connsiteX15" fmla="*/ 147637 w 148024"/>
                  <a:gd name="connsiteY15" fmla="*/ 23813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8024" h="50006">
                    <a:moveTo>
                      <a:pt x="0" y="50006"/>
                    </a:moveTo>
                    <a:cubicBezTo>
                      <a:pt x="3969" y="40481"/>
                      <a:pt x="2865" y="26404"/>
                      <a:pt x="11906" y="21431"/>
                    </a:cubicBezTo>
                    <a:cubicBezTo>
                      <a:pt x="35437" y="8489"/>
                      <a:pt x="43575" y="19763"/>
                      <a:pt x="54768" y="30956"/>
                    </a:cubicBezTo>
                    <a:cubicBezTo>
                      <a:pt x="55562" y="35719"/>
                      <a:pt x="53736" y="41830"/>
                      <a:pt x="57150" y="45244"/>
                    </a:cubicBezTo>
                    <a:cubicBezTo>
                      <a:pt x="59174" y="47268"/>
                      <a:pt x="60011" y="40239"/>
                      <a:pt x="61912" y="38100"/>
                    </a:cubicBezTo>
                    <a:cubicBezTo>
                      <a:pt x="83660" y="13634"/>
                      <a:pt x="70154" y="32883"/>
                      <a:pt x="80962" y="16669"/>
                    </a:cubicBezTo>
                    <a:cubicBezTo>
                      <a:pt x="84137" y="17463"/>
                      <a:pt x="87931" y="17006"/>
                      <a:pt x="90487" y="19050"/>
                    </a:cubicBezTo>
                    <a:cubicBezTo>
                      <a:pt x="92447" y="20618"/>
                      <a:pt x="92178" y="23780"/>
                      <a:pt x="92868" y="26194"/>
                    </a:cubicBezTo>
                    <a:cubicBezTo>
                      <a:pt x="93767" y="29341"/>
                      <a:pt x="94456" y="32544"/>
                      <a:pt x="95250" y="35719"/>
                    </a:cubicBezTo>
                    <a:cubicBezTo>
                      <a:pt x="96044" y="33338"/>
                      <a:pt x="97022" y="31010"/>
                      <a:pt x="97631" y="28575"/>
                    </a:cubicBezTo>
                    <a:cubicBezTo>
                      <a:pt x="98989" y="23144"/>
                      <a:pt x="99672" y="14967"/>
                      <a:pt x="102393" y="9525"/>
                    </a:cubicBezTo>
                    <a:cubicBezTo>
                      <a:pt x="103673" y="6965"/>
                      <a:pt x="104921" y="4169"/>
                      <a:pt x="107156" y="2381"/>
                    </a:cubicBezTo>
                    <a:cubicBezTo>
                      <a:pt x="109116" y="813"/>
                      <a:pt x="111919" y="794"/>
                      <a:pt x="114300" y="0"/>
                    </a:cubicBezTo>
                    <a:cubicBezTo>
                      <a:pt x="126216" y="1324"/>
                      <a:pt x="134672" y="-1059"/>
                      <a:pt x="142875" y="7144"/>
                    </a:cubicBezTo>
                    <a:cubicBezTo>
                      <a:pt x="144899" y="9168"/>
                      <a:pt x="146851" y="11536"/>
                      <a:pt x="147637" y="14288"/>
                    </a:cubicBezTo>
                    <a:cubicBezTo>
                      <a:pt x="148509" y="17341"/>
                      <a:pt x="147637" y="20638"/>
                      <a:pt x="147637" y="23813"/>
                    </a:cubicBezTo>
                  </a:path>
                </a:pathLst>
              </a:custGeom>
              <a:noFill/>
              <a:ln w="63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3F3ACA-B126-C3C9-F239-AB7919CAEEFE}"/>
              </a:ext>
            </a:extLst>
          </p:cNvPr>
          <p:cNvGrpSpPr/>
          <p:nvPr/>
        </p:nvGrpSpPr>
        <p:grpSpPr>
          <a:xfrm>
            <a:off x="5078895" y="167177"/>
            <a:ext cx="3026903" cy="6434706"/>
            <a:chOff x="5078895" y="167177"/>
            <a:chExt cx="3026903" cy="6434706"/>
          </a:xfrm>
        </p:grpSpPr>
        <p:grpSp>
          <p:nvGrpSpPr>
            <p:cNvPr id="241" name="Nhóm 47">
              <a:extLst>
                <a:ext uri="{FF2B5EF4-FFF2-40B4-BE49-F238E27FC236}">
                  <a16:creationId xmlns:a16="http://schemas.microsoft.com/office/drawing/2014/main" id="{ACB40B6A-2351-4D16-B957-FEADAE65C9C0}"/>
                </a:ext>
              </a:extLst>
            </p:cNvPr>
            <p:cNvGrpSpPr/>
            <p:nvPr/>
          </p:nvGrpSpPr>
          <p:grpSpPr>
            <a:xfrm>
              <a:off x="5078895" y="167177"/>
              <a:ext cx="3026903" cy="6434706"/>
              <a:chOff x="3406576" y="137596"/>
              <a:chExt cx="2270177" cy="4826030"/>
            </a:xfrm>
          </p:grpSpPr>
          <p:sp>
            <p:nvSpPr>
              <p:cNvPr id="242" name="Hình tự do: Hình 48">
                <a:extLst>
                  <a:ext uri="{FF2B5EF4-FFF2-40B4-BE49-F238E27FC236}">
                    <a16:creationId xmlns:a16="http://schemas.microsoft.com/office/drawing/2014/main" id="{144E1435-7F6B-4044-BBF5-0E21E78BEF7C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936230" y="1055179"/>
                <a:ext cx="1296104" cy="1537487"/>
              </a:xfrm>
              <a:custGeom>
                <a:avLst/>
                <a:gdLst>
                  <a:gd name="connsiteX0" fmla="*/ 1232570 w 1296104"/>
                  <a:gd name="connsiteY0" fmla="*/ 1421053 h 1537487"/>
                  <a:gd name="connsiteX1" fmla="*/ 1252720 w 1296104"/>
                  <a:gd name="connsiteY1" fmla="*/ 1433000 h 1537487"/>
                  <a:gd name="connsiteX2" fmla="*/ 1238981 w 1296104"/>
                  <a:gd name="connsiteY2" fmla="*/ 1435757 h 1537487"/>
                  <a:gd name="connsiteX3" fmla="*/ 1226158 w 1296104"/>
                  <a:gd name="connsiteY3" fmla="*/ 1430243 h 1537487"/>
                  <a:gd name="connsiteX4" fmla="*/ 1232570 w 1296104"/>
                  <a:gd name="connsiteY4" fmla="*/ 1421053 h 1537487"/>
                  <a:gd name="connsiteX5" fmla="*/ 1224047 w 1296104"/>
                  <a:gd name="connsiteY5" fmla="*/ 1397711 h 1537487"/>
                  <a:gd name="connsiteX6" fmla="*/ 1234799 w 1296104"/>
                  <a:gd name="connsiteY6" fmla="*/ 1407269 h 1537487"/>
                  <a:gd name="connsiteX7" fmla="*/ 1224047 w 1296104"/>
                  <a:gd name="connsiteY7" fmla="*/ 1397711 h 1537487"/>
                  <a:gd name="connsiteX8" fmla="*/ 1105775 w 1296104"/>
                  <a:gd name="connsiteY8" fmla="*/ 1311695 h 1537487"/>
                  <a:gd name="connsiteX9" fmla="*/ 1107418 w 1296104"/>
                  <a:gd name="connsiteY9" fmla="*/ 1311695 h 1537487"/>
                  <a:gd name="connsiteX10" fmla="*/ 1118917 w 1296104"/>
                  <a:gd name="connsiteY10" fmla="*/ 1318521 h 1537487"/>
                  <a:gd name="connsiteX11" fmla="*/ 1118095 w 1296104"/>
                  <a:gd name="connsiteY11" fmla="*/ 1321081 h 1537487"/>
                  <a:gd name="connsiteX12" fmla="*/ 1105775 w 1296104"/>
                  <a:gd name="connsiteY12" fmla="*/ 1315108 h 1537487"/>
                  <a:gd name="connsiteX13" fmla="*/ 1105775 w 1296104"/>
                  <a:gd name="connsiteY13" fmla="*/ 1311695 h 1537487"/>
                  <a:gd name="connsiteX14" fmla="*/ 318271 w 1296104"/>
                  <a:gd name="connsiteY14" fmla="*/ 797 h 1537487"/>
                  <a:gd name="connsiteX15" fmla="*/ 340394 w 1296104"/>
                  <a:gd name="connsiteY15" fmla="*/ 20277 h 1537487"/>
                  <a:gd name="connsiteX16" fmla="*/ 369597 w 1296104"/>
                  <a:gd name="connsiteY16" fmla="*/ 30017 h 1537487"/>
                  <a:gd name="connsiteX17" fmla="*/ 397030 w 1296104"/>
                  <a:gd name="connsiteY17" fmla="*/ 36215 h 1537487"/>
                  <a:gd name="connsiteX18" fmla="*/ 409419 w 1296104"/>
                  <a:gd name="connsiteY18" fmla="*/ 50383 h 1537487"/>
                  <a:gd name="connsiteX19" fmla="*/ 428003 w 1296104"/>
                  <a:gd name="connsiteY19" fmla="*/ 63665 h 1537487"/>
                  <a:gd name="connsiteX20" fmla="*/ 473134 w 1296104"/>
                  <a:gd name="connsiteY20" fmla="*/ 92885 h 1537487"/>
                  <a:gd name="connsiteX21" fmla="*/ 513841 w 1296104"/>
                  <a:gd name="connsiteY21" fmla="*/ 96427 h 1537487"/>
                  <a:gd name="connsiteX22" fmla="*/ 517381 w 1296104"/>
                  <a:gd name="connsiteY22" fmla="*/ 99968 h 1537487"/>
                  <a:gd name="connsiteX23" fmla="*/ 574017 w 1296104"/>
                  <a:gd name="connsiteY23" fmla="*/ 149554 h 1537487"/>
                  <a:gd name="connsiteX24" fmla="*/ 576672 w 1296104"/>
                  <a:gd name="connsiteY24" fmla="*/ 150439 h 1537487"/>
                  <a:gd name="connsiteX25" fmla="*/ 625343 w 1296104"/>
                  <a:gd name="connsiteY25" fmla="*/ 176118 h 1537487"/>
                  <a:gd name="connsiteX26" fmla="*/ 627113 w 1296104"/>
                  <a:gd name="connsiteY26" fmla="*/ 177889 h 1537487"/>
                  <a:gd name="connsiteX27" fmla="*/ 658086 w 1296104"/>
                  <a:gd name="connsiteY27" fmla="*/ 199140 h 1537487"/>
                  <a:gd name="connsiteX28" fmla="*/ 682864 w 1296104"/>
                  <a:gd name="connsiteY28" fmla="*/ 199140 h 1537487"/>
                  <a:gd name="connsiteX29" fmla="*/ 649237 w 1296104"/>
                  <a:gd name="connsiteY29" fmla="*/ 239871 h 1537487"/>
                  <a:gd name="connsiteX30" fmla="*/ 637732 w 1296104"/>
                  <a:gd name="connsiteY30" fmla="*/ 262893 h 1537487"/>
                  <a:gd name="connsiteX31" fmla="*/ 623574 w 1296104"/>
                  <a:gd name="connsiteY31" fmla="*/ 312478 h 1537487"/>
                  <a:gd name="connsiteX32" fmla="*/ 606760 w 1296104"/>
                  <a:gd name="connsiteY32" fmla="*/ 334615 h 1537487"/>
                  <a:gd name="connsiteX33" fmla="*/ 595256 w 1296104"/>
                  <a:gd name="connsiteY33" fmla="*/ 397482 h 1537487"/>
                  <a:gd name="connsiteX34" fmla="*/ 592601 w 1296104"/>
                  <a:gd name="connsiteY34" fmla="*/ 408108 h 1537487"/>
                  <a:gd name="connsiteX35" fmla="*/ 587619 w 1296104"/>
                  <a:gd name="connsiteY35" fmla="*/ 421935 h 1537487"/>
                  <a:gd name="connsiteX36" fmla="*/ 589322 w 1296104"/>
                  <a:gd name="connsiteY36" fmla="*/ 422976 h 1537487"/>
                  <a:gd name="connsiteX37" fmla="*/ 593412 w 1296104"/>
                  <a:gd name="connsiteY37" fmla="*/ 430425 h 1537487"/>
                  <a:gd name="connsiteX38" fmla="*/ 592766 w 1296104"/>
                  <a:gd name="connsiteY38" fmla="*/ 432180 h 1537487"/>
                  <a:gd name="connsiteX39" fmla="*/ 598795 w 1296104"/>
                  <a:gd name="connsiteY39" fmla="*/ 439984 h 1537487"/>
                  <a:gd name="connsiteX40" fmla="*/ 596141 w 1296104"/>
                  <a:gd name="connsiteY40" fmla="*/ 446182 h 1537487"/>
                  <a:gd name="connsiteX41" fmla="*/ 588241 w 1296104"/>
                  <a:gd name="connsiteY41" fmla="*/ 443959 h 1537487"/>
                  <a:gd name="connsiteX42" fmla="*/ 584291 w 1296104"/>
                  <a:gd name="connsiteY42" fmla="*/ 447517 h 1537487"/>
                  <a:gd name="connsiteX43" fmla="*/ 588852 w 1296104"/>
                  <a:gd name="connsiteY43" fmla="*/ 448763 h 1537487"/>
                  <a:gd name="connsiteX44" fmla="*/ 595385 w 1296104"/>
                  <a:gd name="connsiteY44" fmla="*/ 454421 h 1537487"/>
                  <a:gd name="connsiteX45" fmla="*/ 586526 w 1296104"/>
                  <a:gd name="connsiteY45" fmla="*/ 467736 h 1537487"/>
                  <a:gd name="connsiteX46" fmla="*/ 581211 w 1296104"/>
                  <a:gd name="connsiteY46" fmla="*/ 472175 h 1537487"/>
                  <a:gd name="connsiteX47" fmla="*/ 573238 w 1296104"/>
                  <a:gd name="connsiteY47" fmla="*/ 513007 h 1537487"/>
                  <a:gd name="connsiteX48" fmla="*/ 565265 w 1296104"/>
                  <a:gd name="connsiteY48" fmla="*/ 520996 h 1537487"/>
                  <a:gd name="connsiteX49" fmla="*/ 541345 w 1296104"/>
                  <a:gd name="connsiteY49" fmla="*/ 552951 h 1537487"/>
                  <a:gd name="connsiteX50" fmla="*/ 561721 w 1296104"/>
                  <a:gd name="connsiteY50" fmla="*/ 598222 h 1537487"/>
                  <a:gd name="connsiteX51" fmla="*/ 582983 w 1296104"/>
                  <a:gd name="connsiteY51" fmla="*/ 652369 h 1537487"/>
                  <a:gd name="connsiteX52" fmla="*/ 581256 w 1296104"/>
                  <a:gd name="connsiteY52" fmla="*/ 657279 h 1537487"/>
                  <a:gd name="connsiteX53" fmla="*/ 582305 w 1296104"/>
                  <a:gd name="connsiteY53" fmla="*/ 655768 h 1537487"/>
                  <a:gd name="connsiteX54" fmla="*/ 589394 w 1296104"/>
                  <a:gd name="connsiteY54" fmla="*/ 648657 h 1537487"/>
                  <a:gd name="connsiteX55" fmla="*/ 596483 w 1296104"/>
                  <a:gd name="connsiteY55" fmla="*/ 657546 h 1537487"/>
                  <a:gd name="connsiteX56" fmla="*/ 631042 w 1296104"/>
                  <a:gd name="connsiteY56" fmla="*/ 730433 h 1537487"/>
                  <a:gd name="connsiteX57" fmla="*/ 650536 w 1296104"/>
                  <a:gd name="connsiteY57" fmla="*/ 756210 h 1537487"/>
                  <a:gd name="connsiteX58" fmla="*/ 662942 w 1296104"/>
                  <a:gd name="connsiteY58" fmla="*/ 769542 h 1537487"/>
                  <a:gd name="connsiteX59" fmla="*/ 669310 w 1296104"/>
                  <a:gd name="connsiteY59" fmla="*/ 775930 h 1537487"/>
                  <a:gd name="connsiteX60" fmla="*/ 671948 w 1296104"/>
                  <a:gd name="connsiteY60" fmla="*/ 776990 h 1537487"/>
                  <a:gd name="connsiteX61" fmla="*/ 675399 w 1296104"/>
                  <a:gd name="connsiteY61" fmla="*/ 781324 h 1537487"/>
                  <a:gd name="connsiteX62" fmla="*/ 698830 w 1296104"/>
                  <a:gd name="connsiteY62" fmla="*/ 795653 h 1537487"/>
                  <a:gd name="connsiteX63" fmla="*/ 726743 w 1296104"/>
                  <a:gd name="connsiteY63" fmla="*/ 805097 h 1537487"/>
                  <a:gd name="connsiteX64" fmla="*/ 759530 w 1296104"/>
                  <a:gd name="connsiteY64" fmla="*/ 835318 h 1537487"/>
                  <a:gd name="connsiteX65" fmla="*/ 771049 w 1296104"/>
                  <a:gd name="connsiteY65" fmla="*/ 845096 h 1537487"/>
                  <a:gd name="connsiteX66" fmla="*/ 804722 w 1296104"/>
                  <a:gd name="connsiteY66" fmla="*/ 879762 h 1537487"/>
                  <a:gd name="connsiteX67" fmla="*/ 799529 w 1296104"/>
                  <a:gd name="connsiteY67" fmla="*/ 888336 h 1537487"/>
                  <a:gd name="connsiteX68" fmla="*/ 805813 w 1296104"/>
                  <a:gd name="connsiteY68" fmla="*/ 890968 h 1537487"/>
                  <a:gd name="connsiteX69" fmla="*/ 815389 w 1296104"/>
                  <a:gd name="connsiteY69" fmla="*/ 901887 h 1537487"/>
                  <a:gd name="connsiteX70" fmla="*/ 814505 w 1296104"/>
                  <a:gd name="connsiteY70" fmla="*/ 904545 h 1537487"/>
                  <a:gd name="connsiteX71" fmla="*/ 801239 w 1296104"/>
                  <a:gd name="connsiteY71" fmla="*/ 950603 h 1537487"/>
                  <a:gd name="connsiteX72" fmla="*/ 833962 w 1296104"/>
                  <a:gd name="connsiteY72" fmla="*/ 1012606 h 1537487"/>
                  <a:gd name="connsiteX73" fmla="*/ 851649 w 1296104"/>
                  <a:gd name="connsiteY73" fmla="*/ 1048921 h 1537487"/>
                  <a:gd name="connsiteX74" fmla="*/ 867568 w 1296104"/>
                  <a:gd name="connsiteY74" fmla="*/ 1067522 h 1537487"/>
                  <a:gd name="connsiteX75" fmla="*/ 874644 w 1296104"/>
                  <a:gd name="connsiteY75" fmla="*/ 1074608 h 1537487"/>
                  <a:gd name="connsiteX76" fmla="*/ 892331 w 1296104"/>
                  <a:gd name="connsiteY76" fmla="*/ 1092323 h 1537487"/>
                  <a:gd name="connsiteX77" fmla="*/ 938320 w 1296104"/>
                  <a:gd name="connsiteY77" fmla="*/ 1131296 h 1537487"/>
                  <a:gd name="connsiteX78" fmla="*/ 939204 w 1296104"/>
                  <a:gd name="connsiteY78" fmla="*/ 1132181 h 1537487"/>
                  <a:gd name="connsiteX79" fmla="*/ 955607 w 1296104"/>
                  <a:gd name="connsiteY79" fmla="*/ 1146879 h 1537487"/>
                  <a:gd name="connsiteX80" fmla="*/ 959055 w 1296104"/>
                  <a:gd name="connsiteY80" fmla="*/ 1153218 h 1537487"/>
                  <a:gd name="connsiteX81" fmla="*/ 968009 w 1296104"/>
                  <a:gd name="connsiteY81" fmla="*/ 1159548 h 1537487"/>
                  <a:gd name="connsiteX82" fmla="*/ 968138 w 1296104"/>
                  <a:gd name="connsiteY82" fmla="*/ 1159890 h 1537487"/>
                  <a:gd name="connsiteX83" fmla="*/ 968706 w 1296104"/>
                  <a:gd name="connsiteY83" fmla="*/ 1159663 h 1537487"/>
                  <a:gd name="connsiteX84" fmla="*/ 995312 w 1296104"/>
                  <a:gd name="connsiteY84" fmla="*/ 1176471 h 1537487"/>
                  <a:gd name="connsiteX85" fmla="*/ 1006842 w 1296104"/>
                  <a:gd name="connsiteY85" fmla="*/ 1200357 h 1537487"/>
                  <a:gd name="connsiteX86" fmla="*/ 1027240 w 1296104"/>
                  <a:gd name="connsiteY86" fmla="*/ 1233974 h 1537487"/>
                  <a:gd name="connsiteX87" fmla="*/ 1030788 w 1296104"/>
                  <a:gd name="connsiteY87" fmla="*/ 1237512 h 1537487"/>
                  <a:gd name="connsiteX88" fmla="*/ 1052073 w 1296104"/>
                  <a:gd name="connsiteY88" fmla="*/ 1259629 h 1537487"/>
                  <a:gd name="connsiteX89" fmla="*/ 1052877 w 1296104"/>
                  <a:gd name="connsiteY89" fmla="*/ 1261519 h 1537487"/>
                  <a:gd name="connsiteX90" fmla="*/ 1059183 w 1296104"/>
                  <a:gd name="connsiteY90" fmla="*/ 1261519 h 1537487"/>
                  <a:gd name="connsiteX91" fmla="*/ 1059631 w 1296104"/>
                  <a:gd name="connsiteY91" fmla="*/ 1267321 h 1537487"/>
                  <a:gd name="connsiteX92" fmla="*/ 1061389 w 1296104"/>
                  <a:gd name="connsiteY92" fmla="*/ 1270192 h 1537487"/>
                  <a:gd name="connsiteX93" fmla="*/ 1063602 w 1296104"/>
                  <a:gd name="connsiteY93" fmla="*/ 1271129 h 1537487"/>
                  <a:gd name="connsiteX94" fmla="*/ 1080453 w 1296104"/>
                  <a:gd name="connsiteY94" fmla="*/ 1287053 h 1537487"/>
                  <a:gd name="connsiteX95" fmla="*/ 1084887 w 1296104"/>
                  <a:gd name="connsiteY95" fmla="*/ 1295126 h 1537487"/>
                  <a:gd name="connsiteX96" fmla="*/ 1083616 w 1296104"/>
                  <a:gd name="connsiteY96" fmla="*/ 1298258 h 1537487"/>
                  <a:gd name="connsiteX97" fmla="*/ 1088314 w 1296104"/>
                  <a:gd name="connsiteY97" fmla="*/ 1301086 h 1537487"/>
                  <a:gd name="connsiteX98" fmla="*/ 1088623 w 1296104"/>
                  <a:gd name="connsiteY98" fmla="*/ 1301643 h 1537487"/>
                  <a:gd name="connsiteX99" fmla="*/ 1090323 w 1296104"/>
                  <a:gd name="connsiteY99" fmla="*/ 1299439 h 1537487"/>
                  <a:gd name="connsiteX100" fmla="*/ 1094757 w 1296104"/>
                  <a:gd name="connsiteY100" fmla="*/ 1301209 h 1537487"/>
                  <a:gd name="connsiteX101" fmla="*/ 1105397 w 1296104"/>
                  <a:gd name="connsiteY101" fmla="*/ 1311828 h 1537487"/>
                  <a:gd name="connsiteX102" fmla="*/ 1105397 w 1296104"/>
                  <a:gd name="connsiteY102" fmla="*/ 1315368 h 1537487"/>
                  <a:gd name="connsiteX103" fmla="*/ 1114264 w 1296104"/>
                  <a:gd name="connsiteY103" fmla="*/ 1336606 h 1537487"/>
                  <a:gd name="connsiteX104" fmla="*/ 1160372 w 1296104"/>
                  <a:gd name="connsiteY104" fmla="*/ 1357845 h 1537487"/>
                  <a:gd name="connsiteX105" fmla="*/ 1218893 w 1296104"/>
                  <a:gd name="connsiteY105" fmla="*/ 1408286 h 1537487"/>
                  <a:gd name="connsiteX106" fmla="*/ 1221553 w 1296104"/>
                  <a:gd name="connsiteY106" fmla="*/ 1426870 h 1537487"/>
                  <a:gd name="connsiteX107" fmla="*/ 1236627 w 1296104"/>
                  <a:gd name="connsiteY107" fmla="*/ 1441029 h 1537487"/>
                  <a:gd name="connsiteX108" fmla="*/ 1242834 w 1296104"/>
                  <a:gd name="connsiteY108" fmla="*/ 1440144 h 1537487"/>
                  <a:gd name="connsiteX109" fmla="*/ 1257908 w 1296104"/>
                  <a:gd name="connsiteY109" fmla="*/ 1425985 h 1537487"/>
                  <a:gd name="connsiteX110" fmla="*/ 1287169 w 1296104"/>
                  <a:gd name="connsiteY110" fmla="*/ 1431295 h 1537487"/>
                  <a:gd name="connsiteX111" fmla="*/ 1296036 w 1296104"/>
                  <a:gd name="connsiteY111" fmla="*/ 1448108 h 1537487"/>
                  <a:gd name="connsiteX112" fmla="*/ 1272982 w 1296104"/>
                  <a:gd name="connsiteY112" fmla="*/ 1459613 h 1537487"/>
                  <a:gd name="connsiteX113" fmla="*/ 1265888 w 1296104"/>
                  <a:gd name="connsiteY113" fmla="*/ 1462267 h 1537487"/>
                  <a:gd name="connsiteX114" fmla="*/ 1254361 w 1296104"/>
                  <a:gd name="connsiteY114" fmla="*/ 1464037 h 1537487"/>
                  <a:gd name="connsiteX115" fmla="*/ 1241061 w 1296104"/>
                  <a:gd name="connsiteY115" fmla="*/ 1464037 h 1537487"/>
                  <a:gd name="connsiteX116" fmla="*/ 1232194 w 1296104"/>
                  <a:gd name="connsiteY116" fmla="*/ 1482621 h 1537487"/>
                  <a:gd name="connsiteX117" fmla="*/ 1229534 w 1296104"/>
                  <a:gd name="connsiteY117" fmla="*/ 1499435 h 1537487"/>
                  <a:gd name="connsiteX118" fmla="*/ 1187859 w 1296104"/>
                  <a:gd name="connsiteY118" fmla="*/ 1537487 h 1537487"/>
                  <a:gd name="connsiteX119" fmla="*/ 1161258 w 1296104"/>
                  <a:gd name="connsiteY119" fmla="*/ 1512709 h 1537487"/>
                  <a:gd name="connsiteX120" fmla="*/ 1143525 w 1296104"/>
                  <a:gd name="connsiteY120" fmla="*/ 1516249 h 1537487"/>
                  <a:gd name="connsiteX121" fmla="*/ 1116037 w 1296104"/>
                  <a:gd name="connsiteY121" fmla="*/ 1507399 h 1537487"/>
                  <a:gd name="connsiteX122" fmla="*/ 1101850 w 1296104"/>
                  <a:gd name="connsiteY122" fmla="*/ 1510054 h 1537487"/>
                  <a:gd name="connsiteX123" fmla="*/ 1094757 w 1296104"/>
                  <a:gd name="connsiteY123" fmla="*/ 1508284 h 1537487"/>
                  <a:gd name="connsiteX124" fmla="*/ 1059289 w 1296104"/>
                  <a:gd name="connsiteY124" fmla="*/ 1490585 h 1537487"/>
                  <a:gd name="connsiteX125" fmla="*/ 1037122 w 1296104"/>
                  <a:gd name="connsiteY125" fmla="*/ 1481736 h 1537487"/>
                  <a:gd name="connsiteX126" fmla="*/ 1020275 w 1296104"/>
                  <a:gd name="connsiteY126" fmla="*/ 1469347 h 1537487"/>
                  <a:gd name="connsiteX127" fmla="*/ 993674 w 1296104"/>
                  <a:gd name="connsiteY127" fmla="*/ 1434834 h 1537487"/>
                  <a:gd name="connsiteX128" fmla="*/ 984807 w 1296104"/>
                  <a:gd name="connsiteY128" fmla="*/ 1425985 h 1537487"/>
                  <a:gd name="connsiteX129" fmla="*/ 985986 w 1296104"/>
                  <a:gd name="connsiteY129" fmla="*/ 1423502 h 1537487"/>
                  <a:gd name="connsiteX130" fmla="*/ 985626 w 1296104"/>
                  <a:gd name="connsiteY130" fmla="*/ 1423772 h 1537487"/>
                  <a:gd name="connsiteX131" fmla="*/ 983187 w 1296104"/>
                  <a:gd name="connsiteY131" fmla="*/ 1422555 h 1537487"/>
                  <a:gd name="connsiteX132" fmla="*/ 981011 w 1296104"/>
                  <a:gd name="connsiteY132" fmla="*/ 1428377 h 1537487"/>
                  <a:gd name="connsiteX133" fmla="*/ 970479 w 1296104"/>
                  <a:gd name="connsiteY133" fmla="*/ 1436560 h 1537487"/>
                  <a:gd name="connsiteX134" fmla="*/ 956289 w 1296104"/>
                  <a:gd name="connsiteY134" fmla="*/ 1421521 h 1537487"/>
                  <a:gd name="connsiteX135" fmla="*/ 933230 w 1296104"/>
                  <a:gd name="connsiteY135" fmla="*/ 1374634 h 1537487"/>
                  <a:gd name="connsiteX136" fmla="*/ 923474 w 1296104"/>
                  <a:gd name="connsiteY136" fmla="*/ 1359595 h 1537487"/>
                  <a:gd name="connsiteX137" fmla="*/ 911945 w 1296104"/>
                  <a:gd name="connsiteY137" fmla="*/ 1371095 h 1537487"/>
                  <a:gd name="connsiteX138" fmla="*/ 902189 w 1296104"/>
                  <a:gd name="connsiteY138" fmla="*/ 1388788 h 1537487"/>
                  <a:gd name="connsiteX139" fmla="*/ 874696 w 1296104"/>
                  <a:gd name="connsiteY139" fmla="*/ 1389673 h 1537487"/>
                  <a:gd name="connsiteX140" fmla="*/ 864053 w 1296104"/>
                  <a:gd name="connsiteY140" fmla="*/ 1350748 h 1537487"/>
                  <a:gd name="connsiteX141" fmla="*/ 846315 w 1296104"/>
                  <a:gd name="connsiteY141" fmla="*/ 1333055 h 1537487"/>
                  <a:gd name="connsiteX142" fmla="*/ 828578 w 1296104"/>
                  <a:gd name="connsiteY142" fmla="*/ 1264937 h 1537487"/>
                  <a:gd name="connsiteX143" fmla="*/ 830352 w 1296104"/>
                  <a:gd name="connsiteY143" fmla="*/ 1226012 h 1537487"/>
                  <a:gd name="connsiteX144" fmla="*/ 833899 w 1296104"/>
                  <a:gd name="connsiteY144" fmla="*/ 1215396 h 1537487"/>
                  <a:gd name="connsiteX145" fmla="*/ 845190 w 1296104"/>
                  <a:gd name="connsiteY145" fmla="*/ 1219418 h 1537487"/>
                  <a:gd name="connsiteX146" fmla="*/ 843356 w 1296104"/>
                  <a:gd name="connsiteY146" fmla="*/ 1217278 h 1537487"/>
                  <a:gd name="connsiteX147" fmla="*/ 843445 w 1296104"/>
                  <a:gd name="connsiteY147" fmla="*/ 1215547 h 1537487"/>
                  <a:gd name="connsiteX148" fmla="*/ 834404 w 1296104"/>
                  <a:gd name="connsiteY148" fmla="*/ 1210349 h 1537487"/>
                  <a:gd name="connsiteX149" fmla="*/ 819811 w 1296104"/>
                  <a:gd name="connsiteY149" fmla="*/ 1212784 h 1537487"/>
                  <a:gd name="connsiteX150" fmla="*/ 790626 w 1296104"/>
                  <a:gd name="connsiteY150" fmla="*/ 1196841 h 1537487"/>
                  <a:gd name="connsiteX151" fmla="*/ 772938 w 1296104"/>
                  <a:gd name="connsiteY151" fmla="*/ 1154325 h 1537487"/>
                  <a:gd name="connsiteX152" fmla="*/ 770285 w 1296104"/>
                  <a:gd name="connsiteY152" fmla="*/ 1156096 h 1537487"/>
                  <a:gd name="connsiteX153" fmla="*/ 764979 w 1296104"/>
                  <a:gd name="connsiteY153" fmla="*/ 1152554 h 1537487"/>
                  <a:gd name="connsiteX154" fmla="*/ 761441 w 1296104"/>
                  <a:gd name="connsiteY154" fmla="*/ 1149011 h 1537487"/>
                  <a:gd name="connsiteX155" fmla="*/ 757904 w 1296104"/>
                  <a:gd name="connsiteY155" fmla="*/ 1138382 h 1537487"/>
                  <a:gd name="connsiteX156" fmla="*/ 761441 w 1296104"/>
                  <a:gd name="connsiteY156" fmla="*/ 1131296 h 1537487"/>
                  <a:gd name="connsiteX157" fmla="*/ 738447 w 1296104"/>
                  <a:gd name="connsiteY157" fmla="*/ 1125095 h 1537487"/>
                  <a:gd name="connsiteX158" fmla="*/ 728719 w 1296104"/>
                  <a:gd name="connsiteY158" fmla="*/ 1123324 h 1537487"/>
                  <a:gd name="connsiteX159" fmla="*/ 662389 w 1296104"/>
                  <a:gd name="connsiteY159" fmla="*/ 1067522 h 1537487"/>
                  <a:gd name="connsiteX160" fmla="*/ 637626 w 1296104"/>
                  <a:gd name="connsiteY160" fmla="*/ 1035635 h 1537487"/>
                  <a:gd name="connsiteX161" fmla="*/ 634089 w 1296104"/>
                  <a:gd name="connsiteY161" fmla="*/ 1032092 h 1537487"/>
                  <a:gd name="connsiteX162" fmla="*/ 623476 w 1296104"/>
                  <a:gd name="connsiteY162" fmla="*/ 1021463 h 1537487"/>
                  <a:gd name="connsiteX163" fmla="*/ 589869 w 1296104"/>
                  <a:gd name="connsiteY163" fmla="*/ 990462 h 1537487"/>
                  <a:gd name="connsiteX164" fmla="*/ 582794 w 1296104"/>
                  <a:gd name="connsiteY164" fmla="*/ 983376 h 1537487"/>
                  <a:gd name="connsiteX165" fmla="*/ 543881 w 1296104"/>
                  <a:gd name="connsiteY165" fmla="*/ 921374 h 1537487"/>
                  <a:gd name="connsiteX166" fmla="*/ 558915 w 1296104"/>
                  <a:gd name="connsiteY166" fmla="*/ 883287 h 1537487"/>
                  <a:gd name="connsiteX167" fmla="*/ 559800 w 1296104"/>
                  <a:gd name="connsiteY167" fmla="*/ 882401 h 1537487"/>
                  <a:gd name="connsiteX168" fmla="*/ 562440 w 1296104"/>
                  <a:gd name="connsiteY168" fmla="*/ 881093 h 1537487"/>
                  <a:gd name="connsiteX169" fmla="*/ 562829 w 1296104"/>
                  <a:gd name="connsiteY169" fmla="*/ 880345 h 1537487"/>
                  <a:gd name="connsiteX170" fmla="*/ 559265 w 1296104"/>
                  <a:gd name="connsiteY170" fmla="*/ 882428 h 1537487"/>
                  <a:gd name="connsiteX171" fmla="*/ 530909 w 1296104"/>
                  <a:gd name="connsiteY171" fmla="*/ 869984 h 1537487"/>
                  <a:gd name="connsiteX172" fmla="*/ 514959 w 1296104"/>
                  <a:gd name="connsiteY172" fmla="*/ 847762 h 1537487"/>
                  <a:gd name="connsiteX173" fmla="*/ 503439 w 1296104"/>
                  <a:gd name="connsiteY173" fmla="*/ 826430 h 1537487"/>
                  <a:gd name="connsiteX174" fmla="*/ 490148 w 1296104"/>
                  <a:gd name="connsiteY174" fmla="*/ 813986 h 1537487"/>
                  <a:gd name="connsiteX175" fmla="*/ 476856 w 1296104"/>
                  <a:gd name="connsiteY175" fmla="*/ 820208 h 1537487"/>
                  <a:gd name="connsiteX176" fmla="*/ 451158 w 1296104"/>
                  <a:gd name="connsiteY176" fmla="*/ 816652 h 1537487"/>
                  <a:gd name="connsiteX177" fmla="*/ 429005 w 1296104"/>
                  <a:gd name="connsiteY177" fmla="*/ 795320 h 1537487"/>
                  <a:gd name="connsiteX178" fmla="*/ 421916 w 1296104"/>
                  <a:gd name="connsiteY178" fmla="*/ 790875 h 1537487"/>
                  <a:gd name="connsiteX179" fmla="*/ 414827 w 1296104"/>
                  <a:gd name="connsiteY179" fmla="*/ 783764 h 1537487"/>
                  <a:gd name="connsiteX180" fmla="*/ 400649 w 1296104"/>
                  <a:gd name="connsiteY180" fmla="*/ 751765 h 1537487"/>
                  <a:gd name="connsiteX181" fmla="*/ 390015 w 1296104"/>
                  <a:gd name="connsiteY181" fmla="*/ 744654 h 1537487"/>
                  <a:gd name="connsiteX182" fmla="*/ 390015 w 1296104"/>
                  <a:gd name="connsiteY182" fmla="*/ 684212 h 1537487"/>
                  <a:gd name="connsiteX183" fmla="*/ 416242 w 1296104"/>
                  <a:gd name="connsiteY183" fmla="*/ 680249 h 1537487"/>
                  <a:gd name="connsiteX184" fmla="*/ 412667 w 1296104"/>
                  <a:gd name="connsiteY184" fmla="*/ 679331 h 1537487"/>
                  <a:gd name="connsiteX185" fmla="*/ 404915 w 1296104"/>
                  <a:gd name="connsiteY185" fmla="*/ 671009 h 1537487"/>
                  <a:gd name="connsiteX186" fmla="*/ 368592 w 1296104"/>
                  <a:gd name="connsiteY186" fmla="*/ 647043 h 1537487"/>
                  <a:gd name="connsiteX187" fmla="*/ 321639 w 1296104"/>
                  <a:gd name="connsiteY187" fmla="*/ 627514 h 1537487"/>
                  <a:gd name="connsiteX188" fmla="*/ 280001 w 1296104"/>
                  <a:gd name="connsiteY188" fmla="*/ 618638 h 1537487"/>
                  <a:gd name="connsiteX189" fmla="*/ 255196 w 1296104"/>
                  <a:gd name="connsiteY189" fmla="*/ 607098 h 1537487"/>
                  <a:gd name="connsiteX190" fmla="*/ 209128 w 1296104"/>
                  <a:gd name="connsiteY190" fmla="*/ 578693 h 1537487"/>
                  <a:gd name="connsiteX191" fmla="*/ 194954 w 1296104"/>
                  <a:gd name="connsiteY191" fmla="*/ 557390 h 1537487"/>
                  <a:gd name="connsiteX192" fmla="*/ 186095 w 1296104"/>
                  <a:gd name="connsiteY192" fmla="*/ 552064 h 1537487"/>
                  <a:gd name="connsiteX193" fmla="*/ 155974 w 1296104"/>
                  <a:gd name="connsiteY193" fmla="*/ 536973 h 1537487"/>
                  <a:gd name="connsiteX194" fmla="*/ 112564 w 1296104"/>
                  <a:gd name="connsiteY194" fmla="*/ 513894 h 1537487"/>
                  <a:gd name="connsiteX195" fmla="*/ 92188 w 1296104"/>
                  <a:gd name="connsiteY195" fmla="*/ 489928 h 1537487"/>
                  <a:gd name="connsiteX196" fmla="*/ 85101 w 1296104"/>
                  <a:gd name="connsiteY196" fmla="*/ 484602 h 1537487"/>
                  <a:gd name="connsiteX197" fmla="*/ 23973 w 1296104"/>
                  <a:gd name="connsiteY197" fmla="*/ 466849 h 1537487"/>
                  <a:gd name="connsiteX198" fmla="*/ 21315 w 1296104"/>
                  <a:gd name="connsiteY198" fmla="*/ 465073 h 1537487"/>
                  <a:gd name="connsiteX199" fmla="*/ 8913 w 1296104"/>
                  <a:gd name="connsiteY199" fmla="*/ 454421 h 1537487"/>
                  <a:gd name="connsiteX200" fmla="*/ 7141 w 1296104"/>
                  <a:gd name="connsiteY200" fmla="*/ 440219 h 1537487"/>
                  <a:gd name="connsiteX201" fmla="*/ 13342 w 1296104"/>
                  <a:gd name="connsiteY201" fmla="*/ 439331 h 1537487"/>
                  <a:gd name="connsiteX202" fmla="*/ 53208 w 1296104"/>
                  <a:gd name="connsiteY202" fmla="*/ 411814 h 1537487"/>
                  <a:gd name="connsiteX203" fmla="*/ 65611 w 1296104"/>
                  <a:gd name="connsiteY203" fmla="*/ 393173 h 1537487"/>
                  <a:gd name="connsiteX204" fmla="*/ 57638 w 1296104"/>
                  <a:gd name="connsiteY204" fmla="*/ 358555 h 1537487"/>
                  <a:gd name="connsiteX205" fmla="*/ 47893 w 1296104"/>
                  <a:gd name="connsiteY205" fmla="*/ 347015 h 1537487"/>
                  <a:gd name="connsiteX206" fmla="*/ 47893 w 1296104"/>
                  <a:gd name="connsiteY206" fmla="*/ 327487 h 1537487"/>
                  <a:gd name="connsiteX207" fmla="*/ 64725 w 1296104"/>
                  <a:gd name="connsiteY207" fmla="*/ 331037 h 1537487"/>
                  <a:gd name="connsiteX208" fmla="*/ 81557 w 1296104"/>
                  <a:gd name="connsiteY208" fmla="*/ 330150 h 1537487"/>
                  <a:gd name="connsiteX209" fmla="*/ 85101 w 1296104"/>
                  <a:gd name="connsiteY209" fmla="*/ 326599 h 1537487"/>
                  <a:gd name="connsiteX210" fmla="*/ 132940 w 1296104"/>
                  <a:gd name="connsiteY210" fmla="*/ 327487 h 1537487"/>
                  <a:gd name="connsiteX211" fmla="*/ 145343 w 1296104"/>
                  <a:gd name="connsiteY211" fmla="*/ 325711 h 1537487"/>
                  <a:gd name="connsiteX212" fmla="*/ 170148 w 1296104"/>
                  <a:gd name="connsiteY212" fmla="*/ 329262 h 1537487"/>
                  <a:gd name="connsiteX213" fmla="*/ 232162 w 1296104"/>
                  <a:gd name="connsiteY213" fmla="*/ 344352 h 1537487"/>
                  <a:gd name="connsiteX214" fmla="*/ 238364 w 1296104"/>
                  <a:gd name="connsiteY214" fmla="*/ 333700 h 1537487"/>
                  <a:gd name="connsiteX215" fmla="*/ 267599 w 1296104"/>
                  <a:gd name="connsiteY215" fmla="*/ 301745 h 1537487"/>
                  <a:gd name="connsiteX216" fmla="*/ 290632 w 1296104"/>
                  <a:gd name="connsiteY216" fmla="*/ 287542 h 1537487"/>
                  <a:gd name="connsiteX217" fmla="*/ 283545 w 1296104"/>
                  <a:gd name="connsiteY217" fmla="*/ 260913 h 1537487"/>
                  <a:gd name="connsiteX218" fmla="*/ 290632 w 1296104"/>
                  <a:gd name="connsiteY218" fmla="*/ 248485 h 1537487"/>
                  <a:gd name="connsiteX219" fmla="*/ 290632 w 1296104"/>
                  <a:gd name="connsiteY219" fmla="*/ 241384 h 1537487"/>
                  <a:gd name="connsiteX220" fmla="*/ 334042 w 1296104"/>
                  <a:gd name="connsiteY220" fmla="*/ 221856 h 1537487"/>
                  <a:gd name="connsiteX221" fmla="*/ 342901 w 1296104"/>
                  <a:gd name="connsiteY221" fmla="*/ 223631 h 1537487"/>
                  <a:gd name="connsiteX222" fmla="*/ 344310 w 1296104"/>
                  <a:gd name="connsiteY222" fmla="*/ 224386 h 1537487"/>
                  <a:gd name="connsiteX223" fmla="*/ 346830 w 1296104"/>
                  <a:gd name="connsiteY223" fmla="*/ 222657 h 1537487"/>
                  <a:gd name="connsiteX224" fmla="*/ 343270 w 1296104"/>
                  <a:gd name="connsiteY224" fmla="*/ 219948 h 1537487"/>
                  <a:gd name="connsiteX225" fmla="*/ 336854 w 1296104"/>
                  <a:gd name="connsiteY225" fmla="*/ 202681 h 1537487"/>
                  <a:gd name="connsiteX226" fmla="*/ 340394 w 1296104"/>
                  <a:gd name="connsiteY226" fmla="*/ 195598 h 1537487"/>
                  <a:gd name="connsiteX227" fmla="*/ 336854 w 1296104"/>
                  <a:gd name="connsiteY227" fmla="*/ 188514 h 1537487"/>
                  <a:gd name="connsiteX228" fmla="*/ 322695 w 1296104"/>
                  <a:gd name="connsiteY228" fmla="*/ 160179 h 1537487"/>
                  <a:gd name="connsiteX229" fmla="*/ 272254 w 1296104"/>
                  <a:gd name="connsiteY229" fmla="*/ 150439 h 1537487"/>
                  <a:gd name="connsiteX230" fmla="*/ 258980 w 1296104"/>
                  <a:gd name="connsiteY230" fmla="*/ 150439 h 1537487"/>
                  <a:gd name="connsiteX231" fmla="*/ 245706 w 1296104"/>
                  <a:gd name="connsiteY231" fmla="*/ 134501 h 1537487"/>
                  <a:gd name="connsiteX232" fmla="*/ 251900 w 1296104"/>
                  <a:gd name="connsiteY232" fmla="*/ 124761 h 1537487"/>
                  <a:gd name="connsiteX233" fmla="*/ 266059 w 1296104"/>
                  <a:gd name="connsiteY233" fmla="*/ 118563 h 1537487"/>
                  <a:gd name="connsiteX234" fmla="*/ 252785 w 1296104"/>
                  <a:gd name="connsiteY234" fmla="*/ 98197 h 1537487"/>
                  <a:gd name="connsiteX235" fmla="*/ 228007 w 1296104"/>
                  <a:gd name="connsiteY235" fmla="*/ 82259 h 1537487"/>
                  <a:gd name="connsiteX236" fmla="*/ 209423 w 1296104"/>
                  <a:gd name="connsiteY236" fmla="*/ 78717 h 1537487"/>
                  <a:gd name="connsiteX237" fmla="*/ 181105 w 1296104"/>
                  <a:gd name="connsiteY237" fmla="*/ 79603 h 1537487"/>
                  <a:gd name="connsiteX238" fmla="*/ 163407 w 1296104"/>
                  <a:gd name="connsiteY238" fmla="*/ 53925 h 1537487"/>
                  <a:gd name="connsiteX239" fmla="*/ 168716 w 1296104"/>
                  <a:gd name="connsiteY239" fmla="*/ 56581 h 1537487"/>
                  <a:gd name="connsiteX240" fmla="*/ 223582 w 1296104"/>
                  <a:gd name="connsiteY240" fmla="*/ 18506 h 1537487"/>
                  <a:gd name="connsiteX241" fmla="*/ 254555 w 1296104"/>
                  <a:gd name="connsiteY241" fmla="*/ 27361 h 1537487"/>
                  <a:gd name="connsiteX242" fmla="*/ 283758 w 1296104"/>
                  <a:gd name="connsiteY242" fmla="*/ 19392 h 1537487"/>
                  <a:gd name="connsiteX243" fmla="*/ 318271 w 1296104"/>
                  <a:gd name="connsiteY243" fmla="*/ 797 h 1537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</a:cxnLst>
                <a:rect l="l" t="t" r="r" b="b"/>
                <a:pathLst>
                  <a:path w="1296104" h="1537487">
                    <a:moveTo>
                      <a:pt x="1232570" y="1421053"/>
                    </a:moveTo>
                    <a:cubicBezTo>
                      <a:pt x="1239897" y="1422891"/>
                      <a:pt x="1252720" y="1421053"/>
                      <a:pt x="1252720" y="1433000"/>
                    </a:cubicBezTo>
                    <a:cubicBezTo>
                      <a:pt x="1252720" y="1438514"/>
                      <a:pt x="1242645" y="1429324"/>
                      <a:pt x="1238981" y="1435757"/>
                    </a:cubicBezTo>
                    <a:cubicBezTo>
                      <a:pt x="1237149" y="1427486"/>
                      <a:pt x="1225242" y="1443109"/>
                      <a:pt x="1226158" y="1430243"/>
                    </a:cubicBezTo>
                    <a:cubicBezTo>
                      <a:pt x="1226158" y="1428405"/>
                      <a:pt x="1226158" y="1419215"/>
                      <a:pt x="1232570" y="1421053"/>
                    </a:cubicBezTo>
                    <a:close/>
                    <a:moveTo>
                      <a:pt x="1224047" y="1397711"/>
                    </a:moveTo>
                    <a:cubicBezTo>
                      <a:pt x="1226735" y="1400318"/>
                      <a:pt x="1229423" y="1402925"/>
                      <a:pt x="1234799" y="1407269"/>
                    </a:cubicBezTo>
                    <a:cubicBezTo>
                      <a:pt x="1224943" y="1407269"/>
                      <a:pt x="1224047" y="1402925"/>
                      <a:pt x="1224047" y="1397711"/>
                    </a:cubicBezTo>
                    <a:close/>
                    <a:moveTo>
                      <a:pt x="1105775" y="1311695"/>
                    </a:moveTo>
                    <a:cubicBezTo>
                      <a:pt x="1106596" y="1311695"/>
                      <a:pt x="1106596" y="1311695"/>
                      <a:pt x="1107418" y="1311695"/>
                    </a:cubicBezTo>
                    <a:cubicBezTo>
                      <a:pt x="1111524" y="1312548"/>
                      <a:pt x="1116453" y="1314255"/>
                      <a:pt x="1118917" y="1318521"/>
                    </a:cubicBezTo>
                    <a:cubicBezTo>
                      <a:pt x="1118917" y="1319374"/>
                      <a:pt x="1118095" y="1321081"/>
                      <a:pt x="1118095" y="1321081"/>
                    </a:cubicBezTo>
                    <a:cubicBezTo>
                      <a:pt x="1111524" y="1323641"/>
                      <a:pt x="1110703" y="1315108"/>
                      <a:pt x="1105775" y="1315108"/>
                    </a:cubicBezTo>
                    <a:cubicBezTo>
                      <a:pt x="1105775" y="1314255"/>
                      <a:pt x="1105775" y="1312548"/>
                      <a:pt x="1105775" y="1311695"/>
                    </a:cubicBezTo>
                    <a:close/>
                    <a:moveTo>
                      <a:pt x="318271" y="797"/>
                    </a:moveTo>
                    <a:cubicBezTo>
                      <a:pt x="334199" y="-3630"/>
                      <a:pt x="335084" y="11423"/>
                      <a:pt x="340394" y="20277"/>
                    </a:cubicBezTo>
                    <a:cubicBezTo>
                      <a:pt x="347473" y="33559"/>
                      <a:pt x="356323" y="37101"/>
                      <a:pt x="369597" y="30017"/>
                    </a:cubicBezTo>
                    <a:cubicBezTo>
                      <a:pt x="380216" y="24705"/>
                      <a:pt x="387296" y="37101"/>
                      <a:pt x="397030" y="36215"/>
                    </a:cubicBezTo>
                    <a:cubicBezTo>
                      <a:pt x="394375" y="46841"/>
                      <a:pt x="402340" y="49497"/>
                      <a:pt x="409419" y="50383"/>
                    </a:cubicBezTo>
                    <a:cubicBezTo>
                      <a:pt x="420038" y="50383"/>
                      <a:pt x="426233" y="56581"/>
                      <a:pt x="428003" y="63665"/>
                    </a:cubicBezTo>
                    <a:cubicBezTo>
                      <a:pt x="435082" y="86687"/>
                      <a:pt x="453666" y="90228"/>
                      <a:pt x="473134" y="92885"/>
                    </a:cubicBezTo>
                    <a:cubicBezTo>
                      <a:pt x="486408" y="93770"/>
                      <a:pt x="499682" y="104396"/>
                      <a:pt x="513841" y="96427"/>
                    </a:cubicBezTo>
                    <a:cubicBezTo>
                      <a:pt x="514726" y="96427"/>
                      <a:pt x="516496" y="99083"/>
                      <a:pt x="517381" y="99968"/>
                    </a:cubicBezTo>
                    <a:cubicBezTo>
                      <a:pt x="529770" y="124761"/>
                      <a:pt x="558088" y="130074"/>
                      <a:pt x="574017" y="149554"/>
                    </a:cubicBezTo>
                    <a:cubicBezTo>
                      <a:pt x="574902" y="150439"/>
                      <a:pt x="575787" y="150439"/>
                      <a:pt x="576672" y="150439"/>
                    </a:cubicBezTo>
                    <a:cubicBezTo>
                      <a:pt x="593486" y="158409"/>
                      <a:pt x="610299" y="164607"/>
                      <a:pt x="625343" y="176118"/>
                    </a:cubicBezTo>
                    <a:cubicBezTo>
                      <a:pt x="626228" y="176118"/>
                      <a:pt x="626228" y="177003"/>
                      <a:pt x="627113" y="177889"/>
                    </a:cubicBezTo>
                    <a:cubicBezTo>
                      <a:pt x="627998" y="186743"/>
                      <a:pt x="648352" y="200025"/>
                      <a:pt x="658086" y="199140"/>
                    </a:cubicBezTo>
                    <a:cubicBezTo>
                      <a:pt x="665166" y="199140"/>
                      <a:pt x="672245" y="199140"/>
                      <a:pt x="682864" y="199140"/>
                    </a:cubicBezTo>
                    <a:cubicBezTo>
                      <a:pt x="670475" y="214192"/>
                      <a:pt x="670475" y="233673"/>
                      <a:pt x="649237" y="239871"/>
                    </a:cubicBezTo>
                    <a:cubicBezTo>
                      <a:pt x="640387" y="242527"/>
                      <a:pt x="639502" y="254038"/>
                      <a:pt x="637732" y="262893"/>
                    </a:cubicBezTo>
                    <a:cubicBezTo>
                      <a:pt x="634193" y="279716"/>
                      <a:pt x="624458" y="294769"/>
                      <a:pt x="623574" y="312478"/>
                    </a:cubicBezTo>
                    <a:cubicBezTo>
                      <a:pt x="608530" y="312478"/>
                      <a:pt x="611184" y="326645"/>
                      <a:pt x="606760" y="334615"/>
                    </a:cubicBezTo>
                    <a:cubicBezTo>
                      <a:pt x="597025" y="354095"/>
                      <a:pt x="588176" y="374460"/>
                      <a:pt x="595256" y="397482"/>
                    </a:cubicBezTo>
                    <a:cubicBezTo>
                      <a:pt x="596141" y="401024"/>
                      <a:pt x="597025" y="404566"/>
                      <a:pt x="592601" y="408108"/>
                    </a:cubicBezTo>
                    <a:lnTo>
                      <a:pt x="587619" y="421935"/>
                    </a:lnTo>
                    <a:lnTo>
                      <a:pt x="589322" y="422976"/>
                    </a:lnTo>
                    <a:cubicBezTo>
                      <a:pt x="591583" y="424790"/>
                      <a:pt x="593246" y="427122"/>
                      <a:pt x="593412" y="430425"/>
                    </a:cubicBezTo>
                    <a:lnTo>
                      <a:pt x="592766" y="432180"/>
                    </a:lnTo>
                    <a:lnTo>
                      <a:pt x="598795" y="439984"/>
                    </a:lnTo>
                    <a:cubicBezTo>
                      <a:pt x="598795" y="442640"/>
                      <a:pt x="597910" y="447953"/>
                      <a:pt x="596141" y="446182"/>
                    </a:cubicBezTo>
                    <a:lnTo>
                      <a:pt x="588241" y="443959"/>
                    </a:lnTo>
                    <a:lnTo>
                      <a:pt x="584291" y="447517"/>
                    </a:lnTo>
                    <a:lnTo>
                      <a:pt x="588852" y="448763"/>
                    </a:lnTo>
                    <a:cubicBezTo>
                      <a:pt x="591621" y="449761"/>
                      <a:pt x="594057" y="451315"/>
                      <a:pt x="595385" y="454421"/>
                    </a:cubicBezTo>
                    <a:cubicBezTo>
                      <a:pt x="598043" y="461523"/>
                      <a:pt x="590070" y="464186"/>
                      <a:pt x="586526" y="467736"/>
                    </a:cubicBezTo>
                    <a:cubicBezTo>
                      <a:pt x="584755" y="469512"/>
                      <a:pt x="582983" y="470399"/>
                      <a:pt x="581211" y="472175"/>
                    </a:cubicBezTo>
                    <a:cubicBezTo>
                      <a:pt x="575010" y="484602"/>
                      <a:pt x="565265" y="497029"/>
                      <a:pt x="573238" y="513007"/>
                    </a:cubicBezTo>
                    <a:cubicBezTo>
                      <a:pt x="576781" y="520108"/>
                      <a:pt x="569694" y="520108"/>
                      <a:pt x="565265" y="520996"/>
                    </a:cubicBezTo>
                    <a:cubicBezTo>
                      <a:pt x="544889" y="525434"/>
                      <a:pt x="539573" y="532535"/>
                      <a:pt x="541345" y="552951"/>
                    </a:cubicBezTo>
                    <a:cubicBezTo>
                      <a:pt x="542231" y="569817"/>
                      <a:pt x="544889" y="584907"/>
                      <a:pt x="561721" y="598222"/>
                    </a:cubicBezTo>
                    <a:cubicBezTo>
                      <a:pt x="577667" y="609761"/>
                      <a:pt x="580325" y="632840"/>
                      <a:pt x="582983" y="652369"/>
                    </a:cubicBezTo>
                    <a:lnTo>
                      <a:pt x="581256" y="657279"/>
                    </a:lnTo>
                    <a:lnTo>
                      <a:pt x="582305" y="655768"/>
                    </a:lnTo>
                    <a:cubicBezTo>
                      <a:pt x="584963" y="653101"/>
                      <a:pt x="585849" y="648657"/>
                      <a:pt x="589394" y="648657"/>
                    </a:cubicBezTo>
                    <a:cubicBezTo>
                      <a:pt x="594710" y="648657"/>
                      <a:pt x="594710" y="653990"/>
                      <a:pt x="596483" y="657546"/>
                    </a:cubicBezTo>
                    <a:cubicBezTo>
                      <a:pt x="605344" y="683323"/>
                      <a:pt x="611547" y="709989"/>
                      <a:pt x="631042" y="730433"/>
                    </a:cubicBezTo>
                    <a:cubicBezTo>
                      <a:pt x="644333" y="733988"/>
                      <a:pt x="646106" y="746432"/>
                      <a:pt x="650536" y="756210"/>
                    </a:cubicBezTo>
                    <a:cubicBezTo>
                      <a:pt x="653195" y="762432"/>
                      <a:pt x="659398" y="764209"/>
                      <a:pt x="662942" y="769542"/>
                    </a:cubicBezTo>
                    <a:lnTo>
                      <a:pt x="669310" y="775930"/>
                    </a:lnTo>
                    <a:lnTo>
                      <a:pt x="671948" y="776990"/>
                    </a:lnTo>
                    <a:lnTo>
                      <a:pt x="675399" y="781324"/>
                    </a:lnTo>
                    <a:lnTo>
                      <a:pt x="698830" y="795653"/>
                    </a:lnTo>
                    <a:cubicBezTo>
                      <a:pt x="707913" y="799320"/>
                      <a:pt x="717439" y="801986"/>
                      <a:pt x="726743" y="805097"/>
                    </a:cubicBezTo>
                    <a:cubicBezTo>
                      <a:pt x="741807" y="810430"/>
                      <a:pt x="749782" y="824652"/>
                      <a:pt x="759530" y="835318"/>
                    </a:cubicBezTo>
                    <a:cubicBezTo>
                      <a:pt x="763074" y="838874"/>
                      <a:pt x="767505" y="845096"/>
                      <a:pt x="771049" y="845096"/>
                    </a:cubicBezTo>
                    <a:cubicBezTo>
                      <a:pt x="793203" y="845985"/>
                      <a:pt x="797633" y="864651"/>
                      <a:pt x="804722" y="879762"/>
                    </a:cubicBezTo>
                    <a:lnTo>
                      <a:pt x="799529" y="888336"/>
                    </a:lnTo>
                    <a:lnTo>
                      <a:pt x="805813" y="890968"/>
                    </a:lnTo>
                    <a:cubicBezTo>
                      <a:pt x="810359" y="893971"/>
                      <a:pt x="813842" y="897680"/>
                      <a:pt x="815389" y="901887"/>
                    </a:cubicBezTo>
                    <a:cubicBezTo>
                      <a:pt x="816274" y="902773"/>
                      <a:pt x="815389" y="903659"/>
                      <a:pt x="814505" y="904545"/>
                    </a:cubicBezTo>
                    <a:cubicBezTo>
                      <a:pt x="796817" y="918716"/>
                      <a:pt x="792395" y="928460"/>
                      <a:pt x="801239" y="950603"/>
                    </a:cubicBezTo>
                    <a:cubicBezTo>
                      <a:pt x="809199" y="972747"/>
                      <a:pt x="813621" y="996662"/>
                      <a:pt x="833962" y="1012606"/>
                    </a:cubicBezTo>
                    <a:cubicBezTo>
                      <a:pt x="844574" y="1020577"/>
                      <a:pt x="846343" y="1036521"/>
                      <a:pt x="851649" y="1048921"/>
                    </a:cubicBezTo>
                    <a:cubicBezTo>
                      <a:pt x="855187" y="1056893"/>
                      <a:pt x="859609" y="1063093"/>
                      <a:pt x="867568" y="1067522"/>
                    </a:cubicBezTo>
                    <a:cubicBezTo>
                      <a:pt x="870222" y="1070179"/>
                      <a:pt x="871990" y="1071951"/>
                      <a:pt x="874644" y="1074608"/>
                    </a:cubicBezTo>
                    <a:cubicBezTo>
                      <a:pt x="882603" y="1079037"/>
                      <a:pt x="888794" y="1084351"/>
                      <a:pt x="892331" y="1092323"/>
                    </a:cubicBezTo>
                    <a:cubicBezTo>
                      <a:pt x="900291" y="1113581"/>
                      <a:pt x="920632" y="1120667"/>
                      <a:pt x="938320" y="1131296"/>
                    </a:cubicBezTo>
                    <a:cubicBezTo>
                      <a:pt x="940089" y="1132181"/>
                      <a:pt x="937435" y="1130410"/>
                      <a:pt x="939204" y="1132181"/>
                    </a:cubicBezTo>
                    <a:cubicBezTo>
                      <a:pt x="946501" y="1138381"/>
                      <a:pt x="951973" y="1143032"/>
                      <a:pt x="955607" y="1146879"/>
                    </a:cubicBezTo>
                    <a:lnTo>
                      <a:pt x="959055" y="1153218"/>
                    </a:lnTo>
                    <a:lnTo>
                      <a:pt x="968009" y="1159548"/>
                    </a:lnTo>
                    <a:lnTo>
                      <a:pt x="968138" y="1159890"/>
                    </a:lnTo>
                    <a:lnTo>
                      <a:pt x="968706" y="1159663"/>
                    </a:lnTo>
                    <a:cubicBezTo>
                      <a:pt x="978461" y="1163201"/>
                      <a:pt x="984669" y="1172048"/>
                      <a:pt x="995312" y="1176471"/>
                    </a:cubicBezTo>
                    <a:cubicBezTo>
                      <a:pt x="1006842" y="1180010"/>
                      <a:pt x="1007728" y="1188856"/>
                      <a:pt x="1006842" y="1200357"/>
                    </a:cubicBezTo>
                    <a:cubicBezTo>
                      <a:pt x="1005955" y="1214511"/>
                      <a:pt x="1012163" y="1226897"/>
                      <a:pt x="1027240" y="1233974"/>
                    </a:cubicBezTo>
                    <a:cubicBezTo>
                      <a:pt x="1028127" y="1234858"/>
                      <a:pt x="1029901" y="1236628"/>
                      <a:pt x="1030788" y="1237512"/>
                    </a:cubicBezTo>
                    <a:cubicBezTo>
                      <a:pt x="1034335" y="1248128"/>
                      <a:pt x="1048525" y="1249013"/>
                      <a:pt x="1052073" y="1259629"/>
                    </a:cubicBezTo>
                    <a:lnTo>
                      <a:pt x="1052877" y="1261519"/>
                    </a:lnTo>
                    <a:lnTo>
                      <a:pt x="1059183" y="1261519"/>
                    </a:lnTo>
                    <a:cubicBezTo>
                      <a:pt x="1058287" y="1263794"/>
                      <a:pt x="1058735" y="1265615"/>
                      <a:pt x="1059631" y="1267321"/>
                    </a:cubicBezTo>
                    <a:lnTo>
                      <a:pt x="1061389" y="1270192"/>
                    </a:lnTo>
                    <a:lnTo>
                      <a:pt x="1063602" y="1271129"/>
                    </a:lnTo>
                    <a:cubicBezTo>
                      <a:pt x="1071584" y="1274668"/>
                      <a:pt x="1076019" y="1280861"/>
                      <a:pt x="1080453" y="1287053"/>
                    </a:cubicBezTo>
                    <a:cubicBezTo>
                      <a:pt x="1083114" y="1289707"/>
                      <a:pt x="1084666" y="1292361"/>
                      <a:pt x="1084887" y="1295126"/>
                    </a:cubicBezTo>
                    <a:lnTo>
                      <a:pt x="1083616" y="1298258"/>
                    </a:lnTo>
                    <a:lnTo>
                      <a:pt x="1088314" y="1301086"/>
                    </a:lnTo>
                    <a:lnTo>
                      <a:pt x="1088623" y="1301643"/>
                    </a:lnTo>
                    <a:lnTo>
                      <a:pt x="1090323" y="1299439"/>
                    </a:lnTo>
                    <a:cubicBezTo>
                      <a:pt x="1090323" y="1298554"/>
                      <a:pt x="1093870" y="1300324"/>
                      <a:pt x="1094757" y="1301209"/>
                    </a:cubicBezTo>
                    <a:cubicBezTo>
                      <a:pt x="1094757" y="1308288"/>
                      <a:pt x="1103624" y="1306519"/>
                      <a:pt x="1105397" y="1311828"/>
                    </a:cubicBezTo>
                    <a:cubicBezTo>
                      <a:pt x="1107170" y="1312713"/>
                      <a:pt x="1107170" y="1314483"/>
                      <a:pt x="1105397" y="1315368"/>
                    </a:cubicBezTo>
                    <a:cubicBezTo>
                      <a:pt x="1097417" y="1326872"/>
                      <a:pt x="1108057" y="1331297"/>
                      <a:pt x="1114264" y="1336606"/>
                    </a:cubicBezTo>
                    <a:cubicBezTo>
                      <a:pt x="1127564" y="1347226"/>
                      <a:pt x="1147071" y="1346341"/>
                      <a:pt x="1160372" y="1357845"/>
                    </a:cubicBezTo>
                    <a:cubicBezTo>
                      <a:pt x="1179879" y="1374659"/>
                      <a:pt x="1202933" y="1387048"/>
                      <a:pt x="1218893" y="1408286"/>
                    </a:cubicBezTo>
                    <a:cubicBezTo>
                      <a:pt x="1224214" y="1415366"/>
                      <a:pt x="1221553" y="1421560"/>
                      <a:pt x="1221553" y="1426870"/>
                    </a:cubicBezTo>
                    <a:cubicBezTo>
                      <a:pt x="1219780" y="1440144"/>
                      <a:pt x="1227760" y="1441029"/>
                      <a:pt x="1236627" y="1441029"/>
                    </a:cubicBezTo>
                    <a:cubicBezTo>
                      <a:pt x="1238401" y="1441029"/>
                      <a:pt x="1240174" y="1438374"/>
                      <a:pt x="1242834" y="1440144"/>
                    </a:cubicBezTo>
                    <a:cubicBezTo>
                      <a:pt x="1258795" y="1448993"/>
                      <a:pt x="1258795" y="1438374"/>
                      <a:pt x="1257908" y="1425985"/>
                    </a:cubicBezTo>
                    <a:cubicBezTo>
                      <a:pt x="1267661" y="1429525"/>
                      <a:pt x="1275642" y="1439259"/>
                      <a:pt x="1287169" y="1431295"/>
                    </a:cubicBezTo>
                    <a:cubicBezTo>
                      <a:pt x="1288942" y="1429525"/>
                      <a:pt x="1296922" y="1441029"/>
                      <a:pt x="1296036" y="1448108"/>
                    </a:cubicBezTo>
                    <a:cubicBezTo>
                      <a:pt x="1295149" y="1467577"/>
                      <a:pt x="1292489" y="1469347"/>
                      <a:pt x="1272982" y="1459613"/>
                    </a:cubicBezTo>
                    <a:cubicBezTo>
                      <a:pt x="1267661" y="1456958"/>
                      <a:pt x="1266775" y="1459613"/>
                      <a:pt x="1265888" y="1462267"/>
                    </a:cubicBezTo>
                    <a:cubicBezTo>
                      <a:pt x="1263228" y="1472887"/>
                      <a:pt x="1256134" y="1465807"/>
                      <a:pt x="1254361" y="1464037"/>
                    </a:cubicBezTo>
                    <a:cubicBezTo>
                      <a:pt x="1249041" y="1456958"/>
                      <a:pt x="1243721" y="1458728"/>
                      <a:pt x="1241061" y="1464037"/>
                    </a:cubicBezTo>
                    <a:cubicBezTo>
                      <a:pt x="1238401" y="1470232"/>
                      <a:pt x="1221553" y="1470232"/>
                      <a:pt x="1232194" y="1482621"/>
                    </a:cubicBezTo>
                    <a:cubicBezTo>
                      <a:pt x="1236627" y="1488816"/>
                      <a:pt x="1221553" y="1493240"/>
                      <a:pt x="1229534" y="1499435"/>
                    </a:cubicBezTo>
                    <a:cubicBezTo>
                      <a:pt x="1214460" y="1510054"/>
                      <a:pt x="1194066" y="1513594"/>
                      <a:pt x="1187859" y="1537487"/>
                    </a:cubicBezTo>
                    <a:cubicBezTo>
                      <a:pt x="1178992" y="1525098"/>
                      <a:pt x="1167465" y="1523328"/>
                      <a:pt x="1161258" y="1512709"/>
                    </a:cubicBezTo>
                    <a:cubicBezTo>
                      <a:pt x="1157712" y="1506514"/>
                      <a:pt x="1148845" y="1513594"/>
                      <a:pt x="1143525" y="1516249"/>
                    </a:cubicBezTo>
                    <a:cubicBezTo>
                      <a:pt x="1126678" y="1525983"/>
                      <a:pt x="1123131" y="1525098"/>
                      <a:pt x="1116037" y="1507399"/>
                    </a:cubicBezTo>
                    <a:cubicBezTo>
                      <a:pt x="1113377" y="1500320"/>
                      <a:pt x="1110717" y="1501205"/>
                      <a:pt x="1101850" y="1510054"/>
                    </a:cubicBezTo>
                    <a:cubicBezTo>
                      <a:pt x="1099190" y="1510939"/>
                      <a:pt x="1098303" y="1506514"/>
                      <a:pt x="1094757" y="1508284"/>
                    </a:cubicBezTo>
                    <a:cubicBezTo>
                      <a:pt x="1077023" y="1514479"/>
                      <a:pt x="1067269" y="1504744"/>
                      <a:pt x="1059289" y="1490585"/>
                    </a:cubicBezTo>
                    <a:cubicBezTo>
                      <a:pt x="1053969" y="1482621"/>
                      <a:pt x="1043329" y="1479966"/>
                      <a:pt x="1037122" y="1481736"/>
                    </a:cubicBezTo>
                    <a:cubicBezTo>
                      <a:pt x="1022048" y="1487046"/>
                      <a:pt x="1020275" y="1479966"/>
                      <a:pt x="1020275" y="1469347"/>
                    </a:cubicBezTo>
                    <a:cubicBezTo>
                      <a:pt x="1019388" y="1442799"/>
                      <a:pt x="1019388" y="1442799"/>
                      <a:pt x="993674" y="1434834"/>
                    </a:cubicBezTo>
                    <a:cubicBezTo>
                      <a:pt x="990127" y="1433949"/>
                      <a:pt x="983920" y="1433065"/>
                      <a:pt x="984807" y="1425985"/>
                    </a:cubicBezTo>
                    <a:lnTo>
                      <a:pt x="985986" y="1423502"/>
                    </a:lnTo>
                    <a:lnTo>
                      <a:pt x="985626" y="1423772"/>
                    </a:lnTo>
                    <a:lnTo>
                      <a:pt x="983187" y="1422555"/>
                    </a:lnTo>
                    <a:lnTo>
                      <a:pt x="981011" y="1428377"/>
                    </a:lnTo>
                    <a:cubicBezTo>
                      <a:pt x="979127" y="1432358"/>
                      <a:pt x="976244" y="1435676"/>
                      <a:pt x="970479" y="1436560"/>
                    </a:cubicBezTo>
                    <a:cubicBezTo>
                      <a:pt x="959837" y="1438329"/>
                      <a:pt x="963384" y="1424175"/>
                      <a:pt x="956289" y="1421521"/>
                    </a:cubicBezTo>
                    <a:cubicBezTo>
                      <a:pt x="940325" y="1410020"/>
                      <a:pt x="928796" y="1396750"/>
                      <a:pt x="933230" y="1374634"/>
                    </a:cubicBezTo>
                    <a:cubicBezTo>
                      <a:pt x="934117" y="1368441"/>
                      <a:pt x="928796" y="1361364"/>
                      <a:pt x="923474" y="1359595"/>
                    </a:cubicBezTo>
                    <a:cubicBezTo>
                      <a:pt x="916379" y="1357826"/>
                      <a:pt x="914606" y="1365787"/>
                      <a:pt x="911945" y="1371095"/>
                    </a:cubicBezTo>
                    <a:cubicBezTo>
                      <a:pt x="909284" y="1377288"/>
                      <a:pt x="907511" y="1383481"/>
                      <a:pt x="902189" y="1388788"/>
                    </a:cubicBezTo>
                    <a:cubicBezTo>
                      <a:pt x="892433" y="1398520"/>
                      <a:pt x="883565" y="1401174"/>
                      <a:pt x="874696" y="1389673"/>
                    </a:cubicBezTo>
                    <a:cubicBezTo>
                      <a:pt x="864940" y="1379057"/>
                      <a:pt x="856958" y="1368441"/>
                      <a:pt x="864053" y="1350748"/>
                    </a:cubicBezTo>
                    <a:cubicBezTo>
                      <a:pt x="867601" y="1340132"/>
                      <a:pt x="851637" y="1339248"/>
                      <a:pt x="846315" y="1333055"/>
                    </a:cubicBezTo>
                    <a:cubicBezTo>
                      <a:pt x="825030" y="1314477"/>
                      <a:pt x="828578" y="1288822"/>
                      <a:pt x="828578" y="1264937"/>
                    </a:cubicBezTo>
                    <a:cubicBezTo>
                      <a:pt x="829465" y="1251667"/>
                      <a:pt x="831238" y="1239282"/>
                      <a:pt x="830352" y="1226012"/>
                    </a:cubicBezTo>
                    <a:cubicBezTo>
                      <a:pt x="830352" y="1222473"/>
                      <a:pt x="828578" y="1217165"/>
                      <a:pt x="833899" y="1215396"/>
                    </a:cubicBezTo>
                    <a:lnTo>
                      <a:pt x="845190" y="1219418"/>
                    </a:lnTo>
                    <a:lnTo>
                      <a:pt x="843356" y="1217278"/>
                    </a:lnTo>
                    <a:lnTo>
                      <a:pt x="843445" y="1215547"/>
                    </a:lnTo>
                    <a:lnTo>
                      <a:pt x="834404" y="1210349"/>
                    </a:lnTo>
                    <a:cubicBezTo>
                      <a:pt x="829761" y="1210127"/>
                      <a:pt x="824676" y="1211456"/>
                      <a:pt x="819811" y="1212784"/>
                    </a:cubicBezTo>
                    <a:cubicBezTo>
                      <a:pt x="802123" y="1218099"/>
                      <a:pt x="793279" y="1215441"/>
                      <a:pt x="790626" y="1196841"/>
                    </a:cubicBezTo>
                    <a:cubicBezTo>
                      <a:pt x="787089" y="1181783"/>
                      <a:pt x="769401" y="1172040"/>
                      <a:pt x="772938" y="1154325"/>
                    </a:cubicBezTo>
                    <a:cubicBezTo>
                      <a:pt x="772054" y="1154325"/>
                      <a:pt x="772054" y="1156096"/>
                      <a:pt x="770285" y="1156096"/>
                    </a:cubicBezTo>
                    <a:cubicBezTo>
                      <a:pt x="767632" y="1156982"/>
                      <a:pt x="766748" y="1155211"/>
                      <a:pt x="764979" y="1152554"/>
                    </a:cubicBezTo>
                    <a:cubicBezTo>
                      <a:pt x="764095" y="1151668"/>
                      <a:pt x="762326" y="1149896"/>
                      <a:pt x="761441" y="1149011"/>
                    </a:cubicBezTo>
                    <a:cubicBezTo>
                      <a:pt x="763210" y="1143696"/>
                      <a:pt x="755251" y="1142810"/>
                      <a:pt x="757904" y="1138382"/>
                    </a:cubicBezTo>
                    <a:cubicBezTo>
                      <a:pt x="760557" y="1136610"/>
                      <a:pt x="761441" y="1133953"/>
                      <a:pt x="761441" y="1131296"/>
                    </a:cubicBezTo>
                    <a:cubicBezTo>
                      <a:pt x="755251" y="1125095"/>
                      <a:pt x="751713" y="1106495"/>
                      <a:pt x="738447" y="1125095"/>
                    </a:cubicBezTo>
                    <a:cubicBezTo>
                      <a:pt x="736678" y="1127753"/>
                      <a:pt x="732256" y="1125981"/>
                      <a:pt x="728719" y="1123324"/>
                    </a:cubicBezTo>
                    <a:cubicBezTo>
                      <a:pt x="705725" y="1105609"/>
                      <a:pt x="680077" y="1091437"/>
                      <a:pt x="662389" y="1067522"/>
                    </a:cubicBezTo>
                    <a:cubicBezTo>
                      <a:pt x="653545" y="1057779"/>
                      <a:pt x="646470" y="1046264"/>
                      <a:pt x="637626" y="1035635"/>
                    </a:cubicBezTo>
                    <a:cubicBezTo>
                      <a:pt x="636742" y="1034749"/>
                      <a:pt x="634973" y="1032978"/>
                      <a:pt x="634089" y="1032092"/>
                    </a:cubicBezTo>
                    <a:cubicBezTo>
                      <a:pt x="631436" y="1026778"/>
                      <a:pt x="627898" y="1024120"/>
                      <a:pt x="623476" y="1021463"/>
                    </a:cubicBezTo>
                    <a:cubicBezTo>
                      <a:pt x="613748" y="1009948"/>
                      <a:pt x="606673" y="994891"/>
                      <a:pt x="589869" y="990462"/>
                    </a:cubicBezTo>
                    <a:cubicBezTo>
                      <a:pt x="586332" y="989576"/>
                      <a:pt x="584563" y="986919"/>
                      <a:pt x="582794" y="983376"/>
                    </a:cubicBezTo>
                    <a:cubicBezTo>
                      <a:pt x="571297" y="961232"/>
                      <a:pt x="559800" y="939974"/>
                      <a:pt x="543881" y="921374"/>
                    </a:cubicBezTo>
                    <a:cubicBezTo>
                      <a:pt x="535921" y="911631"/>
                      <a:pt x="545650" y="887715"/>
                      <a:pt x="558915" y="883287"/>
                    </a:cubicBezTo>
                    <a:cubicBezTo>
                      <a:pt x="560684" y="882401"/>
                      <a:pt x="558915" y="884172"/>
                      <a:pt x="559800" y="882401"/>
                    </a:cubicBezTo>
                    <a:lnTo>
                      <a:pt x="562440" y="881093"/>
                    </a:lnTo>
                    <a:lnTo>
                      <a:pt x="562829" y="880345"/>
                    </a:lnTo>
                    <a:lnTo>
                      <a:pt x="559265" y="882428"/>
                    </a:lnTo>
                    <a:cubicBezTo>
                      <a:pt x="549518" y="888650"/>
                      <a:pt x="533568" y="881539"/>
                      <a:pt x="530909" y="869984"/>
                    </a:cubicBezTo>
                    <a:cubicBezTo>
                      <a:pt x="527365" y="860207"/>
                      <a:pt x="522048" y="853985"/>
                      <a:pt x="514959" y="847762"/>
                    </a:cubicBezTo>
                    <a:cubicBezTo>
                      <a:pt x="508756" y="841540"/>
                      <a:pt x="503439" y="835318"/>
                      <a:pt x="503439" y="826430"/>
                    </a:cubicBezTo>
                    <a:cubicBezTo>
                      <a:pt x="503439" y="817541"/>
                      <a:pt x="496350" y="815763"/>
                      <a:pt x="490148" y="813986"/>
                    </a:cubicBezTo>
                    <a:cubicBezTo>
                      <a:pt x="484831" y="811319"/>
                      <a:pt x="481286" y="815763"/>
                      <a:pt x="476856" y="820208"/>
                    </a:cubicBezTo>
                    <a:cubicBezTo>
                      <a:pt x="467994" y="829985"/>
                      <a:pt x="453816" y="829985"/>
                      <a:pt x="451158" y="816652"/>
                    </a:cubicBezTo>
                    <a:cubicBezTo>
                      <a:pt x="447613" y="802430"/>
                      <a:pt x="441411" y="797097"/>
                      <a:pt x="429005" y="795320"/>
                    </a:cubicBezTo>
                    <a:cubicBezTo>
                      <a:pt x="426346" y="795320"/>
                      <a:pt x="423688" y="792653"/>
                      <a:pt x="421916" y="790875"/>
                    </a:cubicBezTo>
                    <a:cubicBezTo>
                      <a:pt x="420144" y="788209"/>
                      <a:pt x="416599" y="786431"/>
                      <a:pt x="414827" y="783764"/>
                    </a:cubicBezTo>
                    <a:cubicBezTo>
                      <a:pt x="405079" y="775765"/>
                      <a:pt x="411282" y="759765"/>
                      <a:pt x="400649" y="751765"/>
                    </a:cubicBezTo>
                    <a:cubicBezTo>
                      <a:pt x="397104" y="749099"/>
                      <a:pt x="393560" y="747321"/>
                      <a:pt x="390015" y="744654"/>
                    </a:cubicBezTo>
                    <a:cubicBezTo>
                      <a:pt x="375837" y="724210"/>
                      <a:pt x="383812" y="703767"/>
                      <a:pt x="390015" y="684212"/>
                    </a:cubicBezTo>
                    <a:lnTo>
                      <a:pt x="416242" y="680249"/>
                    </a:lnTo>
                    <a:lnTo>
                      <a:pt x="412667" y="679331"/>
                    </a:lnTo>
                    <a:cubicBezTo>
                      <a:pt x="409787" y="677001"/>
                      <a:pt x="407130" y="673672"/>
                      <a:pt x="404915" y="671009"/>
                    </a:cubicBezTo>
                    <a:cubicBezTo>
                      <a:pt x="396056" y="658582"/>
                      <a:pt x="385425" y="651481"/>
                      <a:pt x="368592" y="647043"/>
                    </a:cubicBezTo>
                    <a:cubicBezTo>
                      <a:pt x="353532" y="642604"/>
                      <a:pt x="335814" y="639941"/>
                      <a:pt x="321639" y="627514"/>
                    </a:cubicBezTo>
                    <a:cubicBezTo>
                      <a:pt x="311894" y="619525"/>
                      <a:pt x="294176" y="622188"/>
                      <a:pt x="280001" y="618638"/>
                    </a:cubicBezTo>
                    <a:cubicBezTo>
                      <a:pt x="270256" y="615975"/>
                      <a:pt x="262283" y="613312"/>
                      <a:pt x="255196" y="607098"/>
                    </a:cubicBezTo>
                    <a:cubicBezTo>
                      <a:pt x="241021" y="595559"/>
                      <a:pt x="222417" y="591120"/>
                      <a:pt x="209128" y="578693"/>
                    </a:cubicBezTo>
                    <a:cubicBezTo>
                      <a:pt x="206471" y="570704"/>
                      <a:pt x="197612" y="566266"/>
                      <a:pt x="194954" y="557390"/>
                    </a:cubicBezTo>
                    <a:cubicBezTo>
                      <a:pt x="193182" y="553839"/>
                      <a:pt x="188753" y="551176"/>
                      <a:pt x="186095" y="552064"/>
                    </a:cubicBezTo>
                    <a:cubicBezTo>
                      <a:pt x="171034" y="557390"/>
                      <a:pt x="164833" y="544962"/>
                      <a:pt x="155974" y="536973"/>
                    </a:cubicBezTo>
                    <a:cubicBezTo>
                      <a:pt x="143571" y="526322"/>
                      <a:pt x="131168" y="514782"/>
                      <a:pt x="112564" y="513894"/>
                    </a:cubicBezTo>
                    <a:cubicBezTo>
                      <a:pt x="99276" y="513007"/>
                      <a:pt x="98390" y="497917"/>
                      <a:pt x="92188" y="489928"/>
                    </a:cubicBezTo>
                    <a:cubicBezTo>
                      <a:pt x="88645" y="490815"/>
                      <a:pt x="89531" y="485489"/>
                      <a:pt x="85101" y="484602"/>
                    </a:cubicBezTo>
                    <a:cubicBezTo>
                      <a:pt x="65611" y="476613"/>
                      <a:pt x="44349" y="473950"/>
                      <a:pt x="23973" y="466849"/>
                    </a:cubicBezTo>
                    <a:cubicBezTo>
                      <a:pt x="23087" y="466849"/>
                      <a:pt x="22201" y="465961"/>
                      <a:pt x="21315" y="465073"/>
                    </a:cubicBezTo>
                    <a:cubicBezTo>
                      <a:pt x="18658" y="459747"/>
                      <a:pt x="14228" y="456197"/>
                      <a:pt x="8913" y="454421"/>
                    </a:cubicBezTo>
                    <a:cubicBezTo>
                      <a:pt x="-5262" y="450871"/>
                      <a:pt x="54" y="445545"/>
                      <a:pt x="7141" y="440219"/>
                    </a:cubicBezTo>
                    <a:cubicBezTo>
                      <a:pt x="8913" y="437556"/>
                      <a:pt x="12456" y="443770"/>
                      <a:pt x="13342" y="439331"/>
                    </a:cubicBezTo>
                    <a:cubicBezTo>
                      <a:pt x="18658" y="418028"/>
                      <a:pt x="39034" y="418915"/>
                      <a:pt x="53208" y="411814"/>
                    </a:cubicBezTo>
                    <a:cubicBezTo>
                      <a:pt x="56752" y="405600"/>
                      <a:pt x="61181" y="399387"/>
                      <a:pt x="65611" y="393173"/>
                    </a:cubicBezTo>
                    <a:cubicBezTo>
                      <a:pt x="72698" y="380746"/>
                      <a:pt x="70041" y="365656"/>
                      <a:pt x="57638" y="358555"/>
                    </a:cubicBezTo>
                    <a:cubicBezTo>
                      <a:pt x="53208" y="355004"/>
                      <a:pt x="48779" y="353229"/>
                      <a:pt x="47893" y="347015"/>
                    </a:cubicBezTo>
                    <a:cubicBezTo>
                      <a:pt x="46121" y="340802"/>
                      <a:pt x="41691" y="332813"/>
                      <a:pt x="47893" y="327487"/>
                    </a:cubicBezTo>
                    <a:cubicBezTo>
                      <a:pt x="54094" y="322161"/>
                      <a:pt x="59410" y="326599"/>
                      <a:pt x="64725" y="331037"/>
                    </a:cubicBezTo>
                    <a:cubicBezTo>
                      <a:pt x="70041" y="334588"/>
                      <a:pt x="76242" y="335476"/>
                      <a:pt x="81557" y="330150"/>
                    </a:cubicBezTo>
                    <a:cubicBezTo>
                      <a:pt x="82443" y="329262"/>
                      <a:pt x="84215" y="327487"/>
                      <a:pt x="85101" y="326599"/>
                    </a:cubicBezTo>
                    <a:cubicBezTo>
                      <a:pt x="101047" y="322161"/>
                      <a:pt x="116994" y="315060"/>
                      <a:pt x="132940" y="327487"/>
                    </a:cubicBezTo>
                    <a:cubicBezTo>
                      <a:pt x="137370" y="331925"/>
                      <a:pt x="141799" y="328374"/>
                      <a:pt x="145343" y="325711"/>
                    </a:cubicBezTo>
                    <a:cubicBezTo>
                      <a:pt x="155088" y="318610"/>
                      <a:pt x="162175" y="319498"/>
                      <a:pt x="170148" y="329262"/>
                    </a:cubicBezTo>
                    <a:cubicBezTo>
                      <a:pt x="182551" y="344352"/>
                      <a:pt x="215330" y="351453"/>
                      <a:pt x="232162" y="344352"/>
                    </a:cubicBezTo>
                    <a:cubicBezTo>
                      <a:pt x="236592" y="341689"/>
                      <a:pt x="238364" y="338139"/>
                      <a:pt x="238364" y="333700"/>
                    </a:cubicBezTo>
                    <a:cubicBezTo>
                      <a:pt x="240135" y="315947"/>
                      <a:pt x="253424" y="308846"/>
                      <a:pt x="267599" y="301745"/>
                    </a:cubicBezTo>
                    <a:cubicBezTo>
                      <a:pt x="275572" y="297306"/>
                      <a:pt x="281773" y="290205"/>
                      <a:pt x="290632" y="287542"/>
                    </a:cubicBezTo>
                    <a:cubicBezTo>
                      <a:pt x="295062" y="276890"/>
                      <a:pt x="298606" y="268014"/>
                      <a:pt x="283545" y="260913"/>
                    </a:cubicBezTo>
                    <a:cubicBezTo>
                      <a:pt x="276458" y="257362"/>
                      <a:pt x="277344" y="255587"/>
                      <a:pt x="290632" y="248485"/>
                    </a:cubicBezTo>
                    <a:cubicBezTo>
                      <a:pt x="290632" y="245822"/>
                      <a:pt x="290632" y="244047"/>
                      <a:pt x="290632" y="241384"/>
                    </a:cubicBezTo>
                    <a:cubicBezTo>
                      <a:pt x="303035" y="228957"/>
                      <a:pt x="316324" y="220968"/>
                      <a:pt x="334042" y="221856"/>
                    </a:cubicBezTo>
                    <a:cubicBezTo>
                      <a:pt x="336700" y="221856"/>
                      <a:pt x="340243" y="220968"/>
                      <a:pt x="342901" y="223631"/>
                    </a:cubicBezTo>
                    <a:lnTo>
                      <a:pt x="344310" y="224386"/>
                    </a:lnTo>
                    <a:lnTo>
                      <a:pt x="346830" y="222657"/>
                    </a:lnTo>
                    <a:lnTo>
                      <a:pt x="343270" y="219948"/>
                    </a:lnTo>
                    <a:cubicBezTo>
                      <a:pt x="340173" y="214857"/>
                      <a:pt x="338624" y="208880"/>
                      <a:pt x="336854" y="202681"/>
                    </a:cubicBezTo>
                    <a:cubicBezTo>
                      <a:pt x="335969" y="200025"/>
                      <a:pt x="336854" y="197369"/>
                      <a:pt x="340394" y="195598"/>
                    </a:cubicBezTo>
                    <a:cubicBezTo>
                      <a:pt x="345704" y="192941"/>
                      <a:pt x="344819" y="192056"/>
                      <a:pt x="336854" y="188514"/>
                    </a:cubicBezTo>
                    <a:cubicBezTo>
                      <a:pt x="331545" y="179660"/>
                      <a:pt x="327120" y="169919"/>
                      <a:pt x="322695" y="160179"/>
                    </a:cubicBezTo>
                    <a:cubicBezTo>
                      <a:pt x="313846" y="143356"/>
                      <a:pt x="286413" y="138043"/>
                      <a:pt x="272254" y="150439"/>
                    </a:cubicBezTo>
                    <a:cubicBezTo>
                      <a:pt x="267829" y="154867"/>
                      <a:pt x="262520" y="152210"/>
                      <a:pt x="258980" y="150439"/>
                    </a:cubicBezTo>
                    <a:cubicBezTo>
                      <a:pt x="252785" y="146898"/>
                      <a:pt x="245706" y="145127"/>
                      <a:pt x="245706" y="134501"/>
                    </a:cubicBezTo>
                    <a:cubicBezTo>
                      <a:pt x="245706" y="128303"/>
                      <a:pt x="247476" y="126532"/>
                      <a:pt x="251900" y="124761"/>
                    </a:cubicBezTo>
                    <a:cubicBezTo>
                      <a:pt x="257210" y="122990"/>
                      <a:pt x="261635" y="120334"/>
                      <a:pt x="266059" y="118563"/>
                    </a:cubicBezTo>
                    <a:cubicBezTo>
                      <a:pt x="255440" y="116792"/>
                      <a:pt x="268714" y="100854"/>
                      <a:pt x="252785" y="98197"/>
                    </a:cubicBezTo>
                    <a:cubicBezTo>
                      <a:pt x="247476" y="97312"/>
                      <a:pt x="233317" y="94656"/>
                      <a:pt x="228007" y="82259"/>
                    </a:cubicBezTo>
                    <a:cubicBezTo>
                      <a:pt x="225352" y="76947"/>
                      <a:pt x="216503" y="74290"/>
                      <a:pt x="209423" y="78717"/>
                    </a:cubicBezTo>
                    <a:cubicBezTo>
                      <a:pt x="199689" y="84916"/>
                      <a:pt x="189955" y="81374"/>
                      <a:pt x="181105" y="79603"/>
                    </a:cubicBezTo>
                    <a:cubicBezTo>
                      <a:pt x="159867" y="75176"/>
                      <a:pt x="157212" y="70748"/>
                      <a:pt x="163407" y="53925"/>
                    </a:cubicBezTo>
                    <a:cubicBezTo>
                      <a:pt x="165177" y="54810"/>
                      <a:pt x="167831" y="57466"/>
                      <a:pt x="168716" y="56581"/>
                    </a:cubicBezTo>
                    <a:cubicBezTo>
                      <a:pt x="187300" y="45070"/>
                      <a:pt x="220043" y="53039"/>
                      <a:pt x="223582" y="18506"/>
                    </a:cubicBezTo>
                    <a:cubicBezTo>
                      <a:pt x="237741" y="6110"/>
                      <a:pt x="245706" y="22048"/>
                      <a:pt x="254555" y="27361"/>
                    </a:cubicBezTo>
                    <a:cubicBezTo>
                      <a:pt x="269599" y="36215"/>
                      <a:pt x="278448" y="35330"/>
                      <a:pt x="283758" y="19392"/>
                    </a:cubicBezTo>
                    <a:cubicBezTo>
                      <a:pt x="289953" y="3454"/>
                      <a:pt x="305881" y="4339"/>
                      <a:pt x="318271" y="797"/>
                    </a:cubicBezTo>
                    <a:close/>
                  </a:path>
                </a:pathLst>
              </a:custGeom>
              <a:solidFill>
                <a:srgbClr val="00CC00"/>
              </a:solidFill>
              <a:ln w="28575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4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cs typeface="+mn-cs"/>
                </a:endParaRPr>
              </a:p>
            </p:txBody>
          </p:sp>
          <p:sp>
            <p:nvSpPr>
              <p:cNvPr id="243" name="9Slide.vn 118">
                <a:extLst>
                  <a:ext uri="{FF2B5EF4-FFF2-40B4-BE49-F238E27FC236}">
                    <a16:creationId xmlns:a16="http://schemas.microsoft.com/office/drawing/2014/main" id="{2029F6A8-8516-45D3-8470-322310BEEC0F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5104222" y="3095013"/>
                <a:ext cx="13142" cy="9558"/>
              </a:xfrm>
              <a:custGeom>
                <a:avLst/>
                <a:gdLst>
                  <a:gd name="T0" fmla="*/ 15 w 15"/>
                  <a:gd name="T1" fmla="*/ 0 h 11"/>
                  <a:gd name="T2" fmla="*/ 15 w 15"/>
                  <a:gd name="T3" fmla="*/ 4 h 11"/>
                  <a:gd name="T4" fmla="*/ 0 w 15"/>
                  <a:gd name="T5" fmla="*/ 6 h 11"/>
                  <a:gd name="T6" fmla="*/ 15 w 15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5" y="0"/>
                    </a:moveTo>
                    <a:cubicBezTo>
                      <a:pt x="15" y="1"/>
                      <a:pt x="15" y="3"/>
                      <a:pt x="15" y="4"/>
                    </a:cubicBezTo>
                    <a:cubicBezTo>
                      <a:pt x="10" y="5"/>
                      <a:pt x="6" y="11"/>
                      <a:pt x="0" y="6"/>
                    </a:cubicBezTo>
                    <a:cubicBezTo>
                      <a:pt x="5" y="3"/>
                      <a:pt x="9" y="0"/>
                      <a:pt x="15" y="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4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cs typeface="+mn-cs"/>
                </a:endParaRPr>
              </a:p>
            </p:txBody>
          </p:sp>
          <p:sp>
            <p:nvSpPr>
              <p:cNvPr id="244" name="Hình tự do: Hình 50">
                <a:extLst>
                  <a:ext uri="{FF2B5EF4-FFF2-40B4-BE49-F238E27FC236}">
                    <a16:creationId xmlns:a16="http://schemas.microsoft.com/office/drawing/2014/main" id="{9F47042E-108F-433D-A3E9-9A22B2CA3EB5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559162" y="3780391"/>
                <a:ext cx="547009" cy="613528"/>
              </a:xfrm>
              <a:custGeom>
                <a:avLst/>
                <a:gdLst>
                  <a:gd name="connsiteX0" fmla="*/ 423710 w 547009"/>
                  <a:gd name="connsiteY0" fmla="*/ 819 h 613528"/>
                  <a:gd name="connsiteX1" fmla="*/ 430793 w 547009"/>
                  <a:gd name="connsiteY1" fmla="*/ 15861 h 613528"/>
                  <a:gd name="connsiteX2" fmla="*/ 435221 w 547009"/>
                  <a:gd name="connsiteY2" fmla="*/ 69834 h 613528"/>
                  <a:gd name="connsiteX3" fmla="*/ 444075 w 547009"/>
                  <a:gd name="connsiteY3" fmla="*/ 72489 h 613528"/>
                  <a:gd name="connsiteX4" fmla="*/ 486575 w 547009"/>
                  <a:gd name="connsiteY4" fmla="*/ 109651 h 613528"/>
                  <a:gd name="connsiteX5" fmla="*/ 474179 w 547009"/>
                  <a:gd name="connsiteY5" fmla="*/ 163624 h 613528"/>
                  <a:gd name="connsiteX6" fmla="*/ 452044 w 547009"/>
                  <a:gd name="connsiteY6" fmla="*/ 192823 h 613528"/>
                  <a:gd name="connsiteX7" fmla="*/ 454700 w 547009"/>
                  <a:gd name="connsiteY7" fmla="*/ 199901 h 613528"/>
                  <a:gd name="connsiteX8" fmla="*/ 465325 w 547009"/>
                  <a:gd name="connsiteY8" fmla="*/ 224676 h 613528"/>
                  <a:gd name="connsiteX9" fmla="*/ 464693 w 547009"/>
                  <a:gd name="connsiteY9" fmla="*/ 225025 h 613528"/>
                  <a:gd name="connsiteX10" fmla="*/ 468974 w 547009"/>
                  <a:gd name="connsiteY10" fmla="*/ 229169 h 613528"/>
                  <a:gd name="connsiteX11" fmla="*/ 472022 w 547009"/>
                  <a:gd name="connsiteY11" fmla="*/ 235513 h 613528"/>
                  <a:gd name="connsiteX12" fmla="*/ 473813 w 547009"/>
                  <a:gd name="connsiteY12" fmla="*/ 235226 h 613528"/>
                  <a:gd name="connsiteX13" fmla="*/ 475583 w 547009"/>
                  <a:gd name="connsiteY13" fmla="*/ 229045 h 613528"/>
                  <a:gd name="connsiteX14" fmla="*/ 503011 w 547009"/>
                  <a:gd name="connsiteY14" fmla="*/ 246705 h 613528"/>
                  <a:gd name="connsiteX15" fmla="*/ 509205 w 547009"/>
                  <a:gd name="connsiteY15" fmla="*/ 253769 h 613528"/>
                  <a:gd name="connsiteX16" fmla="*/ 514514 w 547009"/>
                  <a:gd name="connsiteY16" fmla="*/ 273195 h 613528"/>
                  <a:gd name="connsiteX17" fmla="*/ 527786 w 547009"/>
                  <a:gd name="connsiteY17" fmla="*/ 305867 h 613528"/>
                  <a:gd name="connsiteX18" fmla="*/ 521592 w 547009"/>
                  <a:gd name="connsiteY18" fmla="*/ 331474 h 613528"/>
                  <a:gd name="connsiteX19" fmla="*/ 502127 w 547009"/>
                  <a:gd name="connsiteY19" fmla="*/ 364146 h 613528"/>
                  <a:gd name="connsiteX20" fmla="*/ 495048 w 547009"/>
                  <a:gd name="connsiteY20" fmla="*/ 380923 h 613528"/>
                  <a:gd name="connsiteX21" fmla="*/ 499472 w 547009"/>
                  <a:gd name="connsiteY21" fmla="*/ 395051 h 613528"/>
                  <a:gd name="connsiteX22" fmla="*/ 526016 w 547009"/>
                  <a:gd name="connsiteY22" fmla="*/ 406531 h 613528"/>
                  <a:gd name="connsiteX23" fmla="*/ 538403 w 547009"/>
                  <a:gd name="connsiteY23" fmla="*/ 440085 h 613528"/>
                  <a:gd name="connsiteX24" fmla="*/ 538403 w 547009"/>
                  <a:gd name="connsiteY24" fmla="*/ 464809 h 613528"/>
                  <a:gd name="connsiteX25" fmla="*/ 518053 w 547009"/>
                  <a:gd name="connsiteY25" fmla="*/ 467458 h 613528"/>
                  <a:gd name="connsiteX26" fmla="*/ 510643 w 547009"/>
                  <a:gd name="connsiteY26" fmla="*/ 463374 h 613528"/>
                  <a:gd name="connsiteX27" fmla="*/ 504148 w 547009"/>
                  <a:gd name="connsiteY27" fmla="*/ 469006 h 613528"/>
                  <a:gd name="connsiteX28" fmla="*/ 516606 w 547009"/>
                  <a:gd name="connsiteY28" fmla="*/ 471873 h 613528"/>
                  <a:gd name="connsiteX29" fmla="*/ 520370 w 547009"/>
                  <a:gd name="connsiteY29" fmla="*/ 484900 h 613528"/>
                  <a:gd name="connsiteX30" fmla="*/ 518768 w 547009"/>
                  <a:gd name="connsiteY30" fmla="*/ 488929 h 613528"/>
                  <a:gd name="connsiteX31" fmla="*/ 519892 w 547009"/>
                  <a:gd name="connsiteY31" fmla="*/ 489317 h 613528"/>
                  <a:gd name="connsiteX32" fmla="*/ 532746 w 547009"/>
                  <a:gd name="connsiteY32" fmla="*/ 495934 h 613528"/>
                  <a:gd name="connsiteX33" fmla="*/ 531907 w 547009"/>
                  <a:gd name="connsiteY33" fmla="*/ 497105 h 613528"/>
                  <a:gd name="connsiteX34" fmla="*/ 536201 w 547009"/>
                  <a:gd name="connsiteY34" fmla="*/ 507279 h 613528"/>
                  <a:gd name="connsiteX35" fmla="*/ 545167 w 547009"/>
                  <a:gd name="connsiteY35" fmla="*/ 531216 h 613528"/>
                  <a:gd name="connsiteX36" fmla="*/ 541624 w 547009"/>
                  <a:gd name="connsiteY36" fmla="*/ 546358 h 613528"/>
                  <a:gd name="connsiteX37" fmla="*/ 482289 w 547009"/>
                  <a:gd name="connsiteY37" fmla="*/ 571297 h 613528"/>
                  <a:gd name="connsiteX38" fmla="*/ 446866 w 547009"/>
                  <a:gd name="connsiteY38" fmla="*/ 600690 h 613528"/>
                  <a:gd name="connsiteX39" fmla="*/ 406128 w 547009"/>
                  <a:gd name="connsiteY39" fmla="*/ 607816 h 613528"/>
                  <a:gd name="connsiteX40" fmla="*/ 385759 w 547009"/>
                  <a:gd name="connsiteY40" fmla="*/ 605144 h 613528"/>
                  <a:gd name="connsiteX41" fmla="*/ 384874 w 547009"/>
                  <a:gd name="connsiteY41" fmla="*/ 601581 h 613528"/>
                  <a:gd name="connsiteX42" fmla="*/ 382217 w 547009"/>
                  <a:gd name="connsiteY42" fmla="*/ 578423 h 613528"/>
                  <a:gd name="connsiteX43" fmla="*/ 379560 w 547009"/>
                  <a:gd name="connsiteY43" fmla="*/ 538341 h 613528"/>
                  <a:gd name="connsiteX44" fmla="*/ 379560 w 547009"/>
                  <a:gd name="connsiteY44" fmla="*/ 537321 h 613528"/>
                  <a:gd name="connsiteX45" fmla="*/ 372640 w 547009"/>
                  <a:gd name="connsiteY45" fmla="*/ 537139 h 613528"/>
                  <a:gd name="connsiteX46" fmla="*/ 373407 w 547009"/>
                  <a:gd name="connsiteY46" fmla="*/ 540972 h 613528"/>
                  <a:gd name="connsiteX47" fmla="*/ 362819 w 547009"/>
                  <a:gd name="connsiteY47" fmla="*/ 566553 h 613528"/>
                  <a:gd name="connsiteX48" fmla="*/ 353996 w 547009"/>
                  <a:gd name="connsiteY48" fmla="*/ 588605 h 613528"/>
                  <a:gd name="connsiteX49" fmla="*/ 327527 w 547009"/>
                  <a:gd name="connsiteY49" fmla="*/ 600954 h 613528"/>
                  <a:gd name="connsiteX50" fmla="*/ 312528 w 547009"/>
                  <a:gd name="connsiteY50" fmla="*/ 596543 h 613528"/>
                  <a:gd name="connsiteX51" fmla="*/ 308999 w 547009"/>
                  <a:gd name="connsiteY51" fmla="*/ 593015 h 613528"/>
                  <a:gd name="connsiteX52" fmla="*/ 294882 w 547009"/>
                  <a:gd name="connsiteY52" fmla="*/ 576256 h 613528"/>
                  <a:gd name="connsiteX53" fmla="*/ 293118 w 547009"/>
                  <a:gd name="connsiteY53" fmla="*/ 557732 h 613528"/>
                  <a:gd name="connsiteX54" fmla="*/ 294000 w 547009"/>
                  <a:gd name="connsiteY54" fmla="*/ 555968 h 613528"/>
                  <a:gd name="connsiteX55" fmla="*/ 274590 w 547009"/>
                  <a:gd name="connsiteY55" fmla="*/ 510981 h 613528"/>
                  <a:gd name="connsiteX56" fmla="*/ 265767 w 547009"/>
                  <a:gd name="connsiteY56" fmla="*/ 510099 h 613528"/>
                  <a:gd name="connsiteX57" fmla="*/ 234004 w 547009"/>
                  <a:gd name="connsiteY57" fmla="*/ 504807 h 613528"/>
                  <a:gd name="connsiteX58" fmla="*/ 208417 w 547009"/>
                  <a:gd name="connsiteY58" fmla="*/ 482755 h 613528"/>
                  <a:gd name="connsiteX59" fmla="*/ 211064 w 547009"/>
                  <a:gd name="connsiteY59" fmla="*/ 476580 h 613528"/>
                  <a:gd name="connsiteX60" fmla="*/ 222534 w 547009"/>
                  <a:gd name="connsiteY60" fmla="*/ 435122 h 613528"/>
                  <a:gd name="connsiteX61" fmla="*/ 204006 w 547009"/>
                  <a:gd name="connsiteY61" fmla="*/ 421009 h 613528"/>
                  <a:gd name="connsiteX62" fmla="*/ 181948 w 547009"/>
                  <a:gd name="connsiteY62" fmla="*/ 398957 h 613528"/>
                  <a:gd name="connsiteX63" fmla="*/ 190220 w 547009"/>
                  <a:gd name="connsiteY63" fmla="*/ 398737 h 613528"/>
                  <a:gd name="connsiteX64" fmla="*/ 189891 w 547009"/>
                  <a:gd name="connsiteY64" fmla="*/ 389294 h 613528"/>
                  <a:gd name="connsiteX65" fmla="*/ 182819 w 547009"/>
                  <a:gd name="connsiteY65" fmla="*/ 386679 h 613528"/>
                  <a:gd name="connsiteX66" fmla="*/ 178188 w 547009"/>
                  <a:gd name="connsiteY66" fmla="*/ 384317 h 613528"/>
                  <a:gd name="connsiteX67" fmla="*/ 171110 w 547009"/>
                  <a:gd name="connsiteY67" fmla="*/ 392430 h 613528"/>
                  <a:gd name="connsiteX68" fmla="*/ 160559 w 547009"/>
                  <a:gd name="connsiteY68" fmla="*/ 394746 h 613528"/>
                  <a:gd name="connsiteX69" fmla="*/ 139236 w 547009"/>
                  <a:gd name="connsiteY69" fmla="*/ 401808 h 613528"/>
                  <a:gd name="connsiteX70" fmla="*/ 120578 w 547009"/>
                  <a:gd name="connsiteY70" fmla="*/ 408869 h 613528"/>
                  <a:gd name="connsiteX71" fmla="*/ 119689 w 547009"/>
                  <a:gd name="connsiteY71" fmla="*/ 400925 h 613528"/>
                  <a:gd name="connsiteX72" fmla="*/ 105474 w 547009"/>
                  <a:gd name="connsiteY72" fmla="*/ 377093 h 613528"/>
                  <a:gd name="connsiteX73" fmla="*/ 97477 w 547009"/>
                  <a:gd name="connsiteY73" fmla="*/ 371797 h 613528"/>
                  <a:gd name="connsiteX74" fmla="*/ 64604 w 547009"/>
                  <a:gd name="connsiteY74" fmla="*/ 352379 h 613528"/>
                  <a:gd name="connsiteX75" fmla="*/ 42392 w 547009"/>
                  <a:gd name="connsiteY75" fmla="*/ 338256 h 613528"/>
                  <a:gd name="connsiteX76" fmla="*/ 30842 w 547009"/>
                  <a:gd name="connsiteY76" fmla="*/ 328547 h 613528"/>
                  <a:gd name="connsiteX77" fmla="*/ 14850 w 547009"/>
                  <a:gd name="connsiteY77" fmla="*/ 317072 h 613528"/>
                  <a:gd name="connsiteX78" fmla="*/ 29065 w 547009"/>
                  <a:gd name="connsiteY78" fmla="*/ 262348 h 613528"/>
                  <a:gd name="connsiteX79" fmla="*/ 18404 w 547009"/>
                  <a:gd name="connsiteY79" fmla="*/ 240281 h 613528"/>
                  <a:gd name="connsiteX80" fmla="*/ 9519 w 547009"/>
                  <a:gd name="connsiteY80" fmla="*/ 222628 h 613528"/>
                  <a:gd name="connsiteX81" fmla="*/ 1523 w 547009"/>
                  <a:gd name="connsiteY81" fmla="*/ 206740 h 613528"/>
                  <a:gd name="connsiteX82" fmla="*/ 21957 w 547009"/>
                  <a:gd name="connsiteY82" fmla="*/ 198796 h 613528"/>
                  <a:gd name="connsiteX83" fmla="*/ 48612 w 547009"/>
                  <a:gd name="connsiteY83" fmla="*/ 191735 h 613528"/>
                  <a:gd name="connsiteX84" fmla="*/ 61939 w 547009"/>
                  <a:gd name="connsiteY84" fmla="*/ 168786 h 613528"/>
                  <a:gd name="connsiteX85" fmla="*/ 69824 w 547009"/>
                  <a:gd name="connsiteY85" fmla="*/ 158525 h 613528"/>
                  <a:gd name="connsiteX86" fmla="*/ 77043 w 547009"/>
                  <a:gd name="connsiteY86" fmla="*/ 163490 h 613528"/>
                  <a:gd name="connsiteX87" fmla="*/ 109028 w 547009"/>
                  <a:gd name="connsiteY87" fmla="*/ 174082 h 613528"/>
                  <a:gd name="connsiteX88" fmla="*/ 139236 w 547009"/>
                  <a:gd name="connsiteY88" fmla="*/ 189087 h 613528"/>
                  <a:gd name="connsiteX89" fmla="*/ 154340 w 547009"/>
                  <a:gd name="connsiteY89" fmla="*/ 191735 h 613528"/>
                  <a:gd name="connsiteX90" fmla="*/ 190767 w 547009"/>
                  <a:gd name="connsiteY90" fmla="*/ 193500 h 613528"/>
                  <a:gd name="connsiteX91" fmla="*/ 194988 w 547009"/>
                  <a:gd name="connsiteY91" fmla="*/ 194052 h 613528"/>
                  <a:gd name="connsiteX92" fmla="*/ 195010 w 547009"/>
                  <a:gd name="connsiteY92" fmla="*/ 194440 h 613528"/>
                  <a:gd name="connsiteX93" fmla="*/ 202137 w 547009"/>
                  <a:gd name="connsiteY93" fmla="*/ 194378 h 613528"/>
                  <a:gd name="connsiteX94" fmla="*/ 188189 w 547009"/>
                  <a:gd name="connsiteY94" fmla="*/ 161854 h 613528"/>
                  <a:gd name="connsiteX95" fmla="*/ 189959 w 547009"/>
                  <a:gd name="connsiteY95" fmla="*/ 153006 h 613528"/>
                  <a:gd name="connsiteX96" fmla="*/ 193501 w 547009"/>
                  <a:gd name="connsiteY96" fmla="*/ 109651 h 613528"/>
                  <a:gd name="connsiteX97" fmla="*/ 190845 w 547009"/>
                  <a:gd name="connsiteY97" fmla="*/ 101687 h 613528"/>
                  <a:gd name="connsiteX98" fmla="*/ 204126 w 547009"/>
                  <a:gd name="connsiteY98" fmla="*/ 97263 h 613528"/>
                  <a:gd name="connsiteX99" fmla="*/ 273189 w 547009"/>
                  <a:gd name="connsiteY99" fmla="*/ 97263 h 613528"/>
                  <a:gd name="connsiteX100" fmla="*/ 287356 w 547009"/>
                  <a:gd name="connsiteY100" fmla="*/ 85761 h 613528"/>
                  <a:gd name="connsiteX101" fmla="*/ 325429 w 547009"/>
                  <a:gd name="connsiteY101" fmla="*/ 68949 h 613528"/>
                  <a:gd name="connsiteX102" fmla="*/ 339595 w 547009"/>
                  <a:gd name="connsiteY102" fmla="*/ 68949 h 613528"/>
                  <a:gd name="connsiteX103" fmla="*/ 378554 w 547009"/>
                  <a:gd name="connsiteY103" fmla="*/ 46829 h 613528"/>
                  <a:gd name="connsiteX104" fmla="*/ 401575 w 547009"/>
                  <a:gd name="connsiteY104" fmla="*/ 22939 h 613528"/>
                  <a:gd name="connsiteX105" fmla="*/ 409543 w 547009"/>
                  <a:gd name="connsiteY105" fmla="*/ 9667 h 613528"/>
                  <a:gd name="connsiteX106" fmla="*/ 423710 w 547009"/>
                  <a:gd name="connsiteY106" fmla="*/ 819 h 613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547009" h="613528">
                    <a:moveTo>
                      <a:pt x="423710" y="819"/>
                    </a:moveTo>
                    <a:cubicBezTo>
                      <a:pt x="429908" y="3474"/>
                      <a:pt x="431679" y="10552"/>
                      <a:pt x="430793" y="15861"/>
                    </a:cubicBezTo>
                    <a:cubicBezTo>
                      <a:pt x="429023" y="34442"/>
                      <a:pt x="443189" y="50368"/>
                      <a:pt x="435221" y="69834"/>
                    </a:cubicBezTo>
                    <a:cubicBezTo>
                      <a:pt x="432564" y="76913"/>
                      <a:pt x="440533" y="73374"/>
                      <a:pt x="444075" y="72489"/>
                    </a:cubicBezTo>
                    <a:cubicBezTo>
                      <a:pt x="460012" y="82222"/>
                      <a:pt x="474179" y="95494"/>
                      <a:pt x="486575" y="109651"/>
                    </a:cubicBezTo>
                    <a:cubicBezTo>
                      <a:pt x="510481" y="137965"/>
                      <a:pt x="506054" y="145043"/>
                      <a:pt x="474179" y="163624"/>
                    </a:cubicBezTo>
                    <a:cubicBezTo>
                      <a:pt x="461783" y="170703"/>
                      <a:pt x="455585" y="179551"/>
                      <a:pt x="452044" y="192823"/>
                    </a:cubicBezTo>
                    <a:cubicBezTo>
                      <a:pt x="451158" y="195477"/>
                      <a:pt x="452929" y="198132"/>
                      <a:pt x="454700" y="199901"/>
                    </a:cubicBezTo>
                    <a:cubicBezTo>
                      <a:pt x="464439" y="205210"/>
                      <a:pt x="458241" y="218482"/>
                      <a:pt x="465325" y="224676"/>
                    </a:cubicBezTo>
                    <a:lnTo>
                      <a:pt x="464693" y="225025"/>
                    </a:lnTo>
                    <a:lnTo>
                      <a:pt x="468974" y="229169"/>
                    </a:lnTo>
                    <a:lnTo>
                      <a:pt x="472022" y="235513"/>
                    </a:lnTo>
                    <a:lnTo>
                      <a:pt x="473813" y="235226"/>
                    </a:lnTo>
                    <a:cubicBezTo>
                      <a:pt x="474698" y="234343"/>
                      <a:pt x="474698" y="230811"/>
                      <a:pt x="475583" y="229045"/>
                    </a:cubicBezTo>
                    <a:cubicBezTo>
                      <a:pt x="481777" y="238758"/>
                      <a:pt x="488855" y="246705"/>
                      <a:pt x="503011" y="246705"/>
                    </a:cubicBezTo>
                    <a:cubicBezTo>
                      <a:pt x="506551" y="246705"/>
                      <a:pt x="510975" y="248471"/>
                      <a:pt x="509205" y="253769"/>
                    </a:cubicBezTo>
                    <a:cubicBezTo>
                      <a:pt x="503896" y="266131"/>
                      <a:pt x="507435" y="263482"/>
                      <a:pt x="514514" y="273195"/>
                    </a:cubicBezTo>
                    <a:cubicBezTo>
                      <a:pt x="521592" y="281143"/>
                      <a:pt x="538403" y="289090"/>
                      <a:pt x="527786" y="305867"/>
                    </a:cubicBezTo>
                    <a:cubicBezTo>
                      <a:pt x="523362" y="312931"/>
                      <a:pt x="523362" y="323527"/>
                      <a:pt x="521592" y="331474"/>
                    </a:cubicBezTo>
                    <a:cubicBezTo>
                      <a:pt x="506551" y="336772"/>
                      <a:pt x="502127" y="353550"/>
                      <a:pt x="502127" y="364146"/>
                    </a:cubicBezTo>
                    <a:cubicBezTo>
                      <a:pt x="502127" y="373859"/>
                      <a:pt x="498588" y="376508"/>
                      <a:pt x="495048" y="380923"/>
                    </a:cubicBezTo>
                    <a:cubicBezTo>
                      <a:pt x="487970" y="388870"/>
                      <a:pt x="490624" y="393285"/>
                      <a:pt x="499472" y="395051"/>
                    </a:cubicBezTo>
                    <a:cubicBezTo>
                      <a:pt x="509205" y="395934"/>
                      <a:pt x="518053" y="401233"/>
                      <a:pt x="526016" y="406531"/>
                    </a:cubicBezTo>
                    <a:cubicBezTo>
                      <a:pt x="537518" y="413595"/>
                      <a:pt x="538403" y="427723"/>
                      <a:pt x="538403" y="440085"/>
                    </a:cubicBezTo>
                    <a:cubicBezTo>
                      <a:pt x="538403" y="448032"/>
                      <a:pt x="549905" y="457745"/>
                      <a:pt x="538403" y="464809"/>
                    </a:cubicBezTo>
                    <a:cubicBezTo>
                      <a:pt x="532209" y="469224"/>
                      <a:pt x="526901" y="477172"/>
                      <a:pt x="518053" y="467458"/>
                    </a:cubicBezTo>
                    <a:cubicBezTo>
                      <a:pt x="515841" y="465692"/>
                      <a:pt x="513186" y="463706"/>
                      <a:pt x="510643" y="463374"/>
                    </a:cubicBezTo>
                    <a:lnTo>
                      <a:pt x="504148" y="469006"/>
                    </a:lnTo>
                    <a:lnTo>
                      <a:pt x="516606" y="471873"/>
                    </a:lnTo>
                    <a:cubicBezTo>
                      <a:pt x="519485" y="474434"/>
                      <a:pt x="520813" y="478665"/>
                      <a:pt x="520370" y="484900"/>
                    </a:cubicBezTo>
                    <a:lnTo>
                      <a:pt x="518768" y="488929"/>
                    </a:lnTo>
                    <a:lnTo>
                      <a:pt x="519892" y="489317"/>
                    </a:lnTo>
                    <a:cubicBezTo>
                      <a:pt x="525484" y="490698"/>
                      <a:pt x="532383" y="492225"/>
                      <a:pt x="532746" y="495934"/>
                    </a:cubicBezTo>
                    <a:lnTo>
                      <a:pt x="531907" y="497105"/>
                    </a:lnTo>
                    <a:lnTo>
                      <a:pt x="536201" y="507279"/>
                    </a:lnTo>
                    <a:cubicBezTo>
                      <a:pt x="538083" y="515852"/>
                      <a:pt x="538525" y="525427"/>
                      <a:pt x="545167" y="531216"/>
                    </a:cubicBezTo>
                    <a:cubicBezTo>
                      <a:pt x="548709" y="533888"/>
                      <a:pt x="546938" y="541904"/>
                      <a:pt x="541624" y="546358"/>
                    </a:cubicBezTo>
                    <a:cubicBezTo>
                      <a:pt x="523913" y="559718"/>
                      <a:pt x="506201" y="570407"/>
                      <a:pt x="482289" y="571297"/>
                    </a:cubicBezTo>
                    <a:cubicBezTo>
                      <a:pt x="465463" y="571297"/>
                      <a:pt x="453065" y="583767"/>
                      <a:pt x="446866" y="600690"/>
                    </a:cubicBezTo>
                    <a:cubicBezTo>
                      <a:pt x="430925" y="587330"/>
                      <a:pt x="418526" y="597127"/>
                      <a:pt x="406128" y="607816"/>
                    </a:cubicBezTo>
                    <a:cubicBezTo>
                      <a:pt x="399043" y="613160"/>
                      <a:pt x="391073" y="618504"/>
                      <a:pt x="385759" y="605144"/>
                    </a:cubicBezTo>
                    <a:cubicBezTo>
                      <a:pt x="385759" y="604253"/>
                      <a:pt x="383988" y="601581"/>
                      <a:pt x="384874" y="601581"/>
                    </a:cubicBezTo>
                    <a:cubicBezTo>
                      <a:pt x="400815" y="590893"/>
                      <a:pt x="388416" y="587330"/>
                      <a:pt x="382217" y="578423"/>
                    </a:cubicBezTo>
                    <a:cubicBezTo>
                      <a:pt x="374247" y="567734"/>
                      <a:pt x="377789" y="551702"/>
                      <a:pt x="379560" y="538341"/>
                    </a:cubicBezTo>
                    <a:lnTo>
                      <a:pt x="379560" y="537321"/>
                    </a:lnTo>
                    <a:lnTo>
                      <a:pt x="372640" y="537139"/>
                    </a:lnTo>
                    <a:lnTo>
                      <a:pt x="373407" y="540972"/>
                    </a:lnTo>
                    <a:cubicBezTo>
                      <a:pt x="371642" y="550675"/>
                      <a:pt x="370760" y="559496"/>
                      <a:pt x="362819" y="566553"/>
                    </a:cubicBezTo>
                    <a:cubicBezTo>
                      <a:pt x="355761" y="571845"/>
                      <a:pt x="349585" y="578020"/>
                      <a:pt x="353996" y="588605"/>
                    </a:cubicBezTo>
                    <a:cubicBezTo>
                      <a:pt x="356643" y="593897"/>
                      <a:pt x="334586" y="605364"/>
                      <a:pt x="327527" y="600954"/>
                    </a:cubicBezTo>
                    <a:cubicBezTo>
                      <a:pt x="322234" y="597426"/>
                      <a:pt x="317822" y="597426"/>
                      <a:pt x="312528" y="596543"/>
                    </a:cubicBezTo>
                    <a:cubicBezTo>
                      <a:pt x="311646" y="595661"/>
                      <a:pt x="309881" y="593897"/>
                      <a:pt x="308999" y="593015"/>
                    </a:cubicBezTo>
                    <a:cubicBezTo>
                      <a:pt x="304588" y="586841"/>
                      <a:pt x="301058" y="580666"/>
                      <a:pt x="294882" y="576256"/>
                    </a:cubicBezTo>
                    <a:cubicBezTo>
                      <a:pt x="288706" y="571845"/>
                      <a:pt x="286942" y="564788"/>
                      <a:pt x="293118" y="557732"/>
                    </a:cubicBezTo>
                    <a:cubicBezTo>
                      <a:pt x="293118" y="556850"/>
                      <a:pt x="294000" y="556850"/>
                      <a:pt x="294000" y="555968"/>
                    </a:cubicBezTo>
                    <a:cubicBezTo>
                      <a:pt x="296647" y="548911"/>
                      <a:pt x="281648" y="515392"/>
                      <a:pt x="274590" y="510981"/>
                    </a:cubicBezTo>
                    <a:cubicBezTo>
                      <a:pt x="271060" y="508335"/>
                      <a:pt x="269296" y="508335"/>
                      <a:pt x="265767" y="510099"/>
                    </a:cubicBezTo>
                    <a:cubicBezTo>
                      <a:pt x="254297" y="517156"/>
                      <a:pt x="243709" y="510099"/>
                      <a:pt x="234004" y="504807"/>
                    </a:cubicBezTo>
                    <a:cubicBezTo>
                      <a:pt x="224299" y="499514"/>
                      <a:pt x="220769" y="487165"/>
                      <a:pt x="208417" y="482755"/>
                    </a:cubicBezTo>
                    <a:cubicBezTo>
                      <a:pt x="204888" y="481873"/>
                      <a:pt x="208417" y="479226"/>
                      <a:pt x="211064" y="476580"/>
                    </a:cubicBezTo>
                    <a:cubicBezTo>
                      <a:pt x="220769" y="464231"/>
                      <a:pt x="222534" y="449236"/>
                      <a:pt x="222534" y="435122"/>
                    </a:cubicBezTo>
                    <a:cubicBezTo>
                      <a:pt x="222534" y="426302"/>
                      <a:pt x="211064" y="423655"/>
                      <a:pt x="204006" y="421009"/>
                    </a:cubicBezTo>
                    <a:cubicBezTo>
                      <a:pt x="193418" y="415717"/>
                      <a:pt x="183713" y="411306"/>
                      <a:pt x="181948" y="398957"/>
                    </a:cubicBezTo>
                    <a:cubicBezTo>
                      <a:pt x="185036" y="398957"/>
                      <a:pt x="188345" y="399619"/>
                      <a:pt x="190220" y="398737"/>
                    </a:cubicBezTo>
                    <a:lnTo>
                      <a:pt x="189891" y="389294"/>
                    </a:lnTo>
                    <a:lnTo>
                      <a:pt x="182819" y="386679"/>
                    </a:lnTo>
                    <a:lnTo>
                      <a:pt x="178188" y="384317"/>
                    </a:lnTo>
                    <a:lnTo>
                      <a:pt x="171110" y="392430"/>
                    </a:lnTo>
                    <a:cubicBezTo>
                      <a:pt x="168334" y="394526"/>
                      <a:pt x="165002" y="395629"/>
                      <a:pt x="160559" y="394746"/>
                    </a:cubicBezTo>
                    <a:cubicBezTo>
                      <a:pt x="146343" y="386803"/>
                      <a:pt x="146343" y="386803"/>
                      <a:pt x="139236" y="401808"/>
                    </a:cubicBezTo>
                    <a:cubicBezTo>
                      <a:pt x="134793" y="410634"/>
                      <a:pt x="124132" y="398277"/>
                      <a:pt x="120578" y="408869"/>
                    </a:cubicBezTo>
                    <a:cubicBezTo>
                      <a:pt x="115247" y="406221"/>
                      <a:pt x="120578" y="400925"/>
                      <a:pt x="119689" y="400925"/>
                    </a:cubicBezTo>
                    <a:cubicBezTo>
                      <a:pt x="111693" y="394746"/>
                      <a:pt x="114358" y="382389"/>
                      <a:pt x="105474" y="377093"/>
                    </a:cubicBezTo>
                    <a:cubicBezTo>
                      <a:pt x="102808" y="375328"/>
                      <a:pt x="99254" y="370915"/>
                      <a:pt x="97477" y="371797"/>
                    </a:cubicBezTo>
                    <a:cubicBezTo>
                      <a:pt x="77043" y="380624"/>
                      <a:pt x="72600" y="362088"/>
                      <a:pt x="64604" y="352379"/>
                    </a:cubicBezTo>
                    <a:cubicBezTo>
                      <a:pt x="58385" y="344435"/>
                      <a:pt x="53942" y="336491"/>
                      <a:pt x="42392" y="338256"/>
                    </a:cubicBezTo>
                    <a:cubicBezTo>
                      <a:pt x="36173" y="339139"/>
                      <a:pt x="29954" y="333843"/>
                      <a:pt x="30842" y="328547"/>
                    </a:cubicBezTo>
                    <a:cubicBezTo>
                      <a:pt x="31731" y="313542"/>
                      <a:pt x="24623" y="315307"/>
                      <a:pt x="14850" y="317072"/>
                    </a:cubicBezTo>
                    <a:cubicBezTo>
                      <a:pt x="26400" y="300302"/>
                      <a:pt x="7742" y="276470"/>
                      <a:pt x="29065" y="262348"/>
                    </a:cubicBezTo>
                    <a:cubicBezTo>
                      <a:pt x="21957" y="256169"/>
                      <a:pt x="16627" y="249990"/>
                      <a:pt x="18404" y="240281"/>
                    </a:cubicBezTo>
                    <a:cubicBezTo>
                      <a:pt x="19292" y="233220"/>
                      <a:pt x="15738" y="225276"/>
                      <a:pt x="9519" y="222628"/>
                    </a:cubicBezTo>
                    <a:cubicBezTo>
                      <a:pt x="634" y="219097"/>
                      <a:pt x="-2031" y="212036"/>
                      <a:pt x="1523" y="206740"/>
                    </a:cubicBezTo>
                    <a:cubicBezTo>
                      <a:pt x="5077" y="200562"/>
                      <a:pt x="13073" y="193500"/>
                      <a:pt x="21957" y="198796"/>
                    </a:cubicBezTo>
                    <a:cubicBezTo>
                      <a:pt x="34396" y="207623"/>
                      <a:pt x="39727" y="197914"/>
                      <a:pt x="48612" y="191735"/>
                    </a:cubicBezTo>
                    <a:cubicBezTo>
                      <a:pt x="57496" y="185557"/>
                      <a:pt x="58385" y="175847"/>
                      <a:pt x="61939" y="168786"/>
                    </a:cubicBezTo>
                    <a:cubicBezTo>
                      <a:pt x="64604" y="163490"/>
                      <a:pt x="67269" y="159739"/>
                      <a:pt x="69824" y="158525"/>
                    </a:cubicBezTo>
                    <a:cubicBezTo>
                      <a:pt x="72378" y="157312"/>
                      <a:pt x="74822" y="158636"/>
                      <a:pt x="77043" y="163490"/>
                    </a:cubicBezTo>
                    <a:cubicBezTo>
                      <a:pt x="85927" y="178495"/>
                      <a:pt x="99254" y="172317"/>
                      <a:pt x="109028" y="174082"/>
                    </a:cubicBezTo>
                    <a:cubicBezTo>
                      <a:pt x="121466" y="176730"/>
                      <a:pt x="132128" y="177613"/>
                      <a:pt x="139236" y="189087"/>
                    </a:cubicBezTo>
                    <a:cubicBezTo>
                      <a:pt x="142789" y="196148"/>
                      <a:pt x="150786" y="184674"/>
                      <a:pt x="154340" y="191735"/>
                    </a:cubicBezTo>
                    <a:cubicBezTo>
                      <a:pt x="166778" y="183791"/>
                      <a:pt x="178328" y="196148"/>
                      <a:pt x="190767" y="193500"/>
                    </a:cubicBezTo>
                    <a:cubicBezTo>
                      <a:pt x="192100" y="193059"/>
                      <a:pt x="193877" y="193280"/>
                      <a:pt x="194988" y="194052"/>
                    </a:cubicBezTo>
                    <a:lnTo>
                      <a:pt x="195010" y="194440"/>
                    </a:lnTo>
                    <a:lnTo>
                      <a:pt x="202137" y="194378"/>
                    </a:lnTo>
                    <a:lnTo>
                      <a:pt x="188189" y="161854"/>
                    </a:lnTo>
                    <a:cubicBezTo>
                      <a:pt x="185532" y="157430"/>
                      <a:pt x="188189" y="156546"/>
                      <a:pt x="189959" y="153006"/>
                    </a:cubicBezTo>
                    <a:cubicBezTo>
                      <a:pt x="197043" y="139734"/>
                      <a:pt x="205897" y="125577"/>
                      <a:pt x="193501" y="109651"/>
                    </a:cubicBezTo>
                    <a:cubicBezTo>
                      <a:pt x="191730" y="107881"/>
                      <a:pt x="189959" y="100803"/>
                      <a:pt x="190845" y="101687"/>
                    </a:cubicBezTo>
                    <a:cubicBezTo>
                      <a:pt x="197043" y="104342"/>
                      <a:pt x="197928" y="97263"/>
                      <a:pt x="204126" y="97263"/>
                    </a:cubicBezTo>
                    <a:cubicBezTo>
                      <a:pt x="227147" y="96379"/>
                      <a:pt x="250168" y="99918"/>
                      <a:pt x="273189" y="97263"/>
                    </a:cubicBezTo>
                    <a:cubicBezTo>
                      <a:pt x="280272" y="96379"/>
                      <a:pt x="283814" y="91955"/>
                      <a:pt x="287356" y="85761"/>
                    </a:cubicBezTo>
                    <a:cubicBezTo>
                      <a:pt x="300637" y="61871"/>
                      <a:pt x="301522" y="61871"/>
                      <a:pt x="325429" y="68949"/>
                    </a:cubicBezTo>
                    <a:cubicBezTo>
                      <a:pt x="329856" y="69834"/>
                      <a:pt x="334283" y="71604"/>
                      <a:pt x="339595" y="68949"/>
                    </a:cubicBezTo>
                    <a:cubicBezTo>
                      <a:pt x="352877" y="61871"/>
                      <a:pt x="367043" y="55677"/>
                      <a:pt x="378554" y="46829"/>
                    </a:cubicBezTo>
                    <a:cubicBezTo>
                      <a:pt x="385637" y="40636"/>
                      <a:pt x="396262" y="32672"/>
                      <a:pt x="401575" y="22939"/>
                    </a:cubicBezTo>
                    <a:cubicBezTo>
                      <a:pt x="404231" y="18515"/>
                      <a:pt x="406002" y="13206"/>
                      <a:pt x="409543" y="9667"/>
                    </a:cubicBezTo>
                    <a:cubicBezTo>
                      <a:pt x="413971" y="6128"/>
                      <a:pt x="415741" y="-2720"/>
                      <a:pt x="423710" y="819"/>
                    </a:cubicBezTo>
                    <a:close/>
                  </a:path>
                </a:pathLst>
              </a:custGeom>
              <a:solidFill>
                <a:srgbClr val="FF00FF"/>
              </a:solidFill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4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cs typeface="+mn-cs"/>
                </a:endParaRPr>
              </a:p>
            </p:txBody>
          </p:sp>
          <p:sp>
            <p:nvSpPr>
              <p:cNvPr id="245" name="Hình tự do: Hình 51">
                <a:extLst>
                  <a:ext uri="{FF2B5EF4-FFF2-40B4-BE49-F238E27FC236}">
                    <a16:creationId xmlns:a16="http://schemas.microsoft.com/office/drawing/2014/main" id="{FF80B127-57CB-4A62-B3A0-900524AF8DC1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924312" y="4177239"/>
                <a:ext cx="924571" cy="786387"/>
              </a:xfrm>
              <a:custGeom>
                <a:avLst/>
                <a:gdLst>
                  <a:gd name="connsiteX0" fmla="*/ 845523 w 924571"/>
                  <a:gd name="connsiteY0" fmla="*/ 774144 h 786387"/>
                  <a:gd name="connsiteX1" fmla="*/ 858665 w 924571"/>
                  <a:gd name="connsiteY1" fmla="*/ 777558 h 786387"/>
                  <a:gd name="connsiteX2" fmla="*/ 845523 w 924571"/>
                  <a:gd name="connsiteY2" fmla="*/ 774144 h 786387"/>
                  <a:gd name="connsiteX3" fmla="*/ 399342 w 924571"/>
                  <a:gd name="connsiteY3" fmla="*/ 764076 h 786387"/>
                  <a:gd name="connsiteX4" fmla="*/ 398456 w 924571"/>
                  <a:gd name="connsiteY4" fmla="*/ 764960 h 786387"/>
                  <a:gd name="connsiteX5" fmla="*/ 398844 w 924571"/>
                  <a:gd name="connsiteY5" fmla="*/ 764342 h 786387"/>
                  <a:gd name="connsiteX6" fmla="*/ 436469 w 924571"/>
                  <a:gd name="connsiteY6" fmla="*/ 740692 h 786387"/>
                  <a:gd name="connsiteX7" fmla="*/ 432288 w 924571"/>
                  <a:gd name="connsiteY7" fmla="*/ 750617 h 786387"/>
                  <a:gd name="connsiteX8" fmla="*/ 432288 w 924571"/>
                  <a:gd name="connsiteY8" fmla="*/ 746482 h 786387"/>
                  <a:gd name="connsiteX9" fmla="*/ 436469 w 924571"/>
                  <a:gd name="connsiteY9" fmla="*/ 740692 h 786387"/>
                  <a:gd name="connsiteX10" fmla="*/ 883043 w 924571"/>
                  <a:gd name="connsiteY10" fmla="*/ 728672 h 786387"/>
                  <a:gd name="connsiteX11" fmla="*/ 888532 w 924571"/>
                  <a:gd name="connsiteY11" fmla="*/ 732032 h 786387"/>
                  <a:gd name="connsiteX12" fmla="*/ 882259 w 924571"/>
                  <a:gd name="connsiteY12" fmla="*/ 737408 h 786387"/>
                  <a:gd name="connsiteX13" fmla="*/ 874196 w 924571"/>
                  <a:gd name="connsiteY13" fmla="*/ 755328 h 786387"/>
                  <a:gd name="connsiteX14" fmla="*/ 849108 w 924571"/>
                  <a:gd name="connsiteY14" fmla="*/ 759808 h 786387"/>
                  <a:gd name="connsiteX15" fmla="*/ 866131 w 924571"/>
                  <a:gd name="connsiteY15" fmla="*/ 740096 h 786387"/>
                  <a:gd name="connsiteX16" fmla="*/ 876884 w 924571"/>
                  <a:gd name="connsiteY16" fmla="*/ 729344 h 786387"/>
                  <a:gd name="connsiteX17" fmla="*/ 883043 w 924571"/>
                  <a:gd name="connsiteY17" fmla="*/ 728672 h 786387"/>
                  <a:gd name="connsiteX18" fmla="*/ 254049 w 924571"/>
                  <a:gd name="connsiteY18" fmla="*/ 393045 h 786387"/>
                  <a:gd name="connsiteX19" fmla="*/ 260421 w 924571"/>
                  <a:gd name="connsiteY19" fmla="*/ 396629 h 786387"/>
                  <a:gd name="connsiteX20" fmla="*/ 246768 w 924571"/>
                  <a:gd name="connsiteY20" fmla="*/ 407381 h 786387"/>
                  <a:gd name="connsiteX21" fmla="*/ 242217 w 924571"/>
                  <a:gd name="connsiteY21" fmla="*/ 401109 h 786387"/>
                  <a:gd name="connsiteX22" fmla="*/ 254049 w 924571"/>
                  <a:gd name="connsiteY22" fmla="*/ 393045 h 786387"/>
                  <a:gd name="connsiteX23" fmla="*/ 230784 w 924571"/>
                  <a:gd name="connsiteY23" fmla="*/ 254232 h 786387"/>
                  <a:gd name="connsiteX24" fmla="*/ 231481 w 924571"/>
                  <a:gd name="connsiteY24" fmla="*/ 254865 h 786387"/>
                  <a:gd name="connsiteX25" fmla="*/ 231671 w 924571"/>
                  <a:gd name="connsiteY25" fmla="*/ 255117 h 786387"/>
                  <a:gd name="connsiteX26" fmla="*/ 230784 w 924571"/>
                  <a:gd name="connsiteY26" fmla="*/ 254232 h 786387"/>
                  <a:gd name="connsiteX27" fmla="*/ 50664 w 924571"/>
                  <a:gd name="connsiteY27" fmla="*/ 196508 h 786387"/>
                  <a:gd name="connsiteX28" fmla="*/ 71881 w 924571"/>
                  <a:gd name="connsiteY28" fmla="*/ 208950 h 786387"/>
                  <a:gd name="connsiteX29" fmla="*/ 73650 w 924571"/>
                  <a:gd name="connsiteY29" fmla="*/ 281825 h 786387"/>
                  <a:gd name="connsiteX30" fmla="*/ 69229 w 924571"/>
                  <a:gd name="connsiteY30" fmla="*/ 301377 h 786387"/>
                  <a:gd name="connsiteX31" fmla="*/ 66577 w 924571"/>
                  <a:gd name="connsiteY31" fmla="*/ 329816 h 786387"/>
                  <a:gd name="connsiteX32" fmla="*/ 60389 w 924571"/>
                  <a:gd name="connsiteY32" fmla="*/ 339591 h 786387"/>
                  <a:gd name="connsiteX33" fmla="*/ 48896 w 924571"/>
                  <a:gd name="connsiteY33" fmla="*/ 329816 h 786387"/>
                  <a:gd name="connsiteX34" fmla="*/ 44476 w 924571"/>
                  <a:gd name="connsiteY34" fmla="*/ 306709 h 786387"/>
                  <a:gd name="connsiteX35" fmla="*/ 36519 w 924571"/>
                  <a:gd name="connsiteY35" fmla="*/ 293378 h 786387"/>
                  <a:gd name="connsiteX36" fmla="*/ 34752 w 924571"/>
                  <a:gd name="connsiteY36" fmla="*/ 288046 h 786387"/>
                  <a:gd name="connsiteX37" fmla="*/ 13534 w 924571"/>
                  <a:gd name="connsiteY37" fmla="*/ 245388 h 786387"/>
                  <a:gd name="connsiteX38" fmla="*/ 273 w 924571"/>
                  <a:gd name="connsiteY38" fmla="*/ 226724 h 786387"/>
                  <a:gd name="connsiteX39" fmla="*/ 14419 w 924571"/>
                  <a:gd name="connsiteY39" fmla="*/ 216949 h 786387"/>
                  <a:gd name="connsiteX40" fmla="*/ 33867 w 924571"/>
                  <a:gd name="connsiteY40" fmla="*/ 216060 h 786387"/>
                  <a:gd name="connsiteX41" fmla="*/ 33796 w 924571"/>
                  <a:gd name="connsiteY41" fmla="*/ 216307 h 786387"/>
                  <a:gd name="connsiteX42" fmla="*/ 35586 w 924571"/>
                  <a:gd name="connsiteY42" fmla="*/ 216307 h 786387"/>
                  <a:gd name="connsiteX43" fmla="*/ 33867 w 924571"/>
                  <a:gd name="connsiteY43" fmla="*/ 216060 h 786387"/>
                  <a:gd name="connsiteX44" fmla="*/ 50664 w 924571"/>
                  <a:gd name="connsiteY44" fmla="*/ 196508 h 786387"/>
                  <a:gd name="connsiteX45" fmla="*/ 778336 w 924571"/>
                  <a:gd name="connsiteY45" fmla="*/ 14934 h 786387"/>
                  <a:gd name="connsiteX46" fmla="*/ 788412 w 924571"/>
                  <a:gd name="connsiteY46" fmla="*/ 20798 h 786387"/>
                  <a:gd name="connsiteX47" fmla="*/ 833588 w 924571"/>
                  <a:gd name="connsiteY47" fmla="*/ 46467 h 786387"/>
                  <a:gd name="connsiteX48" fmla="*/ 838017 w 924571"/>
                  <a:gd name="connsiteY48" fmla="*/ 58859 h 786387"/>
                  <a:gd name="connsiteX49" fmla="*/ 822958 w 924571"/>
                  <a:gd name="connsiteY49" fmla="*/ 92495 h 786387"/>
                  <a:gd name="connsiteX50" fmla="*/ 825616 w 924571"/>
                  <a:gd name="connsiteY50" fmla="*/ 101346 h 786387"/>
                  <a:gd name="connsiteX51" fmla="*/ 846875 w 924571"/>
                  <a:gd name="connsiteY51" fmla="*/ 126130 h 786387"/>
                  <a:gd name="connsiteX52" fmla="*/ 853076 w 924571"/>
                  <a:gd name="connsiteY52" fmla="*/ 129670 h 786387"/>
                  <a:gd name="connsiteX53" fmla="*/ 892051 w 924571"/>
                  <a:gd name="connsiteY53" fmla="*/ 131441 h 786387"/>
                  <a:gd name="connsiteX54" fmla="*/ 900023 w 924571"/>
                  <a:gd name="connsiteY54" fmla="*/ 134096 h 786387"/>
                  <a:gd name="connsiteX55" fmla="*/ 907110 w 924571"/>
                  <a:gd name="connsiteY55" fmla="*/ 163749 h 786387"/>
                  <a:gd name="connsiteX56" fmla="*/ 903028 w 924571"/>
                  <a:gd name="connsiteY56" fmla="*/ 171523 h 786387"/>
                  <a:gd name="connsiteX57" fmla="*/ 904104 w 924571"/>
                  <a:gd name="connsiteY57" fmla="*/ 174413 h 786387"/>
                  <a:gd name="connsiteX58" fmla="*/ 906583 w 924571"/>
                  <a:gd name="connsiteY58" fmla="*/ 183825 h 786387"/>
                  <a:gd name="connsiteX59" fmla="*/ 910185 w 924571"/>
                  <a:gd name="connsiteY59" fmla="*/ 192612 h 786387"/>
                  <a:gd name="connsiteX60" fmla="*/ 910330 w 924571"/>
                  <a:gd name="connsiteY60" fmla="*/ 193717 h 786387"/>
                  <a:gd name="connsiteX61" fmla="*/ 912424 w 924571"/>
                  <a:gd name="connsiteY61" fmla="*/ 195558 h 786387"/>
                  <a:gd name="connsiteX62" fmla="*/ 912061 w 924571"/>
                  <a:gd name="connsiteY62" fmla="*/ 196111 h 786387"/>
                  <a:gd name="connsiteX63" fmla="*/ 918791 w 924571"/>
                  <a:gd name="connsiteY63" fmla="*/ 200940 h 786387"/>
                  <a:gd name="connsiteX64" fmla="*/ 917906 w 924571"/>
                  <a:gd name="connsiteY64" fmla="*/ 207347 h 786387"/>
                  <a:gd name="connsiteX65" fmla="*/ 917021 w 924571"/>
                  <a:gd name="connsiteY65" fmla="*/ 254185 h 786387"/>
                  <a:gd name="connsiteX66" fmla="*/ 921447 w 924571"/>
                  <a:gd name="connsiteY66" fmla="*/ 267441 h 786387"/>
                  <a:gd name="connsiteX67" fmla="*/ 923218 w 924571"/>
                  <a:gd name="connsiteY67" fmla="*/ 275394 h 786387"/>
                  <a:gd name="connsiteX68" fmla="*/ 915250 w 924571"/>
                  <a:gd name="connsiteY68" fmla="*/ 272743 h 786387"/>
                  <a:gd name="connsiteX69" fmla="*/ 914063 w 924571"/>
                  <a:gd name="connsiteY69" fmla="*/ 271802 h 786387"/>
                  <a:gd name="connsiteX70" fmla="*/ 914246 w 924571"/>
                  <a:gd name="connsiteY70" fmla="*/ 280501 h 786387"/>
                  <a:gd name="connsiteX71" fmla="*/ 914131 w 924571"/>
                  <a:gd name="connsiteY71" fmla="*/ 281925 h 786387"/>
                  <a:gd name="connsiteX72" fmla="*/ 919376 w 924571"/>
                  <a:gd name="connsiteY72" fmla="*/ 287619 h 786387"/>
                  <a:gd name="connsiteX73" fmla="*/ 916723 w 924571"/>
                  <a:gd name="connsiteY73" fmla="*/ 310669 h 786387"/>
                  <a:gd name="connsiteX74" fmla="*/ 898154 w 924571"/>
                  <a:gd name="connsiteY74" fmla="*/ 320422 h 786387"/>
                  <a:gd name="connsiteX75" fmla="*/ 894617 w 924571"/>
                  <a:gd name="connsiteY75" fmla="*/ 320422 h 786387"/>
                  <a:gd name="connsiteX76" fmla="*/ 884890 w 924571"/>
                  <a:gd name="connsiteY76" fmla="*/ 327514 h 786387"/>
                  <a:gd name="connsiteX77" fmla="*/ 880469 w 924571"/>
                  <a:gd name="connsiteY77" fmla="*/ 356771 h 786387"/>
                  <a:gd name="connsiteX78" fmla="*/ 869858 w 924571"/>
                  <a:gd name="connsiteY78" fmla="*/ 398440 h 786387"/>
                  <a:gd name="connsiteX79" fmla="*/ 866321 w 924571"/>
                  <a:gd name="connsiteY79" fmla="*/ 397553 h 786387"/>
                  <a:gd name="connsiteX80" fmla="*/ 851289 w 924571"/>
                  <a:gd name="connsiteY80" fmla="*/ 366523 h 786387"/>
                  <a:gd name="connsiteX81" fmla="*/ 849521 w 924571"/>
                  <a:gd name="connsiteY81" fmla="*/ 362090 h 786387"/>
                  <a:gd name="connsiteX82" fmla="*/ 838387 w 924571"/>
                  <a:gd name="connsiteY82" fmla="*/ 356034 h 786387"/>
                  <a:gd name="connsiteX83" fmla="*/ 834377 w 924571"/>
                  <a:gd name="connsiteY83" fmla="*/ 359035 h 786387"/>
                  <a:gd name="connsiteX84" fmla="*/ 828027 w 924571"/>
                  <a:gd name="connsiteY84" fmla="*/ 360376 h 786387"/>
                  <a:gd name="connsiteX85" fmla="*/ 835953 w 924571"/>
                  <a:gd name="connsiteY85" fmla="*/ 365542 h 786387"/>
                  <a:gd name="connsiteX86" fmla="*/ 843921 w 924571"/>
                  <a:gd name="connsiteY86" fmla="*/ 389562 h 786387"/>
                  <a:gd name="connsiteX87" fmla="*/ 848348 w 924571"/>
                  <a:gd name="connsiteY87" fmla="*/ 414472 h 786387"/>
                  <a:gd name="connsiteX88" fmla="*/ 844807 w 924571"/>
                  <a:gd name="connsiteY88" fmla="*/ 465182 h 786387"/>
                  <a:gd name="connsiteX89" fmla="*/ 800537 w 924571"/>
                  <a:gd name="connsiteY89" fmla="*/ 482975 h 786387"/>
                  <a:gd name="connsiteX90" fmla="*/ 772205 w 924571"/>
                  <a:gd name="connsiteY90" fmla="*/ 450947 h 786387"/>
                  <a:gd name="connsiteX91" fmla="*/ 764237 w 924571"/>
                  <a:gd name="connsiteY91" fmla="*/ 454506 h 786387"/>
                  <a:gd name="connsiteX92" fmla="*/ 744943 w 924571"/>
                  <a:gd name="connsiteY92" fmla="*/ 437459 h 786387"/>
                  <a:gd name="connsiteX93" fmla="*/ 749709 w 924571"/>
                  <a:gd name="connsiteY93" fmla="*/ 449968 h 786387"/>
                  <a:gd name="connsiteX94" fmla="*/ 749189 w 924571"/>
                  <a:gd name="connsiteY94" fmla="*/ 452005 h 786387"/>
                  <a:gd name="connsiteX95" fmla="*/ 756701 w 924571"/>
                  <a:gd name="connsiteY95" fmla="*/ 458671 h 786387"/>
                  <a:gd name="connsiteX96" fmla="*/ 762903 w 924571"/>
                  <a:gd name="connsiteY96" fmla="*/ 484483 h 786387"/>
                  <a:gd name="connsiteX97" fmla="*/ 746956 w 924571"/>
                  <a:gd name="connsiteY97" fmla="*/ 494273 h 786387"/>
                  <a:gd name="connsiteX98" fmla="*/ 731009 w 924571"/>
                  <a:gd name="connsiteY98" fmla="*/ 517415 h 786387"/>
                  <a:gd name="connsiteX99" fmla="*/ 730858 w 924571"/>
                  <a:gd name="connsiteY99" fmla="*/ 518263 h 786387"/>
                  <a:gd name="connsiteX100" fmla="*/ 731432 w 924571"/>
                  <a:gd name="connsiteY100" fmla="*/ 517291 h 786387"/>
                  <a:gd name="connsiteX101" fmla="*/ 738600 w 924571"/>
                  <a:gd name="connsiteY101" fmla="*/ 535211 h 786387"/>
                  <a:gd name="connsiteX102" fmla="*/ 737621 w 924571"/>
                  <a:gd name="connsiteY102" fmla="*/ 534544 h 786387"/>
                  <a:gd name="connsiteX103" fmla="*/ 738097 w 924571"/>
                  <a:gd name="connsiteY103" fmla="*/ 535216 h 786387"/>
                  <a:gd name="connsiteX104" fmla="*/ 647732 w 924571"/>
                  <a:gd name="connsiteY104" fmla="*/ 564587 h 786387"/>
                  <a:gd name="connsiteX105" fmla="*/ 631785 w 924571"/>
                  <a:gd name="connsiteY105" fmla="*/ 565477 h 786387"/>
                  <a:gd name="connsiteX106" fmla="*/ 638872 w 924571"/>
                  <a:gd name="connsiteY106" fmla="*/ 542336 h 786387"/>
                  <a:gd name="connsiteX107" fmla="*/ 642416 w 924571"/>
                  <a:gd name="connsiteY107" fmla="*/ 534326 h 786387"/>
                  <a:gd name="connsiteX108" fmla="*/ 631785 w 924571"/>
                  <a:gd name="connsiteY108" fmla="*/ 526315 h 786387"/>
                  <a:gd name="connsiteX109" fmla="*/ 621819 w 924571"/>
                  <a:gd name="connsiteY109" fmla="*/ 527539 h 786387"/>
                  <a:gd name="connsiteX110" fmla="*/ 616586 w 924571"/>
                  <a:gd name="connsiteY110" fmla="*/ 524641 h 786387"/>
                  <a:gd name="connsiteX111" fmla="*/ 615679 w 924571"/>
                  <a:gd name="connsiteY111" fmla="*/ 524817 h 786387"/>
                  <a:gd name="connsiteX112" fmla="*/ 614236 w 924571"/>
                  <a:gd name="connsiteY112" fmla="*/ 527800 h 786387"/>
                  <a:gd name="connsiteX113" fmla="*/ 613375 w 924571"/>
                  <a:gd name="connsiteY113" fmla="*/ 529546 h 786387"/>
                  <a:gd name="connsiteX114" fmla="*/ 615454 w 924571"/>
                  <a:gd name="connsiteY114" fmla="*/ 532740 h 786387"/>
                  <a:gd name="connsiteX115" fmla="*/ 620414 w 924571"/>
                  <a:gd name="connsiteY115" fmla="*/ 540822 h 786387"/>
                  <a:gd name="connsiteX116" fmla="*/ 623941 w 924571"/>
                  <a:gd name="connsiteY116" fmla="*/ 570940 h 786387"/>
                  <a:gd name="connsiteX117" fmla="*/ 614241 w 924571"/>
                  <a:gd name="connsiteY117" fmla="*/ 577140 h 786387"/>
                  <a:gd name="connsiteX118" fmla="*/ 567507 w 924571"/>
                  <a:gd name="connsiteY118" fmla="*/ 599285 h 786387"/>
                  <a:gd name="connsiteX119" fmla="*/ 525182 w 924571"/>
                  <a:gd name="connsiteY119" fmla="*/ 619659 h 786387"/>
                  <a:gd name="connsiteX120" fmla="*/ 511955 w 924571"/>
                  <a:gd name="connsiteY120" fmla="*/ 633831 h 786387"/>
                  <a:gd name="connsiteX121" fmla="*/ 508428 w 924571"/>
                  <a:gd name="connsiteY121" fmla="*/ 637375 h 786387"/>
                  <a:gd name="connsiteX122" fmla="*/ 502256 w 924571"/>
                  <a:gd name="connsiteY122" fmla="*/ 639146 h 786387"/>
                  <a:gd name="connsiteX123" fmla="*/ 499290 w 924571"/>
                  <a:gd name="connsiteY123" fmla="*/ 635531 h 786387"/>
                  <a:gd name="connsiteX124" fmla="*/ 499206 w 924571"/>
                  <a:gd name="connsiteY124" fmla="*/ 636573 h 786387"/>
                  <a:gd name="connsiteX125" fmla="*/ 496014 w 924571"/>
                  <a:gd name="connsiteY125" fmla="*/ 644415 h 786387"/>
                  <a:gd name="connsiteX126" fmla="*/ 495839 w 924571"/>
                  <a:gd name="connsiteY126" fmla="*/ 651767 h 786387"/>
                  <a:gd name="connsiteX127" fmla="*/ 475477 w 924571"/>
                  <a:gd name="connsiteY127" fmla="*/ 690677 h 786387"/>
                  <a:gd name="connsiteX128" fmla="*/ 431212 w 924571"/>
                  <a:gd name="connsiteY128" fmla="*/ 728703 h 786387"/>
                  <a:gd name="connsiteX129" fmla="*/ 411514 w 924571"/>
                  <a:gd name="connsiteY129" fmla="*/ 744179 h 786387"/>
                  <a:gd name="connsiteX130" fmla="*/ 398844 w 924571"/>
                  <a:gd name="connsiteY130" fmla="*/ 764342 h 786387"/>
                  <a:gd name="connsiteX131" fmla="*/ 371178 w 924571"/>
                  <a:gd name="connsiteY131" fmla="*/ 779164 h 786387"/>
                  <a:gd name="connsiteX132" fmla="*/ 278057 w 924571"/>
                  <a:gd name="connsiteY132" fmla="*/ 774687 h 786387"/>
                  <a:gd name="connsiteX133" fmla="*/ 306386 w 924571"/>
                  <a:gd name="connsiteY133" fmla="*/ 753464 h 786387"/>
                  <a:gd name="connsiteX134" fmla="*/ 312583 w 924571"/>
                  <a:gd name="connsiteY134" fmla="*/ 744621 h 786387"/>
                  <a:gd name="connsiteX135" fmla="*/ 338257 w 924571"/>
                  <a:gd name="connsiteY135" fmla="*/ 717207 h 786387"/>
                  <a:gd name="connsiteX136" fmla="*/ 311698 w 924571"/>
                  <a:gd name="connsiteY136" fmla="*/ 718091 h 786387"/>
                  <a:gd name="connsiteX137" fmla="*/ 302845 w 924571"/>
                  <a:gd name="connsiteY137" fmla="*/ 706595 h 786387"/>
                  <a:gd name="connsiteX138" fmla="*/ 309927 w 924571"/>
                  <a:gd name="connsiteY138" fmla="*/ 627006 h 786387"/>
                  <a:gd name="connsiteX139" fmla="*/ 311698 w 924571"/>
                  <a:gd name="connsiteY139" fmla="*/ 578368 h 786387"/>
                  <a:gd name="connsiteX140" fmla="*/ 315239 w 924571"/>
                  <a:gd name="connsiteY140" fmla="*/ 525309 h 786387"/>
                  <a:gd name="connsiteX141" fmla="*/ 312583 w 924571"/>
                  <a:gd name="connsiteY141" fmla="*/ 485514 h 786387"/>
                  <a:gd name="connsiteX142" fmla="*/ 314826 w 924571"/>
                  <a:gd name="connsiteY142" fmla="*/ 486635 h 786387"/>
                  <a:gd name="connsiteX143" fmla="*/ 319829 w 924571"/>
                  <a:gd name="connsiteY143" fmla="*/ 479929 h 786387"/>
                  <a:gd name="connsiteX144" fmla="*/ 316790 w 924571"/>
                  <a:gd name="connsiteY144" fmla="*/ 475439 h 786387"/>
                  <a:gd name="connsiteX145" fmla="*/ 328317 w 924571"/>
                  <a:gd name="connsiteY145" fmla="*/ 401998 h 786387"/>
                  <a:gd name="connsiteX146" fmla="*/ 333637 w 924571"/>
                  <a:gd name="connsiteY146" fmla="*/ 395804 h 786387"/>
                  <a:gd name="connsiteX147" fmla="*/ 377970 w 924571"/>
                  <a:gd name="connsiteY147" fmla="*/ 363066 h 786387"/>
                  <a:gd name="connsiteX148" fmla="*/ 385950 w 924571"/>
                  <a:gd name="connsiteY148" fmla="*/ 362181 h 786387"/>
                  <a:gd name="connsiteX149" fmla="*/ 398363 w 924571"/>
                  <a:gd name="connsiteY149" fmla="*/ 350678 h 786387"/>
                  <a:gd name="connsiteX150" fmla="*/ 344277 w 924571"/>
                  <a:gd name="connsiteY150" fmla="*/ 306437 h 786387"/>
                  <a:gd name="connsiteX151" fmla="*/ 332750 w 924571"/>
                  <a:gd name="connsiteY151" fmla="*/ 315285 h 786387"/>
                  <a:gd name="connsiteX152" fmla="*/ 314130 w 924571"/>
                  <a:gd name="connsiteY152" fmla="*/ 286971 h 786387"/>
                  <a:gd name="connsiteX153" fmla="*/ 260044 w 924571"/>
                  <a:gd name="connsiteY153" fmla="*/ 279892 h 786387"/>
                  <a:gd name="connsiteX154" fmla="*/ 245857 w 924571"/>
                  <a:gd name="connsiteY154" fmla="*/ 287855 h 786387"/>
                  <a:gd name="connsiteX155" fmla="*/ 239651 w 924571"/>
                  <a:gd name="connsiteY155" fmla="*/ 271044 h 786387"/>
                  <a:gd name="connsiteX156" fmla="*/ 238210 w 924571"/>
                  <a:gd name="connsiteY156" fmla="*/ 260979 h 786387"/>
                  <a:gd name="connsiteX157" fmla="*/ 231481 w 924571"/>
                  <a:gd name="connsiteY157" fmla="*/ 254865 h 786387"/>
                  <a:gd name="connsiteX158" fmla="*/ 215711 w 924571"/>
                  <a:gd name="connsiteY158" fmla="*/ 233992 h 786387"/>
                  <a:gd name="connsiteX159" fmla="*/ 199751 w 924571"/>
                  <a:gd name="connsiteY159" fmla="*/ 213530 h 786387"/>
                  <a:gd name="connsiteX160" fmla="*/ 201524 w 924571"/>
                  <a:gd name="connsiteY160" fmla="*/ 207336 h 786387"/>
                  <a:gd name="connsiteX161" fmla="*/ 229011 w 924571"/>
                  <a:gd name="connsiteY161" fmla="*/ 186101 h 786387"/>
                  <a:gd name="connsiteX162" fmla="*/ 252951 w 924571"/>
                  <a:gd name="connsiteY162" fmla="*/ 177252 h 786387"/>
                  <a:gd name="connsiteX163" fmla="*/ 264034 w 924571"/>
                  <a:gd name="connsiteY163" fmla="*/ 171612 h 786387"/>
                  <a:gd name="connsiteX164" fmla="*/ 275117 w 924571"/>
                  <a:gd name="connsiteY164" fmla="*/ 174598 h 786387"/>
                  <a:gd name="connsiteX165" fmla="*/ 298060 w 924571"/>
                  <a:gd name="connsiteY165" fmla="*/ 181677 h 786387"/>
                  <a:gd name="connsiteX166" fmla="*/ 299259 w 924571"/>
                  <a:gd name="connsiteY166" fmla="*/ 183774 h 786387"/>
                  <a:gd name="connsiteX167" fmla="*/ 302742 w 924571"/>
                  <a:gd name="connsiteY167" fmla="*/ 181226 h 786387"/>
                  <a:gd name="connsiteX168" fmla="*/ 306444 w 924571"/>
                  <a:gd name="connsiteY168" fmla="*/ 179731 h 786387"/>
                  <a:gd name="connsiteX169" fmla="*/ 304340 w 924571"/>
                  <a:gd name="connsiteY169" fmla="*/ 176455 h 786387"/>
                  <a:gd name="connsiteX170" fmla="*/ 319537 w 924571"/>
                  <a:gd name="connsiteY170" fmla="*/ 174254 h 786387"/>
                  <a:gd name="connsiteX171" fmla="*/ 332982 w 924571"/>
                  <a:gd name="connsiteY171" fmla="*/ 166222 h 786387"/>
                  <a:gd name="connsiteX172" fmla="*/ 334647 w 924571"/>
                  <a:gd name="connsiteY172" fmla="*/ 165829 h 786387"/>
                  <a:gd name="connsiteX173" fmla="*/ 344270 w 924571"/>
                  <a:gd name="connsiteY173" fmla="*/ 152473 h 786387"/>
                  <a:gd name="connsiteX174" fmla="*/ 393074 w 924571"/>
                  <a:gd name="connsiteY174" fmla="*/ 110726 h 786387"/>
                  <a:gd name="connsiteX175" fmla="*/ 396624 w 924571"/>
                  <a:gd name="connsiteY175" fmla="*/ 82303 h 786387"/>
                  <a:gd name="connsiteX176" fmla="*/ 389525 w 924571"/>
                  <a:gd name="connsiteY176" fmla="*/ 50327 h 786387"/>
                  <a:gd name="connsiteX177" fmla="*/ 393074 w 924571"/>
                  <a:gd name="connsiteY177" fmla="*/ 33451 h 786387"/>
                  <a:gd name="connsiteX178" fmla="*/ 420582 w 924571"/>
                  <a:gd name="connsiteY178" fmla="*/ 52992 h 786387"/>
                  <a:gd name="connsiteX179" fmla="*/ 428568 w 924571"/>
                  <a:gd name="connsiteY179" fmla="*/ 64539 h 786387"/>
                  <a:gd name="connsiteX180" fmla="*/ 432117 w 924571"/>
                  <a:gd name="connsiteY180" fmla="*/ 67203 h 786387"/>
                  <a:gd name="connsiteX181" fmla="*/ 449865 w 924571"/>
                  <a:gd name="connsiteY181" fmla="*/ 81526 h 786387"/>
                  <a:gd name="connsiteX182" fmla="*/ 451065 w 924571"/>
                  <a:gd name="connsiteY182" fmla="*/ 84025 h 786387"/>
                  <a:gd name="connsiteX183" fmla="*/ 453628 w 924571"/>
                  <a:gd name="connsiteY183" fmla="*/ 81492 h 786387"/>
                  <a:gd name="connsiteX184" fmla="*/ 458162 w 924571"/>
                  <a:gd name="connsiteY184" fmla="*/ 79996 h 786387"/>
                  <a:gd name="connsiteX185" fmla="*/ 444072 w 924571"/>
                  <a:gd name="connsiteY185" fmla="*/ 67793 h 786387"/>
                  <a:gd name="connsiteX186" fmla="*/ 441416 w 924571"/>
                  <a:gd name="connsiteY186" fmla="*/ 58917 h 786387"/>
                  <a:gd name="connsiteX187" fmla="*/ 451153 w 924571"/>
                  <a:gd name="connsiteY187" fmla="*/ 56254 h 786387"/>
                  <a:gd name="connsiteX188" fmla="*/ 457348 w 924571"/>
                  <a:gd name="connsiteY188" fmla="*/ 59805 h 786387"/>
                  <a:gd name="connsiteX189" fmla="*/ 492753 w 924571"/>
                  <a:gd name="connsiteY189" fmla="*/ 44716 h 786387"/>
                  <a:gd name="connsiteX190" fmla="*/ 515766 w 924571"/>
                  <a:gd name="connsiteY190" fmla="*/ 37615 h 786387"/>
                  <a:gd name="connsiteX191" fmla="*/ 530396 w 924571"/>
                  <a:gd name="connsiteY191" fmla="*/ 44951 h 786387"/>
                  <a:gd name="connsiteX192" fmla="*/ 557262 w 924571"/>
                  <a:gd name="connsiteY192" fmla="*/ 44295 h 786387"/>
                  <a:gd name="connsiteX193" fmla="*/ 556997 w 924571"/>
                  <a:gd name="connsiteY193" fmla="*/ 43148 h 786387"/>
                  <a:gd name="connsiteX194" fmla="*/ 551018 w 924571"/>
                  <a:gd name="connsiteY194" fmla="*/ 38501 h 786387"/>
                  <a:gd name="connsiteX195" fmla="*/ 550440 w 924571"/>
                  <a:gd name="connsiteY195" fmla="*/ 37346 h 786387"/>
                  <a:gd name="connsiteX196" fmla="*/ 550440 w 924571"/>
                  <a:gd name="connsiteY196" fmla="*/ 38990 h 786387"/>
                  <a:gd name="connsiteX197" fmla="*/ 538494 w 924571"/>
                  <a:gd name="connsiteY197" fmla="*/ 41597 h 786387"/>
                  <a:gd name="connsiteX198" fmla="*/ 550440 w 924571"/>
                  <a:gd name="connsiteY198" fmla="*/ 36384 h 786387"/>
                  <a:gd name="connsiteX199" fmla="*/ 550440 w 924571"/>
                  <a:gd name="connsiteY199" fmla="*/ 36423 h 786387"/>
                  <a:gd name="connsiteX200" fmla="*/ 551018 w 924571"/>
                  <a:gd name="connsiteY200" fmla="*/ 35846 h 786387"/>
                  <a:gd name="connsiteX201" fmla="*/ 582907 w 924571"/>
                  <a:gd name="connsiteY201" fmla="*/ 17258 h 786387"/>
                  <a:gd name="connsiteX202" fmla="*/ 624539 w 924571"/>
                  <a:gd name="connsiteY202" fmla="*/ 52663 h 786387"/>
                  <a:gd name="connsiteX203" fmla="*/ 651999 w 924571"/>
                  <a:gd name="connsiteY203" fmla="*/ 73021 h 786387"/>
                  <a:gd name="connsiteX204" fmla="*/ 663514 w 924571"/>
                  <a:gd name="connsiteY204" fmla="*/ 55319 h 786387"/>
                  <a:gd name="connsiteX205" fmla="*/ 693632 w 924571"/>
                  <a:gd name="connsiteY205" fmla="*/ 80103 h 786387"/>
                  <a:gd name="connsiteX206" fmla="*/ 715777 w 924571"/>
                  <a:gd name="connsiteY206" fmla="*/ 82758 h 786387"/>
                  <a:gd name="connsiteX207" fmla="*/ 736150 w 924571"/>
                  <a:gd name="connsiteY207" fmla="*/ 82758 h 786387"/>
                  <a:gd name="connsiteX208" fmla="*/ 738807 w 924571"/>
                  <a:gd name="connsiteY208" fmla="*/ 77447 h 786387"/>
                  <a:gd name="connsiteX209" fmla="*/ 733493 w 924571"/>
                  <a:gd name="connsiteY209" fmla="*/ 54434 h 786387"/>
                  <a:gd name="connsiteX210" fmla="*/ 735264 w 924571"/>
                  <a:gd name="connsiteY210" fmla="*/ 40271 h 786387"/>
                  <a:gd name="connsiteX211" fmla="*/ 763610 w 924571"/>
                  <a:gd name="connsiteY211" fmla="*/ 27879 h 786387"/>
                  <a:gd name="connsiteX212" fmla="*/ 768925 w 924571"/>
                  <a:gd name="connsiteY212" fmla="*/ 24339 h 786387"/>
                  <a:gd name="connsiteX213" fmla="*/ 778336 w 924571"/>
                  <a:gd name="connsiteY213" fmla="*/ 14934 h 786387"/>
                  <a:gd name="connsiteX214" fmla="*/ 802514 w 924571"/>
                  <a:gd name="connsiteY214" fmla="*/ 0 h 786387"/>
                  <a:gd name="connsiteX215" fmla="*/ 806098 w 924571"/>
                  <a:gd name="connsiteY215" fmla="*/ 14527 h 786387"/>
                  <a:gd name="connsiteX216" fmla="*/ 784594 w 924571"/>
                  <a:gd name="connsiteY216" fmla="*/ 10895 h 786387"/>
                  <a:gd name="connsiteX217" fmla="*/ 802514 w 924571"/>
                  <a:gd name="connsiteY217" fmla="*/ 0 h 78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</a:cxnLst>
                <a:rect l="l" t="t" r="r" b="b"/>
                <a:pathLst>
                  <a:path w="924571" h="786387">
                    <a:moveTo>
                      <a:pt x="845523" y="774144"/>
                    </a:moveTo>
                    <a:cubicBezTo>
                      <a:pt x="849028" y="774997"/>
                      <a:pt x="853408" y="775851"/>
                      <a:pt x="858665" y="777558"/>
                    </a:cubicBezTo>
                    <a:cubicBezTo>
                      <a:pt x="853408" y="779264"/>
                      <a:pt x="849028" y="780118"/>
                      <a:pt x="845523" y="774144"/>
                    </a:cubicBezTo>
                    <a:close/>
                    <a:moveTo>
                      <a:pt x="399342" y="764076"/>
                    </a:moveTo>
                    <a:cubicBezTo>
                      <a:pt x="399342" y="764076"/>
                      <a:pt x="398456" y="764960"/>
                      <a:pt x="398456" y="764960"/>
                    </a:cubicBezTo>
                    <a:lnTo>
                      <a:pt x="398844" y="764342"/>
                    </a:lnTo>
                    <a:close/>
                    <a:moveTo>
                      <a:pt x="436469" y="740692"/>
                    </a:moveTo>
                    <a:cubicBezTo>
                      <a:pt x="437305" y="746482"/>
                      <a:pt x="438142" y="751444"/>
                      <a:pt x="432288" y="750617"/>
                    </a:cubicBezTo>
                    <a:cubicBezTo>
                      <a:pt x="429779" y="750617"/>
                      <a:pt x="429779" y="750617"/>
                      <a:pt x="432288" y="746482"/>
                    </a:cubicBezTo>
                    <a:cubicBezTo>
                      <a:pt x="433960" y="744828"/>
                      <a:pt x="434797" y="743173"/>
                      <a:pt x="436469" y="740692"/>
                    </a:cubicBezTo>
                    <a:close/>
                    <a:moveTo>
                      <a:pt x="883043" y="728672"/>
                    </a:moveTo>
                    <a:cubicBezTo>
                      <a:pt x="885171" y="728896"/>
                      <a:pt x="887187" y="729792"/>
                      <a:pt x="888532" y="732032"/>
                    </a:cubicBezTo>
                    <a:cubicBezTo>
                      <a:pt x="892115" y="740096"/>
                      <a:pt x="881364" y="734720"/>
                      <a:pt x="882259" y="737408"/>
                    </a:cubicBezTo>
                    <a:cubicBezTo>
                      <a:pt x="886739" y="747264"/>
                      <a:pt x="876884" y="749952"/>
                      <a:pt x="874196" y="755328"/>
                    </a:cubicBezTo>
                    <a:cubicBezTo>
                      <a:pt x="867028" y="770560"/>
                      <a:pt x="858964" y="769664"/>
                      <a:pt x="849108" y="759808"/>
                    </a:cubicBezTo>
                    <a:cubicBezTo>
                      <a:pt x="852692" y="750848"/>
                      <a:pt x="856276" y="742784"/>
                      <a:pt x="866131" y="740096"/>
                    </a:cubicBezTo>
                    <a:cubicBezTo>
                      <a:pt x="865235" y="732032"/>
                      <a:pt x="872403" y="731136"/>
                      <a:pt x="876884" y="729344"/>
                    </a:cubicBezTo>
                    <a:cubicBezTo>
                      <a:pt x="878676" y="728896"/>
                      <a:pt x="880916" y="728448"/>
                      <a:pt x="883043" y="728672"/>
                    </a:cubicBezTo>
                    <a:close/>
                    <a:moveTo>
                      <a:pt x="254049" y="393045"/>
                    </a:moveTo>
                    <a:cubicBezTo>
                      <a:pt x="256780" y="393045"/>
                      <a:pt x="261331" y="393045"/>
                      <a:pt x="260421" y="396629"/>
                    </a:cubicBezTo>
                    <a:cubicBezTo>
                      <a:pt x="258600" y="403797"/>
                      <a:pt x="251319" y="403797"/>
                      <a:pt x="246768" y="407381"/>
                    </a:cubicBezTo>
                    <a:cubicBezTo>
                      <a:pt x="242217" y="407381"/>
                      <a:pt x="242217" y="403797"/>
                      <a:pt x="242217" y="401109"/>
                    </a:cubicBezTo>
                    <a:cubicBezTo>
                      <a:pt x="243127" y="394837"/>
                      <a:pt x="247678" y="393045"/>
                      <a:pt x="254049" y="393045"/>
                    </a:cubicBezTo>
                    <a:close/>
                    <a:moveTo>
                      <a:pt x="230784" y="254232"/>
                    </a:moveTo>
                    <a:lnTo>
                      <a:pt x="231481" y="254865"/>
                    </a:lnTo>
                    <a:lnTo>
                      <a:pt x="231671" y="255117"/>
                    </a:lnTo>
                    <a:cubicBezTo>
                      <a:pt x="231671" y="255117"/>
                      <a:pt x="230784" y="254232"/>
                      <a:pt x="230784" y="254232"/>
                    </a:cubicBezTo>
                    <a:close/>
                    <a:moveTo>
                      <a:pt x="50664" y="196508"/>
                    </a:moveTo>
                    <a:cubicBezTo>
                      <a:pt x="55969" y="194731"/>
                      <a:pt x="68345" y="202729"/>
                      <a:pt x="71881" y="208950"/>
                    </a:cubicBezTo>
                    <a:cubicBezTo>
                      <a:pt x="84258" y="232946"/>
                      <a:pt x="86910" y="257829"/>
                      <a:pt x="73650" y="281825"/>
                    </a:cubicBezTo>
                    <a:cubicBezTo>
                      <a:pt x="70113" y="288046"/>
                      <a:pt x="67461" y="295156"/>
                      <a:pt x="69229" y="301377"/>
                    </a:cubicBezTo>
                    <a:cubicBezTo>
                      <a:pt x="72765" y="312041"/>
                      <a:pt x="63041" y="320040"/>
                      <a:pt x="66577" y="329816"/>
                    </a:cubicBezTo>
                    <a:cubicBezTo>
                      <a:pt x="67461" y="332482"/>
                      <a:pt x="63925" y="340480"/>
                      <a:pt x="60389" y="339591"/>
                    </a:cubicBezTo>
                    <a:cubicBezTo>
                      <a:pt x="55969" y="337814"/>
                      <a:pt x="50664" y="333371"/>
                      <a:pt x="48896" y="329816"/>
                    </a:cubicBezTo>
                    <a:cubicBezTo>
                      <a:pt x="45360" y="322706"/>
                      <a:pt x="45360" y="314708"/>
                      <a:pt x="44476" y="306709"/>
                    </a:cubicBezTo>
                    <a:cubicBezTo>
                      <a:pt x="43592" y="301377"/>
                      <a:pt x="47128" y="293378"/>
                      <a:pt x="36519" y="293378"/>
                    </a:cubicBezTo>
                    <a:cubicBezTo>
                      <a:pt x="32983" y="293378"/>
                      <a:pt x="33867" y="290712"/>
                      <a:pt x="34752" y="288046"/>
                    </a:cubicBezTo>
                    <a:cubicBezTo>
                      <a:pt x="40055" y="270272"/>
                      <a:pt x="31215" y="253386"/>
                      <a:pt x="13534" y="245388"/>
                    </a:cubicBezTo>
                    <a:cubicBezTo>
                      <a:pt x="5578" y="241832"/>
                      <a:pt x="-1495" y="237389"/>
                      <a:pt x="273" y="226724"/>
                    </a:cubicBezTo>
                    <a:cubicBezTo>
                      <a:pt x="1157" y="217838"/>
                      <a:pt x="5578" y="212505"/>
                      <a:pt x="14419" y="216949"/>
                    </a:cubicBezTo>
                    <a:cubicBezTo>
                      <a:pt x="22374" y="221393"/>
                      <a:pt x="27679" y="219615"/>
                      <a:pt x="33867" y="216060"/>
                    </a:cubicBezTo>
                    <a:lnTo>
                      <a:pt x="33796" y="216307"/>
                    </a:lnTo>
                    <a:lnTo>
                      <a:pt x="35586" y="216307"/>
                    </a:lnTo>
                    <a:lnTo>
                      <a:pt x="33867" y="216060"/>
                    </a:lnTo>
                    <a:cubicBezTo>
                      <a:pt x="32100" y="203618"/>
                      <a:pt x="43592" y="198286"/>
                      <a:pt x="50664" y="196508"/>
                    </a:cubicBezTo>
                    <a:close/>
                    <a:moveTo>
                      <a:pt x="778336" y="14934"/>
                    </a:moveTo>
                    <a:cubicBezTo>
                      <a:pt x="780883" y="14381"/>
                      <a:pt x="783540" y="16373"/>
                      <a:pt x="788412" y="20798"/>
                    </a:cubicBezTo>
                    <a:cubicBezTo>
                      <a:pt x="801699" y="33190"/>
                      <a:pt x="818529" y="38501"/>
                      <a:pt x="833588" y="46467"/>
                    </a:cubicBezTo>
                    <a:cubicBezTo>
                      <a:pt x="838017" y="49123"/>
                      <a:pt x="845103" y="50893"/>
                      <a:pt x="838017" y="58859"/>
                    </a:cubicBezTo>
                    <a:cubicBezTo>
                      <a:pt x="830045" y="67711"/>
                      <a:pt x="839789" y="85413"/>
                      <a:pt x="822958" y="92495"/>
                    </a:cubicBezTo>
                    <a:cubicBezTo>
                      <a:pt x="819415" y="93380"/>
                      <a:pt x="823844" y="99576"/>
                      <a:pt x="825616" y="101346"/>
                    </a:cubicBezTo>
                    <a:cubicBezTo>
                      <a:pt x="833588" y="109312"/>
                      <a:pt x="850418" y="109312"/>
                      <a:pt x="846875" y="126130"/>
                    </a:cubicBezTo>
                    <a:cubicBezTo>
                      <a:pt x="846875" y="127015"/>
                      <a:pt x="851304" y="129670"/>
                      <a:pt x="853076" y="129670"/>
                    </a:cubicBezTo>
                    <a:cubicBezTo>
                      <a:pt x="866363" y="127900"/>
                      <a:pt x="878764" y="145603"/>
                      <a:pt x="892051" y="131441"/>
                    </a:cubicBezTo>
                    <a:cubicBezTo>
                      <a:pt x="895594" y="128785"/>
                      <a:pt x="898251" y="131441"/>
                      <a:pt x="900023" y="134096"/>
                    </a:cubicBezTo>
                    <a:cubicBezTo>
                      <a:pt x="906224" y="141620"/>
                      <a:pt x="908438" y="152906"/>
                      <a:pt x="907110" y="163749"/>
                    </a:cubicBezTo>
                    <a:lnTo>
                      <a:pt x="903028" y="171523"/>
                    </a:lnTo>
                    <a:lnTo>
                      <a:pt x="904104" y="174413"/>
                    </a:lnTo>
                    <a:cubicBezTo>
                      <a:pt x="903953" y="178747"/>
                      <a:pt x="904338" y="181937"/>
                      <a:pt x="906583" y="183825"/>
                    </a:cubicBezTo>
                    <a:cubicBezTo>
                      <a:pt x="908133" y="185526"/>
                      <a:pt x="909313" y="188688"/>
                      <a:pt x="910185" y="192612"/>
                    </a:cubicBezTo>
                    <a:lnTo>
                      <a:pt x="910330" y="193717"/>
                    </a:lnTo>
                    <a:lnTo>
                      <a:pt x="912424" y="195558"/>
                    </a:lnTo>
                    <a:lnTo>
                      <a:pt x="912061" y="196111"/>
                    </a:lnTo>
                    <a:lnTo>
                      <a:pt x="918791" y="200940"/>
                    </a:lnTo>
                    <a:cubicBezTo>
                      <a:pt x="919234" y="203591"/>
                      <a:pt x="918349" y="206464"/>
                      <a:pt x="917906" y="207347"/>
                    </a:cubicBezTo>
                    <a:cubicBezTo>
                      <a:pt x="915250" y="223254"/>
                      <a:pt x="923218" y="240045"/>
                      <a:pt x="917021" y="254185"/>
                    </a:cubicBezTo>
                    <a:cubicBezTo>
                      <a:pt x="913479" y="262138"/>
                      <a:pt x="921447" y="263022"/>
                      <a:pt x="921447" y="267441"/>
                    </a:cubicBezTo>
                    <a:cubicBezTo>
                      <a:pt x="922333" y="270092"/>
                      <a:pt x="926759" y="273627"/>
                      <a:pt x="923218" y="275394"/>
                    </a:cubicBezTo>
                    <a:cubicBezTo>
                      <a:pt x="920562" y="277162"/>
                      <a:pt x="917906" y="275394"/>
                      <a:pt x="915250" y="272743"/>
                    </a:cubicBezTo>
                    <a:lnTo>
                      <a:pt x="914063" y="271802"/>
                    </a:lnTo>
                    <a:lnTo>
                      <a:pt x="914246" y="280501"/>
                    </a:lnTo>
                    <a:lnTo>
                      <a:pt x="914131" y="281925"/>
                    </a:lnTo>
                    <a:lnTo>
                      <a:pt x="919376" y="287619"/>
                    </a:lnTo>
                    <a:cubicBezTo>
                      <a:pt x="925565" y="297371"/>
                      <a:pt x="922913" y="305350"/>
                      <a:pt x="916723" y="310669"/>
                    </a:cubicBezTo>
                    <a:cubicBezTo>
                      <a:pt x="912302" y="315102"/>
                      <a:pt x="911417" y="331060"/>
                      <a:pt x="898154" y="320422"/>
                    </a:cubicBezTo>
                    <a:cubicBezTo>
                      <a:pt x="897270" y="319535"/>
                      <a:pt x="896385" y="318648"/>
                      <a:pt x="894617" y="320422"/>
                    </a:cubicBezTo>
                    <a:cubicBezTo>
                      <a:pt x="891080" y="323081"/>
                      <a:pt x="887543" y="324854"/>
                      <a:pt x="884890" y="327514"/>
                    </a:cubicBezTo>
                    <a:cubicBezTo>
                      <a:pt x="895501" y="338153"/>
                      <a:pt x="866321" y="341699"/>
                      <a:pt x="880469" y="356771"/>
                    </a:cubicBezTo>
                    <a:cubicBezTo>
                      <a:pt x="895501" y="373616"/>
                      <a:pt x="890196" y="388687"/>
                      <a:pt x="869858" y="398440"/>
                    </a:cubicBezTo>
                    <a:cubicBezTo>
                      <a:pt x="867205" y="400213"/>
                      <a:pt x="865437" y="398440"/>
                      <a:pt x="866321" y="397553"/>
                    </a:cubicBezTo>
                    <a:cubicBezTo>
                      <a:pt x="869858" y="383368"/>
                      <a:pt x="844215" y="382481"/>
                      <a:pt x="851289" y="366523"/>
                    </a:cubicBezTo>
                    <a:cubicBezTo>
                      <a:pt x="852173" y="365637"/>
                      <a:pt x="853058" y="363863"/>
                      <a:pt x="849521" y="362090"/>
                    </a:cubicBezTo>
                    <a:lnTo>
                      <a:pt x="838387" y="356034"/>
                    </a:lnTo>
                    <a:lnTo>
                      <a:pt x="834377" y="359035"/>
                    </a:lnTo>
                    <a:lnTo>
                      <a:pt x="828027" y="360376"/>
                    </a:lnTo>
                    <a:lnTo>
                      <a:pt x="835953" y="365542"/>
                    </a:lnTo>
                    <a:cubicBezTo>
                      <a:pt x="843036" y="370879"/>
                      <a:pt x="851890" y="376217"/>
                      <a:pt x="843921" y="389562"/>
                    </a:cubicBezTo>
                    <a:cubicBezTo>
                      <a:pt x="839494" y="396679"/>
                      <a:pt x="835953" y="408244"/>
                      <a:pt x="848348" y="414472"/>
                    </a:cubicBezTo>
                    <a:cubicBezTo>
                      <a:pt x="859858" y="432265"/>
                      <a:pt x="858087" y="450058"/>
                      <a:pt x="844807" y="465182"/>
                    </a:cubicBezTo>
                    <a:cubicBezTo>
                      <a:pt x="834182" y="478527"/>
                      <a:pt x="819130" y="487423"/>
                      <a:pt x="800537" y="482975"/>
                    </a:cubicBezTo>
                    <a:cubicBezTo>
                      <a:pt x="784600" y="479416"/>
                      <a:pt x="775747" y="467851"/>
                      <a:pt x="772205" y="450947"/>
                    </a:cubicBezTo>
                    <a:cubicBezTo>
                      <a:pt x="769549" y="448278"/>
                      <a:pt x="774861" y="463403"/>
                      <a:pt x="764237" y="454506"/>
                    </a:cubicBezTo>
                    <a:lnTo>
                      <a:pt x="744943" y="437459"/>
                    </a:lnTo>
                    <a:lnTo>
                      <a:pt x="749709" y="449968"/>
                    </a:lnTo>
                    <a:lnTo>
                      <a:pt x="749189" y="452005"/>
                    </a:lnTo>
                    <a:lnTo>
                      <a:pt x="756701" y="458671"/>
                    </a:lnTo>
                    <a:cubicBezTo>
                      <a:pt x="772648" y="466682"/>
                      <a:pt x="762903" y="475582"/>
                      <a:pt x="762903" y="484483"/>
                    </a:cubicBezTo>
                    <a:cubicBezTo>
                      <a:pt x="762903" y="494273"/>
                      <a:pt x="752272" y="493383"/>
                      <a:pt x="746956" y="494273"/>
                    </a:cubicBezTo>
                    <a:cubicBezTo>
                      <a:pt x="732781" y="496943"/>
                      <a:pt x="737211" y="510294"/>
                      <a:pt x="731009" y="517415"/>
                    </a:cubicBezTo>
                    <a:lnTo>
                      <a:pt x="730858" y="518263"/>
                    </a:lnTo>
                    <a:lnTo>
                      <a:pt x="731432" y="517291"/>
                    </a:lnTo>
                    <a:cubicBezTo>
                      <a:pt x="730536" y="524459"/>
                      <a:pt x="747560" y="524459"/>
                      <a:pt x="738600" y="535211"/>
                    </a:cubicBezTo>
                    <a:lnTo>
                      <a:pt x="737621" y="534544"/>
                    </a:lnTo>
                    <a:lnTo>
                      <a:pt x="738097" y="535216"/>
                    </a:lnTo>
                    <a:cubicBezTo>
                      <a:pt x="708861" y="548566"/>
                      <a:pt x="677853" y="554797"/>
                      <a:pt x="647732" y="564587"/>
                    </a:cubicBezTo>
                    <a:cubicBezTo>
                      <a:pt x="645074" y="565477"/>
                      <a:pt x="635329" y="580608"/>
                      <a:pt x="631785" y="565477"/>
                    </a:cubicBezTo>
                    <a:cubicBezTo>
                      <a:pt x="629127" y="556577"/>
                      <a:pt x="622926" y="545896"/>
                      <a:pt x="638872" y="542336"/>
                    </a:cubicBezTo>
                    <a:cubicBezTo>
                      <a:pt x="644188" y="541446"/>
                      <a:pt x="642416" y="536996"/>
                      <a:pt x="642416" y="534326"/>
                    </a:cubicBezTo>
                    <a:cubicBezTo>
                      <a:pt x="640644" y="528985"/>
                      <a:pt x="633557" y="525425"/>
                      <a:pt x="631785" y="526315"/>
                    </a:cubicBezTo>
                    <a:cubicBezTo>
                      <a:pt x="627799" y="528985"/>
                      <a:pt x="624698" y="528763"/>
                      <a:pt x="621819" y="527539"/>
                    </a:cubicBezTo>
                    <a:lnTo>
                      <a:pt x="616586" y="524641"/>
                    </a:lnTo>
                    <a:lnTo>
                      <a:pt x="615679" y="524817"/>
                    </a:lnTo>
                    <a:lnTo>
                      <a:pt x="614236" y="527800"/>
                    </a:lnTo>
                    <a:lnTo>
                      <a:pt x="613375" y="529546"/>
                    </a:lnTo>
                    <a:lnTo>
                      <a:pt x="615454" y="532740"/>
                    </a:lnTo>
                    <a:cubicBezTo>
                      <a:pt x="616666" y="536172"/>
                      <a:pt x="617328" y="540380"/>
                      <a:pt x="620414" y="540822"/>
                    </a:cubicBezTo>
                    <a:cubicBezTo>
                      <a:pt x="625704" y="550566"/>
                      <a:pt x="615123" y="562082"/>
                      <a:pt x="623941" y="570940"/>
                    </a:cubicBezTo>
                    <a:cubicBezTo>
                      <a:pt x="620414" y="573597"/>
                      <a:pt x="617768" y="576254"/>
                      <a:pt x="614241" y="577140"/>
                    </a:cubicBezTo>
                    <a:cubicBezTo>
                      <a:pt x="595724" y="578026"/>
                      <a:pt x="583379" y="593085"/>
                      <a:pt x="567507" y="599285"/>
                    </a:cubicBezTo>
                    <a:cubicBezTo>
                      <a:pt x="552517" y="604600"/>
                      <a:pt x="539290" y="612572"/>
                      <a:pt x="525182" y="619659"/>
                    </a:cubicBezTo>
                    <a:cubicBezTo>
                      <a:pt x="519891" y="623202"/>
                      <a:pt x="515482" y="627631"/>
                      <a:pt x="511955" y="633831"/>
                    </a:cubicBezTo>
                    <a:cubicBezTo>
                      <a:pt x="511073" y="634717"/>
                      <a:pt x="509310" y="636489"/>
                      <a:pt x="508428" y="637375"/>
                    </a:cubicBezTo>
                    <a:cubicBezTo>
                      <a:pt x="505783" y="638260"/>
                      <a:pt x="504019" y="639146"/>
                      <a:pt x="502256" y="639146"/>
                    </a:cubicBezTo>
                    <a:lnTo>
                      <a:pt x="499290" y="635531"/>
                    </a:lnTo>
                    <a:lnTo>
                      <a:pt x="499206" y="636573"/>
                    </a:lnTo>
                    <a:lnTo>
                      <a:pt x="496014" y="644415"/>
                    </a:lnTo>
                    <a:lnTo>
                      <a:pt x="495839" y="651767"/>
                    </a:lnTo>
                    <a:cubicBezTo>
                      <a:pt x="486101" y="663263"/>
                      <a:pt x="480789" y="677412"/>
                      <a:pt x="475477" y="690677"/>
                    </a:cubicBezTo>
                    <a:cubicBezTo>
                      <a:pt x="466624" y="711016"/>
                      <a:pt x="448033" y="719860"/>
                      <a:pt x="431212" y="728703"/>
                    </a:cubicBezTo>
                    <a:cubicBezTo>
                      <a:pt x="423245" y="733125"/>
                      <a:pt x="416826" y="738209"/>
                      <a:pt x="411514" y="744179"/>
                    </a:cubicBezTo>
                    <a:lnTo>
                      <a:pt x="398844" y="764342"/>
                    </a:lnTo>
                    <a:lnTo>
                      <a:pt x="371178" y="779164"/>
                    </a:lnTo>
                    <a:cubicBezTo>
                      <a:pt x="342628" y="790108"/>
                      <a:pt x="312583" y="788616"/>
                      <a:pt x="278057" y="774687"/>
                    </a:cubicBezTo>
                    <a:cubicBezTo>
                      <a:pt x="295763" y="773803"/>
                      <a:pt x="303730" y="766729"/>
                      <a:pt x="306386" y="753464"/>
                    </a:cubicBezTo>
                    <a:cubicBezTo>
                      <a:pt x="307271" y="749042"/>
                      <a:pt x="309042" y="743736"/>
                      <a:pt x="312583" y="744621"/>
                    </a:cubicBezTo>
                    <a:cubicBezTo>
                      <a:pt x="332059" y="745505"/>
                      <a:pt x="331174" y="727818"/>
                      <a:pt x="338257" y="717207"/>
                    </a:cubicBezTo>
                    <a:cubicBezTo>
                      <a:pt x="329404" y="720744"/>
                      <a:pt x="320551" y="714554"/>
                      <a:pt x="311698" y="718091"/>
                    </a:cubicBezTo>
                    <a:cubicBezTo>
                      <a:pt x="303730" y="720744"/>
                      <a:pt x="301960" y="712785"/>
                      <a:pt x="302845" y="706595"/>
                    </a:cubicBezTo>
                    <a:cubicBezTo>
                      <a:pt x="305501" y="680065"/>
                      <a:pt x="303730" y="653535"/>
                      <a:pt x="309927" y="627006"/>
                    </a:cubicBezTo>
                    <a:cubicBezTo>
                      <a:pt x="313468" y="611972"/>
                      <a:pt x="310813" y="594286"/>
                      <a:pt x="311698" y="578368"/>
                    </a:cubicBezTo>
                    <a:cubicBezTo>
                      <a:pt x="313468" y="560682"/>
                      <a:pt x="314354" y="542995"/>
                      <a:pt x="315239" y="525309"/>
                    </a:cubicBezTo>
                    <a:cubicBezTo>
                      <a:pt x="315239" y="512044"/>
                      <a:pt x="317895" y="499664"/>
                      <a:pt x="312583" y="485514"/>
                    </a:cubicBezTo>
                    <a:lnTo>
                      <a:pt x="314826" y="486635"/>
                    </a:lnTo>
                    <a:lnTo>
                      <a:pt x="319829" y="479929"/>
                    </a:lnTo>
                    <a:lnTo>
                      <a:pt x="316790" y="475439"/>
                    </a:lnTo>
                    <a:cubicBezTo>
                      <a:pt x="315904" y="450663"/>
                      <a:pt x="322110" y="425888"/>
                      <a:pt x="328317" y="401998"/>
                    </a:cubicBezTo>
                    <a:cubicBezTo>
                      <a:pt x="329204" y="399343"/>
                      <a:pt x="331864" y="396689"/>
                      <a:pt x="333637" y="395804"/>
                    </a:cubicBezTo>
                    <a:cubicBezTo>
                      <a:pt x="352257" y="388726"/>
                      <a:pt x="367330" y="378993"/>
                      <a:pt x="377970" y="363066"/>
                    </a:cubicBezTo>
                    <a:cubicBezTo>
                      <a:pt x="378857" y="361296"/>
                      <a:pt x="384177" y="361296"/>
                      <a:pt x="385950" y="362181"/>
                    </a:cubicBezTo>
                    <a:cubicBezTo>
                      <a:pt x="406343" y="376338"/>
                      <a:pt x="398363" y="357757"/>
                      <a:pt x="398363" y="350678"/>
                    </a:cubicBezTo>
                    <a:cubicBezTo>
                      <a:pt x="395704" y="325903"/>
                      <a:pt x="366444" y="303782"/>
                      <a:pt x="344277" y="306437"/>
                    </a:cubicBezTo>
                    <a:cubicBezTo>
                      <a:pt x="336297" y="307322"/>
                      <a:pt x="335410" y="310861"/>
                      <a:pt x="332750" y="315285"/>
                    </a:cubicBezTo>
                    <a:cubicBezTo>
                      <a:pt x="326544" y="305552"/>
                      <a:pt x="320337" y="296704"/>
                      <a:pt x="314130" y="286971"/>
                    </a:cubicBezTo>
                    <a:cubicBezTo>
                      <a:pt x="296397" y="258656"/>
                      <a:pt x="284870" y="264850"/>
                      <a:pt x="260044" y="279892"/>
                    </a:cubicBezTo>
                    <a:cubicBezTo>
                      <a:pt x="254724" y="282547"/>
                      <a:pt x="252064" y="292280"/>
                      <a:pt x="245857" y="287855"/>
                    </a:cubicBezTo>
                    <a:cubicBezTo>
                      <a:pt x="242311" y="285201"/>
                      <a:pt x="238764" y="276353"/>
                      <a:pt x="239651" y="271044"/>
                    </a:cubicBezTo>
                    <a:cubicBezTo>
                      <a:pt x="240537" y="266620"/>
                      <a:pt x="239872" y="263523"/>
                      <a:pt x="238210" y="260979"/>
                    </a:cubicBezTo>
                    <a:lnTo>
                      <a:pt x="231481" y="254865"/>
                    </a:lnTo>
                    <a:lnTo>
                      <a:pt x="215711" y="233992"/>
                    </a:lnTo>
                    <a:cubicBezTo>
                      <a:pt x="211056" y="226581"/>
                      <a:pt x="206401" y="219282"/>
                      <a:pt x="199751" y="213530"/>
                    </a:cubicBezTo>
                    <a:cubicBezTo>
                      <a:pt x="194431" y="209991"/>
                      <a:pt x="198864" y="206452"/>
                      <a:pt x="201524" y="207336"/>
                    </a:cubicBezTo>
                    <a:cubicBezTo>
                      <a:pt x="219257" y="209991"/>
                      <a:pt x="221917" y="196718"/>
                      <a:pt x="229011" y="186101"/>
                    </a:cubicBezTo>
                    <a:cubicBezTo>
                      <a:pt x="234331" y="179907"/>
                      <a:pt x="239651" y="164865"/>
                      <a:pt x="252951" y="177252"/>
                    </a:cubicBezTo>
                    <a:cubicBezTo>
                      <a:pt x="256497" y="171059"/>
                      <a:pt x="260266" y="170616"/>
                      <a:pt x="264034" y="171612"/>
                    </a:cubicBezTo>
                    <a:cubicBezTo>
                      <a:pt x="267802" y="172607"/>
                      <a:pt x="271571" y="175040"/>
                      <a:pt x="275117" y="174598"/>
                    </a:cubicBezTo>
                    <a:cubicBezTo>
                      <a:pt x="286644" y="172829"/>
                      <a:pt x="293294" y="176147"/>
                      <a:pt x="298060" y="181677"/>
                    </a:cubicBezTo>
                    <a:lnTo>
                      <a:pt x="299259" y="183774"/>
                    </a:lnTo>
                    <a:lnTo>
                      <a:pt x="302742" y="181226"/>
                    </a:lnTo>
                    <a:lnTo>
                      <a:pt x="306444" y="179731"/>
                    </a:lnTo>
                    <a:lnTo>
                      <a:pt x="304340" y="176455"/>
                    </a:lnTo>
                    <a:lnTo>
                      <a:pt x="319537" y="174254"/>
                    </a:lnTo>
                    <a:lnTo>
                      <a:pt x="332982" y="166222"/>
                    </a:lnTo>
                    <a:lnTo>
                      <a:pt x="334647" y="165829"/>
                    </a:lnTo>
                    <a:lnTo>
                      <a:pt x="344270" y="152473"/>
                    </a:lnTo>
                    <a:cubicBezTo>
                      <a:pt x="354031" y="132044"/>
                      <a:pt x="375327" y="123162"/>
                      <a:pt x="393074" y="110726"/>
                    </a:cubicBezTo>
                    <a:cubicBezTo>
                      <a:pt x="407272" y="100956"/>
                      <a:pt x="407272" y="92074"/>
                      <a:pt x="396624" y="82303"/>
                    </a:cubicBezTo>
                    <a:cubicBezTo>
                      <a:pt x="385088" y="72533"/>
                      <a:pt x="385975" y="60986"/>
                      <a:pt x="389525" y="50327"/>
                    </a:cubicBezTo>
                    <a:cubicBezTo>
                      <a:pt x="391299" y="44109"/>
                      <a:pt x="385088" y="37892"/>
                      <a:pt x="393074" y="33451"/>
                    </a:cubicBezTo>
                    <a:cubicBezTo>
                      <a:pt x="395736" y="49439"/>
                      <a:pt x="407272" y="52104"/>
                      <a:pt x="420582" y="52992"/>
                    </a:cubicBezTo>
                    <a:cubicBezTo>
                      <a:pt x="428568" y="53880"/>
                      <a:pt x="429455" y="53880"/>
                      <a:pt x="428568" y="64539"/>
                    </a:cubicBezTo>
                    <a:cubicBezTo>
                      <a:pt x="428568" y="68092"/>
                      <a:pt x="431230" y="66315"/>
                      <a:pt x="432117" y="67203"/>
                    </a:cubicBezTo>
                    <a:cubicBezTo>
                      <a:pt x="437885" y="72089"/>
                      <a:pt x="444541" y="76308"/>
                      <a:pt x="449865" y="81526"/>
                    </a:cubicBezTo>
                    <a:lnTo>
                      <a:pt x="451065" y="84025"/>
                    </a:lnTo>
                    <a:lnTo>
                      <a:pt x="453628" y="81492"/>
                    </a:lnTo>
                    <a:lnTo>
                      <a:pt x="458162" y="79996"/>
                    </a:lnTo>
                    <a:lnTo>
                      <a:pt x="444072" y="67793"/>
                    </a:lnTo>
                    <a:cubicBezTo>
                      <a:pt x="441416" y="65130"/>
                      <a:pt x="440531" y="61580"/>
                      <a:pt x="441416" y="58917"/>
                    </a:cubicBezTo>
                    <a:cubicBezTo>
                      <a:pt x="443187" y="54479"/>
                      <a:pt x="447612" y="56254"/>
                      <a:pt x="451153" y="56254"/>
                    </a:cubicBezTo>
                    <a:cubicBezTo>
                      <a:pt x="452923" y="56254"/>
                      <a:pt x="455578" y="58029"/>
                      <a:pt x="457348" y="59805"/>
                    </a:cubicBezTo>
                    <a:cubicBezTo>
                      <a:pt x="475051" y="69568"/>
                      <a:pt x="484787" y="58029"/>
                      <a:pt x="492753" y="44716"/>
                    </a:cubicBezTo>
                    <a:cubicBezTo>
                      <a:pt x="499834" y="35840"/>
                      <a:pt x="505145" y="37615"/>
                      <a:pt x="515766" y="37615"/>
                    </a:cubicBezTo>
                    <a:lnTo>
                      <a:pt x="530396" y="44951"/>
                    </a:lnTo>
                    <a:lnTo>
                      <a:pt x="557262" y="44295"/>
                    </a:lnTo>
                    <a:lnTo>
                      <a:pt x="556997" y="43148"/>
                    </a:lnTo>
                    <a:cubicBezTo>
                      <a:pt x="554561" y="41821"/>
                      <a:pt x="551461" y="41157"/>
                      <a:pt x="551018" y="38501"/>
                    </a:cubicBezTo>
                    <a:lnTo>
                      <a:pt x="550440" y="37346"/>
                    </a:lnTo>
                    <a:lnTo>
                      <a:pt x="550440" y="38990"/>
                    </a:lnTo>
                    <a:cubicBezTo>
                      <a:pt x="546174" y="40728"/>
                      <a:pt x="543614" y="44204"/>
                      <a:pt x="538494" y="41597"/>
                    </a:cubicBezTo>
                    <a:cubicBezTo>
                      <a:pt x="541907" y="38990"/>
                      <a:pt x="544467" y="34646"/>
                      <a:pt x="550440" y="36384"/>
                    </a:cubicBezTo>
                    <a:lnTo>
                      <a:pt x="550440" y="36423"/>
                    </a:lnTo>
                    <a:lnTo>
                      <a:pt x="551018" y="35846"/>
                    </a:lnTo>
                    <a:cubicBezTo>
                      <a:pt x="559876" y="26109"/>
                      <a:pt x="576706" y="30535"/>
                      <a:pt x="582907" y="17258"/>
                    </a:cubicBezTo>
                    <a:cubicBezTo>
                      <a:pt x="612138" y="19028"/>
                      <a:pt x="620110" y="24339"/>
                      <a:pt x="624539" y="52663"/>
                    </a:cubicBezTo>
                    <a:cubicBezTo>
                      <a:pt x="628082" y="70366"/>
                      <a:pt x="642255" y="69481"/>
                      <a:pt x="651999" y="73021"/>
                    </a:cubicBezTo>
                    <a:cubicBezTo>
                      <a:pt x="659971" y="75677"/>
                      <a:pt x="659085" y="62400"/>
                      <a:pt x="663514" y="55319"/>
                    </a:cubicBezTo>
                    <a:cubicBezTo>
                      <a:pt x="673258" y="64170"/>
                      <a:pt x="683888" y="72136"/>
                      <a:pt x="693632" y="80103"/>
                    </a:cubicBezTo>
                    <a:cubicBezTo>
                      <a:pt x="700718" y="86299"/>
                      <a:pt x="706033" y="94265"/>
                      <a:pt x="715777" y="82758"/>
                    </a:cubicBezTo>
                    <a:cubicBezTo>
                      <a:pt x="717548" y="81873"/>
                      <a:pt x="729064" y="79217"/>
                      <a:pt x="736150" y="82758"/>
                    </a:cubicBezTo>
                    <a:cubicBezTo>
                      <a:pt x="740579" y="84528"/>
                      <a:pt x="737922" y="79217"/>
                      <a:pt x="738807" y="77447"/>
                    </a:cubicBezTo>
                    <a:cubicBezTo>
                      <a:pt x="749437" y="66825"/>
                      <a:pt x="739693" y="57974"/>
                      <a:pt x="733493" y="54434"/>
                    </a:cubicBezTo>
                    <a:cubicBezTo>
                      <a:pt x="718434" y="45582"/>
                      <a:pt x="725520" y="43812"/>
                      <a:pt x="735264" y="40271"/>
                    </a:cubicBezTo>
                    <a:cubicBezTo>
                      <a:pt x="745008" y="36731"/>
                      <a:pt x="752094" y="27879"/>
                      <a:pt x="763610" y="27879"/>
                    </a:cubicBezTo>
                    <a:cubicBezTo>
                      <a:pt x="765381" y="27879"/>
                      <a:pt x="767153" y="26109"/>
                      <a:pt x="768925" y="24339"/>
                    </a:cubicBezTo>
                    <a:cubicBezTo>
                      <a:pt x="773354" y="18585"/>
                      <a:pt x="775790" y="15487"/>
                      <a:pt x="778336" y="14934"/>
                    </a:cubicBezTo>
                    <a:close/>
                    <a:moveTo>
                      <a:pt x="802514" y="0"/>
                    </a:moveTo>
                    <a:cubicBezTo>
                      <a:pt x="806098" y="4540"/>
                      <a:pt x="806098" y="9987"/>
                      <a:pt x="806098" y="14527"/>
                    </a:cubicBezTo>
                    <a:cubicBezTo>
                      <a:pt x="799826" y="10895"/>
                      <a:pt x="789970" y="22699"/>
                      <a:pt x="784594" y="10895"/>
                    </a:cubicBezTo>
                    <a:cubicBezTo>
                      <a:pt x="790866" y="7263"/>
                      <a:pt x="797138" y="3632"/>
                      <a:pt x="802514" y="0"/>
                    </a:cubicBezTo>
                    <a:close/>
                  </a:path>
                </a:pathLst>
              </a:custGeom>
              <a:solidFill>
                <a:srgbClr val="7030A0"/>
              </a:solidFill>
              <a:ln w="28575">
                <a:solidFill>
                  <a:srgbClr val="7030A0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4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cs typeface="+mn-cs"/>
                </a:endParaRPr>
              </a:p>
            </p:txBody>
          </p:sp>
          <p:sp>
            <p:nvSpPr>
              <p:cNvPr id="246" name="9Slide.vn 54">
                <a:extLst>
                  <a:ext uri="{FF2B5EF4-FFF2-40B4-BE49-F238E27FC236}">
                    <a16:creationId xmlns:a16="http://schemas.microsoft.com/office/drawing/2014/main" id="{37818D7C-03F0-463B-B15F-D5B9C9CE739E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5478152" y="4068664"/>
                <a:ext cx="9558" cy="13142"/>
              </a:xfrm>
              <a:custGeom>
                <a:avLst/>
                <a:gdLst>
                  <a:gd name="T0" fmla="*/ 9 w 11"/>
                  <a:gd name="T1" fmla="*/ 12 h 15"/>
                  <a:gd name="T2" fmla="*/ 1 w 11"/>
                  <a:gd name="T3" fmla="*/ 4 h 15"/>
                  <a:gd name="T4" fmla="*/ 11 w 11"/>
                  <a:gd name="T5" fmla="*/ 0 h 15"/>
                  <a:gd name="T6" fmla="*/ 9 w 11"/>
                  <a:gd name="T7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5">
                    <a:moveTo>
                      <a:pt x="9" y="12"/>
                    </a:moveTo>
                    <a:cubicBezTo>
                      <a:pt x="0" y="15"/>
                      <a:pt x="2" y="8"/>
                      <a:pt x="1" y="4"/>
                    </a:cubicBezTo>
                    <a:cubicBezTo>
                      <a:pt x="4" y="3"/>
                      <a:pt x="8" y="2"/>
                      <a:pt x="11" y="0"/>
                    </a:cubicBezTo>
                    <a:cubicBezTo>
                      <a:pt x="10" y="4"/>
                      <a:pt x="10" y="8"/>
                      <a:pt x="9" y="12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4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cs typeface="+mn-cs"/>
                </a:endParaRPr>
              </a:p>
            </p:txBody>
          </p:sp>
          <p:sp>
            <p:nvSpPr>
              <p:cNvPr id="247" name="9Slide.vn 55">
                <a:extLst>
                  <a:ext uri="{FF2B5EF4-FFF2-40B4-BE49-F238E27FC236}">
                    <a16:creationId xmlns:a16="http://schemas.microsoft.com/office/drawing/2014/main" id="{7580F7F9-E089-4CC1-A8C6-126BF6FBAE56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5605981" y="3944419"/>
                <a:ext cx="13142" cy="10752"/>
              </a:xfrm>
              <a:custGeom>
                <a:avLst/>
                <a:gdLst>
                  <a:gd name="T0" fmla="*/ 14 w 14"/>
                  <a:gd name="T1" fmla="*/ 8 h 12"/>
                  <a:gd name="T2" fmla="*/ 7 w 14"/>
                  <a:gd name="T3" fmla="*/ 12 h 12"/>
                  <a:gd name="T4" fmla="*/ 0 w 14"/>
                  <a:gd name="T5" fmla="*/ 5 h 12"/>
                  <a:gd name="T6" fmla="*/ 3 w 14"/>
                  <a:gd name="T7" fmla="*/ 1 h 12"/>
                  <a:gd name="T8" fmla="*/ 14 w 14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4" y="8"/>
                    </a:moveTo>
                    <a:cubicBezTo>
                      <a:pt x="11" y="10"/>
                      <a:pt x="8" y="12"/>
                      <a:pt x="7" y="12"/>
                    </a:cubicBezTo>
                    <a:cubicBezTo>
                      <a:pt x="4" y="11"/>
                      <a:pt x="2" y="8"/>
                      <a:pt x="0" y="5"/>
                    </a:cubicBezTo>
                    <a:cubicBezTo>
                      <a:pt x="0" y="5"/>
                      <a:pt x="2" y="2"/>
                      <a:pt x="3" y="1"/>
                    </a:cubicBezTo>
                    <a:cubicBezTo>
                      <a:pt x="7" y="0"/>
                      <a:pt x="9" y="4"/>
                      <a:pt x="14" y="8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4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cs typeface="+mn-cs"/>
                </a:endParaRPr>
              </a:p>
            </p:txBody>
          </p:sp>
          <p:sp>
            <p:nvSpPr>
              <p:cNvPr id="248" name="Hình tự do: Hình 54">
                <a:extLst>
                  <a:ext uri="{FF2B5EF4-FFF2-40B4-BE49-F238E27FC236}">
                    <a16:creationId xmlns:a16="http://schemas.microsoft.com/office/drawing/2014/main" id="{924953C9-914E-4CD4-8C55-AAE7875ABD6B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983592" y="2529080"/>
                <a:ext cx="693161" cy="1803883"/>
              </a:xfrm>
              <a:custGeom>
                <a:avLst/>
                <a:gdLst>
                  <a:gd name="connsiteX0" fmla="*/ 617234 w 693161"/>
                  <a:gd name="connsiteY0" fmla="*/ 1375019 h 1803883"/>
                  <a:gd name="connsiteX1" fmla="*/ 615482 w 693161"/>
                  <a:gd name="connsiteY1" fmla="*/ 1391098 h 1803883"/>
                  <a:gd name="connsiteX2" fmla="*/ 608473 w 693161"/>
                  <a:gd name="connsiteY2" fmla="*/ 1387713 h 1803883"/>
                  <a:gd name="connsiteX3" fmla="*/ 617234 w 693161"/>
                  <a:gd name="connsiteY3" fmla="*/ 1375019 h 1803883"/>
                  <a:gd name="connsiteX4" fmla="*/ 645571 w 693161"/>
                  <a:gd name="connsiteY4" fmla="*/ 1281267 h 1803883"/>
                  <a:gd name="connsiteX5" fmla="*/ 665817 w 693161"/>
                  <a:gd name="connsiteY5" fmla="*/ 1288548 h 1803883"/>
                  <a:gd name="connsiteX6" fmla="*/ 649092 w 693161"/>
                  <a:gd name="connsiteY6" fmla="*/ 1298560 h 1803883"/>
                  <a:gd name="connsiteX7" fmla="*/ 632367 w 693161"/>
                  <a:gd name="connsiteY7" fmla="*/ 1285817 h 1803883"/>
                  <a:gd name="connsiteX8" fmla="*/ 645571 w 693161"/>
                  <a:gd name="connsiteY8" fmla="*/ 1281267 h 1803883"/>
                  <a:gd name="connsiteX9" fmla="*/ 633561 w 693161"/>
                  <a:gd name="connsiteY9" fmla="*/ 1217836 h 1803883"/>
                  <a:gd name="connsiteX10" fmla="*/ 653871 w 693161"/>
                  <a:gd name="connsiteY10" fmla="*/ 1227222 h 1803883"/>
                  <a:gd name="connsiteX11" fmla="*/ 649456 w 693161"/>
                  <a:gd name="connsiteY11" fmla="*/ 1234049 h 1803883"/>
                  <a:gd name="connsiteX12" fmla="*/ 633561 w 693161"/>
                  <a:gd name="connsiteY12" fmla="*/ 1217836 h 1803883"/>
                  <a:gd name="connsiteX13" fmla="*/ 675287 w 693161"/>
                  <a:gd name="connsiteY13" fmla="*/ 1128919 h 1803883"/>
                  <a:gd name="connsiteX14" fmla="*/ 687676 w 693161"/>
                  <a:gd name="connsiteY14" fmla="*/ 1141308 h 1803883"/>
                  <a:gd name="connsiteX15" fmla="*/ 680597 w 693161"/>
                  <a:gd name="connsiteY15" fmla="*/ 1152813 h 1803883"/>
                  <a:gd name="connsiteX16" fmla="*/ 672632 w 693161"/>
                  <a:gd name="connsiteY16" fmla="*/ 1135999 h 1803883"/>
                  <a:gd name="connsiteX17" fmla="*/ 669092 w 693161"/>
                  <a:gd name="connsiteY17" fmla="*/ 1131574 h 1803883"/>
                  <a:gd name="connsiteX18" fmla="*/ 675287 w 693161"/>
                  <a:gd name="connsiteY18" fmla="*/ 1128919 h 1803883"/>
                  <a:gd name="connsiteX19" fmla="*/ 382681 w 693161"/>
                  <a:gd name="connsiteY19" fmla="*/ 459907 h 1803883"/>
                  <a:gd name="connsiteX20" fmla="*/ 396062 w 693161"/>
                  <a:gd name="connsiteY20" fmla="*/ 477827 h 1803883"/>
                  <a:gd name="connsiteX21" fmla="*/ 382681 w 693161"/>
                  <a:gd name="connsiteY21" fmla="*/ 459907 h 1803883"/>
                  <a:gd name="connsiteX22" fmla="*/ 134065 w 693161"/>
                  <a:gd name="connsiteY22" fmla="*/ 303407 h 1803883"/>
                  <a:gd name="connsiteX23" fmla="*/ 137587 w 693161"/>
                  <a:gd name="connsiteY23" fmla="*/ 324911 h 1803883"/>
                  <a:gd name="connsiteX24" fmla="*/ 134065 w 693161"/>
                  <a:gd name="connsiteY24" fmla="*/ 303407 h 1803883"/>
                  <a:gd name="connsiteX25" fmla="*/ 583069 w 693161"/>
                  <a:gd name="connsiteY25" fmla="*/ 262603 h 1803883"/>
                  <a:gd name="connsiteX26" fmla="*/ 583304 w 693161"/>
                  <a:gd name="connsiteY26" fmla="*/ 263131 h 1803883"/>
                  <a:gd name="connsiteX27" fmla="*/ 582190 w 693161"/>
                  <a:gd name="connsiteY27" fmla="*/ 263476 h 1803883"/>
                  <a:gd name="connsiteX28" fmla="*/ 583383 w 693161"/>
                  <a:gd name="connsiteY28" fmla="*/ 261792 h 1803883"/>
                  <a:gd name="connsiteX29" fmla="*/ 583539 w 693161"/>
                  <a:gd name="connsiteY29" fmla="*/ 261942 h 1803883"/>
                  <a:gd name="connsiteX30" fmla="*/ 582653 w 693161"/>
                  <a:gd name="connsiteY30" fmla="*/ 262788 h 1803883"/>
                  <a:gd name="connsiteX31" fmla="*/ 130009 w 693161"/>
                  <a:gd name="connsiteY31" fmla="*/ 261592 h 1803883"/>
                  <a:gd name="connsiteX32" fmla="*/ 136281 w 693161"/>
                  <a:gd name="connsiteY32" fmla="*/ 272555 h 1803883"/>
                  <a:gd name="connsiteX33" fmla="*/ 132697 w 693161"/>
                  <a:gd name="connsiteY33" fmla="*/ 275085 h 1803883"/>
                  <a:gd name="connsiteX34" fmla="*/ 124633 w 693161"/>
                  <a:gd name="connsiteY34" fmla="*/ 266652 h 1803883"/>
                  <a:gd name="connsiteX35" fmla="*/ 130009 w 693161"/>
                  <a:gd name="connsiteY35" fmla="*/ 261592 h 1803883"/>
                  <a:gd name="connsiteX36" fmla="*/ 599100 w 693161"/>
                  <a:gd name="connsiteY36" fmla="*/ 258238 h 1803883"/>
                  <a:gd name="connsiteX37" fmla="*/ 612057 w 693161"/>
                  <a:gd name="connsiteY37" fmla="*/ 268715 h 1803883"/>
                  <a:gd name="connsiteX38" fmla="*/ 588669 w 693161"/>
                  <a:gd name="connsiteY38" fmla="*/ 275153 h 1803883"/>
                  <a:gd name="connsiteX39" fmla="*/ 583304 w 693161"/>
                  <a:gd name="connsiteY39" fmla="*/ 263131 h 1803883"/>
                  <a:gd name="connsiteX40" fmla="*/ 578220 w 693161"/>
                  <a:gd name="connsiteY40" fmla="*/ 242478 h 1803883"/>
                  <a:gd name="connsiteX41" fmla="*/ 591517 w 693161"/>
                  <a:gd name="connsiteY41" fmla="*/ 245863 h 1803883"/>
                  <a:gd name="connsiteX42" fmla="*/ 588857 w 693161"/>
                  <a:gd name="connsiteY42" fmla="*/ 254325 h 1803883"/>
                  <a:gd name="connsiteX43" fmla="*/ 583383 w 693161"/>
                  <a:gd name="connsiteY43" fmla="*/ 261792 h 1803883"/>
                  <a:gd name="connsiteX44" fmla="*/ 576447 w 693161"/>
                  <a:gd name="connsiteY44" fmla="*/ 255172 h 1803883"/>
                  <a:gd name="connsiteX45" fmla="*/ 578220 w 693161"/>
                  <a:gd name="connsiteY45" fmla="*/ 242478 h 1803883"/>
                  <a:gd name="connsiteX46" fmla="*/ 399107 w 693161"/>
                  <a:gd name="connsiteY46" fmla="*/ 71004 h 1803883"/>
                  <a:gd name="connsiteX47" fmla="*/ 416131 w 693161"/>
                  <a:gd name="connsiteY47" fmla="*/ 86773 h 1803883"/>
                  <a:gd name="connsiteX48" fmla="*/ 408067 w 693161"/>
                  <a:gd name="connsiteY48" fmla="*/ 92906 h 1803883"/>
                  <a:gd name="connsiteX49" fmla="*/ 394627 w 693161"/>
                  <a:gd name="connsiteY49" fmla="*/ 74508 h 1803883"/>
                  <a:gd name="connsiteX50" fmla="*/ 399107 w 693161"/>
                  <a:gd name="connsiteY50" fmla="*/ 71004 h 1803883"/>
                  <a:gd name="connsiteX51" fmla="*/ 285315 w 693161"/>
                  <a:gd name="connsiteY51" fmla="*/ 2882 h 1803883"/>
                  <a:gd name="connsiteX52" fmla="*/ 296963 w 693161"/>
                  <a:gd name="connsiteY52" fmla="*/ 9784 h 1803883"/>
                  <a:gd name="connsiteX53" fmla="*/ 282627 w 693161"/>
                  <a:gd name="connsiteY53" fmla="*/ 16687 h 1803883"/>
                  <a:gd name="connsiteX54" fmla="*/ 279043 w 693161"/>
                  <a:gd name="connsiteY54" fmla="*/ 13236 h 1803883"/>
                  <a:gd name="connsiteX55" fmla="*/ 285315 w 693161"/>
                  <a:gd name="connsiteY55" fmla="*/ 2882 h 1803883"/>
                  <a:gd name="connsiteX56" fmla="*/ 205416 w 693161"/>
                  <a:gd name="connsiteY56" fmla="*/ 215 h 1803883"/>
                  <a:gd name="connsiteX57" fmla="*/ 231134 w 693161"/>
                  <a:gd name="connsiteY57" fmla="*/ 215 h 1803883"/>
                  <a:gd name="connsiteX58" fmla="*/ 277250 w 693161"/>
                  <a:gd name="connsiteY58" fmla="*/ 12548 h 1803883"/>
                  <a:gd name="connsiteX59" fmla="*/ 279024 w 693161"/>
                  <a:gd name="connsiteY59" fmla="*/ 13428 h 1803883"/>
                  <a:gd name="connsiteX60" fmla="*/ 282571 w 693161"/>
                  <a:gd name="connsiteY60" fmla="*/ 16952 h 1803883"/>
                  <a:gd name="connsiteX61" fmla="*/ 288779 w 693161"/>
                  <a:gd name="connsiteY61" fmla="*/ 35451 h 1803883"/>
                  <a:gd name="connsiteX62" fmla="*/ 314497 w 693161"/>
                  <a:gd name="connsiteY62" fmla="*/ 30166 h 1803883"/>
                  <a:gd name="connsiteX63" fmla="*/ 318045 w 693161"/>
                  <a:gd name="connsiteY63" fmla="*/ 20476 h 1803883"/>
                  <a:gd name="connsiteX64" fmla="*/ 334895 w 693161"/>
                  <a:gd name="connsiteY64" fmla="*/ 29285 h 1803883"/>
                  <a:gd name="connsiteX65" fmla="*/ 324253 w 693161"/>
                  <a:gd name="connsiteY65" fmla="*/ 68926 h 1803883"/>
                  <a:gd name="connsiteX66" fmla="*/ 316271 w 693161"/>
                  <a:gd name="connsiteY66" fmla="*/ 70688 h 1803883"/>
                  <a:gd name="connsiteX67" fmla="*/ 288779 w 693161"/>
                  <a:gd name="connsiteY67" fmla="*/ 75093 h 1803883"/>
                  <a:gd name="connsiteX68" fmla="*/ 283515 w 693161"/>
                  <a:gd name="connsiteY68" fmla="*/ 82563 h 1803883"/>
                  <a:gd name="connsiteX69" fmla="*/ 283736 w 693161"/>
                  <a:gd name="connsiteY69" fmla="*/ 83620 h 1803883"/>
                  <a:gd name="connsiteX70" fmla="*/ 317190 w 693161"/>
                  <a:gd name="connsiteY70" fmla="*/ 79324 h 1803883"/>
                  <a:gd name="connsiteX71" fmla="*/ 335758 w 693161"/>
                  <a:gd name="connsiteY71" fmla="*/ 83752 h 1803883"/>
                  <a:gd name="connsiteX72" fmla="*/ 338411 w 693161"/>
                  <a:gd name="connsiteY72" fmla="*/ 88181 h 1803883"/>
                  <a:gd name="connsiteX73" fmla="*/ 392346 w 693161"/>
                  <a:gd name="connsiteY73" fmla="*/ 172323 h 1803883"/>
                  <a:gd name="connsiteX74" fmla="*/ 427713 w 693161"/>
                  <a:gd name="connsiteY74" fmla="*/ 214836 h 1803883"/>
                  <a:gd name="connsiteX75" fmla="*/ 444513 w 693161"/>
                  <a:gd name="connsiteY75" fmla="*/ 230779 h 1803883"/>
                  <a:gd name="connsiteX76" fmla="*/ 465733 w 693161"/>
                  <a:gd name="connsiteY76" fmla="*/ 259122 h 1803883"/>
                  <a:gd name="connsiteX77" fmla="*/ 462941 w 693161"/>
                  <a:gd name="connsiteY77" fmla="*/ 261520 h 1803883"/>
                  <a:gd name="connsiteX78" fmla="*/ 465219 w 693161"/>
                  <a:gd name="connsiteY78" fmla="*/ 263314 h 1803883"/>
                  <a:gd name="connsiteX79" fmla="*/ 479015 w 693161"/>
                  <a:gd name="connsiteY79" fmla="*/ 265410 h 1803883"/>
                  <a:gd name="connsiteX80" fmla="*/ 480287 w 693161"/>
                  <a:gd name="connsiteY80" fmla="*/ 266303 h 1803883"/>
                  <a:gd name="connsiteX81" fmla="*/ 490807 w 693161"/>
                  <a:gd name="connsiteY81" fmla="*/ 263671 h 1803883"/>
                  <a:gd name="connsiteX82" fmla="*/ 496109 w 693161"/>
                  <a:gd name="connsiteY82" fmla="*/ 264556 h 1803883"/>
                  <a:gd name="connsiteX83" fmla="*/ 512900 w 693161"/>
                  <a:gd name="connsiteY83" fmla="*/ 294624 h 1803883"/>
                  <a:gd name="connsiteX84" fmla="*/ 512900 w 693161"/>
                  <a:gd name="connsiteY84" fmla="*/ 296393 h 1803883"/>
                  <a:gd name="connsiteX85" fmla="*/ 523504 w 693161"/>
                  <a:gd name="connsiteY85" fmla="*/ 360067 h 1803883"/>
                  <a:gd name="connsiteX86" fmla="*/ 530574 w 693161"/>
                  <a:gd name="connsiteY86" fmla="*/ 383060 h 1803883"/>
                  <a:gd name="connsiteX87" fmla="*/ 535877 w 693161"/>
                  <a:gd name="connsiteY87" fmla="*/ 411360 h 1803883"/>
                  <a:gd name="connsiteX88" fmla="*/ 550900 w 693161"/>
                  <a:gd name="connsiteY88" fmla="*/ 452925 h 1803883"/>
                  <a:gd name="connsiteX89" fmla="*/ 572109 w 693161"/>
                  <a:gd name="connsiteY89" fmla="*/ 505102 h 1803883"/>
                  <a:gd name="connsiteX90" fmla="*/ 556497 w 693161"/>
                  <a:gd name="connsiteY90" fmla="*/ 492547 h 1803883"/>
                  <a:gd name="connsiteX91" fmla="*/ 555820 w 693161"/>
                  <a:gd name="connsiteY91" fmla="*/ 497437 h 1803883"/>
                  <a:gd name="connsiteX92" fmla="*/ 553991 w 693161"/>
                  <a:gd name="connsiteY92" fmla="*/ 502869 h 1803883"/>
                  <a:gd name="connsiteX93" fmla="*/ 557071 w 693161"/>
                  <a:gd name="connsiteY93" fmla="*/ 506216 h 1803883"/>
                  <a:gd name="connsiteX94" fmla="*/ 560609 w 693161"/>
                  <a:gd name="connsiteY94" fmla="*/ 509753 h 1803883"/>
                  <a:gd name="connsiteX95" fmla="*/ 573874 w 693161"/>
                  <a:gd name="connsiteY95" fmla="*/ 535396 h 1803883"/>
                  <a:gd name="connsiteX96" fmla="*/ 583603 w 693161"/>
                  <a:gd name="connsiteY96" fmla="*/ 556617 h 1803883"/>
                  <a:gd name="connsiteX97" fmla="*/ 590678 w 693161"/>
                  <a:gd name="connsiteY97" fmla="*/ 595523 h 1803883"/>
                  <a:gd name="connsiteX98" fmla="*/ 595984 w 693161"/>
                  <a:gd name="connsiteY98" fmla="*/ 608786 h 1803883"/>
                  <a:gd name="connsiteX99" fmla="*/ 607481 w 693161"/>
                  <a:gd name="connsiteY99" fmla="*/ 643271 h 1803883"/>
                  <a:gd name="connsiteX100" fmla="*/ 611902 w 693161"/>
                  <a:gd name="connsiteY100" fmla="*/ 656534 h 1803883"/>
                  <a:gd name="connsiteX101" fmla="*/ 616324 w 693161"/>
                  <a:gd name="connsiteY101" fmla="*/ 678639 h 1803883"/>
                  <a:gd name="connsiteX102" fmla="*/ 626052 w 693161"/>
                  <a:gd name="connsiteY102" fmla="*/ 693671 h 1803883"/>
                  <a:gd name="connsiteX103" fmla="*/ 637549 w 693161"/>
                  <a:gd name="connsiteY103" fmla="*/ 770598 h 1803883"/>
                  <a:gd name="connsiteX104" fmla="*/ 645508 w 693161"/>
                  <a:gd name="connsiteY104" fmla="*/ 788283 h 1803883"/>
                  <a:gd name="connsiteX105" fmla="*/ 627821 w 693161"/>
                  <a:gd name="connsiteY105" fmla="*/ 782977 h 1803883"/>
                  <a:gd name="connsiteX106" fmla="*/ 626052 w 693161"/>
                  <a:gd name="connsiteY106" fmla="*/ 801546 h 1803883"/>
                  <a:gd name="connsiteX107" fmla="*/ 624284 w 693161"/>
                  <a:gd name="connsiteY107" fmla="*/ 805083 h 1803883"/>
                  <a:gd name="connsiteX108" fmla="*/ 612245 w 693161"/>
                  <a:gd name="connsiteY108" fmla="*/ 803429 h 1803883"/>
                  <a:gd name="connsiteX109" fmla="*/ 613985 w 693161"/>
                  <a:gd name="connsiteY109" fmla="*/ 805441 h 1803883"/>
                  <a:gd name="connsiteX110" fmla="*/ 618144 w 693161"/>
                  <a:gd name="connsiteY110" fmla="*/ 810663 h 1803883"/>
                  <a:gd name="connsiteX111" fmla="*/ 618399 w 693161"/>
                  <a:gd name="connsiteY111" fmla="*/ 810520 h 1803883"/>
                  <a:gd name="connsiteX112" fmla="*/ 623933 w 693161"/>
                  <a:gd name="connsiteY112" fmla="*/ 816166 h 1803883"/>
                  <a:gd name="connsiteX113" fmla="*/ 623446 w 693161"/>
                  <a:gd name="connsiteY113" fmla="*/ 819526 h 1803883"/>
                  <a:gd name="connsiteX114" fmla="*/ 624774 w 693161"/>
                  <a:gd name="connsiteY114" fmla="*/ 829609 h 1803883"/>
                  <a:gd name="connsiteX115" fmla="*/ 628027 w 693161"/>
                  <a:gd name="connsiteY115" fmla="*/ 839302 h 1803883"/>
                  <a:gd name="connsiteX116" fmla="*/ 640531 w 693161"/>
                  <a:gd name="connsiteY116" fmla="*/ 849486 h 1803883"/>
                  <a:gd name="connsiteX117" fmla="*/ 647613 w 693161"/>
                  <a:gd name="connsiteY117" fmla="*/ 878710 h 1803883"/>
                  <a:gd name="connsiteX118" fmla="*/ 630793 w 693161"/>
                  <a:gd name="connsiteY118" fmla="*/ 880481 h 1803883"/>
                  <a:gd name="connsiteX119" fmla="*/ 625481 w 693161"/>
                  <a:gd name="connsiteY119" fmla="*/ 897307 h 1803883"/>
                  <a:gd name="connsiteX120" fmla="*/ 626367 w 693161"/>
                  <a:gd name="connsiteY120" fmla="*/ 909705 h 1803883"/>
                  <a:gd name="connsiteX121" fmla="*/ 632563 w 693161"/>
                  <a:gd name="connsiteY121" fmla="*/ 922989 h 1803883"/>
                  <a:gd name="connsiteX122" fmla="*/ 639645 w 693161"/>
                  <a:gd name="connsiteY122" fmla="*/ 937158 h 1803883"/>
                  <a:gd name="connsiteX123" fmla="*/ 637875 w 693161"/>
                  <a:gd name="connsiteY123" fmla="*/ 950442 h 1803883"/>
                  <a:gd name="connsiteX124" fmla="*/ 644072 w 693161"/>
                  <a:gd name="connsiteY124" fmla="*/ 970810 h 1803883"/>
                  <a:gd name="connsiteX125" fmla="*/ 647613 w 693161"/>
                  <a:gd name="connsiteY125" fmla="*/ 982323 h 1803883"/>
                  <a:gd name="connsiteX126" fmla="*/ 649383 w 693161"/>
                  <a:gd name="connsiteY126" fmla="*/ 993835 h 1803883"/>
                  <a:gd name="connsiteX127" fmla="*/ 651154 w 693161"/>
                  <a:gd name="connsiteY127" fmla="*/ 1005348 h 1803883"/>
                  <a:gd name="connsiteX128" fmla="*/ 671515 w 693161"/>
                  <a:gd name="connsiteY128" fmla="*/ 1029258 h 1803883"/>
                  <a:gd name="connsiteX129" fmla="*/ 683908 w 693161"/>
                  <a:gd name="connsiteY129" fmla="*/ 1047855 h 1803883"/>
                  <a:gd name="connsiteX130" fmla="*/ 690216 w 693161"/>
                  <a:gd name="connsiteY130" fmla="*/ 1061360 h 1803883"/>
                  <a:gd name="connsiteX131" fmla="*/ 690967 w 693161"/>
                  <a:gd name="connsiteY131" fmla="*/ 1066547 h 1803883"/>
                  <a:gd name="connsiteX132" fmla="*/ 693161 w 693161"/>
                  <a:gd name="connsiteY132" fmla="*/ 1067729 h 1803883"/>
                  <a:gd name="connsiteX133" fmla="*/ 690668 w 693161"/>
                  <a:gd name="connsiteY133" fmla="*/ 1069485 h 1803883"/>
                  <a:gd name="connsiteX134" fmla="*/ 686564 w 693161"/>
                  <a:gd name="connsiteY134" fmla="*/ 1076194 h 1803883"/>
                  <a:gd name="connsiteX135" fmla="*/ 682479 w 693161"/>
                  <a:gd name="connsiteY135" fmla="*/ 1075253 h 1803883"/>
                  <a:gd name="connsiteX136" fmla="*/ 681625 w 693161"/>
                  <a:gd name="connsiteY136" fmla="*/ 1075854 h 1803883"/>
                  <a:gd name="connsiteX137" fmla="*/ 668496 w 693161"/>
                  <a:gd name="connsiteY137" fmla="*/ 1079883 h 1803883"/>
                  <a:gd name="connsiteX138" fmla="*/ 664762 w 693161"/>
                  <a:gd name="connsiteY138" fmla="*/ 1083277 h 1803883"/>
                  <a:gd name="connsiteX139" fmla="*/ 669401 w 693161"/>
                  <a:gd name="connsiteY139" fmla="*/ 1082327 h 1803883"/>
                  <a:gd name="connsiteX140" fmla="*/ 662323 w 693161"/>
                  <a:gd name="connsiteY140" fmla="*/ 1104424 h 1803883"/>
                  <a:gd name="connsiteX141" fmla="*/ 661343 w 693161"/>
                  <a:gd name="connsiteY141" fmla="*/ 1105240 h 1803883"/>
                  <a:gd name="connsiteX142" fmla="*/ 662001 w 693161"/>
                  <a:gd name="connsiteY142" fmla="*/ 1105025 h 1803883"/>
                  <a:gd name="connsiteX143" fmla="*/ 661110 w 693161"/>
                  <a:gd name="connsiteY143" fmla="*/ 1135581 h 1803883"/>
                  <a:gd name="connsiteX144" fmla="*/ 656652 w 693161"/>
                  <a:gd name="connsiteY144" fmla="*/ 1143438 h 1803883"/>
                  <a:gd name="connsiteX145" fmla="*/ 666459 w 693161"/>
                  <a:gd name="connsiteY145" fmla="*/ 1144311 h 1803883"/>
                  <a:gd name="connsiteX146" fmla="*/ 675374 w 693161"/>
                  <a:gd name="connsiteY146" fmla="*/ 1146930 h 1803883"/>
                  <a:gd name="connsiteX147" fmla="*/ 666459 w 693161"/>
                  <a:gd name="connsiteY147" fmla="*/ 1150422 h 1803883"/>
                  <a:gd name="connsiteX148" fmla="*/ 647737 w 693161"/>
                  <a:gd name="connsiteY148" fmla="*/ 1157406 h 1803883"/>
                  <a:gd name="connsiteX149" fmla="*/ 630805 w 693161"/>
                  <a:gd name="connsiteY149" fmla="*/ 1164039 h 1803883"/>
                  <a:gd name="connsiteX150" fmla="*/ 630460 w 693161"/>
                  <a:gd name="connsiteY150" fmla="*/ 1164522 h 1803883"/>
                  <a:gd name="connsiteX151" fmla="*/ 616182 w 693161"/>
                  <a:gd name="connsiteY151" fmla="*/ 1169937 h 1803883"/>
                  <a:gd name="connsiteX152" fmla="*/ 617201 w 693161"/>
                  <a:gd name="connsiteY152" fmla="*/ 1174248 h 1803883"/>
                  <a:gd name="connsiteX153" fmla="*/ 637550 w 693161"/>
                  <a:gd name="connsiteY153" fmla="*/ 1199880 h 1803883"/>
                  <a:gd name="connsiteX154" fmla="*/ 637550 w 693161"/>
                  <a:gd name="connsiteY154" fmla="*/ 1210486 h 1803883"/>
                  <a:gd name="connsiteX155" fmla="*/ 634011 w 693161"/>
                  <a:gd name="connsiteY155" fmla="*/ 1214022 h 1803883"/>
                  <a:gd name="connsiteX156" fmla="*/ 610123 w 693161"/>
                  <a:gd name="connsiteY156" fmla="*/ 1209602 h 1803883"/>
                  <a:gd name="connsiteX157" fmla="*/ 606584 w 693161"/>
                  <a:gd name="connsiteY157" fmla="*/ 1222860 h 1803883"/>
                  <a:gd name="connsiteX158" fmla="*/ 615431 w 693161"/>
                  <a:gd name="connsiteY158" fmla="*/ 1239654 h 1803883"/>
                  <a:gd name="connsiteX159" fmla="*/ 618086 w 693161"/>
                  <a:gd name="connsiteY159" fmla="*/ 1262634 h 1803883"/>
                  <a:gd name="connsiteX160" fmla="*/ 614547 w 693161"/>
                  <a:gd name="connsiteY160" fmla="*/ 1301524 h 1803883"/>
                  <a:gd name="connsiteX161" fmla="*/ 623394 w 693161"/>
                  <a:gd name="connsiteY161" fmla="*/ 1302407 h 1803883"/>
                  <a:gd name="connsiteX162" fmla="*/ 619855 w 693161"/>
                  <a:gd name="connsiteY162" fmla="*/ 1353671 h 1803883"/>
                  <a:gd name="connsiteX163" fmla="*/ 623394 w 693161"/>
                  <a:gd name="connsiteY163" fmla="*/ 1358974 h 1803883"/>
                  <a:gd name="connsiteX164" fmla="*/ 631357 w 693161"/>
                  <a:gd name="connsiteY164" fmla="*/ 1379303 h 1803883"/>
                  <a:gd name="connsiteX165" fmla="*/ 634896 w 693161"/>
                  <a:gd name="connsiteY165" fmla="*/ 1393445 h 1803883"/>
                  <a:gd name="connsiteX166" fmla="*/ 626933 w 693161"/>
                  <a:gd name="connsiteY166" fmla="*/ 1375767 h 1803883"/>
                  <a:gd name="connsiteX167" fmla="*/ 620740 w 693161"/>
                  <a:gd name="connsiteY167" fmla="*/ 1366929 h 1803883"/>
                  <a:gd name="connsiteX168" fmla="*/ 611892 w 693161"/>
                  <a:gd name="connsiteY168" fmla="*/ 1372232 h 1803883"/>
                  <a:gd name="connsiteX169" fmla="*/ 595746 w 693161"/>
                  <a:gd name="connsiteY169" fmla="*/ 1387368 h 1803883"/>
                  <a:gd name="connsiteX170" fmla="*/ 595164 w 693161"/>
                  <a:gd name="connsiteY170" fmla="*/ 1388658 h 1803883"/>
                  <a:gd name="connsiteX171" fmla="*/ 595817 w 693161"/>
                  <a:gd name="connsiteY171" fmla="*/ 1389810 h 1803883"/>
                  <a:gd name="connsiteX172" fmla="*/ 592657 w 693161"/>
                  <a:gd name="connsiteY172" fmla="*/ 1394220 h 1803883"/>
                  <a:gd name="connsiteX173" fmla="*/ 586234 w 693161"/>
                  <a:gd name="connsiteY173" fmla="*/ 1408470 h 1803883"/>
                  <a:gd name="connsiteX174" fmla="*/ 579495 w 693161"/>
                  <a:gd name="connsiteY174" fmla="*/ 1395149 h 1803883"/>
                  <a:gd name="connsiteX175" fmla="*/ 572917 w 693161"/>
                  <a:gd name="connsiteY175" fmla="*/ 1395528 h 1803883"/>
                  <a:gd name="connsiteX176" fmla="*/ 571282 w 693161"/>
                  <a:gd name="connsiteY176" fmla="*/ 1395251 h 1803883"/>
                  <a:gd name="connsiteX177" fmla="*/ 572942 w 693161"/>
                  <a:gd name="connsiteY177" fmla="*/ 1397966 h 1803883"/>
                  <a:gd name="connsiteX178" fmla="*/ 591542 w 693161"/>
                  <a:gd name="connsiteY178" fmla="*/ 1422728 h 1803883"/>
                  <a:gd name="connsiteX179" fmla="*/ 601284 w 693161"/>
                  <a:gd name="connsiteY179" fmla="*/ 1423612 h 1803883"/>
                  <a:gd name="connsiteX180" fmla="*/ 623427 w 693161"/>
                  <a:gd name="connsiteY180" fmla="*/ 1427150 h 1803883"/>
                  <a:gd name="connsiteX181" fmla="*/ 617227 w 693161"/>
                  <a:gd name="connsiteY181" fmla="*/ 1443068 h 1803883"/>
                  <a:gd name="connsiteX182" fmla="*/ 603941 w 693161"/>
                  <a:gd name="connsiteY182" fmla="*/ 1475789 h 1803883"/>
                  <a:gd name="connsiteX183" fmla="*/ 586228 w 693161"/>
                  <a:gd name="connsiteY183" fmla="*/ 1486402 h 1803883"/>
                  <a:gd name="connsiteX184" fmla="*/ 559656 w 693161"/>
                  <a:gd name="connsiteY184" fmla="*/ 1506742 h 1803883"/>
                  <a:gd name="connsiteX185" fmla="*/ 555228 w 693161"/>
                  <a:gd name="connsiteY185" fmla="*/ 1557151 h 1803883"/>
                  <a:gd name="connsiteX186" fmla="*/ 540171 w 693161"/>
                  <a:gd name="connsiteY186" fmla="*/ 1570416 h 1803883"/>
                  <a:gd name="connsiteX187" fmla="*/ 523342 w 693161"/>
                  <a:gd name="connsiteY187" fmla="*/ 1568647 h 1803883"/>
                  <a:gd name="connsiteX188" fmla="*/ 500251 w 693161"/>
                  <a:gd name="connsiteY188" fmla="*/ 1549309 h 1803883"/>
                  <a:gd name="connsiteX189" fmla="*/ 498444 w 693161"/>
                  <a:gd name="connsiteY189" fmla="*/ 1552748 h 1803883"/>
                  <a:gd name="connsiteX190" fmla="*/ 497457 w 693161"/>
                  <a:gd name="connsiteY190" fmla="*/ 1553487 h 1803883"/>
                  <a:gd name="connsiteX191" fmla="*/ 508467 w 693161"/>
                  <a:gd name="connsiteY191" fmla="*/ 1558778 h 1803883"/>
                  <a:gd name="connsiteX192" fmla="*/ 512013 w 693161"/>
                  <a:gd name="connsiteY192" fmla="*/ 1562315 h 1803883"/>
                  <a:gd name="connsiteX193" fmla="*/ 507581 w 693161"/>
                  <a:gd name="connsiteY193" fmla="*/ 1565852 h 1803883"/>
                  <a:gd name="connsiteX194" fmla="*/ 491623 w 693161"/>
                  <a:gd name="connsiteY194" fmla="*/ 1569389 h 1803883"/>
                  <a:gd name="connsiteX195" fmla="*/ 470347 w 693161"/>
                  <a:gd name="connsiteY195" fmla="*/ 1604762 h 1803883"/>
                  <a:gd name="connsiteX196" fmla="*/ 461482 w 693161"/>
                  <a:gd name="connsiteY196" fmla="*/ 1610953 h 1803883"/>
                  <a:gd name="connsiteX197" fmla="*/ 396766 w 693161"/>
                  <a:gd name="connsiteY197" fmla="*/ 1647210 h 1803883"/>
                  <a:gd name="connsiteX198" fmla="*/ 372830 w 693161"/>
                  <a:gd name="connsiteY198" fmla="*/ 1659590 h 1803883"/>
                  <a:gd name="connsiteX199" fmla="*/ 361306 w 693161"/>
                  <a:gd name="connsiteY199" fmla="*/ 1667549 h 1803883"/>
                  <a:gd name="connsiteX200" fmla="*/ 350667 w 693161"/>
                  <a:gd name="connsiteY200" fmla="*/ 1668434 h 1803883"/>
                  <a:gd name="connsiteX201" fmla="*/ 337370 w 693161"/>
                  <a:gd name="connsiteY201" fmla="*/ 1679045 h 1803883"/>
                  <a:gd name="connsiteX202" fmla="*/ 285952 w 693161"/>
                  <a:gd name="connsiteY202" fmla="*/ 1688773 h 1803883"/>
                  <a:gd name="connsiteX203" fmla="*/ 269108 w 693161"/>
                  <a:gd name="connsiteY203" fmla="*/ 1702922 h 1803883"/>
                  <a:gd name="connsiteX204" fmla="*/ 243399 w 693161"/>
                  <a:gd name="connsiteY204" fmla="*/ 1753328 h 1803883"/>
                  <a:gd name="connsiteX205" fmla="*/ 224782 w 693161"/>
                  <a:gd name="connsiteY205" fmla="*/ 1764825 h 1803883"/>
                  <a:gd name="connsiteX206" fmla="*/ 177797 w 693161"/>
                  <a:gd name="connsiteY206" fmla="*/ 1771015 h 1803883"/>
                  <a:gd name="connsiteX207" fmla="*/ 132584 w 693161"/>
                  <a:gd name="connsiteY207" fmla="*/ 1798429 h 1803883"/>
                  <a:gd name="connsiteX208" fmla="*/ 113968 w 693161"/>
                  <a:gd name="connsiteY208" fmla="*/ 1788701 h 1803883"/>
                  <a:gd name="connsiteX209" fmla="*/ 97124 w 693161"/>
                  <a:gd name="connsiteY209" fmla="*/ 1751560 h 1803883"/>
                  <a:gd name="connsiteX210" fmla="*/ 98010 w 693161"/>
                  <a:gd name="connsiteY210" fmla="*/ 1747138 h 1803883"/>
                  <a:gd name="connsiteX211" fmla="*/ 114854 w 693161"/>
                  <a:gd name="connsiteY211" fmla="*/ 1712650 h 1803883"/>
                  <a:gd name="connsiteX212" fmla="*/ 102443 w 693161"/>
                  <a:gd name="connsiteY212" fmla="*/ 1674624 h 1803883"/>
                  <a:gd name="connsiteX213" fmla="*/ 84713 w 693161"/>
                  <a:gd name="connsiteY213" fmla="*/ 1663128 h 1803883"/>
                  <a:gd name="connsiteX214" fmla="*/ 75847 w 693161"/>
                  <a:gd name="connsiteY214" fmla="*/ 1641904 h 1803883"/>
                  <a:gd name="connsiteX215" fmla="*/ 81167 w 693161"/>
                  <a:gd name="connsiteY215" fmla="*/ 1619796 h 1803883"/>
                  <a:gd name="connsiteX216" fmla="*/ 83826 w 693161"/>
                  <a:gd name="connsiteY216" fmla="*/ 1614490 h 1803883"/>
                  <a:gd name="connsiteX217" fmla="*/ 88259 w 693161"/>
                  <a:gd name="connsiteY217" fmla="*/ 1600341 h 1803883"/>
                  <a:gd name="connsiteX218" fmla="*/ 98897 w 693161"/>
                  <a:gd name="connsiteY218" fmla="*/ 1589729 h 1803883"/>
                  <a:gd name="connsiteX219" fmla="*/ 98897 w 693161"/>
                  <a:gd name="connsiteY219" fmla="*/ 1579117 h 1803883"/>
                  <a:gd name="connsiteX220" fmla="*/ 110422 w 693161"/>
                  <a:gd name="connsiteY220" fmla="*/ 1557009 h 1803883"/>
                  <a:gd name="connsiteX221" fmla="*/ 128152 w 693161"/>
                  <a:gd name="connsiteY221" fmla="*/ 1567621 h 1803883"/>
                  <a:gd name="connsiteX222" fmla="*/ 160066 w 693161"/>
                  <a:gd name="connsiteY222" fmla="*/ 1568505 h 1803883"/>
                  <a:gd name="connsiteX223" fmla="*/ 207052 w 693161"/>
                  <a:gd name="connsiteY223" fmla="*/ 1558778 h 1803883"/>
                  <a:gd name="connsiteX224" fmla="*/ 238080 w 693161"/>
                  <a:gd name="connsiteY224" fmla="*/ 1565852 h 1803883"/>
                  <a:gd name="connsiteX225" fmla="*/ 254924 w 693161"/>
                  <a:gd name="connsiteY225" fmla="*/ 1589729 h 1803883"/>
                  <a:gd name="connsiteX226" fmla="*/ 252264 w 693161"/>
                  <a:gd name="connsiteY226" fmla="*/ 1595919 h 1803883"/>
                  <a:gd name="connsiteX227" fmla="*/ 269108 w 693161"/>
                  <a:gd name="connsiteY227" fmla="*/ 1598572 h 1803883"/>
                  <a:gd name="connsiteX228" fmla="*/ 340916 w 693161"/>
                  <a:gd name="connsiteY228" fmla="*/ 1547281 h 1803883"/>
                  <a:gd name="connsiteX229" fmla="*/ 338256 w 693161"/>
                  <a:gd name="connsiteY229" fmla="*/ 1529595 h 1803883"/>
                  <a:gd name="connsiteX230" fmla="*/ 333824 w 693161"/>
                  <a:gd name="connsiteY230" fmla="*/ 1516330 h 1803883"/>
                  <a:gd name="connsiteX231" fmla="*/ 348894 w 693161"/>
                  <a:gd name="connsiteY231" fmla="*/ 1511909 h 1803883"/>
                  <a:gd name="connsiteX232" fmla="*/ 390561 w 693161"/>
                  <a:gd name="connsiteY232" fmla="*/ 1509256 h 1803883"/>
                  <a:gd name="connsiteX233" fmla="*/ 405631 w 693161"/>
                  <a:gd name="connsiteY233" fmla="*/ 1511024 h 1803883"/>
                  <a:gd name="connsiteX234" fmla="*/ 416713 w 693161"/>
                  <a:gd name="connsiteY234" fmla="*/ 1512572 h 1803883"/>
                  <a:gd name="connsiteX235" fmla="*/ 424581 w 693161"/>
                  <a:gd name="connsiteY235" fmla="*/ 1507078 h 1803883"/>
                  <a:gd name="connsiteX236" fmla="*/ 424441 w 693161"/>
                  <a:gd name="connsiteY236" fmla="*/ 1506710 h 1803883"/>
                  <a:gd name="connsiteX237" fmla="*/ 427266 w 693161"/>
                  <a:gd name="connsiteY237" fmla="*/ 1500615 h 1803883"/>
                  <a:gd name="connsiteX238" fmla="*/ 430212 w 693161"/>
                  <a:gd name="connsiteY238" fmla="*/ 1496358 h 1803883"/>
                  <a:gd name="connsiteX239" fmla="*/ 434043 w 693161"/>
                  <a:gd name="connsiteY239" fmla="*/ 1491217 h 1803883"/>
                  <a:gd name="connsiteX240" fmla="*/ 429458 w 693161"/>
                  <a:gd name="connsiteY240" fmla="*/ 1492592 h 1803883"/>
                  <a:gd name="connsiteX241" fmla="*/ 424144 w 693161"/>
                  <a:gd name="connsiteY241" fmla="*/ 1478442 h 1803883"/>
                  <a:gd name="connsiteX242" fmla="*/ 421487 w 693161"/>
                  <a:gd name="connsiteY242" fmla="*/ 1470483 h 1803883"/>
                  <a:gd name="connsiteX243" fmla="*/ 456915 w 693161"/>
                  <a:gd name="connsiteY243" fmla="*/ 1464293 h 1803883"/>
                  <a:gd name="connsiteX244" fmla="*/ 463115 w 693161"/>
                  <a:gd name="connsiteY244" fmla="*/ 1447490 h 1803883"/>
                  <a:gd name="connsiteX245" fmla="*/ 450715 w 693161"/>
                  <a:gd name="connsiteY245" fmla="*/ 1413000 h 1803883"/>
                  <a:gd name="connsiteX246" fmla="*/ 454258 w 693161"/>
                  <a:gd name="connsiteY246" fmla="*/ 1359938 h 1803883"/>
                  <a:gd name="connsiteX247" fmla="*/ 466658 w 693161"/>
                  <a:gd name="connsiteY247" fmla="*/ 1313951 h 1803883"/>
                  <a:gd name="connsiteX248" fmla="*/ 472041 w 693161"/>
                  <a:gd name="connsiteY248" fmla="*/ 1308577 h 1803883"/>
                  <a:gd name="connsiteX249" fmla="*/ 471193 w 693161"/>
                  <a:gd name="connsiteY249" fmla="*/ 1307389 h 1803883"/>
                  <a:gd name="connsiteX250" fmla="*/ 472084 w 693161"/>
                  <a:gd name="connsiteY250" fmla="*/ 1301195 h 1803883"/>
                  <a:gd name="connsiteX251" fmla="*/ 476267 w 693161"/>
                  <a:gd name="connsiteY251" fmla="*/ 1296179 h 1803883"/>
                  <a:gd name="connsiteX252" fmla="*/ 472102 w 693161"/>
                  <a:gd name="connsiteY252" fmla="*/ 1292575 h 1803883"/>
                  <a:gd name="connsiteX253" fmla="*/ 469447 w 693161"/>
                  <a:gd name="connsiteY253" fmla="*/ 1276776 h 1803883"/>
                  <a:gd name="connsiteX254" fmla="*/ 458830 w 693161"/>
                  <a:gd name="connsiteY254" fmla="*/ 1225512 h 1803883"/>
                  <a:gd name="connsiteX255" fmla="*/ 476525 w 693161"/>
                  <a:gd name="connsiteY255" fmla="*/ 1203415 h 1803883"/>
                  <a:gd name="connsiteX256" fmla="*/ 492450 w 693161"/>
                  <a:gd name="connsiteY256" fmla="*/ 1205183 h 1803883"/>
                  <a:gd name="connsiteX257" fmla="*/ 512799 w 693161"/>
                  <a:gd name="connsiteY257" fmla="*/ 1212254 h 1803883"/>
                  <a:gd name="connsiteX258" fmla="*/ 521647 w 693161"/>
                  <a:gd name="connsiteY258" fmla="*/ 1198996 h 1803883"/>
                  <a:gd name="connsiteX259" fmla="*/ 539342 w 693161"/>
                  <a:gd name="connsiteY259" fmla="*/ 1166293 h 1803883"/>
                  <a:gd name="connsiteX260" fmla="*/ 558807 w 693161"/>
                  <a:gd name="connsiteY260" fmla="*/ 1160990 h 1803883"/>
                  <a:gd name="connsiteX261" fmla="*/ 549959 w 693161"/>
                  <a:gd name="connsiteY261" fmla="*/ 1148616 h 1803883"/>
                  <a:gd name="connsiteX262" fmla="*/ 569424 w 693161"/>
                  <a:gd name="connsiteY262" fmla="*/ 1120333 h 1803883"/>
                  <a:gd name="connsiteX263" fmla="*/ 576627 w 693161"/>
                  <a:gd name="connsiteY263" fmla="*/ 1116317 h 1803883"/>
                  <a:gd name="connsiteX264" fmla="*/ 576223 w 693161"/>
                  <a:gd name="connsiteY264" fmla="*/ 1115836 h 1803883"/>
                  <a:gd name="connsiteX265" fmla="*/ 573795 w 693161"/>
                  <a:gd name="connsiteY265" fmla="*/ 1111393 h 1803883"/>
                  <a:gd name="connsiteX266" fmla="*/ 572476 w 693161"/>
                  <a:gd name="connsiteY266" fmla="*/ 1112060 h 1803883"/>
                  <a:gd name="connsiteX267" fmla="*/ 560857 w 693161"/>
                  <a:gd name="connsiteY267" fmla="*/ 1111617 h 1803883"/>
                  <a:gd name="connsiteX268" fmla="*/ 557316 w 693161"/>
                  <a:gd name="connsiteY268" fmla="*/ 1100104 h 1803883"/>
                  <a:gd name="connsiteX269" fmla="*/ 539611 w 693161"/>
                  <a:gd name="connsiteY269" fmla="*/ 1087706 h 1803883"/>
                  <a:gd name="connsiteX270" fmla="*/ 481184 w 693161"/>
                  <a:gd name="connsiteY270" fmla="*/ 1051398 h 1803883"/>
                  <a:gd name="connsiteX271" fmla="*/ 476758 w 693161"/>
                  <a:gd name="connsiteY271" fmla="*/ 1046084 h 1803883"/>
                  <a:gd name="connsiteX272" fmla="*/ 477643 w 693161"/>
                  <a:gd name="connsiteY272" fmla="*/ 1024830 h 1803883"/>
                  <a:gd name="connsiteX273" fmla="*/ 484725 w 693161"/>
                  <a:gd name="connsiteY273" fmla="*/ 1000920 h 1803883"/>
                  <a:gd name="connsiteX274" fmla="*/ 496234 w 693161"/>
                  <a:gd name="connsiteY274" fmla="*/ 986750 h 1803883"/>
                  <a:gd name="connsiteX275" fmla="*/ 512168 w 693161"/>
                  <a:gd name="connsiteY275" fmla="*/ 928302 h 1803883"/>
                  <a:gd name="connsiteX276" fmla="*/ 500660 w 693161"/>
                  <a:gd name="connsiteY276" fmla="*/ 889337 h 1803883"/>
                  <a:gd name="connsiteX277" fmla="*/ 485610 w 693161"/>
                  <a:gd name="connsiteY277" fmla="*/ 879595 h 1803883"/>
                  <a:gd name="connsiteX278" fmla="*/ 471446 w 693161"/>
                  <a:gd name="connsiteY278" fmla="*/ 879595 h 1803883"/>
                  <a:gd name="connsiteX279" fmla="*/ 476758 w 693161"/>
                  <a:gd name="connsiteY279" fmla="*/ 862769 h 1803883"/>
                  <a:gd name="connsiteX280" fmla="*/ 510398 w 693161"/>
                  <a:gd name="connsiteY280" fmla="*/ 859227 h 1803883"/>
                  <a:gd name="connsiteX281" fmla="*/ 522271 w 693161"/>
                  <a:gd name="connsiteY281" fmla="*/ 862022 h 1803883"/>
                  <a:gd name="connsiteX282" fmla="*/ 523682 w 693161"/>
                  <a:gd name="connsiteY282" fmla="*/ 855024 h 1803883"/>
                  <a:gd name="connsiteX283" fmla="*/ 522250 w 693161"/>
                  <a:gd name="connsiteY283" fmla="*/ 854821 h 1803883"/>
                  <a:gd name="connsiteX284" fmla="*/ 514622 w 693161"/>
                  <a:gd name="connsiteY284" fmla="*/ 851947 h 1803883"/>
                  <a:gd name="connsiteX285" fmla="*/ 505778 w 693161"/>
                  <a:gd name="connsiteY285" fmla="*/ 813041 h 1803883"/>
                  <a:gd name="connsiteX286" fmla="*/ 496050 w 693161"/>
                  <a:gd name="connsiteY286" fmla="*/ 761756 h 1803883"/>
                  <a:gd name="connsiteX287" fmla="*/ 484554 w 693161"/>
                  <a:gd name="connsiteY287" fmla="*/ 716661 h 1803883"/>
                  <a:gd name="connsiteX288" fmla="*/ 469519 w 693161"/>
                  <a:gd name="connsiteY288" fmla="*/ 676871 h 1803883"/>
                  <a:gd name="connsiteX289" fmla="*/ 458907 w 693161"/>
                  <a:gd name="connsiteY289" fmla="*/ 645039 h 1803883"/>
                  <a:gd name="connsiteX290" fmla="*/ 451832 w 693161"/>
                  <a:gd name="connsiteY290" fmla="*/ 618512 h 1803883"/>
                  <a:gd name="connsiteX291" fmla="*/ 442104 w 693161"/>
                  <a:gd name="connsiteY291" fmla="*/ 579607 h 1803883"/>
                  <a:gd name="connsiteX292" fmla="*/ 445455 w 693161"/>
                  <a:gd name="connsiteY292" fmla="*/ 536057 h 1803883"/>
                  <a:gd name="connsiteX293" fmla="*/ 443860 w 693161"/>
                  <a:gd name="connsiteY293" fmla="*/ 535778 h 1803883"/>
                  <a:gd name="connsiteX294" fmla="*/ 438036 w 693161"/>
                  <a:gd name="connsiteY294" fmla="*/ 534826 h 1803883"/>
                  <a:gd name="connsiteX295" fmla="*/ 437167 w 693161"/>
                  <a:gd name="connsiteY295" fmla="*/ 532732 h 1803883"/>
                  <a:gd name="connsiteX296" fmla="*/ 432481 w 693161"/>
                  <a:gd name="connsiteY296" fmla="*/ 533401 h 1803883"/>
                  <a:gd name="connsiteX297" fmla="*/ 403318 w 693161"/>
                  <a:gd name="connsiteY297" fmla="*/ 505986 h 1803883"/>
                  <a:gd name="connsiteX298" fmla="*/ 405085 w 693161"/>
                  <a:gd name="connsiteY298" fmla="*/ 478571 h 1803883"/>
                  <a:gd name="connsiteX299" fmla="*/ 392713 w 693161"/>
                  <a:gd name="connsiteY299" fmla="*/ 452040 h 1803883"/>
                  <a:gd name="connsiteX300" fmla="*/ 362666 w 693161"/>
                  <a:gd name="connsiteY300" fmla="*/ 423741 h 1803883"/>
                  <a:gd name="connsiteX301" fmla="*/ 341457 w 693161"/>
                  <a:gd name="connsiteY301" fmla="*/ 403400 h 1803883"/>
                  <a:gd name="connsiteX302" fmla="*/ 322899 w 693161"/>
                  <a:gd name="connsiteY302" fmla="*/ 369795 h 1803883"/>
                  <a:gd name="connsiteX303" fmla="*/ 322801 w 693161"/>
                  <a:gd name="connsiteY303" fmla="*/ 367214 h 1803883"/>
                  <a:gd name="connsiteX304" fmla="*/ 316895 w 693161"/>
                  <a:gd name="connsiteY304" fmla="*/ 363216 h 1803883"/>
                  <a:gd name="connsiteX305" fmla="*/ 314844 w 693161"/>
                  <a:gd name="connsiteY305" fmla="*/ 363059 h 1803883"/>
                  <a:gd name="connsiteX306" fmla="*/ 314538 w 693161"/>
                  <a:gd name="connsiteY306" fmla="*/ 363634 h 1803883"/>
                  <a:gd name="connsiteX307" fmla="*/ 314538 w 693161"/>
                  <a:gd name="connsiteY307" fmla="*/ 372491 h 1803883"/>
                  <a:gd name="connsiteX308" fmla="*/ 282707 w 693161"/>
                  <a:gd name="connsiteY308" fmla="*/ 384891 h 1803883"/>
                  <a:gd name="connsiteX309" fmla="*/ 280054 w 693161"/>
                  <a:gd name="connsiteY309" fmla="*/ 386663 h 1803883"/>
                  <a:gd name="connsiteX310" fmla="*/ 285359 w 693161"/>
                  <a:gd name="connsiteY310" fmla="*/ 398177 h 1803883"/>
                  <a:gd name="connsiteX311" fmla="*/ 264139 w 693161"/>
                  <a:gd name="connsiteY311" fmla="*/ 385777 h 1803883"/>
                  <a:gd name="connsiteX312" fmla="*/ 251760 w 693161"/>
                  <a:gd name="connsiteY312" fmla="*/ 384006 h 1803883"/>
                  <a:gd name="connsiteX313" fmla="*/ 235845 w 693161"/>
                  <a:gd name="connsiteY313" fmla="*/ 374263 h 1803883"/>
                  <a:gd name="connsiteX314" fmla="*/ 241150 w 693161"/>
                  <a:gd name="connsiteY314" fmla="*/ 361863 h 1803883"/>
                  <a:gd name="connsiteX315" fmla="*/ 244687 w 693161"/>
                  <a:gd name="connsiteY315" fmla="*/ 332635 h 1803883"/>
                  <a:gd name="connsiteX316" fmla="*/ 221698 w 693161"/>
                  <a:gd name="connsiteY316" fmla="*/ 317578 h 1803883"/>
                  <a:gd name="connsiteX317" fmla="*/ 183678 w 693161"/>
                  <a:gd name="connsiteY317" fmla="*/ 313149 h 1803883"/>
                  <a:gd name="connsiteX318" fmla="*/ 164226 w 693161"/>
                  <a:gd name="connsiteY318" fmla="*/ 291893 h 1803883"/>
                  <a:gd name="connsiteX319" fmla="*/ 138584 w 693161"/>
                  <a:gd name="connsiteY319" fmla="*/ 257350 h 1803883"/>
                  <a:gd name="connsiteX320" fmla="*/ 124437 w 693161"/>
                  <a:gd name="connsiteY320" fmla="*/ 255579 h 1803883"/>
                  <a:gd name="connsiteX321" fmla="*/ 98796 w 693161"/>
                  <a:gd name="connsiteY321" fmla="*/ 247607 h 1803883"/>
                  <a:gd name="connsiteX322" fmla="*/ 74039 w 693161"/>
                  <a:gd name="connsiteY322" fmla="*/ 228122 h 1803883"/>
                  <a:gd name="connsiteX323" fmla="*/ 45745 w 693161"/>
                  <a:gd name="connsiteY323" fmla="*/ 204208 h 1803883"/>
                  <a:gd name="connsiteX324" fmla="*/ 24524 w 693161"/>
                  <a:gd name="connsiteY324" fmla="*/ 179408 h 1803883"/>
                  <a:gd name="connsiteX325" fmla="*/ 17451 w 693161"/>
                  <a:gd name="connsiteY325" fmla="*/ 172323 h 1803883"/>
                  <a:gd name="connsiteX326" fmla="*/ 30714 w 693161"/>
                  <a:gd name="connsiteY326" fmla="*/ 163466 h 1803883"/>
                  <a:gd name="connsiteX327" fmla="*/ 5956 w 693161"/>
                  <a:gd name="connsiteY327" fmla="*/ 151951 h 1803883"/>
                  <a:gd name="connsiteX328" fmla="*/ 651 w 693161"/>
                  <a:gd name="connsiteY328" fmla="*/ 147523 h 1803883"/>
                  <a:gd name="connsiteX329" fmla="*/ 7725 w 693161"/>
                  <a:gd name="connsiteY329" fmla="*/ 123609 h 1803883"/>
                  <a:gd name="connsiteX330" fmla="*/ 52818 w 693161"/>
                  <a:gd name="connsiteY330" fmla="*/ 105009 h 1803883"/>
                  <a:gd name="connsiteX331" fmla="*/ 66081 w 693161"/>
                  <a:gd name="connsiteY331" fmla="*/ 93495 h 1803883"/>
                  <a:gd name="connsiteX332" fmla="*/ 77576 w 693161"/>
                  <a:gd name="connsiteY332" fmla="*/ 65153 h 1803883"/>
                  <a:gd name="connsiteX333" fmla="*/ 91723 w 693161"/>
                  <a:gd name="connsiteY333" fmla="*/ 60724 h 1803883"/>
                  <a:gd name="connsiteX334" fmla="*/ 104101 w 693161"/>
                  <a:gd name="connsiteY334" fmla="*/ 62496 h 1803883"/>
                  <a:gd name="connsiteX335" fmla="*/ 135932 w 693161"/>
                  <a:gd name="connsiteY335" fmla="*/ 62496 h 1803883"/>
                  <a:gd name="connsiteX336" fmla="*/ 158037 w 693161"/>
                  <a:gd name="connsiteY336" fmla="*/ 62496 h 1803883"/>
                  <a:gd name="connsiteX337" fmla="*/ 186330 w 693161"/>
                  <a:gd name="connsiteY337" fmla="*/ 47439 h 1803883"/>
                  <a:gd name="connsiteX338" fmla="*/ 188962 w 693161"/>
                  <a:gd name="connsiteY338" fmla="*/ 48112 h 1803883"/>
                  <a:gd name="connsiteX339" fmla="*/ 194870 w 693161"/>
                  <a:gd name="connsiteY339" fmla="*/ 45123 h 1803883"/>
                  <a:gd name="connsiteX340" fmla="*/ 198633 w 693161"/>
                  <a:gd name="connsiteY340" fmla="*/ 42399 h 1803883"/>
                  <a:gd name="connsiteX341" fmla="*/ 190340 w 693161"/>
                  <a:gd name="connsiteY341" fmla="*/ 31047 h 1803883"/>
                  <a:gd name="connsiteX342" fmla="*/ 204529 w 693161"/>
                  <a:gd name="connsiteY342" fmla="*/ 5500 h 1803883"/>
                  <a:gd name="connsiteX343" fmla="*/ 205416 w 693161"/>
                  <a:gd name="connsiteY343" fmla="*/ 215 h 1803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</a:cxnLst>
                <a:rect l="l" t="t" r="r" b="b"/>
                <a:pathLst>
                  <a:path w="693161" h="1803883">
                    <a:moveTo>
                      <a:pt x="617234" y="1375019"/>
                    </a:moveTo>
                    <a:cubicBezTo>
                      <a:pt x="621615" y="1380943"/>
                      <a:pt x="618110" y="1386020"/>
                      <a:pt x="615482" y="1391098"/>
                    </a:cubicBezTo>
                    <a:cubicBezTo>
                      <a:pt x="610225" y="1395329"/>
                      <a:pt x="610225" y="1390252"/>
                      <a:pt x="608473" y="1387713"/>
                    </a:cubicBezTo>
                    <a:cubicBezTo>
                      <a:pt x="611977" y="1383482"/>
                      <a:pt x="611101" y="1377558"/>
                      <a:pt x="617234" y="1375019"/>
                    </a:cubicBezTo>
                    <a:close/>
                    <a:moveTo>
                      <a:pt x="645571" y="1281267"/>
                    </a:moveTo>
                    <a:cubicBezTo>
                      <a:pt x="654374" y="1281267"/>
                      <a:pt x="661416" y="1281267"/>
                      <a:pt x="665817" y="1288548"/>
                    </a:cubicBezTo>
                    <a:cubicBezTo>
                      <a:pt x="659655" y="1292189"/>
                      <a:pt x="654374" y="1298560"/>
                      <a:pt x="649092" y="1298560"/>
                    </a:cubicBezTo>
                    <a:cubicBezTo>
                      <a:pt x="642050" y="1298560"/>
                      <a:pt x="632367" y="1294009"/>
                      <a:pt x="632367" y="1285817"/>
                    </a:cubicBezTo>
                    <a:cubicBezTo>
                      <a:pt x="632367" y="1279446"/>
                      <a:pt x="641170" y="1282177"/>
                      <a:pt x="645571" y="1281267"/>
                    </a:cubicBezTo>
                    <a:close/>
                    <a:moveTo>
                      <a:pt x="633561" y="1217836"/>
                    </a:moveTo>
                    <a:cubicBezTo>
                      <a:pt x="643275" y="1216129"/>
                      <a:pt x="647690" y="1222956"/>
                      <a:pt x="653871" y="1227222"/>
                    </a:cubicBezTo>
                    <a:cubicBezTo>
                      <a:pt x="653871" y="1227222"/>
                      <a:pt x="651222" y="1231489"/>
                      <a:pt x="649456" y="1234049"/>
                    </a:cubicBezTo>
                    <a:cubicBezTo>
                      <a:pt x="645924" y="1227222"/>
                      <a:pt x="634444" y="1227222"/>
                      <a:pt x="633561" y="1217836"/>
                    </a:cubicBezTo>
                    <a:close/>
                    <a:moveTo>
                      <a:pt x="675287" y="1128919"/>
                    </a:moveTo>
                    <a:cubicBezTo>
                      <a:pt x="681482" y="1130689"/>
                      <a:pt x="685022" y="1135999"/>
                      <a:pt x="687676" y="1141308"/>
                    </a:cubicBezTo>
                    <a:cubicBezTo>
                      <a:pt x="692101" y="1149273"/>
                      <a:pt x="683252" y="1149273"/>
                      <a:pt x="680597" y="1152813"/>
                    </a:cubicBezTo>
                    <a:cubicBezTo>
                      <a:pt x="683252" y="1143963"/>
                      <a:pt x="685907" y="1135999"/>
                      <a:pt x="672632" y="1135999"/>
                    </a:cubicBezTo>
                    <a:cubicBezTo>
                      <a:pt x="669977" y="1135999"/>
                      <a:pt x="668207" y="1133344"/>
                      <a:pt x="669092" y="1131574"/>
                    </a:cubicBezTo>
                    <a:cubicBezTo>
                      <a:pt x="669977" y="1129804"/>
                      <a:pt x="673517" y="1128919"/>
                      <a:pt x="675287" y="1128919"/>
                    </a:cubicBezTo>
                    <a:close/>
                    <a:moveTo>
                      <a:pt x="382681" y="459907"/>
                    </a:moveTo>
                    <a:cubicBezTo>
                      <a:pt x="393553" y="460803"/>
                      <a:pt x="399407" y="465283"/>
                      <a:pt x="396062" y="477827"/>
                    </a:cubicBezTo>
                    <a:cubicBezTo>
                      <a:pt x="389371" y="474243"/>
                      <a:pt x="386862" y="466179"/>
                      <a:pt x="382681" y="459907"/>
                    </a:cubicBezTo>
                    <a:close/>
                    <a:moveTo>
                      <a:pt x="134065" y="303407"/>
                    </a:moveTo>
                    <a:cubicBezTo>
                      <a:pt x="141108" y="309679"/>
                      <a:pt x="143749" y="316847"/>
                      <a:pt x="137587" y="324911"/>
                    </a:cubicBezTo>
                    <a:cubicBezTo>
                      <a:pt x="127023" y="319535"/>
                      <a:pt x="130544" y="311471"/>
                      <a:pt x="134065" y="303407"/>
                    </a:cubicBezTo>
                    <a:close/>
                    <a:moveTo>
                      <a:pt x="583069" y="262603"/>
                    </a:moveTo>
                    <a:lnTo>
                      <a:pt x="583304" y="263131"/>
                    </a:lnTo>
                    <a:lnTo>
                      <a:pt x="582190" y="263476"/>
                    </a:lnTo>
                    <a:close/>
                    <a:moveTo>
                      <a:pt x="583383" y="261792"/>
                    </a:moveTo>
                    <a:lnTo>
                      <a:pt x="583539" y="261942"/>
                    </a:lnTo>
                    <a:cubicBezTo>
                      <a:pt x="583539" y="261942"/>
                      <a:pt x="582653" y="262788"/>
                      <a:pt x="582653" y="262788"/>
                    </a:cubicBezTo>
                    <a:close/>
                    <a:moveTo>
                      <a:pt x="130009" y="261592"/>
                    </a:moveTo>
                    <a:cubicBezTo>
                      <a:pt x="137177" y="263279"/>
                      <a:pt x="133593" y="269182"/>
                      <a:pt x="136281" y="272555"/>
                    </a:cubicBezTo>
                    <a:cubicBezTo>
                      <a:pt x="138969" y="275085"/>
                      <a:pt x="134489" y="275085"/>
                      <a:pt x="132697" y="275085"/>
                    </a:cubicBezTo>
                    <a:cubicBezTo>
                      <a:pt x="125529" y="275928"/>
                      <a:pt x="128217" y="268338"/>
                      <a:pt x="124633" y="266652"/>
                    </a:cubicBezTo>
                    <a:cubicBezTo>
                      <a:pt x="126425" y="264965"/>
                      <a:pt x="128217" y="263279"/>
                      <a:pt x="130009" y="261592"/>
                    </a:cubicBezTo>
                    <a:close/>
                    <a:moveTo>
                      <a:pt x="599100" y="258238"/>
                    </a:moveTo>
                    <a:cubicBezTo>
                      <a:pt x="602834" y="258893"/>
                      <a:pt x="605908" y="262167"/>
                      <a:pt x="612057" y="268715"/>
                    </a:cubicBezTo>
                    <a:cubicBezTo>
                      <a:pt x="599320" y="273516"/>
                      <a:pt x="592512" y="275917"/>
                      <a:pt x="588669" y="275153"/>
                    </a:cubicBezTo>
                    <a:lnTo>
                      <a:pt x="583304" y="263131"/>
                    </a:lnTo>
                    <a:close/>
                    <a:moveTo>
                      <a:pt x="578220" y="242478"/>
                    </a:moveTo>
                    <a:cubicBezTo>
                      <a:pt x="582653" y="243324"/>
                      <a:pt x="587971" y="244170"/>
                      <a:pt x="591517" y="245863"/>
                    </a:cubicBezTo>
                    <a:cubicBezTo>
                      <a:pt x="597721" y="250094"/>
                      <a:pt x="591517" y="251787"/>
                      <a:pt x="588857" y="254325"/>
                    </a:cubicBezTo>
                    <a:lnTo>
                      <a:pt x="583383" y="261792"/>
                    </a:lnTo>
                    <a:lnTo>
                      <a:pt x="576447" y="255172"/>
                    </a:lnTo>
                    <a:cubicBezTo>
                      <a:pt x="570243" y="249248"/>
                      <a:pt x="578220" y="246709"/>
                      <a:pt x="578220" y="242478"/>
                    </a:cubicBezTo>
                    <a:close/>
                    <a:moveTo>
                      <a:pt x="399107" y="71004"/>
                    </a:moveTo>
                    <a:cubicBezTo>
                      <a:pt x="405379" y="76260"/>
                      <a:pt x="413443" y="78013"/>
                      <a:pt x="416131" y="86773"/>
                    </a:cubicBezTo>
                    <a:cubicBezTo>
                      <a:pt x="413443" y="89401"/>
                      <a:pt x="411651" y="95534"/>
                      <a:pt x="408067" y="92906"/>
                    </a:cubicBezTo>
                    <a:cubicBezTo>
                      <a:pt x="400899" y="88525"/>
                      <a:pt x="395523" y="83269"/>
                      <a:pt x="394627" y="74508"/>
                    </a:cubicBezTo>
                    <a:cubicBezTo>
                      <a:pt x="394627" y="73632"/>
                      <a:pt x="396419" y="69252"/>
                      <a:pt x="399107" y="71004"/>
                    </a:cubicBezTo>
                    <a:close/>
                    <a:moveTo>
                      <a:pt x="285315" y="2882"/>
                    </a:moveTo>
                    <a:cubicBezTo>
                      <a:pt x="290691" y="3744"/>
                      <a:pt x="297859" y="1156"/>
                      <a:pt x="296963" y="9784"/>
                    </a:cubicBezTo>
                    <a:cubicBezTo>
                      <a:pt x="289795" y="8059"/>
                      <a:pt x="288003" y="14961"/>
                      <a:pt x="282627" y="16687"/>
                    </a:cubicBezTo>
                    <a:cubicBezTo>
                      <a:pt x="281731" y="15824"/>
                      <a:pt x="279939" y="14098"/>
                      <a:pt x="279043" y="13236"/>
                    </a:cubicBezTo>
                    <a:cubicBezTo>
                      <a:pt x="279939" y="8921"/>
                      <a:pt x="276355" y="2019"/>
                      <a:pt x="285315" y="2882"/>
                    </a:cubicBezTo>
                    <a:close/>
                    <a:moveTo>
                      <a:pt x="205416" y="215"/>
                    </a:moveTo>
                    <a:cubicBezTo>
                      <a:pt x="214284" y="-2428"/>
                      <a:pt x="222266" y="20476"/>
                      <a:pt x="231134" y="215"/>
                    </a:cubicBezTo>
                    <a:cubicBezTo>
                      <a:pt x="246211" y="4619"/>
                      <a:pt x="261287" y="8143"/>
                      <a:pt x="277250" y="12548"/>
                    </a:cubicBezTo>
                    <a:cubicBezTo>
                      <a:pt x="278137" y="12548"/>
                      <a:pt x="278137" y="12548"/>
                      <a:pt x="279024" y="13428"/>
                    </a:cubicBezTo>
                    <a:cubicBezTo>
                      <a:pt x="280797" y="13428"/>
                      <a:pt x="282571" y="15190"/>
                      <a:pt x="282571" y="16952"/>
                    </a:cubicBezTo>
                    <a:cubicBezTo>
                      <a:pt x="281684" y="23999"/>
                      <a:pt x="282571" y="30166"/>
                      <a:pt x="288779" y="35451"/>
                    </a:cubicBezTo>
                    <a:cubicBezTo>
                      <a:pt x="302968" y="49546"/>
                      <a:pt x="307403" y="48665"/>
                      <a:pt x="314497" y="30166"/>
                    </a:cubicBezTo>
                    <a:cubicBezTo>
                      <a:pt x="316271" y="26642"/>
                      <a:pt x="318932" y="24880"/>
                      <a:pt x="318045" y="20476"/>
                    </a:cubicBezTo>
                    <a:cubicBezTo>
                      <a:pt x="324253" y="23999"/>
                      <a:pt x="329574" y="26642"/>
                      <a:pt x="334895" y="29285"/>
                    </a:cubicBezTo>
                    <a:cubicBezTo>
                      <a:pt x="313611" y="37213"/>
                      <a:pt x="311837" y="43380"/>
                      <a:pt x="324253" y="68926"/>
                    </a:cubicBezTo>
                    <a:cubicBezTo>
                      <a:pt x="321592" y="69807"/>
                      <a:pt x="317158" y="68926"/>
                      <a:pt x="316271" y="70688"/>
                    </a:cubicBezTo>
                    <a:cubicBezTo>
                      <a:pt x="308290" y="80378"/>
                      <a:pt x="298534" y="75974"/>
                      <a:pt x="288779" y="75093"/>
                    </a:cubicBezTo>
                    <a:lnTo>
                      <a:pt x="283515" y="82563"/>
                    </a:lnTo>
                    <a:lnTo>
                      <a:pt x="283736" y="83620"/>
                    </a:lnTo>
                    <a:lnTo>
                      <a:pt x="317190" y="79324"/>
                    </a:lnTo>
                    <a:cubicBezTo>
                      <a:pt x="323379" y="74010"/>
                      <a:pt x="331337" y="74010"/>
                      <a:pt x="335758" y="83752"/>
                    </a:cubicBezTo>
                    <a:cubicBezTo>
                      <a:pt x="336642" y="84638"/>
                      <a:pt x="336642" y="87295"/>
                      <a:pt x="338411" y="88181"/>
                    </a:cubicBezTo>
                    <a:cubicBezTo>
                      <a:pt x="374662" y="104124"/>
                      <a:pt x="371125" y="146637"/>
                      <a:pt x="392346" y="172323"/>
                    </a:cubicBezTo>
                    <a:cubicBezTo>
                      <a:pt x="403840" y="187379"/>
                      <a:pt x="410030" y="205979"/>
                      <a:pt x="427713" y="214836"/>
                    </a:cubicBezTo>
                    <a:cubicBezTo>
                      <a:pt x="429482" y="224579"/>
                      <a:pt x="433903" y="229893"/>
                      <a:pt x="444513" y="230779"/>
                    </a:cubicBezTo>
                    <a:cubicBezTo>
                      <a:pt x="451586" y="230779"/>
                      <a:pt x="467502" y="253807"/>
                      <a:pt x="465733" y="259122"/>
                    </a:cubicBezTo>
                    <a:lnTo>
                      <a:pt x="462941" y="261520"/>
                    </a:lnTo>
                    <a:lnTo>
                      <a:pt x="465219" y="263314"/>
                    </a:lnTo>
                    <a:cubicBezTo>
                      <a:pt x="469750" y="264239"/>
                      <a:pt x="474591" y="263945"/>
                      <a:pt x="479015" y="265410"/>
                    </a:cubicBezTo>
                    <a:lnTo>
                      <a:pt x="480287" y="266303"/>
                    </a:lnTo>
                    <a:lnTo>
                      <a:pt x="490807" y="263671"/>
                    </a:lnTo>
                    <a:cubicBezTo>
                      <a:pt x="493458" y="262787"/>
                      <a:pt x="496109" y="262787"/>
                      <a:pt x="496109" y="264556"/>
                    </a:cubicBezTo>
                    <a:cubicBezTo>
                      <a:pt x="496993" y="277821"/>
                      <a:pt x="510249" y="283127"/>
                      <a:pt x="512900" y="294624"/>
                    </a:cubicBezTo>
                    <a:cubicBezTo>
                      <a:pt x="512900" y="295508"/>
                      <a:pt x="512900" y="296393"/>
                      <a:pt x="512900" y="296393"/>
                    </a:cubicBezTo>
                    <a:cubicBezTo>
                      <a:pt x="531458" y="314964"/>
                      <a:pt x="514667" y="339726"/>
                      <a:pt x="523504" y="360067"/>
                    </a:cubicBezTo>
                    <a:cubicBezTo>
                      <a:pt x="526156" y="367142"/>
                      <a:pt x="527039" y="375101"/>
                      <a:pt x="530574" y="383060"/>
                    </a:cubicBezTo>
                    <a:cubicBezTo>
                      <a:pt x="534993" y="391904"/>
                      <a:pt x="533225" y="406938"/>
                      <a:pt x="535877" y="411360"/>
                    </a:cubicBezTo>
                    <a:cubicBezTo>
                      <a:pt x="543830" y="424625"/>
                      <a:pt x="543830" y="439659"/>
                      <a:pt x="550900" y="452925"/>
                    </a:cubicBezTo>
                    <a:cubicBezTo>
                      <a:pt x="559737" y="469727"/>
                      <a:pt x="577412" y="482109"/>
                      <a:pt x="572109" y="505102"/>
                    </a:cubicBezTo>
                    <a:lnTo>
                      <a:pt x="556497" y="492547"/>
                    </a:lnTo>
                    <a:lnTo>
                      <a:pt x="555820" y="497437"/>
                    </a:lnTo>
                    <a:lnTo>
                      <a:pt x="553991" y="502869"/>
                    </a:lnTo>
                    <a:lnTo>
                      <a:pt x="557071" y="506216"/>
                    </a:lnTo>
                    <a:cubicBezTo>
                      <a:pt x="557071" y="509753"/>
                      <a:pt x="558840" y="508869"/>
                      <a:pt x="560609" y="509753"/>
                    </a:cubicBezTo>
                    <a:cubicBezTo>
                      <a:pt x="567684" y="516827"/>
                      <a:pt x="573874" y="523901"/>
                      <a:pt x="573874" y="535396"/>
                    </a:cubicBezTo>
                    <a:cubicBezTo>
                      <a:pt x="573874" y="542469"/>
                      <a:pt x="576527" y="551312"/>
                      <a:pt x="583603" y="556617"/>
                    </a:cubicBezTo>
                    <a:cubicBezTo>
                      <a:pt x="595984" y="567228"/>
                      <a:pt x="588025" y="582259"/>
                      <a:pt x="590678" y="595523"/>
                    </a:cubicBezTo>
                    <a:cubicBezTo>
                      <a:pt x="591562" y="600828"/>
                      <a:pt x="591562" y="605249"/>
                      <a:pt x="595984" y="608786"/>
                    </a:cubicBezTo>
                    <a:cubicBezTo>
                      <a:pt x="607481" y="617628"/>
                      <a:pt x="611018" y="630892"/>
                      <a:pt x="607481" y="643271"/>
                    </a:cubicBezTo>
                    <a:cubicBezTo>
                      <a:pt x="606596" y="650344"/>
                      <a:pt x="608365" y="652997"/>
                      <a:pt x="611902" y="656534"/>
                    </a:cubicBezTo>
                    <a:cubicBezTo>
                      <a:pt x="618093" y="662723"/>
                      <a:pt x="627821" y="667145"/>
                      <a:pt x="616324" y="678639"/>
                    </a:cubicBezTo>
                    <a:cubicBezTo>
                      <a:pt x="612787" y="682176"/>
                      <a:pt x="616324" y="692787"/>
                      <a:pt x="626052" y="693671"/>
                    </a:cubicBezTo>
                    <a:cubicBezTo>
                      <a:pt x="626937" y="719314"/>
                      <a:pt x="641086" y="744072"/>
                      <a:pt x="637549" y="770598"/>
                    </a:cubicBezTo>
                    <a:cubicBezTo>
                      <a:pt x="636665" y="776788"/>
                      <a:pt x="645508" y="781209"/>
                      <a:pt x="645508" y="788283"/>
                    </a:cubicBezTo>
                    <a:cubicBezTo>
                      <a:pt x="638433" y="790051"/>
                      <a:pt x="634896" y="776788"/>
                      <a:pt x="627821" y="782977"/>
                    </a:cubicBezTo>
                    <a:cubicBezTo>
                      <a:pt x="623399" y="787399"/>
                      <a:pt x="623399" y="795357"/>
                      <a:pt x="626052" y="801546"/>
                    </a:cubicBezTo>
                    <a:cubicBezTo>
                      <a:pt x="626052" y="802430"/>
                      <a:pt x="625168" y="804199"/>
                      <a:pt x="624284" y="805083"/>
                    </a:cubicBezTo>
                    <a:lnTo>
                      <a:pt x="612245" y="803429"/>
                    </a:lnTo>
                    <a:lnTo>
                      <a:pt x="613985" y="805441"/>
                    </a:lnTo>
                    <a:lnTo>
                      <a:pt x="618144" y="810663"/>
                    </a:lnTo>
                    <a:lnTo>
                      <a:pt x="618399" y="810520"/>
                    </a:lnTo>
                    <a:cubicBezTo>
                      <a:pt x="622826" y="811406"/>
                      <a:pt x="623932" y="813620"/>
                      <a:pt x="623933" y="816166"/>
                    </a:cubicBezTo>
                    <a:lnTo>
                      <a:pt x="623446" y="819526"/>
                    </a:lnTo>
                    <a:lnTo>
                      <a:pt x="624774" y="829609"/>
                    </a:lnTo>
                    <a:lnTo>
                      <a:pt x="628027" y="839302"/>
                    </a:lnTo>
                    <a:cubicBezTo>
                      <a:pt x="631236" y="843287"/>
                      <a:pt x="635662" y="846387"/>
                      <a:pt x="640531" y="849486"/>
                    </a:cubicBezTo>
                    <a:cubicBezTo>
                      <a:pt x="638760" y="860113"/>
                      <a:pt x="634334" y="872511"/>
                      <a:pt x="647613" y="878710"/>
                    </a:cubicBezTo>
                    <a:cubicBezTo>
                      <a:pt x="642301" y="887566"/>
                      <a:pt x="635219" y="865426"/>
                      <a:pt x="630793" y="880481"/>
                    </a:cubicBezTo>
                    <a:cubicBezTo>
                      <a:pt x="618399" y="885794"/>
                      <a:pt x="619285" y="885794"/>
                      <a:pt x="625481" y="897307"/>
                    </a:cubicBezTo>
                    <a:cubicBezTo>
                      <a:pt x="627252" y="900849"/>
                      <a:pt x="627252" y="906163"/>
                      <a:pt x="626367" y="909705"/>
                    </a:cubicBezTo>
                    <a:cubicBezTo>
                      <a:pt x="621940" y="917675"/>
                      <a:pt x="628137" y="922989"/>
                      <a:pt x="632563" y="922989"/>
                    </a:cubicBezTo>
                    <a:cubicBezTo>
                      <a:pt x="644072" y="924760"/>
                      <a:pt x="636104" y="932730"/>
                      <a:pt x="639645" y="937158"/>
                    </a:cubicBezTo>
                    <a:cubicBezTo>
                      <a:pt x="626367" y="940700"/>
                      <a:pt x="636990" y="950442"/>
                      <a:pt x="637875" y="950442"/>
                    </a:cubicBezTo>
                    <a:cubicBezTo>
                      <a:pt x="650268" y="954870"/>
                      <a:pt x="644957" y="963725"/>
                      <a:pt x="644072" y="970810"/>
                    </a:cubicBezTo>
                    <a:cubicBezTo>
                      <a:pt x="644072" y="975238"/>
                      <a:pt x="638760" y="979666"/>
                      <a:pt x="647613" y="982323"/>
                    </a:cubicBezTo>
                    <a:cubicBezTo>
                      <a:pt x="652039" y="984094"/>
                      <a:pt x="653809" y="990293"/>
                      <a:pt x="649383" y="993835"/>
                    </a:cubicBezTo>
                    <a:cubicBezTo>
                      <a:pt x="641416" y="1000034"/>
                      <a:pt x="647613" y="1001805"/>
                      <a:pt x="651154" y="1005348"/>
                    </a:cubicBezTo>
                    <a:cubicBezTo>
                      <a:pt x="652039" y="1017746"/>
                      <a:pt x="664433" y="1022174"/>
                      <a:pt x="671515" y="1029258"/>
                    </a:cubicBezTo>
                    <a:cubicBezTo>
                      <a:pt x="676826" y="1034572"/>
                      <a:pt x="683023" y="1040771"/>
                      <a:pt x="683908" y="1047855"/>
                    </a:cubicBezTo>
                    <a:cubicBezTo>
                      <a:pt x="684794" y="1052283"/>
                      <a:pt x="688335" y="1056711"/>
                      <a:pt x="690216" y="1061360"/>
                    </a:cubicBezTo>
                    <a:lnTo>
                      <a:pt x="690967" y="1066547"/>
                    </a:lnTo>
                    <a:lnTo>
                      <a:pt x="693161" y="1067729"/>
                    </a:lnTo>
                    <a:lnTo>
                      <a:pt x="690668" y="1069485"/>
                    </a:lnTo>
                    <a:lnTo>
                      <a:pt x="686564" y="1076194"/>
                    </a:lnTo>
                    <a:lnTo>
                      <a:pt x="682479" y="1075253"/>
                    </a:lnTo>
                    <a:lnTo>
                      <a:pt x="681625" y="1075854"/>
                    </a:lnTo>
                    <a:cubicBezTo>
                      <a:pt x="677274" y="1077325"/>
                      <a:pt x="672580" y="1078222"/>
                      <a:pt x="668496" y="1079883"/>
                    </a:cubicBezTo>
                    <a:lnTo>
                      <a:pt x="664762" y="1083277"/>
                    </a:lnTo>
                    <a:lnTo>
                      <a:pt x="669401" y="1082327"/>
                    </a:lnTo>
                    <a:cubicBezTo>
                      <a:pt x="668516" y="1092050"/>
                      <a:pt x="658784" y="1096469"/>
                      <a:pt x="662323" y="1104424"/>
                    </a:cubicBezTo>
                    <a:lnTo>
                      <a:pt x="661343" y="1105240"/>
                    </a:lnTo>
                    <a:lnTo>
                      <a:pt x="662001" y="1105025"/>
                    </a:lnTo>
                    <a:cubicBezTo>
                      <a:pt x="664676" y="1115501"/>
                      <a:pt x="669133" y="1125977"/>
                      <a:pt x="661110" y="1135581"/>
                    </a:cubicBezTo>
                    <a:cubicBezTo>
                      <a:pt x="659327" y="1138200"/>
                      <a:pt x="653977" y="1139073"/>
                      <a:pt x="656652" y="1143438"/>
                    </a:cubicBezTo>
                    <a:cubicBezTo>
                      <a:pt x="659327" y="1146930"/>
                      <a:pt x="662001" y="1147803"/>
                      <a:pt x="666459" y="1144311"/>
                    </a:cubicBezTo>
                    <a:cubicBezTo>
                      <a:pt x="670025" y="1142565"/>
                      <a:pt x="675374" y="1140819"/>
                      <a:pt x="675374" y="1146930"/>
                    </a:cubicBezTo>
                    <a:cubicBezTo>
                      <a:pt x="675374" y="1152168"/>
                      <a:pt x="671808" y="1153914"/>
                      <a:pt x="666459" y="1150422"/>
                    </a:cubicBezTo>
                    <a:cubicBezTo>
                      <a:pt x="658435" y="1146930"/>
                      <a:pt x="655760" y="1159152"/>
                      <a:pt x="647737" y="1157406"/>
                    </a:cubicBezTo>
                    <a:lnTo>
                      <a:pt x="630805" y="1164039"/>
                    </a:lnTo>
                    <a:lnTo>
                      <a:pt x="630460" y="1164522"/>
                    </a:lnTo>
                    <a:lnTo>
                      <a:pt x="616182" y="1169937"/>
                    </a:lnTo>
                    <a:lnTo>
                      <a:pt x="617201" y="1174248"/>
                    </a:lnTo>
                    <a:cubicBezTo>
                      <a:pt x="625164" y="1182203"/>
                      <a:pt x="631357" y="1191041"/>
                      <a:pt x="637550" y="1199880"/>
                    </a:cubicBezTo>
                    <a:cubicBezTo>
                      <a:pt x="640204" y="1202532"/>
                      <a:pt x="640204" y="1206951"/>
                      <a:pt x="637550" y="1210486"/>
                    </a:cubicBezTo>
                    <a:cubicBezTo>
                      <a:pt x="636665" y="1211370"/>
                      <a:pt x="634896" y="1213138"/>
                      <a:pt x="634011" y="1214022"/>
                    </a:cubicBezTo>
                    <a:cubicBezTo>
                      <a:pt x="626048" y="1212254"/>
                      <a:pt x="619855" y="1205183"/>
                      <a:pt x="610123" y="1209602"/>
                    </a:cubicBezTo>
                    <a:cubicBezTo>
                      <a:pt x="602160" y="1214022"/>
                      <a:pt x="604814" y="1220209"/>
                      <a:pt x="606584" y="1222860"/>
                    </a:cubicBezTo>
                    <a:cubicBezTo>
                      <a:pt x="611008" y="1228163"/>
                      <a:pt x="611008" y="1234350"/>
                      <a:pt x="615431" y="1239654"/>
                    </a:cubicBezTo>
                    <a:cubicBezTo>
                      <a:pt x="621625" y="1246724"/>
                      <a:pt x="626048" y="1251144"/>
                      <a:pt x="618086" y="1262634"/>
                    </a:cubicBezTo>
                    <a:cubicBezTo>
                      <a:pt x="611892" y="1271472"/>
                      <a:pt x="617201" y="1288266"/>
                      <a:pt x="614547" y="1301524"/>
                    </a:cubicBezTo>
                    <a:cubicBezTo>
                      <a:pt x="613662" y="1305943"/>
                      <a:pt x="619855" y="1303291"/>
                      <a:pt x="623394" y="1302407"/>
                    </a:cubicBezTo>
                    <a:cubicBezTo>
                      <a:pt x="609238" y="1318317"/>
                      <a:pt x="617201" y="1335994"/>
                      <a:pt x="619855" y="1353671"/>
                    </a:cubicBezTo>
                    <a:cubicBezTo>
                      <a:pt x="620740" y="1356323"/>
                      <a:pt x="619855" y="1358090"/>
                      <a:pt x="623394" y="1358974"/>
                    </a:cubicBezTo>
                    <a:cubicBezTo>
                      <a:pt x="635781" y="1361626"/>
                      <a:pt x="635781" y="1369580"/>
                      <a:pt x="631357" y="1379303"/>
                    </a:cubicBezTo>
                    <a:cubicBezTo>
                      <a:pt x="629587" y="1385490"/>
                      <a:pt x="641089" y="1392561"/>
                      <a:pt x="634896" y="1393445"/>
                    </a:cubicBezTo>
                    <a:cubicBezTo>
                      <a:pt x="623394" y="1394328"/>
                      <a:pt x="628703" y="1382838"/>
                      <a:pt x="626933" y="1375767"/>
                    </a:cubicBezTo>
                    <a:cubicBezTo>
                      <a:pt x="625164" y="1372232"/>
                      <a:pt x="623394" y="1367813"/>
                      <a:pt x="620740" y="1366929"/>
                    </a:cubicBezTo>
                    <a:cubicBezTo>
                      <a:pt x="617201" y="1365161"/>
                      <a:pt x="614547" y="1369580"/>
                      <a:pt x="611892" y="1372232"/>
                    </a:cubicBezTo>
                    <a:cubicBezTo>
                      <a:pt x="607469" y="1377977"/>
                      <a:pt x="601054" y="1382175"/>
                      <a:pt x="595746" y="1387368"/>
                    </a:cubicBezTo>
                    <a:lnTo>
                      <a:pt x="595164" y="1388658"/>
                    </a:lnTo>
                    <a:lnTo>
                      <a:pt x="595817" y="1389810"/>
                    </a:lnTo>
                    <a:lnTo>
                      <a:pt x="592657" y="1394220"/>
                    </a:lnTo>
                    <a:lnTo>
                      <a:pt x="586234" y="1408470"/>
                    </a:lnTo>
                    <a:lnTo>
                      <a:pt x="579495" y="1395149"/>
                    </a:lnTo>
                    <a:lnTo>
                      <a:pt x="572917" y="1395528"/>
                    </a:lnTo>
                    <a:lnTo>
                      <a:pt x="571282" y="1395251"/>
                    </a:lnTo>
                    <a:lnTo>
                      <a:pt x="572942" y="1397966"/>
                    </a:lnTo>
                    <a:cubicBezTo>
                      <a:pt x="574713" y="1410347"/>
                      <a:pt x="584456" y="1414769"/>
                      <a:pt x="591542" y="1422728"/>
                    </a:cubicBezTo>
                    <a:cubicBezTo>
                      <a:pt x="595085" y="1427150"/>
                      <a:pt x="598627" y="1426265"/>
                      <a:pt x="601284" y="1423612"/>
                    </a:cubicBezTo>
                    <a:cubicBezTo>
                      <a:pt x="611027" y="1414769"/>
                      <a:pt x="617227" y="1422728"/>
                      <a:pt x="623427" y="1427150"/>
                    </a:cubicBezTo>
                    <a:cubicBezTo>
                      <a:pt x="625198" y="1428918"/>
                      <a:pt x="619884" y="1430687"/>
                      <a:pt x="617227" y="1443068"/>
                    </a:cubicBezTo>
                    <a:cubicBezTo>
                      <a:pt x="614570" y="1454565"/>
                      <a:pt x="599513" y="1459871"/>
                      <a:pt x="603941" y="1475789"/>
                    </a:cubicBezTo>
                    <a:cubicBezTo>
                      <a:pt x="605713" y="1482864"/>
                      <a:pt x="594199" y="1487286"/>
                      <a:pt x="586228" y="1486402"/>
                    </a:cubicBezTo>
                    <a:cubicBezTo>
                      <a:pt x="562313" y="1484633"/>
                      <a:pt x="560542" y="1484633"/>
                      <a:pt x="559656" y="1506742"/>
                    </a:cubicBezTo>
                    <a:cubicBezTo>
                      <a:pt x="557885" y="1523545"/>
                      <a:pt x="549028" y="1539463"/>
                      <a:pt x="555228" y="1557151"/>
                    </a:cubicBezTo>
                    <a:cubicBezTo>
                      <a:pt x="557885" y="1567763"/>
                      <a:pt x="545485" y="1566879"/>
                      <a:pt x="540171" y="1570416"/>
                    </a:cubicBezTo>
                    <a:cubicBezTo>
                      <a:pt x="535742" y="1573069"/>
                      <a:pt x="527771" y="1575722"/>
                      <a:pt x="523342" y="1568647"/>
                    </a:cubicBezTo>
                    <a:lnTo>
                      <a:pt x="500251" y="1549309"/>
                    </a:lnTo>
                    <a:lnTo>
                      <a:pt x="498444" y="1552748"/>
                    </a:lnTo>
                    <a:lnTo>
                      <a:pt x="497457" y="1553487"/>
                    </a:lnTo>
                    <a:lnTo>
                      <a:pt x="508467" y="1558778"/>
                    </a:lnTo>
                    <a:cubicBezTo>
                      <a:pt x="510240" y="1558778"/>
                      <a:pt x="512013" y="1560546"/>
                      <a:pt x="512013" y="1562315"/>
                    </a:cubicBezTo>
                    <a:cubicBezTo>
                      <a:pt x="512900" y="1566737"/>
                      <a:pt x="508467" y="1564084"/>
                      <a:pt x="507581" y="1565852"/>
                    </a:cubicBezTo>
                    <a:cubicBezTo>
                      <a:pt x="504921" y="1574695"/>
                      <a:pt x="497829" y="1566737"/>
                      <a:pt x="491623" y="1569389"/>
                    </a:cubicBezTo>
                    <a:cubicBezTo>
                      <a:pt x="474780" y="1577348"/>
                      <a:pt x="476553" y="1592382"/>
                      <a:pt x="470347" y="1604762"/>
                    </a:cubicBezTo>
                    <a:cubicBezTo>
                      <a:pt x="467687" y="1610068"/>
                      <a:pt x="465914" y="1610953"/>
                      <a:pt x="461482" y="1610953"/>
                    </a:cubicBezTo>
                    <a:cubicBezTo>
                      <a:pt x="430454" y="1607415"/>
                      <a:pt x="407404" y="1619796"/>
                      <a:pt x="396766" y="1647210"/>
                    </a:cubicBezTo>
                    <a:cubicBezTo>
                      <a:pt x="392334" y="1657822"/>
                      <a:pt x="383468" y="1660475"/>
                      <a:pt x="372830" y="1659590"/>
                    </a:cubicBezTo>
                    <a:cubicBezTo>
                      <a:pt x="370171" y="1659590"/>
                      <a:pt x="355986" y="1653400"/>
                      <a:pt x="361306" y="1667549"/>
                    </a:cubicBezTo>
                    <a:cubicBezTo>
                      <a:pt x="357759" y="1670202"/>
                      <a:pt x="353327" y="1661359"/>
                      <a:pt x="350667" y="1668434"/>
                    </a:cubicBezTo>
                    <a:cubicBezTo>
                      <a:pt x="348894" y="1675508"/>
                      <a:pt x="354213" y="1689657"/>
                      <a:pt x="337370" y="1679045"/>
                    </a:cubicBezTo>
                    <a:cubicBezTo>
                      <a:pt x="323185" y="1697616"/>
                      <a:pt x="301909" y="1679045"/>
                      <a:pt x="285952" y="1688773"/>
                    </a:cubicBezTo>
                    <a:cubicBezTo>
                      <a:pt x="278860" y="1692310"/>
                      <a:pt x="269108" y="1692310"/>
                      <a:pt x="269108" y="1702922"/>
                    </a:cubicBezTo>
                    <a:cubicBezTo>
                      <a:pt x="253151" y="1716187"/>
                      <a:pt x="245172" y="1734758"/>
                      <a:pt x="243399" y="1753328"/>
                    </a:cubicBezTo>
                    <a:cubicBezTo>
                      <a:pt x="241626" y="1771015"/>
                      <a:pt x="231874" y="1769246"/>
                      <a:pt x="224782" y="1764825"/>
                    </a:cubicBezTo>
                    <a:cubicBezTo>
                      <a:pt x="206165" y="1753328"/>
                      <a:pt x="184002" y="1761287"/>
                      <a:pt x="177797" y="1771015"/>
                    </a:cubicBezTo>
                    <a:cubicBezTo>
                      <a:pt x="166272" y="1790470"/>
                      <a:pt x="144996" y="1784280"/>
                      <a:pt x="132584" y="1798429"/>
                    </a:cubicBezTo>
                    <a:cubicBezTo>
                      <a:pt x="119287" y="1813462"/>
                      <a:pt x="115741" y="1793123"/>
                      <a:pt x="113968" y="1788701"/>
                    </a:cubicBezTo>
                    <a:cubicBezTo>
                      <a:pt x="110422" y="1775436"/>
                      <a:pt x="106875" y="1762172"/>
                      <a:pt x="97124" y="1751560"/>
                    </a:cubicBezTo>
                    <a:cubicBezTo>
                      <a:pt x="94464" y="1749791"/>
                      <a:pt x="94464" y="1748022"/>
                      <a:pt x="98010" y="1747138"/>
                    </a:cubicBezTo>
                    <a:cubicBezTo>
                      <a:pt x="115741" y="1740948"/>
                      <a:pt x="119287" y="1728567"/>
                      <a:pt x="114854" y="1712650"/>
                    </a:cubicBezTo>
                    <a:cubicBezTo>
                      <a:pt x="111308" y="1700269"/>
                      <a:pt x="113081" y="1685236"/>
                      <a:pt x="102443" y="1674624"/>
                    </a:cubicBezTo>
                    <a:cubicBezTo>
                      <a:pt x="97124" y="1669318"/>
                      <a:pt x="93578" y="1664896"/>
                      <a:pt x="84713" y="1663128"/>
                    </a:cubicBezTo>
                    <a:cubicBezTo>
                      <a:pt x="73188" y="1661359"/>
                      <a:pt x="66096" y="1656053"/>
                      <a:pt x="75847" y="1641904"/>
                    </a:cubicBezTo>
                    <a:cubicBezTo>
                      <a:pt x="79393" y="1637482"/>
                      <a:pt x="75847" y="1626870"/>
                      <a:pt x="81167" y="1619796"/>
                    </a:cubicBezTo>
                    <a:cubicBezTo>
                      <a:pt x="82053" y="1618027"/>
                      <a:pt x="81167" y="1615374"/>
                      <a:pt x="83826" y="1614490"/>
                    </a:cubicBezTo>
                    <a:cubicBezTo>
                      <a:pt x="97124" y="1612721"/>
                      <a:pt x="89145" y="1605647"/>
                      <a:pt x="88259" y="1600341"/>
                    </a:cubicBezTo>
                    <a:cubicBezTo>
                      <a:pt x="97124" y="1602109"/>
                      <a:pt x="96237" y="1594150"/>
                      <a:pt x="98897" y="1589729"/>
                    </a:cubicBezTo>
                    <a:cubicBezTo>
                      <a:pt x="99783" y="1587076"/>
                      <a:pt x="98010" y="1581770"/>
                      <a:pt x="98897" y="1579117"/>
                    </a:cubicBezTo>
                    <a:cubicBezTo>
                      <a:pt x="103329" y="1572042"/>
                      <a:pt x="101556" y="1559662"/>
                      <a:pt x="110422" y="1557009"/>
                    </a:cubicBezTo>
                    <a:cubicBezTo>
                      <a:pt x="113968" y="1555240"/>
                      <a:pt x="122833" y="1563199"/>
                      <a:pt x="128152" y="1567621"/>
                    </a:cubicBezTo>
                    <a:cubicBezTo>
                      <a:pt x="138790" y="1576464"/>
                      <a:pt x="149428" y="1580886"/>
                      <a:pt x="160066" y="1568505"/>
                    </a:cubicBezTo>
                    <a:cubicBezTo>
                      <a:pt x="173364" y="1550819"/>
                      <a:pt x="191094" y="1557893"/>
                      <a:pt x="207052" y="1558778"/>
                    </a:cubicBezTo>
                    <a:cubicBezTo>
                      <a:pt x="217690" y="1559662"/>
                      <a:pt x="226555" y="1564968"/>
                      <a:pt x="238080" y="1565852"/>
                    </a:cubicBezTo>
                    <a:cubicBezTo>
                      <a:pt x="249605" y="1566737"/>
                      <a:pt x="254924" y="1576464"/>
                      <a:pt x="254924" y="1589729"/>
                    </a:cubicBezTo>
                    <a:cubicBezTo>
                      <a:pt x="254924" y="1594150"/>
                      <a:pt x="245172" y="1593266"/>
                      <a:pt x="252264" y="1595919"/>
                    </a:cubicBezTo>
                    <a:cubicBezTo>
                      <a:pt x="255810" y="1597688"/>
                      <a:pt x="261129" y="1603878"/>
                      <a:pt x="269108" y="1598572"/>
                    </a:cubicBezTo>
                    <a:cubicBezTo>
                      <a:pt x="293044" y="1581770"/>
                      <a:pt x="320526" y="1569389"/>
                      <a:pt x="340916" y="1547281"/>
                    </a:cubicBezTo>
                    <a:cubicBezTo>
                      <a:pt x="346235" y="1540207"/>
                      <a:pt x="343575" y="1534901"/>
                      <a:pt x="338256" y="1529595"/>
                    </a:cubicBezTo>
                    <a:cubicBezTo>
                      <a:pt x="333824" y="1526058"/>
                      <a:pt x="330277" y="1522520"/>
                      <a:pt x="333824" y="1516330"/>
                    </a:cubicBezTo>
                    <a:cubicBezTo>
                      <a:pt x="337370" y="1510140"/>
                      <a:pt x="344462" y="1510140"/>
                      <a:pt x="348894" y="1511909"/>
                    </a:cubicBezTo>
                    <a:cubicBezTo>
                      <a:pt x="363079" y="1518983"/>
                      <a:pt x="376376" y="1511024"/>
                      <a:pt x="390561" y="1509256"/>
                    </a:cubicBezTo>
                    <a:cubicBezTo>
                      <a:pt x="395880" y="1508371"/>
                      <a:pt x="400312" y="1509256"/>
                      <a:pt x="405631" y="1511024"/>
                    </a:cubicBezTo>
                    <a:cubicBezTo>
                      <a:pt x="409177" y="1511909"/>
                      <a:pt x="412945" y="1513014"/>
                      <a:pt x="416713" y="1512572"/>
                    </a:cubicBezTo>
                    <a:lnTo>
                      <a:pt x="424581" y="1507078"/>
                    </a:lnTo>
                    <a:lnTo>
                      <a:pt x="424441" y="1506710"/>
                    </a:lnTo>
                    <a:cubicBezTo>
                      <a:pt x="425594" y="1504641"/>
                      <a:pt x="427700" y="1502822"/>
                      <a:pt x="427266" y="1500615"/>
                    </a:cubicBezTo>
                    <a:cubicBezTo>
                      <a:pt x="429372" y="1499654"/>
                      <a:pt x="430635" y="1498563"/>
                      <a:pt x="430212" y="1496358"/>
                    </a:cubicBezTo>
                    <a:lnTo>
                      <a:pt x="434043" y="1491217"/>
                    </a:lnTo>
                    <a:lnTo>
                      <a:pt x="429458" y="1492592"/>
                    </a:lnTo>
                    <a:cubicBezTo>
                      <a:pt x="424144" y="1495245"/>
                      <a:pt x="425030" y="1483749"/>
                      <a:pt x="424144" y="1478442"/>
                    </a:cubicBezTo>
                    <a:cubicBezTo>
                      <a:pt x="423259" y="1476674"/>
                      <a:pt x="419716" y="1474905"/>
                      <a:pt x="421487" y="1470483"/>
                    </a:cubicBezTo>
                    <a:cubicBezTo>
                      <a:pt x="433887" y="1473136"/>
                      <a:pt x="443630" y="1462524"/>
                      <a:pt x="456915" y="1464293"/>
                    </a:cubicBezTo>
                    <a:cubicBezTo>
                      <a:pt x="460458" y="1464293"/>
                      <a:pt x="469315" y="1455449"/>
                      <a:pt x="463115" y="1447490"/>
                    </a:cubicBezTo>
                    <a:cubicBezTo>
                      <a:pt x="454258" y="1436878"/>
                      <a:pt x="449829" y="1419190"/>
                      <a:pt x="450715" y="1413000"/>
                    </a:cubicBezTo>
                    <a:cubicBezTo>
                      <a:pt x="455144" y="1394428"/>
                      <a:pt x="447172" y="1376741"/>
                      <a:pt x="454258" y="1359938"/>
                    </a:cubicBezTo>
                    <a:cubicBezTo>
                      <a:pt x="461344" y="1344904"/>
                      <a:pt x="471086" y="1331639"/>
                      <a:pt x="466658" y="1313951"/>
                    </a:cubicBezTo>
                    <a:lnTo>
                      <a:pt x="472041" y="1308577"/>
                    </a:lnTo>
                    <a:lnTo>
                      <a:pt x="471193" y="1307389"/>
                    </a:lnTo>
                    <a:cubicBezTo>
                      <a:pt x="476011" y="1305712"/>
                      <a:pt x="471861" y="1302744"/>
                      <a:pt x="472084" y="1301195"/>
                    </a:cubicBezTo>
                    <a:lnTo>
                      <a:pt x="476267" y="1296179"/>
                    </a:lnTo>
                    <a:lnTo>
                      <a:pt x="472102" y="1292575"/>
                    </a:lnTo>
                    <a:cubicBezTo>
                      <a:pt x="469447" y="1287603"/>
                      <a:pt x="469447" y="1280753"/>
                      <a:pt x="469447" y="1276776"/>
                    </a:cubicBezTo>
                    <a:cubicBezTo>
                      <a:pt x="468562" y="1258215"/>
                      <a:pt x="459714" y="1243189"/>
                      <a:pt x="458830" y="1225512"/>
                    </a:cubicBezTo>
                    <a:cubicBezTo>
                      <a:pt x="457945" y="1208719"/>
                      <a:pt x="470331" y="1210486"/>
                      <a:pt x="476525" y="1203415"/>
                    </a:cubicBezTo>
                    <a:cubicBezTo>
                      <a:pt x="482718" y="1197228"/>
                      <a:pt x="487142" y="1200764"/>
                      <a:pt x="492450" y="1205183"/>
                    </a:cubicBezTo>
                    <a:cubicBezTo>
                      <a:pt x="497759" y="1209602"/>
                      <a:pt x="505721" y="1212254"/>
                      <a:pt x="512799" y="1212254"/>
                    </a:cubicBezTo>
                    <a:cubicBezTo>
                      <a:pt x="518108" y="1212254"/>
                      <a:pt x="525186" y="1207835"/>
                      <a:pt x="521647" y="1198996"/>
                    </a:cubicBezTo>
                    <a:cubicBezTo>
                      <a:pt x="512799" y="1177784"/>
                      <a:pt x="518108" y="1170713"/>
                      <a:pt x="539342" y="1166293"/>
                    </a:cubicBezTo>
                    <a:cubicBezTo>
                      <a:pt x="545535" y="1165410"/>
                      <a:pt x="551729" y="1159223"/>
                      <a:pt x="558807" y="1160990"/>
                    </a:cubicBezTo>
                    <a:cubicBezTo>
                      <a:pt x="562346" y="1149500"/>
                      <a:pt x="546420" y="1158339"/>
                      <a:pt x="549959" y="1148616"/>
                    </a:cubicBezTo>
                    <a:cubicBezTo>
                      <a:pt x="553498" y="1137126"/>
                      <a:pt x="557922" y="1122101"/>
                      <a:pt x="569424" y="1120333"/>
                    </a:cubicBezTo>
                    <a:lnTo>
                      <a:pt x="576627" y="1116317"/>
                    </a:lnTo>
                    <a:lnTo>
                      <a:pt x="576223" y="1115836"/>
                    </a:lnTo>
                    <a:lnTo>
                      <a:pt x="573795" y="1111393"/>
                    </a:lnTo>
                    <a:lnTo>
                      <a:pt x="572476" y="1112060"/>
                    </a:lnTo>
                    <a:cubicBezTo>
                      <a:pt x="568603" y="1112503"/>
                      <a:pt x="564398" y="1112060"/>
                      <a:pt x="560857" y="1111617"/>
                    </a:cubicBezTo>
                    <a:cubicBezTo>
                      <a:pt x="551119" y="1109846"/>
                      <a:pt x="559087" y="1102761"/>
                      <a:pt x="557316" y="1100104"/>
                    </a:cubicBezTo>
                    <a:cubicBezTo>
                      <a:pt x="554660" y="1093020"/>
                      <a:pt x="546693" y="1086821"/>
                      <a:pt x="539611" y="1087706"/>
                    </a:cubicBezTo>
                    <a:cubicBezTo>
                      <a:pt x="511283" y="1088592"/>
                      <a:pt x="498004" y="1066452"/>
                      <a:pt x="481184" y="1051398"/>
                    </a:cubicBezTo>
                    <a:cubicBezTo>
                      <a:pt x="479414" y="1049626"/>
                      <a:pt x="478528" y="1046084"/>
                      <a:pt x="476758" y="1046084"/>
                    </a:cubicBezTo>
                    <a:cubicBezTo>
                      <a:pt x="451971" y="1038114"/>
                      <a:pt x="466135" y="1031915"/>
                      <a:pt x="477643" y="1024830"/>
                    </a:cubicBezTo>
                    <a:cubicBezTo>
                      <a:pt x="486496" y="1019517"/>
                      <a:pt x="482069" y="1008890"/>
                      <a:pt x="484725" y="1000920"/>
                    </a:cubicBezTo>
                    <a:cubicBezTo>
                      <a:pt x="487381" y="995606"/>
                      <a:pt x="485610" y="989407"/>
                      <a:pt x="496234" y="986750"/>
                    </a:cubicBezTo>
                    <a:cubicBezTo>
                      <a:pt x="514824" y="982323"/>
                      <a:pt x="523676" y="943357"/>
                      <a:pt x="512168" y="928302"/>
                    </a:cubicBezTo>
                    <a:cubicBezTo>
                      <a:pt x="503316" y="916790"/>
                      <a:pt x="488266" y="907934"/>
                      <a:pt x="500660" y="889337"/>
                    </a:cubicBezTo>
                    <a:cubicBezTo>
                      <a:pt x="502430" y="886680"/>
                      <a:pt x="493578" y="875168"/>
                      <a:pt x="485610" y="879595"/>
                    </a:cubicBezTo>
                    <a:cubicBezTo>
                      <a:pt x="480299" y="882252"/>
                      <a:pt x="475873" y="876939"/>
                      <a:pt x="471446" y="879595"/>
                    </a:cubicBezTo>
                    <a:cubicBezTo>
                      <a:pt x="473217" y="874282"/>
                      <a:pt x="471446" y="868083"/>
                      <a:pt x="476758" y="862769"/>
                    </a:cubicBezTo>
                    <a:cubicBezTo>
                      <a:pt x="489151" y="847715"/>
                      <a:pt x="494463" y="846829"/>
                      <a:pt x="510398" y="859227"/>
                    </a:cubicBezTo>
                    <a:lnTo>
                      <a:pt x="522271" y="862022"/>
                    </a:lnTo>
                    <a:lnTo>
                      <a:pt x="523682" y="855024"/>
                    </a:lnTo>
                    <a:lnTo>
                      <a:pt x="522250" y="854821"/>
                    </a:lnTo>
                    <a:cubicBezTo>
                      <a:pt x="518380" y="855042"/>
                      <a:pt x="515064" y="855042"/>
                      <a:pt x="514622" y="851947"/>
                    </a:cubicBezTo>
                    <a:cubicBezTo>
                      <a:pt x="511969" y="838683"/>
                      <a:pt x="503125" y="825420"/>
                      <a:pt x="505778" y="813041"/>
                    </a:cubicBezTo>
                    <a:cubicBezTo>
                      <a:pt x="509316" y="793588"/>
                      <a:pt x="506663" y="778556"/>
                      <a:pt x="496050" y="761756"/>
                    </a:cubicBezTo>
                    <a:cubicBezTo>
                      <a:pt x="487207" y="749377"/>
                      <a:pt x="477479" y="735230"/>
                      <a:pt x="484554" y="716661"/>
                    </a:cubicBezTo>
                    <a:cubicBezTo>
                      <a:pt x="491628" y="699861"/>
                      <a:pt x="480132" y="687482"/>
                      <a:pt x="469519" y="676871"/>
                    </a:cubicBezTo>
                    <a:cubicBezTo>
                      <a:pt x="459791" y="668029"/>
                      <a:pt x="455370" y="659187"/>
                      <a:pt x="458907" y="645039"/>
                    </a:cubicBezTo>
                    <a:cubicBezTo>
                      <a:pt x="461560" y="636197"/>
                      <a:pt x="455370" y="625586"/>
                      <a:pt x="451832" y="618512"/>
                    </a:cubicBezTo>
                    <a:cubicBezTo>
                      <a:pt x="446526" y="605249"/>
                      <a:pt x="442988" y="590217"/>
                      <a:pt x="442104" y="579607"/>
                    </a:cubicBezTo>
                    <a:lnTo>
                      <a:pt x="445455" y="536057"/>
                    </a:lnTo>
                    <a:lnTo>
                      <a:pt x="443860" y="535778"/>
                    </a:lnTo>
                    <a:cubicBezTo>
                      <a:pt x="441600" y="535970"/>
                      <a:pt x="439444" y="535587"/>
                      <a:pt x="438036" y="534826"/>
                    </a:cubicBezTo>
                    <a:lnTo>
                      <a:pt x="437167" y="532732"/>
                    </a:lnTo>
                    <a:lnTo>
                      <a:pt x="432481" y="533401"/>
                    </a:lnTo>
                    <a:cubicBezTo>
                      <a:pt x="427178" y="518367"/>
                      <a:pt x="411271" y="515714"/>
                      <a:pt x="403318" y="505986"/>
                    </a:cubicBezTo>
                    <a:cubicBezTo>
                      <a:pt x="398899" y="500680"/>
                      <a:pt x="403318" y="487415"/>
                      <a:pt x="405085" y="478571"/>
                    </a:cubicBezTo>
                    <a:cubicBezTo>
                      <a:pt x="407736" y="465306"/>
                      <a:pt x="405969" y="459115"/>
                      <a:pt x="392713" y="452040"/>
                    </a:cubicBezTo>
                    <a:cubicBezTo>
                      <a:pt x="380341" y="446734"/>
                      <a:pt x="366201" y="442312"/>
                      <a:pt x="362666" y="423741"/>
                    </a:cubicBezTo>
                    <a:cubicBezTo>
                      <a:pt x="361783" y="416666"/>
                      <a:pt x="348527" y="409591"/>
                      <a:pt x="341457" y="403400"/>
                    </a:cubicBezTo>
                    <a:cubicBezTo>
                      <a:pt x="329085" y="394557"/>
                      <a:pt x="329085" y="380407"/>
                      <a:pt x="322899" y="369795"/>
                    </a:cubicBezTo>
                    <a:lnTo>
                      <a:pt x="322801" y="367214"/>
                    </a:lnTo>
                    <a:lnTo>
                      <a:pt x="316895" y="363216"/>
                    </a:lnTo>
                    <a:lnTo>
                      <a:pt x="314844" y="363059"/>
                    </a:lnTo>
                    <a:lnTo>
                      <a:pt x="314538" y="363634"/>
                    </a:lnTo>
                    <a:cubicBezTo>
                      <a:pt x="313653" y="365406"/>
                      <a:pt x="314538" y="368949"/>
                      <a:pt x="314538" y="372491"/>
                    </a:cubicBezTo>
                    <a:cubicBezTo>
                      <a:pt x="294201" y="365406"/>
                      <a:pt x="289780" y="367177"/>
                      <a:pt x="282707" y="384891"/>
                    </a:cubicBezTo>
                    <a:cubicBezTo>
                      <a:pt x="282707" y="385777"/>
                      <a:pt x="280938" y="385777"/>
                      <a:pt x="280054" y="386663"/>
                    </a:cubicBezTo>
                    <a:cubicBezTo>
                      <a:pt x="285359" y="389320"/>
                      <a:pt x="288012" y="391977"/>
                      <a:pt x="285359" y="398177"/>
                    </a:cubicBezTo>
                    <a:cubicBezTo>
                      <a:pt x="282707" y="385777"/>
                      <a:pt x="262371" y="406148"/>
                      <a:pt x="264139" y="385777"/>
                    </a:cubicBezTo>
                    <a:cubicBezTo>
                      <a:pt x="259718" y="385777"/>
                      <a:pt x="257950" y="381348"/>
                      <a:pt x="251760" y="384006"/>
                    </a:cubicBezTo>
                    <a:cubicBezTo>
                      <a:pt x="243803" y="388434"/>
                      <a:pt x="239382" y="379577"/>
                      <a:pt x="235845" y="374263"/>
                    </a:cubicBezTo>
                    <a:cubicBezTo>
                      <a:pt x="233192" y="370720"/>
                      <a:pt x="236729" y="364520"/>
                      <a:pt x="241150" y="361863"/>
                    </a:cubicBezTo>
                    <a:cubicBezTo>
                      <a:pt x="252644" y="353006"/>
                      <a:pt x="250876" y="340606"/>
                      <a:pt x="244687" y="332635"/>
                    </a:cubicBezTo>
                    <a:cubicBezTo>
                      <a:pt x="239382" y="326435"/>
                      <a:pt x="232308" y="315807"/>
                      <a:pt x="221698" y="317578"/>
                    </a:cubicBezTo>
                    <a:cubicBezTo>
                      <a:pt x="208435" y="320235"/>
                      <a:pt x="196941" y="313149"/>
                      <a:pt x="183678" y="313149"/>
                    </a:cubicBezTo>
                    <a:cubicBezTo>
                      <a:pt x="174836" y="313149"/>
                      <a:pt x="169531" y="299864"/>
                      <a:pt x="164226" y="291893"/>
                    </a:cubicBezTo>
                    <a:cubicBezTo>
                      <a:pt x="155384" y="280378"/>
                      <a:pt x="142121" y="273293"/>
                      <a:pt x="138584" y="257350"/>
                    </a:cubicBezTo>
                    <a:cubicBezTo>
                      <a:pt x="137700" y="253807"/>
                      <a:pt x="130627" y="246722"/>
                      <a:pt x="124437" y="255579"/>
                    </a:cubicBezTo>
                    <a:cubicBezTo>
                      <a:pt x="118248" y="262664"/>
                      <a:pt x="99680" y="257350"/>
                      <a:pt x="98796" y="247607"/>
                    </a:cubicBezTo>
                    <a:cubicBezTo>
                      <a:pt x="97912" y="230779"/>
                      <a:pt x="85533" y="229893"/>
                      <a:pt x="74039" y="228122"/>
                    </a:cubicBezTo>
                    <a:cubicBezTo>
                      <a:pt x="59008" y="225465"/>
                      <a:pt x="48397" y="218379"/>
                      <a:pt x="45745" y="204208"/>
                    </a:cubicBezTo>
                    <a:cubicBezTo>
                      <a:pt x="43976" y="190922"/>
                      <a:pt x="40440" y="180294"/>
                      <a:pt x="24524" y="179408"/>
                    </a:cubicBezTo>
                    <a:cubicBezTo>
                      <a:pt x="20988" y="178522"/>
                      <a:pt x="17451" y="175865"/>
                      <a:pt x="17451" y="172323"/>
                    </a:cubicBezTo>
                    <a:cubicBezTo>
                      <a:pt x="18335" y="164351"/>
                      <a:pt x="26293" y="166123"/>
                      <a:pt x="30714" y="163466"/>
                    </a:cubicBezTo>
                    <a:cubicBezTo>
                      <a:pt x="21872" y="159923"/>
                      <a:pt x="15682" y="152837"/>
                      <a:pt x="5956" y="151951"/>
                    </a:cubicBezTo>
                    <a:cubicBezTo>
                      <a:pt x="4188" y="151951"/>
                      <a:pt x="-2001" y="150180"/>
                      <a:pt x="651" y="147523"/>
                    </a:cubicBezTo>
                    <a:cubicBezTo>
                      <a:pt x="6841" y="140437"/>
                      <a:pt x="-2001" y="127152"/>
                      <a:pt x="7725" y="123609"/>
                    </a:cubicBezTo>
                    <a:cubicBezTo>
                      <a:pt x="22756" y="118295"/>
                      <a:pt x="35135" y="105009"/>
                      <a:pt x="52818" y="105009"/>
                    </a:cubicBezTo>
                    <a:cubicBezTo>
                      <a:pt x="59008" y="105009"/>
                      <a:pt x="63429" y="99695"/>
                      <a:pt x="66081" y="93495"/>
                    </a:cubicBezTo>
                    <a:cubicBezTo>
                      <a:pt x="69618" y="83752"/>
                      <a:pt x="74923" y="74895"/>
                      <a:pt x="77576" y="65153"/>
                    </a:cubicBezTo>
                    <a:cubicBezTo>
                      <a:pt x="79344" y="51867"/>
                      <a:pt x="85533" y="57181"/>
                      <a:pt x="91723" y="60724"/>
                    </a:cubicBezTo>
                    <a:cubicBezTo>
                      <a:pt x="95259" y="63381"/>
                      <a:pt x="97912" y="68695"/>
                      <a:pt x="104101" y="62496"/>
                    </a:cubicBezTo>
                    <a:cubicBezTo>
                      <a:pt x="118248" y="48324"/>
                      <a:pt x="122669" y="47439"/>
                      <a:pt x="135932" y="62496"/>
                    </a:cubicBezTo>
                    <a:cubicBezTo>
                      <a:pt x="144774" y="74895"/>
                      <a:pt x="150079" y="76667"/>
                      <a:pt x="158037" y="62496"/>
                    </a:cubicBezTo>
                    <a:cubicBezTo>
                      <a:pt x="164226" y="52753"/>
                      <a:pt x="173952" y="49210"/>
                      <a:pt x="186330" y="47439"/>
                    </a:cubicBezTo>
                    <a:lnTo>
                      <a:pt x="188962" y="48112"/>
                    </a:lnTo>
                    <a:lnTo>
                      <a:pt x="194870" y="45123"/>
                    </a:lnTo>
                    <a:lnTo>
                      <a:pt x="198633" y="42399"/>
                    </a:lnTo>
                    <a:lnTo>
                      <a:pt x="190340" y="31047"/>
                    </a:lnTo>
                    <a:cubicBezTo>
                      <a:pt x="202756" y="27523"/>
                      <a:pt x="197434" y="12548"/>
                      <a:pt x="204529" y="5500"/>
                    </a:cubicBezTo>
                    <a:cubicBezTo>
                      <a:pt x="205416" y="4619"/>
                      <a:pt x="205416" y="1976"/>
                      <a:pt x="205416" y="2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28575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4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cs typeface="+mn-cs"/>
                </a:endParaRPr>
              </a:p>
            </p:txBody>
          </p:sp>
          <p:sp>
            <p:nvSpPr>
              <p:cNvPr id="249" name="Hình tự do: Hình 55">
                <a:extLst>
                  <a:ext uri="{FF2B5EF4-FFF2-40B4-BE49-F238E27FC236}">
                    <a16:creationId xmlns:a16="http://schemas.microsoft.com/office/drawing/2014/main" id="{08DE7D1C-D187-47B2-919E-EA52EF3604B1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406576" y="137596"/>
                <a:ext cx="1833835" cy="1025830"/>
              </a:xfrm>
              <a:custGeom>
                <a:avLst/>
                <a:gdLst>
                  <a:gd name="connsiteX0" fmla="*/ 1617217 w 1833835"/>
                  <a:gd name="connsiteY0" fmla="*/ 856149 h 1025830"/>
                  <a:gd name="connsiteX1" fmla="*/ 1642305 w 1833835"/>
                  <a:gd name="connsiteY1" fmla="*/ 876047 h 1025830"/>
                  <a:gd name="connsiteX2" fmla="*/ 1636929 w 1833835"/>
                  <a:gd name="connsiteY2" fmla="*/ 879507 h 1025830"/>
                  <a:gd name="connsiteX3" fmla="*/ 1611841 w 1833835"/>
                  <a:gd name="connsiteY3" fmla="*/ 860475 h 1025830"/>
                  <a:gd name="connsiteX4" fmla="*/ 1617217 w 1833835"/>
                  <a:gd name="connsiteY4" fmla="*/ 856149 h 1025830"/>
                  <a:gd name="connsiteX5" fmla="*/ 1613716 w 1833835"/>
                  <a:gd name="connsiteY5" fmla="*/ 834676 h 1025830"/>
                  <a:gd name="connsiteX6" fmla="*/ 1631841 w 1833835"/>
                  <a:gd name="connsiteY6" fmla="*/ 843636 h 1025830"/>
                  <a:gd name="connsiteX7" fmla="*/ 1616435 w 1833835"/>
                  <a:gd name="connsiteY7" fmla="*/ 851700 h 1025830"/>
                  <a:gd name="connsiteX8" fmla="*/ 1608278 w 1833835"/>
                  <a:gd name="connsiteY8" fmla="*/ 838260 h 1025830"/>
                  <a:gd name="connsiteX9" fmla="*/ 1613716 w 1833835"/>
                  <a:gd name="connsiteY9" fmla="*/ 834676 h 1025830"/>
                  <a:gd name="connsiteX10" fmla="*/ 1625878 w 1833835"/>
                  <a:gd name="connsiteY10" fmla="*/ 812928 h 1025830"/>
                  <a:gd name="connsiteX11" fmla="*/ 1631889 w 1833835"/>
                  <a:gd name="connsiteY11" fmla="*/ 818467 h 1025830"/>
                  <a:gd name="connsiteX12" fmla="*/ 1614715 w 1833835"/>
                  <a:gd name="connsiteY12" fmla="*/ 831392 h 1025830"/>
                  <a:gd name="connsiteX13" fmla="*/ 1606128 w 1833835"/>
                  <a:gd name="connsiteY13" fmla="*/ 824007 h 1025830"/>
                  <a:gd name="connsiteX14" fmla="*/ 1625878 w 1833835"/>
                  <a:gd name="connsiteY14" fmla="*/ 812928 h 1025830"/>
                  <a:gd name="connsiteX15" fmla="*/ 1777303 w 1833835"/>
                  <a:gd name="connsiteY15" fmla="*/ 787468 h 1025830"/>
                  <a:gd name="connsiteX16" fmla="*/ 1755635 w 1833835"/>
                  <a:gd name="connsiteY16" fmla="*/ 810599 h 1025830"/>
                  <a:gd name="connsiteX17" fmla="*/ 1753034 w 1833835"/>
                  <a:gd name="connsiteY17" fmla="*/ 814158 h 1025830"/>
                  <a:gd name="connsiteX18" fmla="*/ 1749568 w 1833835"/>
                  <a:gd name="connsiteY18" fmla="*/ 820385 h 1025830"/>
                  <a:gd name="connsiteX19" fmla="*/ 1740900 w 1833835"/>
                  <a:gd name="connsiteY19" fmla="*/ 823054 h 1025830"/>
                  <a:gd name="connsiteX20" fmla="*/ 1734833 w 1833835"/>
                  <a:gd name="connsiteY20" fmla="*/ 795475 h 1025830"/>
                  <a:gd name="connsiteX21" fmla="*/ 1742634 w 1833835"/>
                  <a:gd name="connsiteY21" fmla="*/ 795475 h 1025830"/>
                  <a:gd name="connsiteX22" fmla="*/ 1763435 w 1833835"/>
                  <a:gd name="connsiteY22" fmla="*/ 791916 h 1025830"/>
                  <a:gd name="connsiteX23" fmla="*/ 1777303 w 1833835"/>
                  <a:gd name="connsiteY23" fmla="*/ 787468 h 1025830"/>
                  <a:gd name="connsiteX24" fmla="*/ 1673222 w 1833835"/>
                  <a:gd name="connsiteY24" fmla="*/ 761760 h 1025830"/>
                  <a:gd name="connsiteX25" fmla="*/ 1673652 w 1833835"/>
                  <a:gd name="connsiteY25" fmla="*/ 763773 h 1025830"/>
                  <a:gd name="connsiteX26" fmla="*/ 1672330 w 1833835"/>
                  <a:gd name="connsiteY26" fmla="*/ 762651 h 1025830"/>
                  <a:gd name="connsiteX27" fmla="*/ 1673222 w 1833835"/>
                  <a:gd name="connsiteY27" fmla="*/ 761760 h 1025830"/>
                  <a:gd name="connsiteX28" fmla="*/ 1702658 w 1833835"/>
                  <a:gd name="connsiteY28" fmla="*/ 754628 h 1025830"/>
                  <a:gd name="connsiteX29" fmla="*/ 1688386 w 1833835"/>
                  <a:gd name="connsiteY29" fmla="*/ 816136 h 1025830"/>
                  <a:gd name="connsiteX30" fmla="*/ 1679466 w 1833835"/>
                  <a:gd name="connsiteY30" fmla="*/ 801873 h 1025830"/>
                  <a:gd name="connsiteX31" fmla="*/ 1658950 w 1833835"/>
                  <a:gd name="connsiteY31" fmla="*/ 869620 h 1025830"/>
                  <a:gd name="connsiteX32" fmla="*/ 1667870 w 1833835"/>
                  <a:gd name="connsiteY32" fmla="*/ 833964 h 1025830"/>
                  <a:gd name="connsiteX33" fmla="*/ 1641109 w 1833835"/>
                  <a:gd name="connsiteY33" fmla="*/ 831290 h 1025830"/>
                  <a:gd name="connsiteX34" fmla="*/ 1673222 w 1833835"/>
                  <a:gd name="connsiteY34" fmla="*/ 797416 h 1025830"/>
                  <a:gd name="connsiteX35" fmla="*/ 1675898 w 1833835"/>
                  <a:gd name="connsiteY35" fmla="*/ 786719 h 1025830"/>
                  <a:gd name="connsiteX36" fmla="*/ 1680787 w 1833835"/>
                  <a:gd name="connsiteY36" fmla="*/ 789012 h 1025830"/>
                  <a:gd name="connsiteX37" fmla="*/ 1684818 w 1833835"/>
                  <a:gd name="connsiteY37" fmla="*/ 799199 h 1025830"/>
                  <a:gd name="connsiteX38" fmla="*/ 1681361 w 1833835"/>
                  <a:gd name="connsiteY38" fmla="*/ 789282 h 1025830"/>
                  <a:gd name="connsiteX39" fmla="*/ 1680787 w 1833835"/>
                  <a:gd name="connsiteY39" fmla="*/ 789012 h 1025830"/>
                  <a:gd name="connsiteX40" fmla="*/ 1677013 w 1833835"/>
                  <a:gd name="connsiteY40" fmla="*/ 779476 h 1025830"/>
                  <a:gd name="connsiteX41" fmla="*/ 1673652 w 1833835"/>
                  <a:gd name="connsiteY41" fmla="*/ 763773 h 1025830"/>
                  <a:gd name="connsiteX42" fmla="*/ 1676009 w 1833835"/>
                  <a:gd name="connsiteY42" fmla="*/ 765771 h 1025830"/>
                  <a:gd name="connsiteX43" fmla="*/ 1680358 w 1833835"/>
                  <a:gd name="connsiteY43" fmla="*/ 763543 h 1025830"/>
                  <a:gd name="connsiteX44" fmla="*/ 1688386 w 1833835"/>
                  <a:gd name="connsiteY44" fmla="*/ 760868 h 1025830"/>
                  <a:gd name="connsiteX45" fmla="*/ 1702658 w 1833835"/>
                  <a:gd name="connsiteY45" fmla="*/ 754628 h 1025830"/>
                  <a:gd name="connsiteX46" fmla="*/ 1639079 w 1833835"/>
                  <a:gd name="connsiteY46" fmla="*/ 737897 h 1025830"/>
                  <a:gd name="connsiteX47" fmla="*/ 1639079 w 1833835"/>
                  <a:gd name="connsiteY47" fmla="*/ 746846 h 1025830"/>
                  <a:gd name="connsiteX48" fmla="*/ 1639079 w 1833835"/>
                  <a:gd name="connsiteY48" fmla="*/ 757322 h 1025830"/>
                  <a:gd name="connsiteX49" fmla="*/ 1636571 w 1833835"/>
                  <a:gd name="connsiteY49" fmla="*/ 738115 h 1025830"/>
                  <a:gd name="connsiteX50" fmla="*/ 1639079 w 1833835"/>
                  <a:gd name="connsiteY50" fmla="*/ 737897 h 1025830"/>
                  <a:gd name="connsiteX51" fmla="*/ 1659408 w 1833835"/>
                  <a:gd name="connsiteY51" fmla="*/ 724528 h 1025830"/>
                  <a:gd name="connsiteX52" fmla="*/ 1663369 w 1833835"/>
                  <a:gd name="connsiteY52" fmla="*/ 726499 h 1025830"/>
                  <a:gd name="connsiteX53" fmla="*/ 1688897 w 1833835"/>
                  <a:gd name="connsiteY53" fmla="*/ 740517 h 1025830"/>
                  <a:gd name="connsiteX54" fmla="*/ 1654005 w 1833835"/>
                  <a:gd name="connsiteY54" fmla="*/ 763089 h 1025830"/>
                  <a:gd name="connsiteX55" fmla="*/ 1654252 w 1833835"/>
                  <a:gd name="connsiteY55" fmla="*/ 763377 h 1025830"/>
                  <a:gd name="connsiteX56" fmla="*/ 1633865 w 1833835"/>
                  <a:gd name="connsiteY56" fmla="*/ 782409 h 1025830"/>
                  <a:gd name="connsiteX57" fmla="*/ 1643615 w 1833835"/>
                  <a:gd name="connsiteY57" fmla="*/ 763377 h 1025830"/>
                  <a:gd name="connsiteX58" fmla="*/ 1647161 w 1833835"/>
                  <a:gd name="connsiteY58" fmla="*/ 760772 h 1025830"/>
                  <a:gd name="connsiteX59" fmla="*/ 1647929 w 1833835"/>
                  <a:gd name="connsiteY59" fmla="*/ 756747 h 1025830"/>
                  <a:gd name="connsiteX60" fmla="*/ 1647524 w 1833835"/>
                  <a:gd name="connsiteY60" fmla="*/ 756286 h 1025830"/>
                  <a:gd name="connsiteX61" fmla="*/ 1655446 w 1833835"/>
                  <a:gd name="connsiteY61" fmla="*/ 726499 h 1025830"/>
                  <a:gd name="connsiteX62" fmla="*/ 1659408 w 1833835"/>
                  <a:gd name="connsiteY62" fmla="*/ 724528 h 1025830"/>
                  <a:gd name="connsiteX63" fmla="*/ 1629163 w 1833835"/>
                  <a:gd name="connsiteY63" fmla="*/ 714612 h 1025830"/>
                  <a:gd name="connsiteX64" fmla="*/ 1632747 w 1833835"/>
                  <a:gd name="connsiteY64" fmla="*/ 714612 h 1025830"/>
                  <a:gd name="connsiteX65" fmla="*/ 1641595 w 1833835"/>
                  <a:gd name="connsiteY65" fmla="*/ 714612 h 1025830"/>
                  <a:gd name="connsiteX66" fmla="*/ 1649771 w 1833835"/>
                  <a:gd name="connsiteY66" fmla="*/ 717300 h 1025830"/>
                  <a:gd name="connsiteX67" fmla="*/ 1649771 w 1833835"/>
                  <a:gd name="connsiteY67" fmla="*/ 720884 h 1025830"/>
                  <a:gd name="connsiteX68" fmla="*/ 1629163 w 1833835"/>
                  <a:gd name="connsiteY68" fmla="*/ 717300 h 1025830"/>
                  <a:gd name="connsiteX69" fmla="*/ 1629163 w 1833835"/>
                  <a:gd name="connsiteY69" fmla="*/ 714612 h 1025830"/>
                  <a:gd name="connsiteX70" fmla="*/ 1758245 w 1833835"/>
                  <a:gd name="connsiteY70" fmla="*/ 676703 h 1025830"/>
                  <a:gd name="connsiteX71" fmla="*/ 1760331 w 1833835"/>
                  <a:gd name="connsiteY71" fmla="*/ 678303 h 1025830"/>
                  <a:gd name="connsiteX72" fmla="*/ 1762967 w 1833835"/>
                  <a:gd name="connsiteY72" fmla="*/ 682570 h 1025830"/>
                  <a:gd name="connsiteX73" fmla="*/ 1739249 w 1833835"/>
                  <a:gd name="connsiteY73" fmla="*/ 704757 h 1025830"/>
                  <a:gd name="connsiteX74" fmla="*/ 1733100 w 1833835"/>
                  <a:gd name="connsiteY74" fmla="*/ 702197 h 1025830"/>
                  <a:gd name="connsiteX75" fmla="*/ 1737492 w 1833835"/>
                  <a:gd name="connsiteY75" fmla="*/ 692810 h 1025830"/>
                  <a:gd name="connsiteX76" fmla="*/ 1756818 w 1833835"/>
                  <a:gd name="connsiteY76" fmla="*/ 678303 h 1025830"/>
                  <a:gd name="connsiteX77" fmla="*/ 1758245 w 1833835"/>
                  <a:gd name="connsiteY77" fmla="*/ 676703 h 1025830"/>
                  <a:gd name="connsiteX78" fmla="*/ 1816937 w 1833835"/>
                  <a:gd name="connsiteY78" fmla="*/ 662085 h 1025830"/>
                  <a:gd name="connsiteX79" fmla="*/ 1820614 w 1833835"/>
                  <a:gd name="connsiteY79" fmla="*/ 664437 h 1025830"/>
                  <a:gd name="connsiteX80" fmla="*/ 1816158 w 1833835"/>
                  <a:gd name="connsiteY80" fmla="*/ 676981 h 1025830"/>
                  <a:gd name="connsiteX81" fmla="*/ 1773377 w 1833835"/>
                  <a:gd name="connsiteY81" fmla="*/ 689525 h 1025830"/>
                  <a:gd name="connsiteX82" fmla="*/ 1769812 w 1833835"/>
                  <a:gd name="connsiteY82" fmla="*/ 684149 h 1025830"/>
                  <a:gd name="connsiteX83" fmla="*/ 1773377 w 1833835"/>
                  <a:gd name="connsiteY83" fmla="*/ 677877 h 1025830"/>
                  <a:gd name="connsiteX84" fmla="*/ 1812593 w 1833835"/>
                  <a:gd name="connsiteY84" fmla="*/ 664437 h 1025830"/>
                  <a:gd name="connsiteX85" fmla="*/ 1816937 w 1833835"/>
                  <a:gd name="connsiteY85" fmla="*/ 662085 h 1025830"/>
                  <a:gd name="connsiteX86" fmla="*/ 1822997 w 1833835"/>
                  <a:gd name="connsiteY86" fmla="*/ 622040 h 1025830"/>
                  <a:gd name="connsiteX87" fmla="*/ 1833749 w 1833835"/>
                  <a:gd name="connsiteY87" fmla="*/ 629322 h 1025830"/>
                  <a:gd name="connsiteX88" fmla="*/ 1822101 w 1833835"/>
                  <a:gd name="connsiteY88" fmla="*/ 635693 h 1025830"/>
                  <a:gd name="connsiteX89" fmla="*/ 1802389 w 1833835"/>
                  <a:gd name="connsiteY89" fmla="*/ 640244 h 1025830"/>
                  <a:gd name="connsiteX90" fmla="*/ 1802389 w 1833835"/>
                  <a:gd name="connsiteY90" fmla="*/ 625681 h 1025830"/>
                  <a:gd name="connsiteX91" fmla="*/ 1822997 w 1833835"/>
                  <a:gd name="connsiteY91" fmla="*/ 622040 h 1025830"/>
                  <a:gd name="connsiteX92" fmla="*/ 983843 w 1833835"/>
                  <a:gd name="connsiteY92" fmla="*/ 13 h 1025830"/>
                  <a:gd name="connsiteX93" fmla="*/ 999768 w 1833835"/>
                  <a:gd name="connsiteY93" fmla="*/ 19586 h 1025830"/>
                  <a:gd name="connsiteX94" fmla="*/ 1005961 w 1833835"/>
                  <a:gd name="connsiteY94" fmla="*/ 28433 h 1025830"/>
                  <a:gd name="connsiteX95" fmla="*/ 1031618 w 1833835"/>
                  <a:gd name="connsiteY95" fmla="*/ 51434 h 1025830"/>
                  <a:gd name="connsiteX96" fmla="*/ 1048428 w 1833835"/>
                  <a:gd name="connsiteY96" fmla="*/ 66473 h 1025830"/>
                  <a:gd name="connsiteX97" fmla="*/ 1051967 w 1833835"/>
                  <a:gd name="connsiteY97" fmla="*/ 96551 h 1025830"/>
                  <a:gd name="connsiteX98" fmla="*/ 1050670 w 1833835"/>
                  <a:gd name="connsiteY98" fmla="*/ 98857 h 1025830"/>
                  <a:gd name="connsiteX99" fmla="*/ 1063480 w 1833835"/>
                  <a:gd name="connsiteY99" fmla="*/ 101058 h 1025830"/>
                  <a:gd name="connsiteX100" fmla="*/ 1095420 w 1833835"/>
                  <a:gd name="connsiteY100" fmla="*/ 107257 h 1025830"/>
                  <a:gd name="connsiteX101" fmla="*/ 1149540 w 1833835"/>
                  <a:gd name="connsiteY101" fmla="*/ 147107 h 1025830"/>
                  <a:gd name="connsiteX102" fmla="*/ 1155490 w 1833835"/>
                  <a:gd name="connsiteY102" fmla="*/ 152826 h 1025830"/>
                  <a:gd name="connsiteX103" fmla="*/ 1155588 w 1833835"/>
                  <a:gd name="connsiteY103" fmla="*/ 152845 h 1025830"/>
                  <a:gd name="connsiteX104" fmla="*/ 1162848 w 1833835"/>
                  <a:gd name="connsiteY104" fmla="*/ 150649 h 1025830"/>
                  <a:gd name="connsiteX105" fmla="*/ 1172607 w 1833835"/>
                  <a:gd name="connsiteY105" fmla="*/ 148878 h 1025830"/>
                  <a:gd name="connsiteX106" fmla="*/ 1200111 w 1833835"/>
                  <a:gd name="connsiteY106" fmla="*/ 138251 h 1025830"/>
                  <a:gd name="connsiteX107" fmla="*/ 1222291 w 1833835"/>
                  <a:gd name="connsiteY107" fmla="*/ 131167 h 1025830"/>
                  <a:gd name="connsiteX108" fmla="*/ 1244472 w 1833835"/>
                  <a:gd name="connsiteY108" fmla="*/ 134709 h 1025830"/>
                  <a:gd name="connsiteX109" fmla="*/ 1274637 w 1833835"/>
                  <a:gd name="connsiteY109" fmla="*/ 163047 h 1025830"/>
                  <a:gd name="connsiteX110" fmla="*/ 1278186 w 1833835"/>
                  <a:gd name="connsiteY110" fmla="*/ 171903 h 1025830"/>
                  <a:gd name="connsiteX111" fmla="*/ 1354486 w 1833835"/>
                  <a:gd name="connsiteY111" fmla="*/ 151535 h 1025830"/>
                  <a:gd name="connsiteX112" fmla="*/ 1384651 w 1833835"/>
                  <a:gd name="connsiteY112" fmla="*/ 158619 h 1025830"/>
                  <a:gd name="connsiteX113" fmla="*/ 1391749 w 1833835"/>
                  <a:gd name="connsiteY113" fmla="*/ 168360 h 1025830"/>
                  <a:gd name="connsiteX114" fmla="*/ 1402396 w 1833835"/>
                  <a:gd name="connsiteY114" fmla="*/ 169246 h 1025830"/>
                  <a:gd name="connsiteX115" fmla="*/ 1416591 w 1833835"/>
                  <a:gd name="connsiteY115" fmla="*/ 168360 h 1025830"/>
                  <a:gd name="connsiteX116" fmla="*/ 1420140 w 1833835"/>
                  <a:gd name="connsiteY116" fmla="*/ 175445 h 1025830"/>
                  <a:gd name="connsiteX117" fmla="*/ 1439659 w 1833835"/>
                  <a:gd name="connsiteY117" fmla="*/ 186957 h 1025830"/>
                  <a:gd name="connsiteX118" fmla="*/ 1444982 w 1833835"/>
                  <a:gd name="connsiteY118" fmla="*/ 207325 h 1025830"/>
                  <a:gd name="connsiteX119" fmla="*/ 1441433 w 1833835"/>
                  <a:gd name="connsiteY119" fmla="*/ 209982 h 1025830"/>
                  <a:gd name="connsiteX120" fmla="*/ 1419253 w 1833835"/>
                  <a:gd name="connsiteY120" fmla="*/ 260458 h 1025830"/>
                  <a:gd name="connsiteX121" fmla="*/ 1402396 w 1833835"/>
                  <a:gd name="connsiteY121" fmla="*/ 266657 h 1025830"/>
                  <a:gd name="connsiteX122" fmla="*/ 1384651 w 1833835"/>
                  <a:gd name="connsiteY122" fmla="*/ 276398 h 1025830"/>
                  <a:gd name="connsiteX123" fmla="*/ 1370456 w 1833835"/>
                  <a:gd name="connsiteY123" fmla="*/ 318019 h 1025830"/>
                  <a:gd name="connsiteX124" fmla="*/ 1362027 w 1833835"/>
                  <a:gd name="connsiteY124" fmla="*/ 327982 h 1025830"/>
                  <a:gd name="connsiteX125" fmla="*/ 1355344 w 1833835"/>
                  <a:gd name="connsiteY125" fmla="*/ 333186 h 1025830"/>
                  <a:gd name="connsiteX126" fmla="*/ 1356494 w 1833835"/>
                  <a:gd name="connsiteY126" fmla="*/ 334453 h 1025830"/>
                  <a:gd name="connsiteX127" fmla="*/ 1358224 w 1833835"/>
                  <a:gd name="connsiteY127" fmla="*/ 334301 h 1025830"/>
                  <a:gd name="connsiteX128" fmla="*/ 1367075 w 1833835"/>
                  <a:gd name="connsiteY128" fmla="*/ 328869 h 1025830"/>
                  <a:gd name="connsiteX129" fmla="*/ 1369731 w 1833835"/>
                  <a:gd name="connsiteY129" fmla="*/ 336850 h 1025830"/>
                  <a:gd name="connsiteX130" fmla="*/ 1383008 w 1833835"/>
                  <a:gd name="connsiteY130" fmla="*/ 356360 h 1025830"/>
                  <a:gd name="connsiteX131" fmla="*/ 1407792 w 1833835"/>
                  <a:gd name="connsiteY131" fmla="*/ 397154 h 1025830"/>
                  <a:gd name="connsiteX132" fmla="*/ 1409562 w 1833835"/>
                  <a:gd name="connsiteY132" fmla="*/ 418438 h 1025830"/>
                  <a:gd name="connsiteX133" fmla="*/ 1409562 w 1833835"/>
                  <a:gd name="connsiteY133" fmla="*/ 466326 h 1025830"/>
                  <a:gd name="connsiteX134" fmla="*/ 1413988 w 1833835"/>
                  <a:gd name="connsiteY134" fmla="*/ 479628 h 1025830"/>
                  <a:gd name="connsiteX135" fmla="*/ 1419298 w 1833835"/>
                  <a:gd name="connsiteY135" fmla="*/ 481402 h 1025830"/>
                  <a:gd name="connsiteX136" fmla="*/ 1440542 w 1833835"/>
                  <a:gd name="connsiteY136" fmla="*/ 476968 h 1025830"/>
                  <a:gd name="connsiteX137" fmla="*/ 1465326 w 1833835"/>
                  <a:gd name="connsiteY137" fmla="*/ 476968 h 1025830"/>
                  <a:gd name="connsiteX138" fmla="*/ 1487454 w 1833835"/>
                  <a:gd name="connsiteY138" fmla="*/ 491157 h 1025830"/>
                  <a:gd name="connsiteX139" fmla="*/ 1508697 w 1833835"/>
                  <a:gd name="connsiteY139" fmla="*/ 492931 h 1025830"/>
                  <a:gd name="connsiteX140" fmla="*/ 1521089 w 1833835"/>
                  <a:gd name="connsiteY140" fmla="*/ 494704 h 1025830"/>
                  <a:gd name="connsiteX141" fmla="*/ 1517549 w 1833835"/>
                  <a:gd name="connsiteY141" fmla="*/ 502686 h 1025830"/>
                  <a:gd name="connsiteX142" fmla="*/ 1519319 w 1833835"/>
                  <a:gd name="connsiteY142" fmla="*/ 526630 h 1025830"/>
                  <a:gd name="connsiteX143" fmla="*/ 1544103 w 1833835"/>
                  <a:gd name="connsiteY143" fmla="*/ 546140 h 1025830"/>
                  <a:gd name="connsiteX144" fmla="*/ 1548529 w 1833835"/>
                  <a:gd name="connsiteY144" fmla="*/ 546140 h 1025830"/>
                  <a:gd name="connsiteX145" fmla="*/ 1598096 w 1833835"/>
                  <a:gd name="connsiteY145" fmla="*/ 559442 h 1025830"/>
                  <a:gd name="connsiteX146" fmla="*/ 1602522 w 1833835"/>
                  <a:gd name="connsiteY146" fmla="*/ 562103 h 1025830"/>
                  <a:gd name="connsiteX147" fmla="*/ 1612259 w 1833835"/>
                  <a:gd name="connsiteY147" fmla="*/ 578065 h 1025830"/>
                  <a:gd name="connsiteX148" fmla="*/ 1603407 w 1833835"/>
                  <a:gd name="connsiteY148" fmla="*/ 598462 h 1025830"/>
                  <a:gd name="connsiteX149" fmla="*/ 1585705 w 1833835"/>
                  <a:gd name="connsiteY149" fmla="*/ 607330 h 1025830"/>
                  <a:gd name="connsiteX150" fmla="*/ 1585459 w 1833835"/>
                  <a:gd name="connsiteY150" fmla="*/ 607546 h 1025830"/>
                  <a:gd name="connsiteX151" fmla="*/ 1586430 w 1833835"/>
                  <a:gd name="connsiteY151" fmla="*/ 611067 h 1025830"/>
                  <a:gd name="connsiteX152" fmla="*/ 1588157 w 1833835"/>
                  <a:gd name="connsiteY152" fmla="*/ 614507 h 1025830"/>
                  <a:gd name="connsiteX153" fmla="*/ 1589163 w 1833835"/>
                  <a:gd name="connsiteY153" fmla="*/ 614423 h 1025830"/>
                  <a:gd name="connsiteX154" fmla="*/ 1610967 w 1833835"/>
                  <a:gd name="connsiteY154" fmla="*/ 603277 h 1025830"/>
                  <a:gd name="connsiteX155" fmla="*/ 1635781 w 1833835"/>
                  <a:gd name="connsiteY155" fmla="*/ 603943 h 1025830"/>
                  <a:gd name="connsiteX156" fmla="*/ 1636425 w 1833835"/>
                  <a:gd name="connsiteY156" fmla="*/ 603943 h 1025830"/>
                  <a:gd name="connsiteX157" fmla="*/ 1639872 w 1833835"/>
                  <a:gd name="connsiteY157" fmla="*/ 586883 h 1025830"/>
                  <a:gd name="connsiteX158" fmla="*/ 1650200 w 1833835"/>
                  <a:gd name="connsiteY158" fmla="*/ 583310 h 1025830"/>
                  <a:gd name="connsiteX159" fmla="*/ 1654031 w 1833835"/>
                  <a:gd name="connsiteY159" fmla="*/ 586007 h 1025830"/>
                  <a:gd name="connsiteX160" fmla="*/ 1657680 w 1833835"/>
                  <a:gd name="connsiteY160" fmla="*/ 595206 h 1025830"/>
                  <a:gd name="connsiteX161" fmla="*/ 1654234 w 1833835"/>
                  <a:gd name="connsiteY161" fmla="*/ 603892 h 1025830"/>
                  <a:gd name="connsiteX162" fmla="*/ 1658824 w 1833835"/>
                  <a:gd name="connsiteY162" fmla="*/ 603568 h 1025830"/>
                  <a:gd name="connsiteX163" fmla="*/ 1674775 w 1833835"/>
                  <a:gd name="connsiteY163" fmla="*/ 603943 h 1025830"/>
                  <a:gd name="connsiteX164" fmla="*/ 1681865 w 1833835"/>
                  <a:gd name="connsiteY164" fmla="*/ 603943 h 1025830"/>
                  <a:gd name="connsiteX165" fmla="*/ 1688955 w 1833835"/>
                  <a:gd name="connsiteY165" fmla="*/ 598614 h 1025830"/>
                  <a:gd name="connsiteX166" fmla="*/ 1748331 w 1833835"/>
                  <a:gd name="connsiteY166" fmla="*/ 588842 h 1025830"/>
                  <a:gd name="connsiteX167" fmla="*/ 1758966 w 1833835"/>
                  <a:gd name="connsiteY167" fmla="*/ 587066 h 1025830"/>
                  <a:gd name="connsiteX168" fmla="*/ 1775804 w 1833835"/>
                  <a:gd name="connsiteY168" fmla="*/ 590619 h 1025830"/>
                  <a:gd name="connsiteX169" fmla="*/ 1776690 w 1833835"/>
                  <a:gd name="connsiteY169" fmla="*/ 591507 h 1025830"/>
                  <a:gd name="connsiteX170" fmla="*/ 1802390 w 1833835"/>
                  <a:gd name="connsiteY170" fmla="*/ 625260 h 1025830"/>
                  <a:gd name="connsiteX171" fmla="*/ 1751876 w 1833835"/>
                  <a:gd name="connsiteY171" fmla="*/ 627037 h 1025830"/>
                  <a:gd name="connsiteX172" fmla="*/ 1743900 w 1833835"/>
                  <a:gd name="connsiteY172" fmla="*/ 643026 h 1025830"/>
                  <a:gd name="connsiteX173" fmla="*/ 1724403 w 1833835"/>
                  <a:gd name="connsiteY173" fmla="*/ 663455 h 1025830"/>
                  <a:gd name="connsiteX174" fmla="*/ 1710224 w 1833835"/>
                  <a:gd name="connsiteY174" fmla="*/ 678555 h 1025830"/>
                  <a:gd name="connsiteX175" fmla="*/ 1698703 w 1833835"/>
                  <a:gd name="connsiteY175" fmla="*/ 690991 h 1025830"/>
                  <a:gd name="connsiteX176" fmla="*/ 1675662 w 1833835"/>
                  <a:gd name="connsiteY176" fmla="*/ 695432 h 1025830"/>
                  <a:gd name="connsiteX177" fmla="*/ 1656165 w 1833835"/>
                  <a:gd name="connsiteY177" fmla="*/ 699873 h 1025830"/>
                  <a:gd name="connsiteX178" fmla="*/ 1628692 w 1833835"/>
                  <a:gd name="connsiteY178" fmla="*/ 714085 h 1025830"/>
                  <a:gd name="connsiteX179" fmla="*/ 1626919 w 1833835"/>
                  <a:gd name="connsiteY179" fmla="*/ 749614 h 1025830"/>
                  <a:gd name="connsiteX180" fmla="*/ 1624261 w 1833835"/>
                  <a:gd name="connsiteY180" fmla="*/ 763826 h 1025830"/>
                  <a:gd name="connsiteX181" fmla="*/ 1617171 w 1833835"/>
                  <a:gd name="connsiteY181" fmla="*/ 793139 h 1025830"/>
                  <a:gd name="connsiteX182" fmla="*/ 1602992 w 1833835"/>
                  <a:gd name="connsiteY182" fmla="*/ 801132 h 1025830"/>
                  <a:gd name="connsiteX183" fmla="*/ 1579064 w 1833835"/>
                  <a:gd name="connsiteY183" fmla="*/ 812680 h 1025830"/>
                  <a:gd name="connsiteX184" fmla="*/ 1548046 w 1833835"/>
                  <a:gd name="connsiteY184" fmla="*/ 823338 h 1025830"/>
                  <a:gd name="connsiteX185" fmla="*/ 1538298 w 1833835"/>
                  <a:gd name="connsiteY185" fmla="*/ 805574 h 1025830"/>
                  <a:gd name="connsiteX186" fmla="*/ 1532980 w 1833835"/>
                  <a:gd name="connsiteY186" fmla="*/ 799356 h 1025830"/>
                  <a:gd name="connsiteX187" fmla="*/ 1516142 w 1833835"/>
                  <a:gd name="connsiteY187" fmla="*/ 805574 h 1025830"/>
                  <a:gd name="connsiteX188" fmla="*/ 1506394 w 1833835"/>
                  <a:gd name="connsiteY188" fmla="*/ 810015 h 1025830"/>
                  <a:gd name="connsiteX189" fmla="*/ 1459424 w 1833835"/>
                  <a:gd name="connsiteY189" fmla="*/ 829556 h 1025830"/>
                  <a:gd name="connsiteX190" fmla="*/ 1462083 w 1833835"/>
                  <a:gd name="connsiteY190" fmla="*/ 858868 h 1025830"/>
                  <a:gd name="connsiteX191" fmla="*/ 1445245 w 1833835"/>
                  <a:gd name="connsiteY191" fmla="*/ 811791 h 1025830"/>
                  <a:gd name="connsiteX192" fmla="*/ 1425749 w 1833835"/>
                  <a:gd name="connsiteY192" fmla="*/ 794915 h 1025830"/>
                  <a:gd name="connsiteX193" fmla="*/ 1385868 w 1833835"/>
                  <a:gd name="connsiteY193" fmla="*/ 780703 h 1025830"/>
                  <a:gd name="connsiteX194" fmla="*/ 1365486 w 1833835"/>
                  <a:gd name="connsiteY194" fmla="*/ 777150 h 1025830"/>
                  <a:gd name="connsiteX195" fmla="*/ 1345989 w 1833835"/>
                  <a:gd name="connsiteY195" fmla="*/ 771821 h 1025830"/>
                  <a:gd name="connsiteX196" fmla="*/ 1350420 w 1833835"/>
                  <a:gd name="connsiteY196" fmla="*/ 756720 h 1025830"/>
                  <a:gd name="connsiteX197" fmla="*/ 1355737 w 1833835"/>
                  <a:gd name="connsiteY197" fmla="*/ 740732 h 1025830"/>
                  <a:gd name="connsiteX198" fmla="*/ 1357731 w 1833835"/>
                  <a:gd name="connsiteY198" fmla="*/ 731183 h 1025830"/>
                  <a:gd name="connsiteX199" fmla="*/ 1362348 w 1833835"/>
                  <a:gd name="connsiteY199" fmla="*/ 729641 h 1025830"/>
                  <a:gd name="connsiteX200" fmla="*/ 1362071 w 1833835"/>
                  <a:gd name="connsiteY200" fmla="*/ 727044 h 1025830"/>
                  <a:gd name="connsiteX201" fmla="*/ 1362747 w 1833835"/>
                  <a:gd name="connsiteY201" fmla="*/ 725223 h 1025830"/>
                  <a:gd name="connsiteX202" fmla="*/ 1351017 w 1833835"/>
                  <a:gd name="connsiteY202" fmla="*/ 717411 h 1025830"/>
                  <a:gd name="connsiteX203" fmla="*/ 1334740 w 1833835"/>
                  <a:gd name="connsiteY203" fmla="*/ 724269 h 1025830"/>
                  <a:gd name="connsiteX204" fmla="*/ 1332969 w 1833835"/>
                  <a:gd name="connsiteY204" fmla="*/ 726039 h 1025830"/>
                  <a:gd name="connsiteX205" fmla="*/ 1302852 w 1833835"/>
                  <a:gd name="connsiteY205" fmla="*/ 737543 h 1025830"/>
                  <a:gd name="connsiteX206" fmla="*/ 1297537 w 1833835"/>
                  <a:gd name="connsiteY206" fmla="*/ 750817 h 1025830"/>
                  <a:gd name="connsiteX207" fmla="*/ 1295765 w 1833835"/>
                  <a:gd name="connsiteY207" fmla="*/ 752587 h 1025830"/>
                  <a:gd name="connsiteX208" fmla="*/ 1288679 w 1833835"/>
                  <a:gd name="connsiteY208" fmla="*/ 756127 h 1025830"/>
                  <a:gd name="connsiteX209" fmla="*/ 1286021 w 1833835"/>
                  <a:gd name="connsiteY209" fmla="*/ 755242 h 1025830"/>
                  <a:gd name="connsiteX210" fmla="*/ 1251475 w 1833835"/>
                  <a:gd name="connsiteY210" fmla="*/ 736658 h 1025830"/>
                  <a:gd name="connsiteX211" fmla="*/ 1249704 w 1833835"/>
                  <a:gd name="connsiteY211" fmla="*/ 734889 h 1025830"/>
                  <a:gd name="connsiteX212" fmla="*/ 1241731 w 1833835"/>
                  <a:gd name="connsiteY212" fmla="*/ 727809 h 1025830"/>
                  <a:gd name="connsiteX213" fmla="*/ 1210728 w 1833835"/>
                  <a:gd name="connsiteY213" fmla="*/ 714535 h 1025830"/>
                  <a:gd name="connsiteX214" fmla="*/ 1195670 w 1833835"/>
                  <a:gd name="connsiteY214" fmla="*/ 712765 h 1025830"/>
                  <a:gd name="connsiteX215" fmla="*/ 1179725 w 1833835"/>
                  <a:gd name="connsiteY215" fmla="*/ 704801 h 1025830"/>
                  <a:gd name="connsiteX216" fmla="*/ 1177954 w 1833835"/>
                  <a:gd name="connsiteY216" fmla="*/ 699491 h 1025830"/>
                  <a:gd name="connsiteX217" fmla="*/ 1167435 w 1833835"/>
                  <a:gd name="connsiteY217" fmla="*/ 689535 h 1025830"/>
                  <a:gd name="connsiteX218" fmla="*/ 1168719 w 1833835"/>
                  <a:gd name="connsiteY218" fmla="*/ 688269 h 1025830"/>
                  <a:gd name="connsiteX219" fmla="*/ 1163999 w 1833835"/>
                  <a:gd name="connsiteY219" fmla="*/ 682475 h 1025830"/>
                  <a:gd name="connsiteX220" fmla="*/ 1163773 w 1833835"/>
                  <a:gd name="connsiteY220" fmla="*/ 682716 h 1025830"/>
                  <a:gd name="connsiteX221" fmla="*/ 1160781 w 1833835"/>
                  <a:gd name="connsiteY221" fmla="*/ 688031 h 1025830"/>
                  <a:gd name="connsiteX222" fmla="*/ 1156347 w 1833835"/>
                  <a:gd name="connsiteY222" fmla="*/ 680058 h 1025830"/>
                  <a:gd name="connsiteX223" fmla="*/ 1149254 w 1833835"/>
                  <a:gd name="connsiteY223" fmla="*/ 672970 h 1025830"/>
                  <a:gd name="connsiteX224" fmla="*/ 1094281 w 1833835"/>
                  <a:gd name="connsiteY224" fmla="*/ 643734 h 1025830"/>
                  <a:gd name="connsiteX225" fmla="*/ 1070674 w 1833835"/>
                  <a:gd name="connsiteY225" fmla="*/ 621143 h 1025830"/>
                  <a:gd name="connsiteX226" fmla="*/ 1057153 w 1833835"/>
                  <a:gd name="connsiteY226" fmla="*/ 605347 h 1025830"/>
                  <a:gd name="connsiteX227" fmla="*/ 1046004 w 1833835"/>
                  <a:gd name="connsiteY227" fmla="*/ 605945 h 1025830"/>
                  <a:gd name="connsiteX228" fmla="*/ 1043859 w 1833835"/>
                  <a:gd name="connsiteY228" fmla="*/ 603561 h 1025830"/>
                  <a:gd name="connsiteX229" fmla="*/ 1045502 w 1833835"/>
                  <a:gd name="connsiteY229" fmla="*/ 606479 h 1025830"/>
                  <a:gd name="connsiteX230" fmla="*/ 1041068 w 1833835"/>
                  <a:gd name="connsiteY230" fmla="*/ 621526 h 1025830"/>
                  <a:gd name="connsiteX231" fmla="*/ 973670 w 1833835"/>
                  <a:gd name="connsiteY231" fmla="*/ 622411 h 1025830"/>
                  <a:gd name="connsiteX232" fmla="*/ 963137 w 1833835"/>
                  <a:gd name="connsiteY232" fmla="*/ 594156 h 1025830"/>
                  <a:gd name="connsiteX233" fmla="*/ 953550 w 1833835"/>
                  <a:gd name="connsiteY233" fmla="*/ 600140 h 1025830"/>
                  <a:gd name="connsiteX234" fmla="*/ 958056 w 1833835"/>
                  <a:gd name="connsiteY234" fmla="*/ 605607 h 1025830"/>
                  <a:gd name="connsiteX235" fmla="*/ 963570 w 1833835"/>
                  <a:gd name="connsiteY235" fmla="*/ 619768 h 1025830"/>
                  <a:gd name="connsiteX236" fmla="*/ 973274 w 1833835"/>
                  <a:gd name="connsiteY236" fmla="*/ 622423 h 1025830"/>
                  <a:gd name="connsiteX237" fmla="*/ 990919 w 1833835"/>
                  <a:gd name="connsiteY237" fmla="*/ 657827 h 1025830"/>
                  <a:gd name="connsiteX238" fmla="*/ 993565 w 1833835"/>
                  <a:gd name="connsiteY238" fmla="*/ 658712 h 1025830"/>
                  <a:gd name="connsiteX239" fmla="*/ 1008563 w 1833835"/>
                  <a:gd name="connsiteY239" fmla="*/ 690575 h 1025830"/>
                  <a:gd name="connsiteX240" fmla="*/ 997976 w 1833835"/>
                  <a:gd name="connsiteY240" fmla="*/ 700311 h 1025830"/>
                  <a:gd name="connsiteX241" fmla="*/ 990036 w 1833835"/>
                  <a:gd name="connsiteY241" fmla="*/ 722438 h 1025830"/>
                  <a:gd name="connsiteX242" fmla="*/ 990919 w 1833835"/>
                  <a:gd name="connsiteY242" fmla="*/ 725093 h 1025830"/>
                  <a:gd name="connsiteX243" fmla="*/ 975039 w 1833835"/>
                  <a:gd name="connsiteY243" fmla="*/ 778199 h 1025830"/>
                  <a:gd name="connsiteX244" fmla="*/ 975039 w 1833835"/>
                  <a:gd name="connsiteY244" fmla="*/ 791475 h 1025830"/>
                  <a:gd name="connsiteX245" fmla="*/ 986507 w 1833835"/>
                  <a:gd name="connsiteY245" fmla="*/ 824223 h 1025830"/>
                  <a:gd name="connsiteX246" fmla="*/ 921748 w 1833835"/>
                  <a:gd name="connsiteY246" fmla="*/ 814266 h 1025830"/>
                  <a:gd name="connsiteX247" fmla="*/ 920673 w 1833835"/>
                  <a:gd name="connsiteY247" fmla="*/ 813629 h 1025830"/>
                  <a:gd name="connsiteX248" fmla="*/ 907408 w 1833835"/>
                  <a:gd name="connsiteY248" fmla="*/ 812697 h 1025830"/>
                  <a:gd name="connsiteX249" fmla="*/ 912199 w 1833835"/>
                  <a:gd name="connsiteY249" fmla="*/ 821833 h 1025830"/>
                  <a:gd name="connsiteX250" fmla="*/ 932593 w 1833835"/>
                  <a:gd name="connsiteY250" fmla="*/ 824490 h 1025830"/>
                  <a:gd name="connsiteX251" fmla="*/ 940573 w 1833835"/>
                  <a:gd name="connsiteY251" fmla="*/ 822718 h 1025830"/>
                  <a:gd name="connsiteX252" fmla="*/ 980474 w 1833835"/>
                  <a:gd name="connsiteY252" fmla="*/ 830690 h 1025830"/>
                  <a:gd name="connsiteX253" fmla="*/ 998208 w 1833835"/>
                  <a:gd name="connsiteY253" fmla="*/ 821833 h 1025830"/>
                  <a:gd name="connsiteX254" fmla="*/ 988454 w 1833835"/>
                  <a:gd name="connsiteY254" fmla="*/ 805004 h 1025830"/>
                  <a:gd name="connsiteX255" fmla="*/ 1023922 w 1833835"/>
                  <a:gd name="connsiteY255" fmla="*/ 802347 h 1025830"/>
                  <a:gd name="connsiteX256" fmla="*/ 1038996 w 1833835"/>
                  <a:gd name="connsiteY256" fmla="*/ 821833 h 1025830"/>
                  <a:gd name="connsiteX257" fmla="*/ 1043429 w 1833835"/>
                  <a:gd name="connsiteY257" fmla="*/ 828033 h 1025830"/>
                  <a:gd name="connsiteX258" fmla="*/ 1062936 w 1833835"/>
                  <a:gd name="connsiteY258" fmla="*/ 834232 h 1025830"/>
                  <a:gd name="connsiteX259" fmla="*/ 1058503 w 1833835"/>
                  <a:gd name="connsiteY259" fmla="*/ 847518 h 1025830"/>
                  <a:gd name="connsiteX260" fmla="*/ 1076237 w 1833835"/>
                  <a:gd name="connsiteY260" fmla="*/ 862575 h 1025830"/>
                  <a:gd name="connsiteX261" fmla="*/ 1079784 w 1833835"/>
                  <a:gd name="connsiteY261" fmla="*/ 869660 h 1025830"/>
                  <a:gd name="connsiteX262" fmla="*/ 1094857 w 1833835"/>
                  <a:gd name="connsiteY262" fmla="*/ 912174 h 1025830"/>
                  <a:gd name="connsiteX263" fmla="*/ 1085104 w 1833835"/>
                  <a:gd name="connsiteY263" fmla="*/ 928117 h 1025830"/>
                  <a:gd name="connsiteX264" fmla="*/ 1113478 w 1833835"/>
                  <a:gd name="connsiteY264" fmla="*/ 938745 h 1025830"/>
                  <a:gd name="connsiteX265" fmla="*/ 1123231 w 1833835"/>
                  <a:gd name="connsiteY265" fmla="*/ 949373 h 1025830"/>
                  <a:gd name="connsiteX266" fmla="*/ 1136532 w 1833835"/>
                  <a:gd name="connsiteY266" fmla="*/ 962659 h 1025830"/>
                  <a:gd name="connsiteX267" fmla="*/ 1148059 w 1833835"/>
                  <a:gd name="connsiteY267" fmla="*/ 976830 h 1025830"/>
                  <a:gd name="connsiteX268" fmla="*/ 1148945 w 1833835"/>
                  <a:gd name="connsiteY268" fmla="*/ 990116 h 1025830"/>
                  <a:gd name="connsiteX269" fmla="*/ 1140079 w 1833835"/>
                  <a:gd name="connsiteY269" fmla="*/ 983916 h 1025830"/>
                  <a:gd name="connsiteX270" fmla="*/ 1115251 w 1833835"/>
                  <a:gd name="connsiteY270" fmla="*/ 987459 h 1025830"/>
                  <a:gd name="connsiteX271" fmla="*/ 1108158 w 1833835"/>
                  <a:gd name="connsiteY271" fmla="*/ 991001 h 1025830"/>
                  <a:gd name="connsiteX272" fmla="*/ 1102838 w 1833835"/>
                  <a:gd name="connsiteY272" fmla="*/ 1006058 h 1025830"/>
                  <a:gd name="connsiteX273" fmla="*/ 1107271 w 1833835"/>
                  <a:gd name="connsiteY273" fmla="*/ 1024658 h 1025830"/>
                  <a:gd name="connsiteX274" fmla="*/ 1089537 w 1833835"/>
                  <a:gd name="connsiteY274" fmla="*/ 1018458 h 1025830"/>
                  <a:gd name="connsiteX275" fmla="*/ 1050523 w 1833835"/>
                  <a:gd name="connsiteY275" fmla="*/ 1007830 h 1025830"/>
                  <a:gd name="connsiteX276" fmla="*/ 1029242 w 1833835"/>
                  <a:gd name="connsiteY276" fmla="*/ 1003401 h 1025830"/>
                  <a:gd name="connsiteX277" fmla="*/ 986681 w 1833835"/>
                  <a:gd name="connsiteY277" fmla="*/ 994544 h 1025830"/>
                  <a:gd name="connsiteX278" fmla="*/ 971607 w 1833835"/>
                  <a:gd name="connsiteY278" fmla="*/ 976830 h 1025830"/>
                  <a:gd name="connsiteX279" fmla="*/ 946780 w 1833835"/>
                  <a:gd name="connsiteY279" fmla="*/ 959116 h 1025830"/>
                  <a:gd name="connsiteX280" fmla="*/ 934366 w 1833835"/>
                  <a:gd name="connsiteY280" fmla="*/ 952031 h 1025830"/>
                  <a:gd name="connsiteX281" fmla="*/ 909539 w 1833835"/>
                  <a:gd name="connsiteY281" fmla="*/ 938745 h 1025830"/>
                  <a:gd name="connsiteX282" fmla="*/ 882051 w 1833835"/>
                  <a:gd name="connsiteY282" fmla="*/ 925460 h 1025830"/>
                  <a:gd name="connsiteX283" fmla="*/ 856337 w 1833835"/>
                  <a:gd name="connsiteY283" fmla="*/ 905974 h 1025830"/>
                  <a:gd name="connsiteX284" fmla="*/ 856305 w 1833835"/>
                  <a:gd name="connsiteY284" fmla="*/ 905900 h 1025830"/>
                  <a:gd name="connsiteX285" fmla="*/ 849133 w 1833835"/>
                  <a:gd name="connsiteY285" fmla="*/ 910611 h 1025830"/>
                  <a:gd name="connsiteX286" fmla="*/ 841879 w 1833835"/>
                  <a:gd name="connsiteY286" fmla="*/ 909392 h 1025830"/>
                  <a:gd name="connsiteX287" fmla="*/ 839388 w 1833835"/>
                  <a:gd name="connsiteY287" fmla="*/ 903656 h 1025830"/>
                  <a:gd name="connsiteX288" fmla="*/ 826584 w 1833835"/>
                  <a:gd name="connsiteY288" fmla="*/ 917891 h 1025830"/>
                  <a:gd name="connsiteX289" fmla="*/ 816343 w 1833835"/>
                  <a:gd name="connsiteY289" fmla="*/ 932304 h 1025830"/>
                  <a:gd name="connsiteX290" fmla="*/ 812442 w 1833835"/>
                  <a:gd name="connsiteY290" fmla="*/ 933694 h 1025830"/>
                  <a:gd name="connsiteX291" fmla="*/ 808438 w 1833835"/>
                  <a:gd name="connsiteY291" fmla="*/ 936865 h 1025830"/>
                  <a:gd name="connsiteX292" fmla="*/ 804412 w 1833835"/>
                  <a:gd name="connsiteY292" fmla="*/ 936555 h 1025830"/>
                  <a:gd name="connsiteX293" fmla="*/ 803708 w 1833835"/>
                  <a:gd name="connsiteY293" fmla="*/ 936806 h 1025830"/>
                  <a:gd name="connsiteX294" fmla="*/ 803163 w 1833835"/>
                  <a:gd name="connsiteY294" fmla="*/ 936459 h 1025830"/>
                  <a:gd name="connsiteX295" fmla="*/ 791174 w 1833835"/>
                  <a:gd name="connsiteY295" fmla="*/ 935535 h 1025830"/>
                  <a:gd name="connsiteX296" fmla="*/ 779221 w 1833835"/>
                  <a:gd name="connsiteY296" fmla="*/ 923563 h 1025830"/>
                  <a:gd name="connsiteX297" fmla="*/ 759744 w 1833835"/>
                  <a:gd name="connsiteY297" fmla="*/ 908488 h 1025830"/>
                  <a:gd name="connsiteX298" fmla="*/ 729642 w 1833835"/>
                  <a:gd name="connsiteY298" fmla="*/ 885432 h 1025830"/>
                  <a:gd name="connsiteX299" fmla="*/ 721674 w 1833835"/>
                  <a:gd name="connsiteY299" fmla="*/ 880998 h 1025830"/>
                  <a:gd name="connsiteX300" fmla="*/ 718132 w 1833835"/>
                  <a:gd name="connsiteY300" fmla="*/ 875677 h 1025830"/>
                  <a:gd name="connsiteX301" fmla="*/ 696884 w 1833835"/>
                  <a:gd name="connsiteY301" fmla="*/ 865036 h 1025830"/>
                  <a:gd name="connsiteX302" fmla="*/ 682718 w 1833835"/>
                  <a:gd name="connsiteY302" fmla="*/ 856168 h 1025830"/>
                  <a:gd name="connsiteX303" fmla="*/ 675636 w 1833835"/>
                  <a:gd name="connsiteY303" fmla="*/ 844640 h 1025830"/>
                  <a:gd name="connsiteX304" fmla="*/ 643763 w 1833835"/>
                  <a:gd name="connsiteY304" fmla="*/ 831338 h 1025830"/>
                  <a:gd name="connsiteX305" fmla="*/ 638008 w 1833835"/>
                  <a:gd name="connsiteY305" fmla="*/ 819699 h 1025830"/>
                  <a:gd name="connsiteX306" fmla="*/ 629911 w 1833835"/>
                  <a:gd name="connsiteY306" fmla="*/ 810416 h 1025830"/>
                  <a:gd name="connsiteX307" fmla="*/ 622920 w 1833835"/>
                  <a:gd name="connsiteY307" fmla="*/ 813546 h 1025830"/>
                  <a:gd name="connsiteX308" fmla="*/ 616088 w 1833835"/>
                  <a:gd name="connsiteY308" fmla="*/ 810186 h 1025830"/>
                  <a:gd name="connsiteX309" fmla="*/ 616536 w 1833835"/>
                  <a:gd name="connsiteY309" fmla="*/ 809892 h 1025830"/>
                  <a:gd name="connsiteX310" fmla="*/ 615432 w 1833835"/>
                  <a:gd name="connsiteY310" fmla="*/ 810055 h 1025830"/>
                  <a:gd name="connsiteX311" fmla="*/ 611891 w 1833835"/>
                  <a:gd name="connsiteY311" fmla="*/ 810055 h 1025830"/>
                  <a:gd name="connsiteX312" fmla="*/ 586215 w 1833835"/>
                  <a:gd name="connsiteY312" fmla="*/ 818923 h 1025830"/>
                  <a:gd name="connsiteX313" fmla="*/ 569394 w 1833835"/>
                  <a:gd name="connsiteY313" fmla="*/ 830451 h 1025830"/>
                  <a:gd name="connsiteX314" fmla="*/ 527783 w 1833835"/>
                  <a:gd name="connsiteY314" fmla="*/ 846413 h 1025830"/>
                  <a:gd name="connsiteX315" fmla="*/ 521585 w 1833835"/>
                  <a:gd name="connsiteY315" fmla="*/ 846413 h 1025830"/>
                  <a:gd name="connsiteX316" fmla="*/ 505649 w 1833835"/>
                  <a:gd name="connsiteY316" fmla="*/ 866809 h 1025830"/>
                  <a:gd name="connsiteX317" fmla="*/ 498566 w 1833835"/>
                  <a:gd name="connsiteY317" fmla="*/ 873017 h 1025830"/>
                  <a:gd name="connsiteX318" fmla="*/ 493254 w 1833835"/>
                  <a:gd name="connsiteY318" fmla="*/ 884545 h 1025830"/>
                  <a:gd name="connsiteX319" fmla="*/ 486171 w 1833835"/>
                  <a:gd name="connsiteY319" fmla="*/ 892526 h 1025830"/>
                  <a:gd name="connsiteX320" fmla="*/ 463152 w 1833835"/>
                  <a:gd name="connsiteY320" fmla="*/ 902281 h 1025830"/>
                  <a:gd name="connsiteX321" fmla="*/ 441904 w 1833835"/>
                  <a:gd name="connsiteY321" fmla="*/ 885432 h 1025830"/>
                  <a:gd name="connsiteX322" fmla="*/ 411802 w 1833835"/>
                  <a:gd name="connsiteY322" fmla="*/ 865036 h 1025830"/>
                  <a:gd name="connsiteX323" fmla="*/ 393210 w 1833835"/>
                  <a:gd name="connsiteY323" fmla="*/ 865036 h 1025830"/>
                  <a:gd name="connsiteX324" fmla="*/ 383471 w 1833835"/>
                  <a:gd name="connsiteY324" fmla="*/ 869470 h 1025830"/>
                  <a:gd name="connsiteX325" fmla="*/ 326809 w 1833835"/>
                  <a:gd name="connsiteY325" fmla="*/ 853507 h 1025830"/>
                  <a:gd name="connsiteX326" fmla="*/ 312643 w 1833835"/>
                  <a:gd name="connsiteY326" fmla="*/ 843753 h 1025830"/>
                  <a:gd name="connsiteX327" fmla="*/ 326809 w 1833835"/>
                  <a:gd name="connsiteY327" fmla="*/ 840206 h 1025830"/>
                  <a:gd name="connsiteX328" fmla="*/ 340974 w 1833835"/>
                  <a:gd name="connsiteY328" fmla="*/ 823357 h 1025830"/>
                  <a:gd name="connsiteX329" fmla="*/ 342967 w 1833835"/>
                  <a:gd name="connsiteY329" fmla="*/ 813713 h 1025830"/>
                  <a:gd name="connsiteX330" fmla="*/ 341070 w 1833835"/>
                  <a:gd name="connsiteY330" fmla="*/ 800105 h 1025830"/>
                  <a:gd name="connsiteX331" fmla="*/ 335654 w 1833835"/>
                  <a:gd name="connsiteY331" fmla="*/ 802310 h 1025830"/>
                  <a:gd name="connsiteX332" fmla="*/ 336249 w 1833835"/>
                  <a:gd name="connsiteY332" fmla="*/ 814951 h 1025830"/>
                  <a:gd name="connsiteX333" fmla="*/ 328378 w 1833835"/>
                  <a:gd name="connsiteY333" fmla="*/ 829443 h 1025830"/>
                  <a:gd name="connsiteX334" fmla="*/ 290241 w 1833835"/>
                  <a:gd name="connsiteY334" fmla="*/ 820593 h 1025830"/>
                  <a:gd name="connsiteX335" fmla="*/ 282259 w 1833835"/>
                  <a:gd name="connsiteY335" fmla="*/ 801123 h 1025830"/>
                  <a:gd name="connsiteX336" fmla="*/ 256538 w 1833835"/>
                  <a:gd name="connsiteY336" fmla="*/ 775457 h 1025830"/>
                  <a:gd name="connsiteX337" fmla="*/ 237913 w 1833835"/>
                  <a:gd name="connsiteY337" fmla="*/ 731207 h 1025830"/>
                  <a:gd name="connsiteX338" fmla="*/ 233478 w 1833835"/>
                  <a:gd name="connsiteY338" fmla="*/ 721472 h 1025830"/>
                  <a:gd name="connsiteX339" fmla="*/ 213080 w 1833835"/>
                  <a:gd name="connsiteY339" fmla="*/ 709082 h 1025830"/>
                  <a:gd name="connsiteX340" fmla="*/ 231705 w 1833835"/>
                  <a:gd name="connsiteY340" fmla="*/ 689612 h 1025830"/>
                  <a:gd name="connsiteX341" fmla="*/ 244121 w 1833835"/>
                  <a:gd name="connsiteY341" fmla="*/ 658636 h 1025830"/>
                  <a:gd name="connsiteX342" fmla="*/ 239687 w 1833835"/>
                  <a:gd name="connsiteY342" fmla="*/ 652441 h 1025830"/>
                  <a:gd name="connsiteX343" fmla="*/ 229931 w 1833835"/>
                  <a:gd name="connsiteY343" fmla="*/ 636511 h 1025830"/>
                  <a:gd name="connsiteX344" fmla="*/ 240574 w 1833835"/>
                  <a:gd name="connsiteY344" fmla="*/ 625891 h 1025830"/>
                  <a:gd name="connsiteX345" fmla="*/ 253877 w 1833835"/>
                  <a:gd name="connsiteY345" fmla="*/ 622351 h 1025830"/>
                  <a:gd name="connsiteX346" fmla="*/ 254764 w 1833835"/>
                  <a:gd name="connsiteY346" fmla="*/ 615271 h 1025830"/>
                  <a:gd name="connsiteX347" fmla="*/ 250330 w 1833835"/>
                  <a:gd name="connsiteY347" fmla="*/ 564826 h 1025830"/>
                  <a:gd name="connsiteX348" fmla="*/ 219288 w 1833835"/>
                  <a:gd name="connsiteY348" fmla="*/ 562171 h 1025830"/>
                  <a:gd name="connsiteX349" fmla="*/ 221062 w 1833835"/>
                  <a:gd name="connsiteY349" fmla="*/ 521460 h 1025830"/>
                  <a:gd name="connsiteX350" fmla="*/ 217514 w 1833835"/>
                  <a:gd name="connsiteY350" fmla="*/ 517035 h 1025830"/>
                  <a:gd name="connsiteX351" fmla="*/ 201550 w 1833835"/>
                  <a:gd name="connsiteY351" fmla="*/ 523230 h 1025830"/>
                  <a:gd name="connsiteX352" fmla="*/ 198889 w 1833835"/>
                  <a:gd name="connsiteY352" fmla="*/ 546240 h 1025830"/>
                  <a:gd name="connsiteX353" fmla="*/ 176716 w 1833835"/>
                  <a:gd name="connsiteY353" fmla="*/ 573676 h 1025830"/>
                  <a:gd name="connsiteX354" fmla="*/ 166073 w 1833835"/>
                  <a:gd name="connsiteY354" fmla="*/ 576331 h 1025830"/>
                  <a:gd name="connsiteX355" fmla="*/ 159865 w 1833835"/>
                  <a:gd name="connsiteY355" fmla="*/ 570136 h 1025830"/>
                  <a:gd name="connsiteX356" fmla="*/ 145674 w 1833835"/>
                  <a:gd name="connsiteY356" fmla="*/ 503760 h 1025830"/>
                  <a:gd name="connsiteX357" fmla="*/ 116406 w 1833835"/>
                  <a:gd name="connsiteY357" fmla="*/ 479865 h 1025830"/>
                  <a:gd name="connsiteX358" fmla="*/ 108424 w 1833835"/>
                  <a:gd name="connsiteY358" fmla="*/ 467475 h 1025830"/>
                  <a:gd name="connsiteX359" fmla="*/ 88025 w 1833835"/>
                  <a:gd name="connsiteY359" fmla="*/ 441809 h 1025830"/>
                  <a:gd name="connsiteX360" fmla="*/ 70287 w 1833835"/>
                  <a:gd name="connsiteY360" fmla="*/ 424109 h 1025830"/>
                  <a:gd name="connsiteX361" fmla="*/ 58757 w 1833835"/>
                  <a:gd name="connsiteY361" fmla="*/ 405524 h 1025830"/>
                  <a:gd name="connsiteX362" fmla="*/ 17959 w 1833835"/>
                  <a:gd name="connsiteY362" fmla="*/ 368354 h 1025830"/>
                  <a:gd name="connsiteX363" fmla="*/ 9977 w 1833835"/>
                  <a:gd name="connsiteY363" fmla="*/ 367469 h 1025830"/>
                  <a:gd name="connsiteX364" fmla="*/ 1108 w 1833835"/>
                  <a:gd name="connsiteY364" fmla="*/ 340033 h 1025830"/>
                  <a:gd name="connsiteX365" fmla="*/ 2881 w 1833835"/>
                  <a:gd name="connsiteY365" fmla="*/ 327643 h 1025830"/>
                  <a:gd name="connsiteX366" fmla="*/ 15298 w 1833835"/>
                  <a:gd name="connsiteY366" fmla="*/ 325873 h 1025830"/>
                  <a:gd name="connsiteX367" fmla="*/ 32149 w 1833835"/>
                  <a:gd name="connsiteY367" fmla="*/ 325873 h 1025830"/>
                  <a:gd name="connsiteX368" fmla="*/ 27715 w 1833835"/>
                  <a:gd name="connsiteY368" fmla="*/ 310828 h 1025830"/>
                  <a:gd name="connsiteX369" fmla="*/ 46340 w 1833835"/>
                  <a:gd name="connsiteY369" fmla="*/ 287818 h 1025830"/>
                  <a:gd name="connsiteX370" fmla="*/ 54766 w 1833835"/>
                  <a:gd name="connsiteY370" fmla="*/ 298991 h 1025830"/>
                  <a:gd name="connsiteX371" fmla="*/ 58361 w 1833835"/>
                  <a:gd name="connsiteY371" fmla="*/ 301968 h 1025830"/>
                  <a:gd name="connsiteX372" fmla="*/ 53937 w 1833835"/>
                  <a:gd name="connsiteY372" fmla="*/ 292344 h 1025830"/>
                  <a:gd name="connsiteX373" fmla="*/ 55709 w 1833835"/>
                  <a:gd name="connsiteY373" fmla="*/ 271093 h 1025830"/>
                  <a:gd name="connsiteX374" fmla="*/ 66337 w 1833835"/>
                  <a:gd name="connsiteY374" fmla="*/ 260467 h 1025830"/>
                  <a:gd name="connsiteX375" fmla="*/ 80508 w 1833835"/>
                  <a:gd name="connsiteY375" fmla="*/ 232133 h 1025830"/>
                  <a:gd name="connsiteX376" fmla="*/ 94679 w 1833835"/>
                  <a:gd name="connsiteY376" fmla="*/ 210882 h 1025830"/>
                  <a:gd name="connsiteX377" fmla="*/ 109736 w 1833835"/>
                  <a:gd name="connsiteY377" fmla="*/ 209111 h 1025830"/>
                  <a:gd name="connsiteX378" fmla="*/ 151364 w 1833835"/>
                  <a:gd name="connsiteY378" fmla="*/ 230362 h 1025830"/>
                  <a:gd name="connsiteX379" fmla="*/ 183249 w 1833835"/>
                  <a:gd name="connsiteY379" fmla="*/ 246300 h 1025830"/>
                  <a:gd name="connsiteX380" fmla="*/ 186792 w 1833835"/>
                  <a:gd name="connsiteY380" fmla="*/ 249842 h 1025830"/>
                  <a:gd name="connsiteX381" fmla="*/ 190335 w 1833835"/>
                  <a:gd name="connsiteY381" fmla="*/ 253384 h 1025830"/>
                  <a:gd name="connsiteX382" fmla="*/ 232848 w 1833835"/>
                  <a:gd name="connsiteY382" fmla="*/ 294115 h 1025830"/>
                  <a:gd name="connsiteX383" fmla="*/ 278905 w 1833835"/>
                  <a:gd name="connsiteY383" fmla="*/ 317137 h 1025830"/>
                  <a:gd name="connsiteX384" fmla="*/ 284219 w 1833835"/>
                  <a:gd name="connsiteY384" fmla="*/ 309168 h 1025830"/>
                  <a:gd name="connsiteX385" fmla="*/ 300161 w 1833835"/>
                  <a:gd name="connsiteY385" fmla="*/ 287031 h 1025830"/>
                  <a:gd name="connsiteX386" fmla="*/ 311676 w 1833835"/>
                  <a:gd name="connsiteY386" fmla="*/ 264895 h 1025830"/>
                  <a:gd name="connsiteX387" fmla="*/ 324961 w 1833835"/>
                  <a:gd name="connsiteY387" fmla="*/ 246300 h 1025830"/>
                  <a:gd name="connsiteX388" fmla="*/ 355960 w 1833835"/>
                  <a:gd name="connsiteY388" fmla="*/ 212653 h 1025830"/>
                  <a:gd name="connsiteX389" fmla="*/ 370132 w 1833835"/>
                  <a:gd name="connsiteY389" fmla="*/ 199371 h 1025830"/>
                  <a:gd name="connsiteX390" fmla="*/ 394045 w 1833835"/>
                  <a:gd name="connsiteY390" fmla="*/ 217966 h 1025830"/>
                  <a:gd name="connsiteX391" fmla="*/ 413531 w 1833835"/>
                  <a:gd name="connsiteY391" fmla="*/ 256926 h 1025830"/>
                  <a:gd name="connsiteX392" fmla="*/ 423274 w 1833835"/>
                  <a:gd name="connsiteY392" fmla="*/ 264009 h 1025830"/>
                  <a:gd name="connsiteX393" fmla="*/ 432708 w 1833835"/>
                  <a:gd name="connsiteY393" fmla="*/ 276645 h 1025830"/>
                  <a:gd name="connsiteX394" fmla="*/ 432713 w 1833835"/>
                  <a:gd name="connsiteY394" fmla="*/ 276641 h 1025830"/>
                  <a:gd name="connsiteX395" fmla="*/ 429103 w 1833835"/>
                  <a:gd name="connsiteY395" fmla="*/ 268526 h 1025830"/>
                  <a:gd name="connsiteX396" fmla="*/ 429103 w 1833835"/>
                  <a:gd name="connsiteY396" fmla="*/ 259648 h 1025830"/>
                  <a:gd name="connsiteX397" fmla="*/ 442389 w 1833835"/>
                  <a:gd name="connsiteY397" fmla="*/ 221475 h 1025830"/>
                  <a:gd name="connsiteX398" fmla="*/ 476933 w 1833835"/>
                  <a:gd name="connsiteY398" fmla="*/ 219699 h 1025830"/>
                  <a:gd name="connsiteX399" fmla="*/ 520335 w 1833835"/>
                  <a:gd name="connsiteY399" fmla="*/ 256985 h 1025830"/>
                  <a:gd name="connsiteX400" fmla="*/ 527421 w 1833835"/>
                  <a:gd name="connsiteY400" fmla="*/ 264087 h 1025830"/>
                  <a:gd name="connsiteX401" fmla="*/ 545136 w 1833835"/>
                  <a:gd name="connsiteY401" fmla="*/ 285393 h 1025830"/>
                  <a:gd name="connsiteX402" fmla="*/ 548680 w 1833835"/>
                  <a:gd name="connsiteY402" fmla="*/ 288056 h 1025830"/>
                  <a:gd name="connsiteX403" fmla="*/ 561966 w 1833835"/>
                  <a:gd name="connsiteY403" fmla="*/ 296046 h 1025830"/>
                  <a:gd name="connsiteX404" fmla="*/ 575252 w 1833835"/>
                  <a:gd name="connsiteY404" fmla="*/ 283617 h 1025830"/>
                  <a:gd name="connsiteX405" fmla="*/ 577024 w 1833835"/>
                  <a:gd name="connsiteY405" fmla="*/ 258760 h 1025830"/>
                  <a:gd name="connsiteX406" fmla="*/ 594739 w 1833835"/>
                  <a:gd name="connsiteY406" fmla="*/ 210822 h 1025830"/>
                  <a:gd name="connsiteX407" fmla="*/ 644341 w 1833835"/>
                  <a:gd name="connsiteY407" fmla="*/ 186853 h 1025830"/>
                  <a:gd name="connsiteX408" fmla="*/ 654970 w 1833835"/>
                  <a:gd name="connsiteY408" fmla="*/ 193067 h 1025830"/>
                  <a:gd name="connsiteX409" fmla="*/ 671799 w 1833835"/>
                  <a:gd name="connsiteY409" fmla="*/ 219699 h 1025830"/>
                  <a:gd name="connsiteX410" fmla="*/ 676228 w 1833835"/>
                  <a:gd name="connsiteY410" fmla="*/ 225026 h 1025830"/>
                  <a:gd name="connsiteX411" fmla="*/ 690400 w 1833835"/>
                  <a:gd name="connsiteY411" fmla="*/ 241893 h 1025830"/>
                  <a:gd name="connsiteX412" fmla="*/ 696460 w 1833835"/>
                  <a:gd name="connsiteY412" fmla="*/ 246377 h 1025830"/>
                  <a:gd name="connsiteX413" fmla="*/ 694316 w 1833835"/>
                  <a:gd name="connsiteY413" fmla="*/ 243736 h 1025830"/>
                  <a:gd name="connsiteX414" fmla="*/ 697191 w 1833835"/>
                  <a:gd name="connsiteY414" fmla="*/ 229250 h 1025830"/>
                  <a:gd name="connsiteX415" fmla="*/ 700730 w 1833835"/>
                  <a:gd name="connsiteY415" fmla="*/ 225711 h 1025830"/>
                  <a:gd name="connsiteX416" fmla="*/ 736119 w 1833835"/>
                  <a:gd name="connsiteY416" fmla="*/ 193863 h 1025830"/>
                  <a:gd name="connsiteX417" fmla="*/ 764430 w 1833835"/>
                  <a:gd name="connsiteY417" fmla="*/ 190325 h 1025830"/>
                  <a:gd name="connsiteX418" fmla="*/ 767969 w 1833835"/>
                  <a:gd name="connsiteY418" fmla="*/ 186786 h 1025830"/>
                  <a:gd name="connsiteX419" fmla="*/ 778586 w 1833835"/>
                  <a:gd name="connsiteY419" fmla="*/ 188555 h 1025830"/>
                  <a:gd name="connsiteX420" fmla="*/ 803358 w 1833835"/>
                  <a:gd name="connsiteY420" fmla="*/ 181478 h 1025830"/>
                  <a:gd name="connsiteX421" fmla="*/ 831670 w 1833835"/>
                  <a:gd name="connsiteY421" fmla="*/ 154939 h 1025830"/>
                  <a:gd name="connsiteX422" fmla="*/ 830785 w 1833835"/>
                  <a:gd name="connsiteY422" fmla="*/ 111590 h 1025830"/>
                  <a:gd name="connsiteX423" fmla="*/ 828131 w 1833835"/>
                  <a:gd name="connsiteY423" fmla="*/ 93013 h 1025830"/>
                  <a:gd name="connsiteX424" fmla="*/ 853788 w 1833835"/>
                  <a:gd name="connsiteY424" fmla="*/ 70896 h 1025830"/>
                  <a:gd name="connsiteX425" fmla="*/ 894486 w 1833835"/>
                  <a:gd name="connsiteY425" fmla="*/ 50549 h 1025830"/>
                  <a:gd name="connsiteX426" fmla="*/ 916604 w 1833835"/>
                  <a:gd name="connsiteY426" fmla="*/ 41703 h 1025830"/>
                  <a:gd name="connsiteX427" fmla="*/ 947569 w 1833835"/>
                  <a:gd name="connsiteY427" fmla="*/ 36395 h 1025830"/>
                  <a:gd name="connsiteX428" fmla="*/ 960840 w 1833835"/>
                  <a:gd name="connsiteY428" fmla="*/ 24010 h 1025830"/>
                  <a:gd name="connsiteX429" fmla="*/ 965264 w 1833835"/>
                  <a:gd name="connsiteY429" fmla="*/ 16932 h 1025830"/>
                  <a:gd name="connsiteX430" fmla="*/ 983843 w 1833835"/>
                  <a:gd name="connsiteY430" fmla="*/ 13 h 102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</a:cxnLst>
                <a:rect l="l" t="t" r="r" b="b"/>
                <a:pathLst>
                  <a:path w="1833835" h="1025830">
                    <a:moveTo>
                      <a:pt x="1617217" y="856149"/>
                    </a:moveTo>
                    <a:cubicBezTo>
                      <a:pt x="1626177" y="860475"/>
                      <a:pt x="1638721" y="862205"/>
                      <a:pt x="1642305" y="876047"/>
                    </a:cubicBezTo>
                    <a:cubicBezTo>
                      <a:pt x="1641409" y="876912"/>
                      <a:pt x="1638721" y="880372"/>
                      <a:pt x="1636929" y="879507"/>
                    </a:cubicBezTo>
                    <a:cubicBezTo>
                      <a:pt x="1628865" y="872586"/>
                      <a:pt x="1616321" y="870856"/>
                      <a:pt x="1611841" y="860475"/>
                    </a:cubicBezTo>
                    <a:cubicBezTo>
                      <a:pt x="1610049" y="857014"/>
                      <a:pt x="1614529" y="855284"/>
                      <a:pt x="1617217" y="856149"/>
                    </a:cubicBezTo>
                    <a:close/>
                    <a:moveTo>
                      <a:pt x="1613716" y="834676"/>
                    </a:moveTo>
                    <a:cubicBezTo>
                      <a:pt x="1620060" y="838260"/>
                      <a:pt x="1630029" y="836468"/>
                      <a:pt x="1631841" y="843636"/>
                    </a:cubicBezTo>
                    <a:cubicBezTo>
                      <a:pt x="1632748" y="849908"/>
                      <a:pt x="1621872" y="847220"/>
                      <a:pt x="1616435" y="851700"/>
                    </a:cubicBezTo>
                    <a:cubicBezTo>
                      <a:pt x="1610091" y="849908"/>
                      <a:pt x="1610091" y="843636"/>
                      <a:pt x="1608278" y="838260"/>
                    </a:cubicBezTo>
                    <a:cubicBezTo>
                      <a:pt x="1606466" y="834676"/>
                      <a:pt x="1610997" y="833780"/>
                      <a:pt x="1613716" y="834676"/>
                    </a:cubicBezTo>
                    <a:close/>
                    <a:moveTo>
                      <a:pt x="1625878" y="812928"/>
                    </a:moveTo>
                    <a:cubicBezTo>
                      <a:pt x="1628454" y="811082"/>
                      <a:pt x="1632748" y="813852"/>
                      <a:pt x="1631889" y="818467"/>
                    </a:cubicBezTo>
                    <a:cubicBezTo>
                      <a:pt x="1629313" y="828622"/>
                      <a:pt x="1617291" y="822160"/>
                      <a:pt x="1614715" y="831392"/>
                    </a:cubicBezTo>
                    <a:cubicBezTo>
                      <a:pt x="1611281" y="828622"/>
                      <a:pt x="1605270" y="828622"/>
                      <a:pt x="1606128" y="824007"/>
                    </a:cubicBezTo>
                    <a:cubicBezTo>
                      <a:pt x="1607846" y="812005"/>
                      <a:pt x="1619867" y="818467"/>
                      <a:pt x="1625878" y="812928"/>
                    </a:cubicBezTo>
                    <a:close/>
                    <a:moveTo>
                      <a:pt x="1777303" y="787468"/>
                    </a:moveTo>
                    <a:cubicBezTo>
                      <a:pt x="1770369" y="795475"/>
                      <a:pt x="1773836" y="813268"/>
                      <a:pt x="1755635" y="810599"/>
                    </a:cubicBezTo>
                    <a:cubicBezTo>
                      <a:pt x="1754768" y="810599"/>
                      <a:pt x="1753901" y="813268"/>
                      <a:pt x="1753034" y="814158"/>
                    </a:cubicBezTo>
                    <a:cubicBezTo>
                      <a:pt x="1752168" y="815937"/>
                      <a:pt x="1750434" y="817716"/>
                      <a:pt x="1749568" y="820385"/>
                    </a:cubicBezTo>
                    <a:cubicBezTo>
                      <a:pt x="1748701" y="826613"/>
                      <a:pt x="1742634" y="817716"/>
                      <a:pt x="1740900" y="823054"/>
                    </a:cubicBezTo>
                    <a:cubicBezTo>
                      <a:pt x="1743500" y="812378"/>
                      <a:pt x="1733100" y="805261"/>
                      <a:pt x="1734833" y="795475"/>
                    </a:cubicBezTo>
                    <a:cubicBezTo>
                      <a:pt x="1735700" y="790137"/>
                      <a:pt x="1740900" y="794585"/>
                      <a:pt x="1742634" y="795475"/>
                    </a:cubicBezTo>
                    <a:cubicBezTo>
                      <a:pt x="1752168" y="806151"/>
                      <a:pt x="1759102" y="804372"/>
                      <a:pt x="1763435" y="791916"/>
                    </a:cubicBezTo>
                    <a:cubicBezTo>
                      <a:pt x="1766036" y="784799"/>
                      <a:pt x="1773836" y="791916"/>
                      <a:pt x="1777303" y="787468"/>
                    </a:cubicBezTo>
                    <a:close/>
                    <a:moveTo>
                      <a:pt x="1673222" y="761760"/>
                    </a:moveTo>
                    <a:lnTo>
                      <a:pt x="1673652" y="763773"/>
                    </a:lnTo>
                    <a:lnTo>
                      <a:pt x="1672330" y="762651"/>
                    </a:lnTo>
                    <a:cubicBezTo>
                      <a:pt x="1672330" y="762651"/>
                      <a:pt x="1673222" y="761760"/>
                      <a:pt x="1673222" y="761760"/>
                    </a:cubicBezTo>
                    <a:close/>
                    <a:moveTo>
                      <a:pt x="1702658" y="754628"/>
                    </a:moveTo>
                    <a:cubicBezTo>
                      <a:pt x="1708010" y="779588"/>
                      <a:pt x="1696414" y="797416"/>
                      <a:pt x="1688386" y="816136"/>
                    </a:cubicBezTo>
                    <a:cubicBezTo>
                      <a:pt x="1684818" y="811679"/>
                      <a:pt x="1683034" y="808113"/>
                      <a:pt x="1679466" y="801873"/>
                    </a:cubicBezTo>
                    <a:cubicBezTo>
                      <a:pt x="1690170" y="831290"/>
                      <a:pt x="1664302" y="847335"/>
                      <a:pt x="1658950" y="869620"/>
                    </a:cubicBezTo>
                    <a:cubicBezTo>
                      <a:pt x="1655381" y="856249"/>
                      <a:pt x="1649137" y="842878"/>
                      <a:pt x="1667870" y="833964"/>
                    </a:cubicBezTo>
                    <a:cubicBezTo>
                      <a:pt x="1658950" y="825941"/>
                      <a:pt x="1650921" y="839312"/>
                      <a:pt x="1641109" y="831290"/>
                    </a:cubicBezTo>
                    <a:cubicBezTo>
                      <a:pt x="1655381" y="823267"/>
                      <a:pt x="1656273" y="803656"/>
                      <a:pt x="1673222" y="797416"/>
                    </a:cubicBezTo>
                    <a:cubicBezTo>
                      <a:pt x="1675898" y="794742"/>
                      <a:pt x="1669654" y="788502"/>
                      <a:pt x="1675898" y="786719"/>
                    </a:cubicBezTo>
                    <a:lnTo>
                      <a:pt x="1680787" y="789012"/>
                    </a:lnTo>
                    <a:lnTo>
                      <a:pt x="1684818" y="799199"/>
                    </a:lnTo>
                    <a:cubicBezTo>
                      <a:pt x="1683480" y="795188"/>
                      <a:pt x="1682588" y="791622"/>
                      <a:pt x="1681361" y="789282"/>
                    </a:cubicBezTo>
                    <a:lnTo>
                      <a:pt x="1680787" y="789012"/>
                    </a:lnTo>
                    <a:lnTo>
                      <a:pt x="1677013" y="779476"/>
                    </a:lnTo>
                    <a:lnTo>
                      <a:pt x="1673652" y="763773"/>
                    </a:lnTo>
                    <a:lnTo>
                      <a:pt x="1676009" y="765771"/>
                    </a:lnTo>
                    <a:cubicBezTo>
                      <a:pt x="1677236" y="766217"/>
                      <a:pt x="1678574" y="765771"/>
                      <a:pt x="1680358" y="763543"/>
                    </a:cubicBezTo>
                    <a:cubicBezTo>
                      <a:pt x="1682142" y="759977"/>
                      <a:pt x="1683034" y="753737"/>
                      <a:pt x="1688386" y="760868"/>
                    </a:cubicBezTo>
                    <a:cubicBezTo>
                      <a:pt x="1695522" y="770674"/>
                      <a:pt x="1699090" y="764434"/>
                      <a:pt x="1702658" y="754628"/>
                    </a:cubicBezTo>
                    <a:close/>
                    <a:moveTo>
                      <a:pt x="1639079" y="737897"/>
                    </a:moveTo>
                    <a:cubicBezTo>
                      <a:pt x="1639498" y="739425"/>
                      <a:pt x="1639498" y="742480"/>
                      <a:pt x="1639079" y="746846"/>
                    </a:cubicBezTo>
                    <a:cubicBezTo>
                      <a:pt x="1639079" y="749465"/>
                      <a:pt x="1639079" y="752084"/>
                      <a:pt x="1639079" y="757322"/>
                    </a:cubicBezTo>
                    <a:cubicBezTo>
                      <a:pt x="1632389" y="749465"/>
                      <a:pt x="1631553" y="743353"/>
                      <a:pt x="1636571" y="738115"/>
                    </a:cubicBezTo>
                    <a:cubicBezTo>
                      <a:pt x="1637825" y="736369"/>
                      <a:pt x="1638661" y="736369"/>
                      <a:pt x="1639079" y="737897"/>
                    </a:cubicBezTo>
                    <a:close/>
                    <a:moveTo>
                      <a:pt x="1659408" y="724528"/>
                    </a:moveTo>
                    <a:cubicBezTo>
                      <a:pt x="1661388" y="724528"/>
                      <a:pt x="1663369" y="725185"/>
                      <a:pt x="1663369" y="726499"/>
                    </a:cubicBezTo>
                    <a:cubicBezTo>
                      <a:pt x="1666009" y="742269"/>
                      <a:pt x="1677453" y="739641"/>
                      <a:pt x="1688897" y="740517"/>
                    </a:cubicBezTo>
                    <a:lnTo>
                      <a:pt x="1654005" y="763089"/>
                    </a:lnTo>
                    <a:lnTo>
                      <a:pt x="1654252" y="763377"/>
                    </a:lnTo>
                    <a:cubicBezTo>
                      <a:pt x="1647161" y="768815"/>
                      <a:pt x="1644501" y="778784"/>
                      <a:pt x="1633865" y="782409"/>
                    </a:cubicBezTo>
                    <a:cubicBezTo>
                      <a:pt x="1633865" y="773346"/>
                      <a:pt x="1626774" y="761565"/>
                      <a:pt x="1643615" y="763377"/>
                    </a:cubicBezTo>
                    <a:cubicBezTo>
                      <a:pt x="1645831" y="763377"/>
                      <a:pt x="1646718" y="762244"/>
                      <a:pt x="1647161" y="760772"/>
                    </a:cubicBezTo>
                    <a:lnTo>
                      <a:pt x="1647929" y="756747"/>
                    </a:lnTo>
                    <a:lnTo>
                      <a:pt x="1647524" y="756286"/>
                    </a:lnTo>
                    <a:cubicBezTo>
                      <a:pt x="1638721" y="743145"/>
                      <a:pt x="1654566" y="737012"/>
                      <a:pt x="1655446" y="726499"/>
                    </a:cubicBezTo>
                    <a:cubicBezTo>
                      <a:pt x="1655446" y="725185"/>
                      <a:pt x="1657427" y="724528"/>
                      <a:pt x="1659408" y="724528"/>
                    </a:cubicBezTo>
                    <a:close/>
                    <a:moveTo>
                      <a:pt x="1629163" y="714612"/>
                    </a:moveTo>
                    <a:cubicBezTo>
                      <a:pt x="1630059" y="714612"/>
                      <a:pt x="1630955" y="714612"/>
                      <a:pt x="1632747" y="714612"/>
                    </a:cubicBezTo>
                    <a:cubicBezTo>
                      <a:pt x="1635435" y="715508"/>
                      <a:pt x="1638571" y="714836"/>
                      <a:pt x="1641595" y="714612"/>
                    </a:cubicBezTo>
                    <a:cubicBezTo>
                      <a:pt x="1644619" y="714388"/>
                      <a:pt x="1647531" y="714612"/>
                      <a:pt x="1649771" y="717300"/>
                    </a:cubicBezTo>
                    <a:cubicBezTo>
                      <a:pt x="1650667" y="718196"/>
                      <a:pt x="1649771" y="720884"/>
                      <a:pt x="1649771" y="720884"/>
                    </a:cubicBezTo>
                    <a:cubicBezTo>
                      <a:pt x="1642603" y="722676"/>
                      <a:pt x="1636331" y="719092"/>
                      <a:pt x="1629163" y="717300"/>
                    </a:cubicBezTo>
                    <a:cubicBezTo>
                      <a:pt x="1629163" y="717300"/>
                      <a:pt x="1629163" y="715508"/>
                      <a:pt x="1629163" y="714612"/>
                    </a:cubicBezTo>
                    <a:close/>
                    <a:moveTo>
                      <a:pt x="1758245" y="676703"/>
                    </a:moveTo>
                    <a:cubicBezTo>
                      <a:pt x="1759014" y="677023"/>
                      <a:pt x="1759892" y="677877"/>
                      <a:pt x="1760331" y="678303"/>
                    </a:cubicBezTo>
                    <a:cubicBezTo>
                      <a:pt x="1761210" y="679157"/>
                      <a:pt x="1762967" y="680863"/>
                      <a:pt x="1762967" y="682570"/>
                    </a:cubicBezTo>
                    <a:cubicBezTo>
                      <a:pt x="1762967" y="685130"/>
                      <a:pt x="1741884" y="704757"/>
                      <a:pt x="1739249" y="704757"/>
                    </a:cubicBezTo>
                    <a:cubicBezTo>
                      <a:pt x="1736614" y="703904"/>
                      <a:pt x="1733100" y="702197"/>
                      <a:pt x="1733100" y="702197"/>
                    </a:cubicBezTo>
                    <a:cubicBezTo>
                      <a:pt x="1733978" y="698784"/>
                      <a:pt x="1734857" y="694517"/>
                      <a:pt x="1737492" y="692810"/>
                    </a:cubicBezTo>
                    <a:cubicBezTo>
                      <a:pt x="1743641" y="687690"/>
                      <a:pt x="1754182" y="687690"/>
                      <a:pt x="1756818" y="678303"/>
                    </a:cubicBezTo>
                    <a:cubicBezTo>
                      <a:pt x="1756818" y="676597"/>
                      <a:pt x="1757476" y="676383"/>
                      <a:pt x="1758245" y="676703"/>
                    </a:cubicBezTo>
                    <a:close/>
                    <a:moveTo>
                      <a:pt x="1816937" y="662085"/>
                    </a:moveTo>
                    <a:cubicBezTo>
                      <a:pt x="1818386" y="661301"/>
                      <a:pt x="1819722" y="661301"/>
                      <a:pt x="1820614" y="664437"/>
                    </a:cubicBezTo>
                    <a:cubicBezTo>
                      <a:pt x="1821505" y="669813"/>
                      <a:pt x="1821505" y="675189"/>
                      <a:pt x="1816158" y="676981"/>
                    </a:cubicBezTo>
                    <a:cubicBezTo>
                      <a:pt x="1803680" y="681461"/>
                      <a:pt x="1790311" y="685045"/>
                      <a:pt x="1773377" y="689525"/>
                    </a:cubicBezTo>
                    <a:cubicBezTo>
                      <a:pt x="1772485" y="690421"/>
                      <a:pt x="1772485" y="686837"/>
                      <a:pt x="1769812" y="684149"/>
                    </a:cubicBezTo>
                    <a:cubicBezTo>
                      <a:pt x="1765355" y="677877"/>
                      <a:pt x="1771594" y="679669"/>
                      <a:pt x="1773377" y="677877"/>
                    </a:cubicBezTo>
                    <a:cubicBezTo>
                      <a:pt x="1784963" y="667125"/>
                      <a:pt x="1799224" y="667125"/>
                      <a:pt x="1812593" y="664437"/>
                    </a:cubicBezTo>
                    <a:cubicBezTo>
                      <a:pt x="1813929" y="664437"/>
                      <a:pt x="1815489" y="662869"/>
                      <a:pt x="1816937" y="662085"/>
                    </a:cubicBezTo>
                    <a:close/>
                    <a:moveTo>
                      <a:pt x="1822997" y="622040"/>
                    </a:moveTo>
                    <a:cubicBezTo>
                      <a:pt x="1828373" y="621130"/>
                      <a:pt x="1834645" y="622950"/>
                      <a:pt x="1833749" y="629322"/>
                    </a:cubicBezTo>
                    <a:cubicBezTo>
                      <a:pt x="1833749" y="633873"/>
                      <a:pt x="1825685" y="638424"/>
                      <a:pt x="1822101" y="635693"/>
                    </a:cubicBezTo>
                    <a:cubicBezTo>
                      <a:pt x="1814037" y="629322"/>
                      <a:pt x="1809557" y="635693"/>
                      <a:pt x="1802389" y="640244"/>
                    </a:cubicBezTo>
                    <a:cubicBezTo>
                      <a:pt x="1802389" y="634783"/>
                      <a:pt x="1802389" y="630232"/>
                      <a:pt x="1802389" y="625681"/>
                    </a:cubicBezTo>
                    <a:cubicBezTo>
                      <a:pt x="1808661" y="624771"/>
                      <a:pt x="1815829" y="623861"/>
                      <a:pt x="1822997" y="622040"/>
                    </a:cubicBezTo>
                    <a:close/>
                    <a:moveTo>
                      <a:pt x="983843" y="13"/>
                    </a:moveTo>
                    <a:cubicBezTo>
                      <a:pt x="988267" y="345"/>
                      <a:pt x="992248" y="6759"/>
                      <a:pt x="999768" y="19586"/>
                    </a:cubicBezTo>
                    <a:cubicBezTo>
                      <a:pt x="1001538" y="22240"/>
                      <a:pt x="1000653" y="28433"/>
                      <a:pt x="1005961" y="28433"/>
                    </a:cubicBezTo>
                    <a:cubicBezTo>
                      <a:pt x="1022771" y="27548"/>
                      <a:pt x="1026310" y="39933"/>
                      <a:pt x="1031618" y="51434"/>
                    </a:cubicBezTo>
                    <a:cubicBezTo>
                      <a:pt x="1035157" y="58511"/>
                      <a:pt x="1041350" y="62050"/>
                      <a:pt x="1048428" y="66473"/>
                    </a:cubicBezTo>
                    <a:cubicBezTo>
                      <a:pt x="1060815" y="75320"/>
                      <a:pt x="1061699" y="85051"/>
                      <a:pt x="1051967" y="96551"/>
                    </a:cubicBezTo>
                    <a:lnTo>
                      <a:pt x="1050670" y="98857"/>
                    </a:lnTo>
                    <a:lnTo>
                      <a:pt x="1063480" y="101058"/>
                    </a:lnTo>
                    <a:cubicBezTo>
                      <a:pt x="1072352" y="105486"/>
                      <a:pt x="1084773" y="105486"/>
                      <a:pt x="1095420" y="107257"/>
                    </a:cubicBezTo>
                    <a:cubicBezTo>
                      <a:pt x="1120262" y="111685"/>
                      <a:pt x="1135344" y="128510"/>
                      <a:pt x="1149540" y="147107"/>
                    </a:cubicBezTo>
                    <a:lnTo>
                      <a:pt x="1155490" y="152826"/>
                    </a:lnTo>
                    <a:lnTo>
                      <a:pt x="1155588" y="152845"/>
                    </a:lnTo>
                    <a:lnTo>
                      <a:pt x="1162848" y="150649"/>
                    </a:lnTo>
                    <a:cubicBezTo>
                      <a:pt x="1165510" y="148878"/>
                      <a:pt x="1169059" y="149764"/>
                      <a:pt x="1172607" y="148878"/>
                    </a:cubicBezTo>
                    <a:cubicBezTo>
                      <a:pt x="1182367" y="147993"/>
                      <a:pt x="1193013" y="149764"/>
                      <a:pt x="1200111" y="138251"/>
                    </a:cubicBezTo>
                    <a:cubicBezTo>
                      <a:pt x="1203660" y="131167"/>
                      <a:pt x="1215194" y="129396"/>
                      <a:pt x="1222291" y="131167"/>
                    </a:cubicBezTo>
                    <a:cubicBezTo>
                      <a:pt x="1229389" y="133824"/>
                      <a:pt x="1236487" y="132938"/>
                      <a:pt x="1244472" y="134709"/>
                    </a:cubicBezTo>
                    <a:cubicBezTo>
                      <a:pt x="1263990" y="137366"/>
                      <a:pt x="1270201" y="142679"/>
                      <a:pt x="1274637" y="163047"/>
                    </a:cubicBezTo>
                    <a:cubicBezTo>
                      <a:pt x="1274637" y="166589"/>
                      <a:pt x="1275524" y="170131"/>
                      <a:pt x="1278186" y="171903"/>
                    </a:cubicBezTo>
                    <a:cubicBezTo>
                      <a:pt x="1305689" y="176330"/>
                      <a:pt x="1330531" y="165704"/>
                      <a:pt x="1354486" y="151535"/>
                    </a:cubicBezTo>
                    <a:cubicBezTo>
                      <a:pt x="1360697" y="147993"/>
                      <a:pt x="1379328" y="151535"/>
                      <a:pt x="1384651" y="158619"/>
                    </a:cubicBezTo>
                    <a:cubicBezTo>
                      <a:pt x="1387313" y="162161"/>
                      <a:pt x="1389087" y="165704"/>
                      <a:pt x="1391749" y="168360"/>
                    </a:cubicBezTo>
                    <a:cubicBezTo>
                      <a:pt x="1394411" y="171903"/>
                      <a:pt x="1397960" y="171903"/>
                      <a:pt x="1402396" y="169246"/>
                    </a:cubicBezTo>
                    <a:cubicBezTo>
                      <a:pt x="1406832" y="165704"/>
                      <a:pt x="1411268" y="164818"/>
                      <a:pt x="1416591" y="168360"/>
                    </a:cubicBezTo>
                    <a:cubicBezTo>
                      <a:pt x="1417478" y="171017"/>
                      <a:pt x="1419253" y="172788"/>
                      <a:pt x="1420140" y="175445"/>
                    </a:cubicBezTo>
                    <a:cubicBezTo>
                      <a:pt x="1427238" y="178987"/>
                      <a:pt x="1432561" y="185186"/>
                      <a:pt x="1439659" y="186957"/>
                    </a:cubicBezTo>
                    <a:cubicBezTo>
                      <a:pt x="1454741" y="191385"/>
                      <a:pt x="1453854" y="197584"/>
                      <a:pt x="1444982" y="207325"/>
                    </a:cubicBezTo>
                    <a:cubicBezTo>
                      <a:pt x="1444095" y="208210"/>
                      <a:pt x="1440546" y="209096"/>
                      <a:pt x="1441433" y="209982"/>
                    </a:cubicBezTo>
                    <a:cubicBezTo>
                      <a:pt x="1443207" y="230349"/>
                      <a:pt x="1421914" y="241862"/>
                      <a:pt x="1419253" y="260458"/>
                    </a:cubicBezTo>
                    <a:cubicBezTo>
                      <a:pt x="1418365" y="272856"/>
                      <a:pt x="1410381" y="270199"/>
                      <a:pt x="1402396" y="266657"/>
                    </a:cubicBezTo>
                    <a:cubicBezTo>
                      <a:pt x="1392636" y="262229"/>
                      <a:pt x="1387313" y="264886"/>
                      <a:pt x="1384651" y="276398"/>
                    </a:cubicBezTo>
                    <a:cubicBezTo>
                      <a:pt x="1382877" y="290567"/>
                      <a:pt x="1375779" y="303850"/>
                      <a:pt x="1370456" y="318019"/>
                    </a:cubicBezTo>
                    <a:cubicBezTo>
                      <a:pt x="1369125" y="322447"/>
                      <a:pt x="1365798" y="325325"/>
                      <a:pt x="1362027" y="327982"/>
                    </a:cubicBezTo>
                    <a:lnTo>
                      <a:pt x="1355344" y="333186"/>
                    </a:lnTo>
                    <a:lnTo>
                      <a:pt x="1356494" y="334453"/>
                    </a:lnTo>
                    <a:lnTo>
                      <a:pt x="1358224" y="334301"/>
                    </a:lnTo>
                    <a:cubicBezTo>
                      <a:pt x="1361543" y="334855"/>
                      <a:pt x="1364862" y="334633"/>
                      <a:pt x="1367075" y="328869"/>
                    </a:cubicBezTo>
                    <a:cubicBezTo>
                      <a:pt x="1367960" y="325322"/>
                      <a:pt x="1370616" y="333303"/>
                      <a:pt x="1369731" y="336850"/>
                    </a:cubicBezTo>
                    <a:cubicBezTo>
                      <a:pt x="1367960" y="347492"/>
                      <a:pt x="1374156" y="353700"/>
                      <a:pt x="1383008" y="356360"/>
                    </a:cubicBezTo>
                    <a:cubicBezTo>
                      <a:pt x="1398940" y="360794"/>
                      <a:pt x="1414873" y="382078"/>
                      <a:pt x="1407792" y="397154"/>
                    </a:cubicBezTo>
                    <a:cubicBezTo>
                      <a:pt x="1404251" y="406022"/>
                      <a:pt x="1405136" y="410456"/>
                      <a:pt x="1409562" y="418438"/>
                    </a:cubicBezTo>
                    <a:cubicBezTo>
                      <a:pt x="1417528" y="433514"/>
                      <a:pt x="1406021" y="450363"/>
                      <a:pt x="1409562" y="466326"/>
                    </a:cubicBezTo>
                    <a:cubicBezTo>
                      <a:pt x="1410447" y="470760"/>
                      <a:pt x="1409562" y="476968"/>
                      <a:pt x="1413988" y="479628"/>
                    </a:cubicBezTo>
                    <a:cubicBezTo>
                      <a:pt x="1415758" y="481402"/>
                      <a:pt x="1418413" y="484949"/>
                      <a:pt x="1419298" y="481402"/>
                    </a:cubicBezTo>
                    <a:cubicBezTo>
                      <a:pt x="1422839" y="463665"/>
                      <a:pt x="1433461" y="476968"/>
                      <a:pt x="1440542" y="476968"/>
                    </a:cubicBezTo>
                    <a:cubicBezTo>
                      <a:pt x="1448508" y="476968"/>
                      <a:pt x="1457359" y="478741"/>
                      <a:pt x="1465326" y="476968"/>
                    </a:cubicBezTo>
                    <a:cubicBezTo>
                      <a:pt x="1475947" y="476081"/>
                      <a:pt x="1482143" y="483176"/>
                      <a:pt x="1487454" y="491157"/>
                    </a:cubicBezTo>
                    <a:cubicBezTo>
                      <a:pt x="1493650" y="496478"/>
                      <a:pt x="1501616" y="500025"/>
                      <a:pt x="1508697" y="492931"/>
                    </a:cubicBezTo>
                    <a:cubicBezTo>
                      <a:pt x="1514008" y="486723"/>
                      <a:pt x="1517549" y="491157"/>
                      <a:pt x="1521089" y="494704"/>
                    </a:cubicBezTo>
                    <a:cubicBezTo>
                      <a:pt x="1525515" y="500025"/>
                      <a:pt x="1520204" y="500025"/>
                      <a:pt x="1517549" y="502686"/>
                    </a:cubicBezTo>
                    <a:cubicBezTo>
                      <a:pt x="1507812" y="510667"/>
                      <a:pt x="1507812" y="519535"/>
                      <a:pt x="1519319" y="526630"/>
                    </a:cubicBezTo>
                    <a:cubicBezTo>
                      <a:pt x="1520204" y="541706"/>
                      <a:pt x="1537022" y="537272"/>
                      <a:pt x="1544103" y="546140"/>
                    </a:cubicBezTo>
                    <a:cubicBezTo>
                      <a:pt x="1545873" y="538158"/>
                      <a:pt x="1546758" y="543479"/>
                      <a:pt x="1548529" y="546140"/>
                    </a:cubicBezTo>
                    <a:cubicBezTo>
                      <a:pt x="1564461" y="567423"/>
                      <a:pt x="1572427" y="569197"/>
                      <a:pt x="1598096" y="559442"/>
                    </a:cubicBezTo>
                    <a:cubicBezTo>
                      <a:pt x="1600752" y="558555"/>
                      <a:pt x="1602522" y="557668"/>
                      <a:pt x="1602522" y="562103"/>
                    </a:cubicBezTo>
                    <a:cubicBezTo>
                      <a:pt x="1603407" y="568310"/>
                      <a:pt x="1610488" y="571858"/>
                      <a:pt x="1612259" y="578065"/>
                    </a:cubicBezTo>
                    <a:cubicBezTo>
                      <a:pt x="1614914" y="587820"/>
                      <a:pt x="1621995" y="596689"/>
                      <a:pt x="1603407" y="598462"/>
                    </a:cubicBezTo>
                    <a:cubicBezTo>
                      <a:pt x="1598096" y="599349"/>
                      <a:pt x="1591015" y="603783"/>
                      <a:pt x="1585705" y="607330"/>
                    </a:cubicBezTo>
                    <a:lnTo>
                      <a:pt x="1585459" y="607546"/>
                    </a:lnTo>
                    <a:lnTo>
                      <a:pt x="1586430" y="611067"/>
                    </a:lnTo>
                    <a:cubicBezTo>
                      <a:pt x="1586430" y="614305"/>
                      <a:pt x="1587236" y="614709"/>
                      <a:pt x="1588157" y="614507"/>
                    </a:cubicBezTo>
                    <a:lnTo>
                      <a:pt x="1589163" y="614423"/>
                    </a:lnTo>
                    <a:lnTo>
                      <a:pt x="1610967" y="603277"/>
                    </a:lnTo>
                    <a:cubicBezTo>
                      <a:pt x="1618943" y="601944"/>
                      <a:pt x="1627362" y="602611"/>
                      <a:pt x="1635781" y="603943"/>
                    </a:cubicBezTo>
                    <a:lnTo>
                      <a:pt x="1636425" y="603943"/>
                    </a:lnTo>
                    <a:lnTo>
                      <a:pt x="1639872" y="586883"/>
                    </a:lnTo>
                    <a:cubicBezTo>
                      <a:pt x="1643190" y="589511"/>
                      <a:pt x="1646508" y="583269"/>
                      <a:pt x="1650200" y="583310"/>
                    </a:cubicBezTo>
                    <a:cubicBezTo>
                      <a:pt x="1651431" y="583323"/>
                      <a:pt x="1652703" y="584035"/>
                      <a:pt x="1654031" y="586007"/>
                    </a:cubicBezTo>
                    <a:cubicBezTo>
                      <a:pt x="1655801" y="589073"/>
                      <a:pt x="1657349" y="592139"/>
                      <a:pt x="1657680" y="595206"/>
                    </a:cubicBezTo>
                    <a:lnTo>
                      <a:pt x="1654234" y="603892"/>
                    </a:lnTo>
                    <a:lnTo>
                      <a:pt x="1658824" y="603568"/>
                    </a:lnTo>
                    <a:cubicBezTo>
                      <a:pt x="1664141" y="605442"/>
                      <a:pt x="1669459" y="611937"/>
                      <a:pt x="1674775" y="603943"/>
                    </a:cubicBezTo>
                    <a:cubicBezTo>
                      <a:pt x="1677434" y="602166"/>
                      <a:pt x="1679206" y="611049"/>
                      <a:pt x="1681865" y="603943"/>
                    </a:cubicBezTo>
                    <a:cubicBezTo>
                      <a:pt x="1682751" y="600390"/>
                      <a:pt x="1684524" y="596837"/>
                      <a:pt x="1688955" y="598614"/>
                    </a:cubicBezTo>
                    <a:cubicBezTo>
                      <a:pt x="1711110" y="611049"/>
                      <a:pt x="1728834" y="595061"/>
                      <a:pt x="1748331" y="588842"/>
                    </a:cubicBezTo>
                    <a:cubicBezTo>
                      <a:pt x="1751876" y="587954"/>
                      <a:pt x="1755421" y="585290"/>
                      <a:pt x="1758966" y="587066"/>
                    </a:cubicBezTo>
                    <a:cubicBezTo>
                      <a:pt x="1764283" y="590619"/>
                      <a:pt x="1767828" y="600390"/>
                      <a:pt x="1775804" y="590619"/>
                    </a:cubicBezTo>
                    <a:cubicBezTo>
                      <a:pt x="1775804" y="590619"/>
                      <a:pt x="1776690" y="590619"/>
                      <a:pt x="1776690" y="591507"/>
                    </a:cubicBezTo>
                    <a:cubicBezTo>
                      <a:pt x="1779349" y="607496"/>
                      <a:pt x="1801504" y="608384"/>
                      <a:pt x="1802390" y="625260"/>
                    </a:cubicBezTo>
                    <a:cubicBezTo>
                      <a:pt x="1785552" y="616378"/>
                      <a:pt x="1769600" y="634143"/>
                      <a:pt x="1751876" y="627037"/>
                    </a:cubicBezTo>
                    <a:cubicBezTo>
                      <a:pt x="1744787" y="624372"/>
                      <a:pt x="1743900" y="637696"/>
                      <a:pt x="1743900" y="643026"/>
                    </a:cubicBezTo>
                    <a:cubicBezTo>
                      <a:pt x="1746559" y="659013"/>
                      <a:pt x="1735924" y="663455"/>
                      <a:pt x="1724403" y="663455"/>
                    </a:cubicBezTo>
                    <a:cubicBezTo>
                      <a:pt x="1712883" y="664343"/>
                      <a:pt x="1709337" y="667896"/>
                      <a:pt x="1710224" y="678555"/>
                    </a:cubicBezTo>
                    <a:cubicBezTo>
                      <a:pt x="1701362" y="677667"/>
                      <a:pt x="1703134" y="687438"/>
                      <a:pt x="1698703" y="690991"/>
                    </a:cubicBezTo>
                    <a:cubicBezTo>
                      <a:pt x="1692500" y="696320"/>
                      <a:pt x="1688068" y="714085"/>
                      <a:pt x="1675662" y="695432"/>
                    </a:cubicBezTo>
                    <a:cubicBezTo>
                      <a:pt x="1668572" y="685661"/>
                      <a:pt x="1661482" y="697208"/>
                      <a:pt x="1656165" y="699873"/>
                    </a:cubicBezTo>
                    <a:cubicBezTo>
                      <a:pt x="1646416" y="704314"/>
                      <a:pt x="1634009" y="701650"/>
                      <a:pt x="1628692" y="714085"/>
                    </a:cubicBezTo>
                    <a:cubicBezTo>
                      <a:pt x="1626033" y="725632"/>
                      <a:pt x="1615399" y="737179"/>
                      <a:pt x="1626919" y="749614"/>
                    </a:cubicBezTo>
                    <a:cubicBezTo>
                      <a:pt x="1632237" y="754944"/>
                      <a:pt x="1625147" y="758497"/>
                      <a:pt x="1624261" y="763826"/>
                    </a:cubicBezTo>
                    <a:cubicBezTo>
                      <a:pt x="1624261" y="773597"/>
                      <a:pt x="1614512" y="781591"/>
                      <a:pt x="1617171" y="793139"/>
                    </a:cubicBezTo>
                    <a:cubicBezTo>
                      <a:pt x="1618058" y="797579"/>
                      <a:pt x="1613626" y="806462"/>
                      <a:pt x="1602992" y="801132"/>
                    </a:cubicBezTo>
                    <a:cubicBezTo>
                      <a:pt x="1593243" y="796691"/>
                      <a:pt x="1581722" y="795803"/>
                      <a:pt x="1579064" y="812680"/>
                    </a:cubicBezTo>
                    <a:cubicBezTo>
                      <a:pt x="1575518" y="832221"/>
                      <a:pt x="1557795" y="819785"/>
                      <a:pt x="1548046" y="823338"/>
                    </a:cubicBezTo>
                    <a:cubicBezTo>
                      <a:pt x="1541843" y="825115"/>
                      <a:pt x="1532980" y="817121"/>
                      <a:pt x="1538298" y="805574"/>
                    </a:cubicBezTo>
                    <a:cubicBezTo>
                      <a:pt x="1540070" y="802021"/>
                      <a:pt x="1535639" y="800244"/>
                      <a:pt x="1532980" y="799356"/>
                    </a:cubicBezTo>
                    <a:cubicBezTo>
                      <a:pt x="1525890" y="798467"/>
                      <a:pt x="1517028" y="801132"/>
                      <a:pt x="1516142" y="805574"/>
                    </a:cubicBezTo>
                    <a:cubicBezTo>
                      <a:pt x="1515256" y="815344"/>
                      <a:pt x="1510825" y="810015"/>
                      <a:pt x="1506394" y="810015"/>
                    </a:cubicBezTo>
                    <a:cubicBezTo>
                      <a:pt x="1487783" y="810015"/>
                      <a:pt x="1471831" y="818009"/>
                      <a:pt x="1459424" y="829556"/>
                    </a:cubicBezTo>
                    <a:cubicBezTo>
                      <a:pt x="1451449" y="837550"/>
                      <a:pt x="1462083" y="848209"/>
                      <a:pt x="1462083" y="858868"/>
                    </a:cubicBezTo>
                    <a:cubicBezTo>
                      <a:pt x="1438155" y="849098"/>
                      <a:pt x="1447018" y="827780"/>
                      <a:pt x="1445245" y="811791"/>
                    </a:cubicBezTo>
                    <a:cubicBezTo>
                      <a:pt x="1444359" y="802021"/>
                      <a:pt x="1434611" y="796691"/>
                      <a:pt x="1425749" y="794915"/>
                    </a:cubicBezTo>
                    <a:cubicBezTo>
                      <a:pt x="1412455" y="792250"/>
                      <a:pt x="1397390" y="789585"/>
                      <a:pt x="1385868" y="780703"/>
                    </a:cubicBezTo>
                    <a:cubicBezTo>
                      <a:pt x="1379665" y="776261"/>
                      <a:pt x="1375234" y="770044"/>
                      <a:pt x="1365486" y="777150"/>
                    </a:cubicBezTo>
                    <a:cubicBezTo>
                      <a:pt x="1360168" y="781591"/>
                      <a:pt x="1350420" y="776261"/>
                      <a:pt x="1345989" y="771821"/>
                    </a:cubicBezTo>
                    <a:cubicBezTo>
                      <a:pt x="1342444" y="767379"/>
                      <a:pt x="1345103" y="760273"/>
                      <a:pt x="1350420" y="756720"/>
                    </a:cubicBezTo>
                    <a:cubicBezTo>
                      <a:pt x="1356624" y="752279"/>
                      <a:pt x="1355737" y="746062"/>
                      <a:pt x="1355737" y="740732"/>
                    </a:cubicBezTo>
                    <a:cubicBezTo>
                      <a:pt x="1355737" y="736735"/>
                      <a:pt x="1356180" y="733404"/>
                      <a:pt x="1357731" y="731183"/>
                    </a:cubicBezTo>
                    <a:lnTo>
                      <a:pt x="1362348" y="729641"/>
                    </a:lnTo>
                    <a:lnTo>
                      <a:pt x="1362071" y="727044"/>
                    </a:lnTo>
                    <a:lnTo>
                      <a:pt x="1362747" y="725223"/>
                    </a:lnTo>
                    <a:lnTo>
                      <a:pt x="1351017" y="717411"/>
                    </a:lnTo>
                    <a:cubicBezTo>
                      <a:pt x="1344706" y="716747"/>
                      <a:pt x="1338284" y="718960"/>
                      <a:pt x="1334740" y="724269"/>
                    </a:cubicBezTo>
                    <a:cubicBezTo>
                      <a:pt x="1333855" y="725154"/>
                      <a:pt x="1332969" y="725154"/>
                      <a:pt x="1332969" y="726039"/>
                    </a:cubicBezTo>
                    <a:cubicBezTo>
                      <a:pt x="1322339" y="728694"/>
                      <a:pt x="1317024" y="741083"/>
                      <a:pt x="1302852" y="737543"/>
                    </a:cubicBezTo>
                    <a:cubicBezTo>
                      <a:pt x="1299308" y="735773"/>
                      <a:pt x="1301080" y="746393"/>
                      <a:pt x="1297537" y="750817"/>
                    </a:cubicBezTo>
                    <a:cubicBezTo>
                      <a:pt x="1297537" y="750817"/>
                      <a:pt x="1296651" y="751702"/>
                      <a:pt x="1295765" y="752587"/>
                    </a:cubicBezTo>
                    <a:cubicBezTo>
                      <a:pt x="1293108" y="753472"/>
                      <a:pt x="1291336" y="754357"/>
                      <a:pt x="1288679" y="756127"/>
                    </a:cubicBezTo>
                    <a:cubicBezTo>
                      <a:pt x="1287793" y="755242"/>
                      <a:pt x="1286907" y="755242"/>
                      <a:pt x="1286021" y="755242"/>
                    </a:cubicBezTo>
                    <a:cubicBezTo>
                      <a:pt x="1275392" y="746393"/>
                      <a:pt x="1261219" y="746393"/>
                      <a:pt x="1251475" y="736658"/>
                    </a:cubicBezTo>
                    <a:cubicBezTo>
                      <a:pt x="1250589" y="736658"/>
                      <a:pt x="1250589" y="735773"/>
                      <a:pt x="1249704" y="734889"/>
                    </a:cubicBezTo>
                    <a:cubicBezTo>
                      <a:pt x="1250589" y="726039"/>
                      <a:pt x="1250589" y="726924"/>
                      <a:pt x="1241731" y="727809"/>
                    </a:cubicBezTo>
                    <a:cubicBezTo>
                      <a:pt x="1229330" y="727809"/>
                      <a:pt x="1217815" y="723384"/>
                      <a:pt x="1210728" y="714535"/>
                    </a:cubicBezTo>
                    <a:cubicBezTo>
                      <a:pt x="1204528" y="708340"/>
                      <a:pt x="1200985" y="708340"/>
                      <a:pt x="1195670" y="712765"/>
                    </a:cubicBezTo>
                    <a:cubicBezTo>
                      <a:pt x="1185926" y="719845"/>
                      <a:pt x="1179725" y="718075"/>
                      <a:pt x="1179725" y="704801"/>
                    </a:cubicBezTo>
                    <a:cubicBezTo>
                      <a:pt x="1179725" y="703031"/>
                      <a:pt x="1183269" y="700376"/>
                      <a:pt x="1177954" y="699491"/>
                    </a:cubicBezTo>
                    <a:cubicBezTo>
                      <a:pt x="1168210" y="697279"/>
                      <a:pt x="1166217" y="693296"/>
                      <a:pt x="1167435" y="689535"/>
                    </a:cubicBezTo>
                    <a:lnTo>
                      <a:pt x="1168719" y="688269"/>
                    </a:lnTo>
                    <a:lnTo>
                      <a:pt x="1163999" y="682475"/>
                    </a:lnTo>
                    <a:lnTo>
                      <a:pt x="1163773" y="682716"/>
                    </a:lnTo>
                    <a:cubicBezTo>
                      <a:pt x="1161668" y="683823"/>
                      <a:pt x="1159894" y="684931"/>
                      <a:pt x="1160781" y="688031"/>
                    </a:cubicBezTo>
                    <a:cubicBezTo>
                      <a:pt x="1153687" y="688031"/>
                      <a:pt x="1157234" y="682715"/>
                      <a:pt x="1156347" y="680058"/>
                    </a:cubicBezTo>
                    <a:cubicBezTo>
                      <a:pt x="1155461" y="676514"/>
                      <a:pt x="1151914" y="672970"/>
                      <a:pt x="1149254" y="672970"/>
                    </a:cubicBezTo>
                    <a:cubicBezTo>
                      <a:pt x="1126201" y="672084"/>
                      <a:pt x="1105807" y="657909"/>
                      <a:pt x="1094281" y="643734"/>
                    </a:cubicBezTo>
                    <a:cubicBezTo>
                      <a:pt x="1087631" y="634875"/>
                      <a:pt x="1078986" y="628231"/>
                      <a:pt x="1070674" y="621143"/>
                    </a:cubicBezTo>
                    <a:lnTo>
                      <a:pt x="1057153" y="605347"/>
                    </a:lnTo>
                    <a:lnTo>
                      <a:pt x="1046004" y="605945"/>
                    </a:lnTo>
                    <a:lnTo>
                      <a:pt x="1043859" y="603561"/>
                    </a:lnTo>
                    <a:lnTo>
                      <a:pt x="1045502" y="606479"/>
                    </a:lnTo>
                    <a:cubicBezTo>
                      <a:pt x="1057917" y="617985"/>
                      <a:pt x="1045502" y="620641"/>
                      <a:pt x="1041068" y="621526"/>
                    </a:cubicBezTo>
                    <a:cubicBezTo>
                      <a:pt x="1018898" y="628607"/>
                      <a:pt x="995841" y="629492"/>
                      <a:pt x="973670" y="622411"/>
                    </a:cubicBezTo>
                    <a:lnTo>
                      <a:pt x="963137" y="594156"/>
                    </a:lnTo>
                    <a:lnTo>
                      <a:pt x="953550" y="600140"/>
                    </a:lnTo>
                    <a:lnTo>
                      <a:pt x="958056" y="605607"/>
                    </a:lnTo>
                    <a:cubicBezTo>
                      <a:pt x="961364" y="609368"/>
                      <a:pt x="964011" y="613573"/>
                      <a:pt x="963570" y="619768"/>
                    </a:cubicBezTo>
                    <a:cubicBezTo>
                      <a:pt x="962688" y="625079"/>
                      <a:pt x="969745" y="621538"/>
                      <a:pt x="973274" y="622423"/>
                    </a:cubicBezTo>
                    <a:cubicBezTo>
                      <a:pt x="977685" y="634815"/>
                      <a:pt x="980332" y="648976"/>
                      <a:pt x="990919" y="657827"/>
                    </a:cubicBezTo>
                    <a:cubicBezTo>
                      <a:pt x="991801" y="658712"/>
                      <a:pt x="992683" y="658712"/>
                      <a:pt x="993565" y="658712"/>
                    </a:cubicBezTo>
                    <a:cubicBezTo>
                      <a:pt x="1009445" y="664022"/>
                      <a:pt x="1010327" y="676414"/>
                      <a:pt x="1008563" y="690575"/>
                    </a:cubicBezTo>
                    <a:cubicBezTo>
                      <a:pt x="1008563" y="697656"/>
                      <a:pt x="1000623" y="696771"/>
                      <a:pt x="997976" y="700311"/>
                    </a:cubicBezTo>
                    <a:cubicBezTo>
                      <a:pt x="991801" y="706507"/>
                      <a:pt x="987390" y="712702"/>
                      <a:pt x="990036" y="722438"/>
                    </a:cubicBezTo>
                    <a:cubicBezTo>
                      <a:pt x="990036" y="723323"/>
                      <a:pt x="990919" y="725093"/>
                      <a:pt x="990919" y="725093"/>
                    </a:cubicBezTo>
                    <a:cubicBezTo>
                      <a:pt x="967099" y="737485"/>
                      <a:pt x="982096" y="761382"/>
                      <a:pt x="975039" y="778199"/>
                    </a:cubicBezTo>
                    <a:cubicBezTo>
                      <a:pt x="973274" y="782624"/>
                      <a:pt x="971510" y="787934"/>
                      <a:pt x="975039" y="791475"/>
                    </a:cubicBezTo>
                    <a:cubicBezTo>
                      <a:pt x="982979" y="800326"/>
                      <a:pt x="982096" y="812717"/>
                      <a:pt x="986507" y="824223"/>
                    </a:cubicBezTo>
                    <a:cubicBezTo>
                      <a:pt x="964672" y="818912"/>
                      <a:pt x="941845" y="821568"/>
                      <a:pt x="921748" y="814266"/>
                    </a:cubicBezTo>
                    <a:lnTo>
                      <a:pt x="920673" y="813629"/>
                    </a:lnTo>
                    <a:lnTo>
                      <a:pt x="907408" y="812697"/>
                    </a:lnTo>
                    <a:lnTo>
                      <a:pt x="912199" y="821833"/>
                    </a:lnTo>
                    <a:cubicBezTo>
                      <a:pt x="917298" y="825154"/>
                      <a:pt x="924170" y="825819"/>
                      <a:pt x="932593" y="824490"/>
                    </a:cubicBezTo>
                    <a:cubicBezTo>
                      <a:pt x="935253" y="823604"/>
                      <a:pt x="940573" y="822718"/>
                      <a:pt x="940573" y="822718"/>
                    </a:cubicBezTo>
                    <a:cubicBezTo>
                      <a:pt x="949440" y="845747"/>
                      <a:pt x="968060" y="819176"/>
                      <a:pt x="980474" y="830690"/>
                    </a:cubicBezTo>
                    <a:cubicBezTo>
                      <a:pt x="985794" y="835118"/>
                      <a:pt x="992001" y="824490"/>
                      <a:pt x="998208" y="821833"/>
                    </a:cubicBezTo>
                    <a:cubicBezTo>
                      <a:pt x="999981" y="820947"/>
                      <a:pt x="997321" y="814747"/>
                      <a:pt x="988454" y="805004"/>
                    </a:cubicBezTo>
                    <a:cubicBezTo>
                      <a:pt x="999981" y="805004"/>
                      <a:pt x="1010622" y="797919"/>
                      <a:pt x="1023922" y="802347"/>
                    </a:cubicBezTo>
                    <a:cubicBezTo>
                      <a:pt x="1037222" y="807661"/>
                      <a:pt x="1038996" y="805890"/>
                      <a:pt x="1038996" y="821833"/>
                    </a:cubicBezTo>
                    <a:cubicBezTo>
                      <a:pt x="1038109" y="824490"/>
                      <a:pt x="1041656" y="827147"/>
                      <a:pt x="1043429" y="828033"/>
                    </a:cubicBezTo>
                    <a:cubicBezTo>
                      <a:pt x="1049636" y="830690"/>
                      <a:pt x="1055843" y="832461"/>
                      <a:pt x="1062936" y="834232"/>
                    </a:cubicBezTo>
                    <a:cubicBezTo>
                      <a:pt x="1054070" y="836004"/>
                      <a:pt x="1047863" y="838661"/>
                      <a:pt x="1058503" y="847518"/>
                    </a:cubicBezTo>
                    <a:cubicBezTo>
                      <a:pt x="1064710" y="851946"/>
                      <a:pt x="1062936" y="865232"/>
                      <a:pt x="1076237" y="862575"/>
                    </a:cubicBezTo>
                    <a:cubicBezTo>
                      <a:pt x="1077123" y="861689"/>
                      <a:pt x="1079784" y="867003"/>
                      <a:pt x="1079784" y="869660"/>
                    </a:cubicBezTo>
                    <a:cubicBezTo>
                      <a:pt x="1080670" y="884717"/>
                      <a:pt x="1089537" y="898003"/>
                      <a:pt x="1094857" y="912174"/>
                    </a:cubicBezTo>
                    <a:cubicBezTo>
                      <a:pt x="1098404" y="922802"/>
                      <a:pt x="1093971" y="924574"/>
                      <a:pt x="1085104" y="928117"/>
                    </a:cubicBezTo>
                    <a:cubicBezTo>
                      <a:pt x="1095744" y="932545"/>
                      <a:pt x="1101064" y="943174"/>
                      <a:pt x="1113478" y="938745"/>
                    </a:cubicBezTo>
                    <a:cubicBezTo>
                      <a:pt x="1115251" y="937859"/>
                      <a:pt x="1119685" y="945831"/>
                      <a:pt x="1123231" y="949373"/>
                    </a:cubicBezTo>
                    <a:cubicBezTo>
                      <a:pt x="1126778" y="954688"/>
                      <a:pt x="1127665" y="963545"/>
                      <a:pt x="1136532" y="962659"/>
                    </a:cubicBezTo>
                    <a:cubicBezTo>
                      <a:pt x="1136532" y="969745"/>
                      <a:pt x="1143625" y="972402"/>
                      <a:pt x="1148059" y="976830"/>
                    </a:cubicBezTo>
                    <a:cubicBezTo>
                      <a:pt x="1152492" y="981259"/>
                      <a:pt x="1152492" y="987459"/>
                      <a:pt x="1148945" y="990116"/>
                    </a:cubicBezTo>
                    <a:cubicBezTo>
                      <a:pt x="1145399" y="992773"/>
                      <a:pt x="1141852" y="987459"/>
                      <a:pt x="1140079" y="983916"/>
                    </a:cubicBezTo>
                    <a:cubicBezTo>
                      <a:pt x="1129438" y="967973"/>
                      <a:pt x="1124118" y="989230"/>
                      <a:pt x="1115251" y="987459"/>
                    </a:cubicBezTo>
                    <a:cubicBezTo>
                      <a:pt x="1113478" y="990116"/>
                      <a:pt x="1111704" y="992773"/>
                      <a:pt x="1108158" y="991001"/>
                    </a:cubicBezTo>
                    <a:cubicBezTo>
                      <a:pt x="1099291" y="996316"/>
                      <a:pt x="1100177" y="998973"/>
                      <a:pt x="1102838" y="1006058"/>
                    </a:cubicBezTo>
                    <a:cubicBezTo>
                      <a:pt x="1105498" y="1012258"/>
                      <a:pt x="1116138" y="1018458"/>
                      <a:pt x="1107271" y="1024658"/>
                    </a:cubicBezTo>
                    <a:cubicBezTo>
                      <a:pt x="1103724" y="1027315"/>
                      <a:pt x="1095744" y="1025544"/>
                      <a:pt x="1089537" y="1018458"/>
                    </a:cubicBezTo>
                    <a:cubicBezTo>
                      <a:pt x="1080670" y="1008715"/>
                      <a:pt x="1065597" y="1002515"/>
                      <a:pt x="1050523" y="1007830"/>
                    </a:cubicBezTo>
                    <a:cubicBezTo>
                      <a:pt x="1041656" y="1011372"/>
                      <a:pt x="1037222" y="1003401"/>
                      <a:pt x="1029242" y="1003401"/>
                    </a:cubicBezTo>
                    <a:cubicBezTo>
                      <a:pt x="1015055" y="1002515"/>
                      <a:pt x="999981" y="1001630"/>
                      <a:pt x="986681" y="994544"/>
                    </a:cubicBezTo>
                    <a:cubicBezTo>
                      <a:pt x="978701" y="990116"/>
                      <a:pt x="972494" y="985687"/>
                      <a:pt x="971607" y="976830"/>
                    </a:cubicBezTo>
                    <a:cubicBezTo>
                      <a:pt x="968947" y="962659"/>
                      <a:pt x="957420" y="960002"/>
                      <a:pt x="946780" y="959116"/>
                    </a:cubicBezTo>
                    <a:cubicBezTo>
                      <a:pt x="940573" y="958230"/>
                      <a:pt x="939686" y="952031"/>
                      <a:pt x="934366" y="952031"/>
                    </a:cubicBezTo>
                    <a:cubicBezTo>
                      <a:pt x="929046" y="941402"/>
                      <a:pt x="920179" y="933431"/>
                      <a:pt x="909539" y="938745"/>
                    </a:cubicBezTo>
                    <a:cubicBezTo>
                      <a:pt x="893578" y="944945"/>
                      <a:pt x="886485" y="944945"/>
                      <a:pt x="882051" y="925460"/>
                    </a:cubicBezTo>
                    <a:cubicBezTo>
                      <a:pt x="881165" y="917488"/>
                      <a:pt x="865204" y="912174"/>
                      <a:pt x="856337" y="905974"/>
                    </a:cubicBezTo>
                    <a:lnTo>
                      <a:pt x="856305" y="905900"/>
                    </a:lnTo>
                    <a:lnTo>
                      <a:pt x="849133" y="910611"/>
                    </a:lnTo>
                    <a:cubicBezTo>
                      <a:pt x="846573" y="911608"/>
                      <a:pt x="844013" y="911608"/>
                      <a:pt x="841879" y="909392"/>
                    </a:cubicBezTo>
                    <a:lnTo>
                      <a:pt x="839388" y="903656"/>
                    </a:lnTo>
                    <a:lnTo>
                      <a:pt x="826584" y="917891"/>
                    </a:lnTo>
                    <a:cubicBezTo>
                      <a:pt x="823924" y="924110"/>
                      <a:pt x="820333" y="929033"/>
                      <a:pt x="816343" y="932304"/>
                    </a:cubicBezTo>
                    <a:lnTo>
                      <a:pt x="812442" y="933694"/>
                    </a:lnTo>
                    <a:lnTo>
                      <a:pt x="808438" y="936865"/>
                    </a:lnTo>
                    <a:lnTo>
                      <a:pt x="804412" y="936555"/>
                    </a:lnTo>
                    <a:lnTo>
                      <a:pt x="803708" y="936806"/>
                    </a:lnTo>
                    <a:lnTo>
                      <a:pt x="803163" y="936459"/>
                    </a:lnTo>
                    <a:lnTo>
                      <a:pt x="791174" y="935535"/>
                    </a:lnTo>
                    <a:cubicBezTo>
                      <a:pt x="786305" y="932875"/>
                      <a:pt x="782320" y="928441"/>
                      <a:pt x="779221" y="923563"/>
                    </a:cubicBezTo>
                    <a:cubicBezTo>
                      <a:pt x="773909" y="915582"/>
                      <a:pt x="770368" y="910262"/>
                      <a:pt x="759744" y="908488"/>
                    </a:cubicBezTo>
                    <a:cubicBezTo>
                      <a:pt x="746463" y="906715"/>
                      <a:pt x="736724" y="896960"/>
                      <a:pt x="729642" y="885432"/>
                    </a:cubicBezTo>
                    <a:cubicBezTo>
                      <a:pt x="726986" y="880998"/>
                      <a:pt x="725215" y="880998"/>
                      <a:pt x="721674" y="880998"/>
                    </a:cubicBezTo>
                    <a:cubicBezTo>
                      <a:pt x="719903" y="879224"/>
                      <a:pt x="731412" y="872130"/>
                      <a:pt x="718132" y="875677"/>
                    </a:cubicBezTo>
                    <a:cubicBezTo>
                      <a:pt x="708393" y="878337"/>
                      <a:pt x="698655" y="877451"/>
                      <a:pt x="696884" y="865036"/>
                    </a:cubicBezTo>
                    <a:cubicBezTo>
                      <a:pt x="695113" y="854394"/>
                      <a:pt x="688916" y="856168"/>
                      <a:pt x="682718" y="856168"/>
                    </a:cubicBezTo>
                    <a:cubicBezTo>
                      <a:pt x="680062" y="852621"/>
                      <a:pt x="677406" y="849074"/>
                      <a:pt x="675636" y="844640"/>
                    </a:cubicBezTo>
                    <a:cubicBezTo>
                      <a:pt x="668553" y="826904"/>
                      <a:pt x="663241" y="824244"/>
                      <a:pt x="643763" y="831338"/>
                    </a:cubicBezTo>
                    <a:cubicBezTo>
                      <a:pt x="644648" y="825574"/>
                      <a:pt x="641550" y="822470"/>
                      <a:pt x="638008" y="819699"/>
                    </a:cubicBezTo>
                    <a:lnTo>
                      <a:pt x="629911" y="810416"/>
                    </a:lnTo>
                    <a:lnTo>
                      <a:pt x="622920" y="813546"/>
                    </a:lnTo>
                    <a:cubicBezTo>
                      <a:pt x="620568" y="814442"/>
                      <a:pt x="618328" y="814218"/>
                      <a:pt x="616088" y="810186"/>
                    </a:cubicBezTo>
                    <a:lnTo>
                      <a:pt x="616536" y="809892"/>
                    </a:lnTo>
                    <a:lnTo>
                      <a:pt x="615432" y="810055"/>
                    </a:lnTo>
                    <a:cubicBezTo>
                      <a:pt x="614547" y="810055"/>
                      <a:pt x="612776" y="810055"/>
                      <a:pt x="611891" y="810055"/>
                    </a:cubicBezTo>
                    <a:cubicBezTo>
                      <a:pt x="599496" y="802961"/>
                      <a:pt x="591528" y="804734"/>
                      <a:pt x="586215" y="818923"/>
                    </a:cubicBezTo>
                    <a:cubicBezTo>
                      <a:pt x="583559" y="826904"/>
                      <a:pt x="580018" y="829564"/>
                      <a:pt x="569394" y="830451"/>
                    </a:cubicBezTo>
                    <a:cubicBezTo>
                      <a:pt x="555228" y="831338"/>
                      <a:pt x="536636" y="829564"/>
                      <a:pt x="527783" y="846413"/>
                    </a:cubicBezTo>
                    <a:cubicBezTo>
                      <a:pt x="525126" y="849960"/>
                      <a:pt x="523356" y="846413"/>
                      <a:pt x="521585" y="846413"/>
                    </a:cubicBezTo>
                    <a:cubicBezTo>
                      <a:pt x="509190" y="847300"/>
                      <a:pt x="502993" y="854394"/>
                      <a:pt x="505649" y="866809"/>
                    </a:cubicBezTo>
                    <a:cubicBezTo>
                      <a:pt x="503878" y="869470"/>
                      <a:pt x="494139" y="861488"/>
                      <a:pt x="498566" y="873017"/>
                    </a:cubicBezTo>
                    <a:cubicBezTo>
                      <a:pt x="500337" y="878337"/>
                      <a:pt x="496795" y="881885"/>
                      <a:pt x="493254" y="884545"/>
                    </a:cubicBezTo>
                    <a:cubicBezTo>
                      <a:pt x="490598" y="887205"/>
                      <a:pt x="486171" y="889866"/>
                      <a:pt x="486171" y="892526"/>
                    </a:cubicBezTo>
                    <a:cubicBezTo>
                      <a:pt x="487057" y="915582"/>
                      <a:pt x="475547" y="911148"/>
                      <a:pt x="463152" y="902281"/>
                    </a:cubicBezTo>
                    <a:cubicBezTo>
                      <a:pt x="462267" y="888979"/>
                      <a:pt x="449872" y="885432"/>
                      <a:pt x="441904" y="885432"/>
                    </a:cubicBezTo>
                    <a:cubicBezTo>
                      <a:pt x="426853" y="884545"/>
                      <a:pt x="415343" y="883658"/>
                      <a:pt x="411802" y="865036"/>
                    </a:cubicBezTo>
                    <a:cubicBezTo>
                      <a:pt x="410917" y="855281"/>
                      <a:pt x="396751" y="855281"/>
                      <a:pt x="393210" y="865036"/>
                    </a:cubicBezTo>
                    <a:cubicBezTo>
                      <a:pt x="390554" y="871243"/>
                      <a:pt x="387012" y="871243"/>
                      <a:pt x="383471" y="869470"/>
                    </a:cubicBezTo>
                    <a:cubicBezTo>
                      <a:pt x="365764" y="861488"/>
                      <a:pt x="346286" y="856168"/>
                      <a:pt x="326809" y="853507"/>
                    </a:cubicBezTo>
                    <a:cubicBezTo>
                      <a:pt x="319726" y="852621"/>
                      <a:pt x="317955" y="846413"/>
                      <a:pt x="312643" y="843753"/>
                    </a:cubicBezTo>
                    <a:cubicBezTo>
                      <a:pt x="317070" y="842866"/>
                      <a:pt x="322382" y="841092"/>
                      <a:pt x="326809" y="840206"/>
                    </a:cubicBezTo>
                    <a:cubicBezTo>
                      <a:pt x="332121" y="839319"/>
                      <a:pt x="346286" y="840206"/>
                      <a:pt x="340974" y="823357"/>
                    </a:cubicBezTo>
                    <a:cubicBezTo>
                      <a:pt x="340089" y="821140"/>
                      <a:pt x="341860" y="817815"/>
                      <a:pt x="342967" y="813713"/>
                    </a:cubicBezTo>
                    <a:lnTo>
                      <a:pt x="341070" y="800105"/>
                    </a:lnTo>
                    <a:lnTo>
                      <a:pt x="335654" y="802310"/>
                    </a:lnTo>
                    <a:lnTo>
                      <a:pt x="336249" y="814951"/>
                    </a:lnTo>
                    <a:cubicBezTo>
                      <a:pt x="333478" y="819708"/>
                      <a:pt x="329265" y="824133"/>
                      <a:pt x="328378" y="829443"/>
                    </a:cubicBezTo>
                    <a:cubicBezTo>
                      <a:pt x="325717" y="840948"/>
                      <a:pt x="298223" y="833868"/>
                      <a:pt x="290241" y="820593"/>
                    </a:cubicBezTo>
                    <a:cubicBezTo>
                      <a:pt x="285806" y="814398"/>
                      <a:pt x="287580" y="808203"/>
                      <a:pt x="282259" y="801123"/>
                    </a:cubicBezTo>
                    <a:cubicBezTo>
                      <a:pt x="273389" y="792273"/>
                      <a:pt x="265407" y="783423"/>
                      <a:pt x="256538" y="775457"/>
                    </a:cubicBezTo>
                    <a:cubicBezTo>
                      <a:pt x="246782" y="765722"/>
                      <a:pt x="234365" y="749792"/>
                      <a:pt x="237913" y="731207"/>
                    </a:cubicBezTo>
                    <a:cubicBezTo>
                      <a:pt x="238800" y="725897"/>
                      <a:pt x="238800" y="723242"/>
                      <a:pt x="233478" y="721472"/>
                    </a:cubicBezTo>
                    <a:cubicBezTo>
                      <a:pt x="228157" y="715277"/>
                      <a:pt x="218401" y="717047"/>
                      <a:pt x="213080" y="709082"/>
                    </a:cubicBezTo>
                    <a:cubicBezTo>
                      <a:pt x="216627" y="700232"/>
                      <a:pt x="227270" y="697577"/>
                      <a:pt x="231705" y="689612"/>
                    </a:cubicBezTo>
                    <a:cubicBezTo>
                      <a:pt x="237913" y="679877"/>
                      <a:pt x="230818" y="665716"/>
                      <a:pt x="244121" y="658636"/>
                    </a:cubicBezTo>
                    <a:cubicBezTo>
                      <a:pt x="245895" y="657751"/>
                      <a:pt x="242348" y="652441"/>
                      <a:pt x="239687" y="652441"/>
                    </a:cubicBezTo>
                    <a:cubicBezTo>
                      <a:pt x="227270" y="652441"/>
                      <a:pt x="230818" y="642706"/>
                      <a:pt x="229931" y="636511"/>
                    </a:cubicBezTo>
                    <a:cubicBezTo>
                      <a:pt x="237026" y="637396"/>
                      <a:pt x="241461" y="633856"/>
                      <a:pt x="240574" y="625891"/>
                    </a:cubicBezTo>
                    <a:cubicBezTo>
                      <a:pt x="245008" y="624121"/>
                      <a:pt x="249443" y="622351"/>
                      <a:pt x="253877" y="622351"/>
                    </a:cubicBezTo>
                    <a:cubicBezTo>
                      <a:pt x="260086" y="621466"/>
                      <a:pt x="259199" y="617926"/>
                      <a:pt x="254764" y="615271"/>
                    </a:cubicBezTo>
                    <a:cubicBezTo>
                      <a:pt x="263633" y="604651"/>
                      <a:pt x="257425" y="575446"/>
                      <a:pt x="250330" y="564826"/>
                    </a:cubicBezTo>
                    <a:cubicBezTo>
                      <a:pt x="238800" y="549780"/>
                      <a:pt x="229931" y="555975"/>
                      <a:pt x="219288" y="562171"/>
                    </a:cubicBezTo>
                    <a:cubicBezTo>
                      <a:pt x="225496" y="548895"/>
                      <a:pt x="214853" y="534735"/>
                      <a:pt x="221062" y="521460"/>
                    </a:cubicBezTo>
                    <a:cubicBezTo>
                      <a:pt x="221949" y="520575"/>
                      <a:pt x="217514" y="517035"/>
                      <a:pt x="217514" y="517035"/>
                    </a:cubicBezTo>
                    <a:cubicBezTo>
                      <a:pt x="212193" y="519690"/>
                      <a:pt x="205097" y="516150"/>
                      <a:pt x="201550" y="523230"/>
                    </a:cubicBezTo>
                    <a:cubicBezTo>
                      <a:pt x="197115" y="530310"/>
                      <a:pt x="197115" y="538275"/>
                      <a:pt x="198889" y="546240"/>
                    </a:cubicBezTo>
                    <a:cubicBezTo>
                      <a:pt x="201550" y="559516"/>
                      <a:pt x="188246" y="578101"/>
                      <a:pt x="176716" y="573676"/>
                    </a:cubicBezTo>
                    <a:cubicBezTo>
                      <a:pt x="169621" y="570136"/>
                      <a:pt x="169621" y="574561"/>
                      <a:pt x="166073" y="576331"/>
                    </a:cubicBezTo>
                    <a:cubicBezTo>
                      <a:pt x="161639" y="578101"/>
                      <a:pt x="160752" y="574561"/>
                      <a:pt x="159865" y="570136"/>
                    </a:cubicBezTo>
                    <a:cubicBezTo>
                      <a:pt x="152770" y="548010"/>
                      <a:pt x="155430" y="525000"/>
                      <a:pt x="145674" y="503760"/>
                    </a:cubicBezTo>
                    <a:cubicBezTo>
                      <a:pt x="139466" y="490485"/>
                      <a:pt x="132371" y="481635"/>
                      <a:pt x="116406" y="479865"/>
                    </a:cubicBezTo>
                    <a:cubicBezTo>
                      <a:pt x="112859" y="479865"/>
                      <a:pt x="103103" y="479865"/>
                      <a:pt x="108424" y="467475"/>
                    </a:cubicBezTo>
                    <a:cubicBezTo>
                      <a:pt x="114632" y="451545"/>
                      <a:pt x="100442" y="445349"/>
                      <a:pt x="88025" y="441809"/>
                    </a:cubicBezTo>
                    <a:cubicBezTo>
                      <a:pt x="89799" y="423224"/>
                      <a:pt x="85364" y="417914"/>
                      <a:pt x="70287" y="424109"/>
                    </a:cubicBezTo>
                    <a:cubicBezTo>
                      <a:pt x="69400" y="416144"/>
                      <a:pt x="64965" y="410834"/>
                      <a:pt x="58757" y="405524"/>
                    </a:cubicBezTo>
                    <a:cubicBezTo>
                      <a:pt x="44566" y="394019"/>
                      <a:pt x="25054" y="387824"/>
                      <a:pt x="17959" y="368354"/>
                    </a:cubicBezTo>
                    <a:cubicBezTo>
                      <a:pt x="17959" y="367469"/>
                      <a:pt x="12637" y="367469"/>
                      <a:pt x="9977" y="367469"/>
                    </a:cubicBezTo>
                    <a:cubicBezTo>
                      <a:pt x="16185" y="355964"/>
                      <a:pt x="2881" y="349769"/>
                      <a:pt x="1108" y="340033"/>
                    </a:cubicBezTo>
                    <a:cubicBezTo>
                      <a:pt x="221" y="334723"/>
                      <a:pt x="-1553" y="331183"/>
                      <a:pt x="2881" y="327643"/>
                    </a:cubicBezTo>
                    <a:cubicBezTo>
                      <a:pt x="6429" y="323218"/>
                      <a:pt x="12637" y="323218"/>
                      <a:pt x="15298" y="325873"/>
                    </a:cubicBezTo>
                    <a:cubicBezTo>
                      <a:pt x="21507" y="331183"/>
                      <a:pt x="25941" y="333838"/>
                      <a:pt x="32149" y="325873"/>
                    </a:cubicBezTo>
                    <a:cubicBezTo>
                      <a:pt x="39245" y="317908"/>
                      <a:pt x="27715" y="316138"/>
                      <a:pt x="27715" y="310828"/>
                    </a:cubicBezTo>
                    <a:cubicBezTo>
                      <a:pt x="37471" y="306403"/>
                      <a:pt x="43679" y="298438"/>
                      <a:pt x="46340" y="287818"/>
                    </a:cubicBezTo>
                    <a:cubicBezTo>
                      <a:pt x="51218" y="289588"/>
                      <a:pt x="52770" y="294456"/>
                      <a:pt x="54766" y="298991"/>
                    </a:cubicBezTo>
                    <a:lnTo>
                      <a:pt x="58361" y="301968"/>
                    </a:lnTo>
                    <a:lnTo>
                      <a:pt x="53937" y="292344"/>
                    </a:lnTo>
                    <a:cubicBezTo>
                      <a:pt x="48623" y="285260"/>
                      <a:pt x="50395" y="278177"/>
                      <a:pt x="55709" y="271093"/>
                    </a:cubicBezTo>
                    <a:cubicBezTo>
                      <a:pt x="60137" y="269322"/>
                      <a:pt x="64566" y="264895"/>
                      <a:pt x="66337" y="260467"/>
                    </a:cubicBezTo>
                    <a:cubicBezTo>
                      <a:pt x="74308" y="251613"/>
                      <a:pt x="68108" y="237446"/>
                      <a:pt x="80508" y="232133"/>
                    </a:cubicBezTo>
                    <a:cubicBezTo>
                      <a:pt x="88480" y="227706"/>
                      <a:pt x="88480" y="217080"/>
                      <a:pt x="94679" y="210882"/>
                    </a:cubicBezTo>
                    <a:cubicBezTo>
                      <a:pt x="99108" y="204684"/>
                      <a:pt x="106194" y="200256"/>
                      <a:pt x="109736" y="209111"/>
                    </a:cubicBezTo>
                    <a:cubicBezTo>
                      <a:pt x="116822" y="229476"/>
                      <a:pt x="137193" y="227706"/>
                      <a:pt x="151364" y="230362"/>
                    </a:cubicBezTo>
                    <a:cubicBezTo>
                      <a:pt x="164650" y="233018"/>
                      <a:pt x="172621" y="240102"/>
                      <a:pt x="183249" y="246300"/>
                    </a:cubicBezTo>
                    <a:cubicBezTo>
                      <a:pt x="184135" y="247186"/>
                      <a:pt x="185906" y="248957"/>
                      <a:pt x="186792" y="249842"/>
                    </a:cubicBezTo>
                    <a:cubicBezTo>
                      <a:pt x="188563" y="251613"/>
                      <a:pt x="189449" y="253384"/>
                      <a:pt x="190335" y="253384"/>
                    </a:cubicBezTo>
                    <a:cubicBezTo>
                      <a:pt x="216020" y="255155"/>
                      <a:pt x="223991" y="274635"/>
                      <a:pt x="232848" y="294115"/>
                    </a:cubicBezTo>
                    <a:cubicBezTo>
                      <a:pt x="237277" y="303855"/>
                      <a:pt x="267391" y="318022"/>
                      <a:pt x="278905" y="317137"/>
                    </a:cubicBezTo>
                    <a:cubicBezTo>
                      <a:pt x="278905" y="314480"/>
                      <a:pt x="286876" y="318022"/>
                      <a:pt x="284219" y="309168"/>
                    </a:cubicBezTo>
                    <a:cubicBezTo>
                      <a:pt x="279790" y="297657"/>
                      <a:pt x="292190" y="291458"/>
                      <a:pt x="300161" y="287031"/>
                    </a:cubicBezTo>
                    <a:cubicBezTo>
                      <a:pt x="309018" y="281718"/>
                      <a:pt x="315218" y="277291"/>
                      <a:pt x="311676" y="264895"/>
                    </a:cubicBezTo>
                    <a:cubicBezTo>
                      <a:pt x="309904" y="256040"/>
                      <a:pt x="316104" y="249842"/>
                      <a:pt x="324961" y="246300"/>
                    </a:cubicBezTo>
                    <a:cubicBezTo>
                      <a:pt x="341789" y="240987"/>
                      <a:pt x="354189" y="232133"/>
                      <a:pt x="355960" y="212653"/>
                    </a:cubicBezTo>
                    <a:cubicBezTo>
                      <a:pt x="356846" y="205569"/>
                      <a:pt x="358618" y="195829"/>
                      <a:pt x="370132" y="199371"/>
                    </a:cubicBezTo>
                    <a:cubicBezTo>
                      <a:pt x="379874" y="202027"/>
                      <a:pt x="393160" y="203798"/>
                      <a:pt x="394045" y="217966"/>
                    </a:cubicBezTo>
                    <a:cubicBezTo>
                      <a:pt x="394931" y="233904"/>
                      <a:pt x="402902" y="246300"/>
                      <a:pt x="413531" y="256926"/>
                    </a:cubicBezTo>
                    <a:cubicBezTo>
                      <a:pt x="416188" y="260467"/>
                      <a:pt x="419731" y="261353"/>
                      <a:pt x="423274" y="264009"/>
                    </a:cubicBezTo>
                    <a:lnTo>
                      <a:pt x="432708" y="276645"/>
                    </a:lnTo>
                    <a:lnTo>
                      <a:pt x="432713" y="276641"/>
                    </a:lnTo>
                    <a:lnTo>
                      <a:pt x="429103" y="268526"/>
                    </a:lnTo>
                    <a:cubicBezTo>
                      <a:pt x="427331" y="266750"/>
                      <a:pt x="427331" y="261424"/>
                      <a:pt x="429103" y="259648"/>
                    </a:cubicBezTo>
                    <a:cubicBezTo>
                      <a:pt x="440617" y="248995"/>
                      <a:pt x="437074" y="233903"/>
                      <a:pt x="442389" y="221475"/>
                    </a:cubicBezTo>
                    <a:cubicBezTo>
                      <a:pt x="457447" y="201057"/>
                      <a:pt x="458333" y="200169"/>
                      <a:pt x="476933" y="219699"/>
                    </a:cubicBezTo>
                    <a:cubicBezTo>
                      <a:pt x="491105" y="233016"/>
                      <a:pt x="507049" y="243669"/>
                      <a:pt x="520335" y="256985"/>
                    </a:cubicBezTo>
                    <a:cubicBezTo>
                      <a:pt x="522107" y="259648"/>
                      <a:pt x="524764" y="262311"/>
                      <a:pt x="527421" y="264087"/>
                    </a:cubicBezTo>
                    <a:cubicBezTo>
                      <a:pt x="534507" y="269413"/>
                      <a:pt x="539822" y="277403"/>
                      <a:pt x="545136" y="285393"/>
                    </a:cubicBezTo>
                    <a:cubicBezTo>
                      <a:pt x="546022" y="286280"/>
                      <a:pt x="547794" y="287168"/>
                      <a:pt x="548680" y="288056"/>
                    </a:cubicBezTo>
                    <a:cubicBezTo>
                      <a:pt x="550451" y="294270"/>
                      <a:pt x="553994" y="298709"/>
                      <a:pt x="561966" y="296046"/>
                    </a:cubicBezTo>
                    <a:cubicBezTo>
                      <a:pt x="567280" y="293382"/>
                      <a:pt x="573481" y="291607"/>
                      <a:pt x="575252" y="283617"/>
                    </a:cubicBezTo>
                    <a:cubicBezTo>
                      <a:pt x="577024" y="275628"/>
                      <a:pt x="577024" y="267638"/>
                      <a:pt x="577024" y="258760"/>
                    </a:cubicBezTo>
                    <a:cubicBezTo>
                      <a:pt x="577024" y="241005"/>
                      <a:pt x="578795" y="223250"/>
                      <a:pt x="594739" y="210822"/>
                    </a:cubicBezTo>
                    <a:cubicBezTo>
                      <a:pt x="605368" y="191291"/>
                      <a:pt x="626626" y="192179"/>
                      <a:pt x="644341" y="186853"/>
                    </a:cubicBezTo>
                    <a:cubicBezTo>
                      <a:pt x="648770" y="185077"/>
                      <a:pt x="656742" y="185965"/>
                      <a:pt x="654970" y="193067"/>
                    </a:cubicBezTo>
                    <a:cubicBezTo>
                      <a:pt x="652313" y="208159"/>
                      <a:pt x="661170" y="214373"/>
                      <a:pt x="671799" y="219699"/>
                    </a:cubicBezTo>
                    <a:cubicBezTo>
                      <a:pt x="674457" y="220587"/>
                      <a:pt x="675342" y="223250"/>
                      <a:pt x="676228" y="225026"/>
                    </a:cubicBezTo>
                    <a:cubicBezTo>
                      <a:pt x="678885" y="232128"/>
                      <a:pt x="678885" y="239230"/>
                      <a:pt x="690400" y="241893"/>
                    </a:cubicBezTo>
                    <a:lnTo>
                      <a:pt x="696460" y="246377"/>
                    </a:lnTo>
                    <a:lnTo>
                      <a:pt x="694316" y="243736"/>
                    </a:lnTo>
                    <a:cubicBezTo>
                      <a:pt x="692104" y="239644"/>
                      <a:pt x="691883" y="235000"/>
                      <a:pt x="697191" y="229250"/>
                    </a:cubicBezTo>
                    <a:cubicBezTo>
                      <a:pt x="698076" y="228365"/>
                      <a:pt x="699845" y="226596"/>
                      <a:pt x="700730" y="225711"/>
                    </a:cubicBezTo>
                    <a:cubicBezTo>
                      <a:pt x="714001" y="215980"/>
                      <a:pt x="723733" y="203595"/>
                      <a:pt x="736119" y="193863"/>
                    </a:cubicBezTo>
                    <a:cubicBezTo>
                      <a:pt x="744081" y="186786"/>
                      <a:pt x="754698" y="190325"/>
                      <a:pt x="764430" y="190325"/>
                    </a:cubicBezTo>
                    <a:cubicBezTo>
                      <a:pt x="765315" y="189440"/>
                      <a:pt x="767085" y="187671"/>
                      <a:pt x="767969" y="186786"/>
                    </a:cubicBezTo>
                    <a:cubicBezTo>
                      <a:pt x="772393" y="183248"/>
                      <a:pt x="775047" y="186786"/>
                      <a:pt x="778586" y="188555"/>
                    </a:cubicBezTo>
                    <a:cubicBezTo>
                      <a:pt x="788318" y="192094"/>
                      <a:pt x="798050" y="191209"/>
                      <a:pt x="803358" y="181478"/>
                    </a:cubicBezTo>
                    <a:cubicBezTo>
                      <a:pt x="809552" y="169093"/>
                      <a:pt x="821053" y="162016"/>
                      <a:pt x="831670" y="154939"/>
                    </a:cubicBezTo>
                    <a:cubicBezTo>
                      <a:pt x="844056" y="140784"/>
                      <a:pt x="832554" y="126630"/>
                      <a:pt x="830785" y="111590"/>
                    </a:cubicBezTo>
                    <a:cubicBezTo>
                      <a:pt x="830785" y="105398"/>
                      <a:pt x="823707" y="93897"/>
                      <a:pt x="828131" y="93013"/>
                    </a:cubicBezTo>
                    <a:cubicBezTo>
                      <a:pt x="841402" y="89474"/>
                      <a:pt x="841402" y="70896"/>
                      <a:pt x="853788" y="70896"/>
                    </a:cubicBezTo>
                    <a:cubicBezTo>
                      <a:pt x="871483" y="70896"/>
                      <a:pt x="882984" y="59396"/>
                      <a:pt x="894486" y="50549"/>
                    </a:cubicBezTo>
                    <a:cubicBezTo>
                      <a:pt x="901563" y="44357"/>
                      <a:pt x="906872" y="40818"/>
                      <a:pt x="916604" y="41703"/>
                    </a:cubicBezTo>
                    <a:cubicBezTo>
                      <a:pt x="926336" y="43472"/>
                      <a:pt x="936952" y="39049"/>
                      <a:pt x="947569" y="36395"/>
                    </a:cubicBezTo>
                    <a:cubicBezTo>
                      <a:pt x="953762" y="34625"/>
                      <a:pt x="959071" y="31971"/>
                      <a:pt x="960840" y="24010"/>
                    </a:cubicBezTo>
                    <a:cubicBezTo>
                      <a:pt x="961725" y="21356"/>
                      <a:pt x="963494" y="18702"/>
                      <a:pt x="965264" y="16932"/>
                    </a:cubicBezTo>
                    <a:cubicBezTo>
                      <a:pt x="974553" y="5432"/>
                      <a:pt x="979419" y="-319"/>
                      <a:pt x="983843" y="13"/>
                    </a:cubicBezTo>
                    <a:close/>
                  </a:path>
                </a:pathLst>
              </a:custGeom>
              <a:solidFill>
                <a:srgbClr val="C00000"/>
              </a:solidFill>
              <a:ln w="28575">
                <a:solidFill>
                  <a:srgbClr val="C00000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4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cs typeface="+mn-cs"/>
                </a:endParaRPr>
              </a:p>
            </p:txBody>
          </p:sp>
          <p:sp>
            <p:nvSpPr>
              <p:cNvPr id="250" name="Hình tự do: Hình 56">
                <a:extLst>
                  <a:ext uri="{FF2B5EF4-FFF2-40B4-BE49-F238E27FC236}">
                    <a16:creationId xmlns:a16="http://schemas.microsoft.com/office/drawing/2014/main" id="{CB0B81F4-7E8F-4058-933F-1CAC00F112FB}"/>
                  </a:ext>
                </a:extLst>
              </p:cNvPr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980537" y="2820084"/>
                <a:ext cx="542935" cy="1309210"/>
              </a:xfrm>
              <a:custGeom>
                <a:avLst/>
                <a:gdLst>
                  <a:gd name="connsiteX0" fmla="*/ 83064 w 542935"/>
                  <a:gd name="connsiteY0" fmla="*/ 1131623 h 1309210"/>
                  <a:gd name="connsiteX1" fmla="*/ 64358 w 542935"/>
                  <a:gd name="connsiteY1" fmla="*/ 1143224 h 1309210"/>
                  <a:gd name="connsiteX2" fmla="*/ 90449 w 542935"/>
                  <a:gd name="connsiteY2" fmla="*/ 1135906 h 1309210"/>
                  <a:gd name="connsiteX3" fmla="*/ 96264 w 542935"/>
                  <a:gd name="connsiteY3" fmla="*/ 1131751 h 1309210"/>
                  <a:gd name="connsiteX4" fmla="*/ 85860 w 542935"/>
                  <a:gd name="connsiteY4" fmla="*/ 1133642 h 1309210"/>
                  <a:gd name="connsiteX5" fmla="*/ 134295 w 542935"/>
                  <a:gd name="connsiteY5" fmla="*/ 1584 h 1309210"/>
                  <a:gd name="connsiteX6" fmla="*/ 141405 w 542935"/>
                  <a:gd name="connsiteY6" fmla="*/ 6009 h 1309210"/>
                  <a:gd name="connsiteX7" fmla="*/ 155625 w 542935"/>
                  <a:gd name="connsiteY7" fmla="*/ 21055 h 1309210"/>
                  <a:gd name="connsiteX8" fmla="*/ 201840 w 542935"/>
                  <a:gd name="connsiteY8" fmla="*/ 42296 h 1309210"/>
                  <a:gd name="connsiteX9" fmla="*/ 214283 w 542935"/>
                  <a:gd name="connsiteY9" fmla="*/ 45836 h 1309210"/>
                  <a:gd name="connsiteX10" fmla="*/ 231169 w 542935"/>
                  <a:gd name="connsiteY10" fmla="*/ 52917 h 1309210"/>
                  <a:gd name="connsiteX11" fmla="*/ 225836 w 542935"/>
                  <a:gd name="connsiteY11" fmla="*/ 80353 h 1309210"/>
                  <a:gd name="connsiteX12" fmla="*/ 230280 w 542935"/>
                  <a:gd name="connsiteY12" fmla="*/ 101594 h 1309210"/>
                  <a:gd name="connsiteX13" fmla="*/ 277384 w 542935"/>
                  <a:gd name="connsiteY13" fmla="*/ 120180 h 1309210"/>
                  <a:gd name="connsiteX14" fmla="*/ 288938 w 542935"/>
                  <a:gd name="connsiteY14" fmla="*/ 108674 h 1309210"/>
                  <a:gd name="connsiteX15" fmla="*/ 292493 w 542935"/>
                  <a:gd name="connsiteY15" fmla="*/ 92744 h 1309210"/>
                  <a:gd name="connsiteX16" fmla="*/ 316489 w 542935"/>
                  <a:gd name="connsiteY16" fmla="*/ 104249 h 1309210"/>
                  <a:gd name="connsiteX17" fmla="*/ 349373 w 542935"/>
                  <a:gd name="connsiteY17" fmla="*/ 143191 h 1309210"/>
                  <a:gd name="connsiteX18" fmla="*/ 361815 w 542935"/>
                  <a:gd name="connsiteY18" fmla="*/ 163547 h 1309210"/>
                  <a:gd name="connsiteX19" fmla="*/ 369481 w 542935"/>
                  <a:gd name="connsiteY19" fmla="*/ 169190 h 1309210"/>
                  <a:gd name="connsiteX20" fmla="*/ 370573 w 542935"/>
                  <a:gd name="connsiteY20" fmla="*/ 170190 h 1309210"/>
                  <a:gd name="connsiteX21" fmla="*/ 372844 w 542935"/>
                  <a:gd name="connsiteY21" fmla="*/ 170686 h 1309210"/>
                  <a:gd name="connsiteX22" fmla="*/ 385312 w 542935"/>
                  <a:gd name="connsiteY22" fmla="*/ 185091 h 1309210"/>
                  <a:gd name="connsiteX23" fmla="*/ 385358 w 542935"/>
                  <a:gd name="connsiteY23" fmla="*/ 186215 h 1309210"/>
                  <a:gd name="connsiteX24" fmla="*/ 392033 w 542935"/>
                  <a:gd name="connsiteY24" fmla="*/ 194524 h 1309210"/>
                  <a:gd name="connsiteX25" fmla="*/ 390255 w 542935"/>
                  <a:gd name="connsiteY25" fmla="*/ 216650 h 1309210"/>
                  <a:gd name="connsiteX26" fmla="*/ 394699 w 542935"/>
                  <a:gd name="connsiteY26" fmla="*/ 228155 h 1309210"/>
                  <a:gd name="connsiteX27" fmla="*/ 405364 w 542935"/>
                  <a:gd name="connsiteY27" fmla="*/ 236121 h 1309210"/>
                  <a:gd name="connsiteX28" fmla="*/ 392131 w 542935"/>
                  <a:gd name="connsiteY28" fmla="*/ 245411 h 1309210"/>
                  <a:gd name="connsiteX29" fmla="*/ 392148 w 542935"/>
                  <a:gd name="connsiteY29" fmla="*/ 245456 h 1309210"/>
                  <a:gd name="connsiteX30" fmla="*/ 398897 w 542935"/>
                  <a:gd name="connsiteY30" fmla="*/ 249538 h 1309210"/>
                  <a:gd name="connsiteX31" fmla="*/ 405286 w 542935"/>
                  <a:gd name="connsiteY31" fmla="*/ 245567 h 1309210"/>
                  <a:gd name="connsiteX32" fmla="*/ 409718 w 542935"/>
                  <a:gd name="connsiteY32" fmla="*/ 241139 h 1309210"/>
                  <a:gd name="connsiteX33" fmla="*/ 430991 w 542935"/>
                  <a:gd name="connsiteY33" fmla="*/ 261508 h 1309210"/>
                  <a:gd name="connsiteX34" fmla="*/ 434536 w 542935"/>
                  <a:gd name="connsiteY34" fmla="*/ 268482 h 1309210"/>
                  <a:gd name="connsiteX35" fmla="*/ 432390 w 542935"/>
                  <a:gd name="connsiteY35" fmla="*/ 272824 h 1309210"/>
                  <a:gd name="connsiteX36" fmla="*/ 433742 w 542935"/>
                  <a:gd name="connsiteY36" fmla="*/ 275328 h 1309210"/>
                  <a:gd name="connsiteX37" fmla="*/ 428536 w 542935"/>
                  <a:gd name="connsiteY37" fmla="*/ 282413 h 1309210"/>
                  <a:gd name="connsiteX38" fmla="*/ 426781 w 542935"/>
                  <a:gd name="connsiteY38" fmla="*/ 287967 h 1309210"/>
                  <a:gd name="connsiteX39" fmla="*/ 430104 w 542935"/>
                  <a:gd name="connsiteY39" fmla="*/ 303133 h 1309210"/>
                  <a:gd name="connsiteX40" fmla="*/ 446945 w 542935"/>
                  <a:gd name="connsiteY40" fmla="*/ 373097 h 1309210"/>
                  <a:gd name="connsiteX41" fmla="*/ 462013 w 542935"/>
                  <a:gd name="connsiteY41" fmla="*/ 400552 h 1309210"/>
                  <a:gd name="connsiteX42" fmla="*/ 471763 w 542935"/>
                  <a:gd name="connsiteY42" fmla="*/ 438634 h 1309210"/>
                  <a:gd name="connsiteX43" fmla="*/ 475309 w 542935"/>
                  <a:gd name="connsiteY43" fmla="*/ 463431 h 1309210"/>
                  <a:gd name="connsiteX44" fmla="*/ 494809 w 542935"/>
                  <a:gd name="connsiteY44" fmla="*/ 530739 h 1309210"/>
                  <a:gd name="connsiteX45" fmla="*/ 499241 w 542935"/>
                  <a:gd name="connsiteY45" fmla="*/ 552880 h 1309210"/>
                  <a:gd name="connsiteX46" fmla="*/ 486831 w 542935"/>
                  <a:gd name="connsiteY46" fmla="*/ 559079 h 1309210"/>
                  <a:gd name="connsiteX47" fmla="*/ 459354 w 542935"/>
                  <a:gd name="connsiteY47" fmla="*/ 589191 h 1309210"/>
                  <a:gd name="connsiteX48" fmla="*/ 465559 w 542935"/>
                  <a:gd name="connsiteY48" fmla="*/ 603361 h 1309210"/>
                  <a:gd name="connsiteX49" fmla="*/ 477968 w 542935"/>
                  <a:gd name="connsiteY49" fmla="*/ 602475 h 1309210"/>
                  <a:gd name="connsiteX50" fmla="*/ 486831 w 542935"/>
                  <a:gd name="connsiteY50" fmla="*/ 603361 h 1309210"/>
                  <a:gd name="connsiteX51" fmla="*/ 486831 w 542935"/>
                  <a:gd name="connsiteY51" fmla="*/ 611331 h 1309210"/>
                  <a:gd name="connsiteX52" fmla="*/ 493036 w 542935"/>
                  <a:gd name="connsiteY52" fmla="*/ 639671 h 1309210"/>
                  <a:gd name="connsiteX53" fmla="*/ 508104 w 542935"/>
                  <a:gd name="connsiteY53" fmla="*/ 655613 h 1309210"/>
                  <a:gd name="connsiteX54" fmla="*/ 501900 w 542935"/>
                  <a:gd name="connsiteY54" fmla="*/ 690152 h 1309210"/>
                  <a:gd name="connsiteX55" fmla="*/ 491263 w 542935"/>
                  <a:gd name="connsiteY55" fmla="*/ 691038 h 1309210"/>
                  <a:gd name="connsiteX56" fmla="*/ 467331 w 542935"/>
                  <a:gd name="connsiteY56" fmla="*/ 727349 h 1309210"/>
                  <a:gd name="connsiteX57" fmla="*/ 444286 w 542935"/>
                  <a:gd name="connsiteY57" fmla="*/ 742404 h 1309210"/>
                  <a:gd name="connsiteX58" fmla="*/ 440743 w 542935"/>
                  <a:gd name="connsiteY58" fmla="*/ 741165 h 1309210"/>
                  <a:gd name="connsiteX59" fmla="*/ 429410 w 542935"/>
                  <a:gd name="connsiteY59" fmla="*/ 744123 h 1309210"/>
                  <a:gd name="connsiteX60" fmla="*/ 426755 w 542935"/>
                  <a:gd name="connsiteY60" fmla="*/ 744106 h 1309210"/>
                  <a:gd name="connsiteX61" fmla="*/ 437419 w 542935"/>
                  <a:gd name="connsiteY61" fmla="*/ 748322 h 1309210"/>
                  <a:gd name="connsiteX62" fmla="*/ 452568 w 542935"/>
                  <a:gd name="connsiteY62" fmla="*/ 762258 h 1309210"/>
                  <a:gd name="connsiteX63" fmla="*/ 474683 w 542935"/>
                  <a:gd name="connsiteY63" fmla="*/ 776415 h 1309210"/>
                  <a:gd name="connsiteX64" fmla="*/ 506528 w 542935"/>
                  <a:gd name="connsiteY64" fmla="*/ 809155 h 1309210"/>
                  <a:gd name="connsiteX65" fmla="*/ 525989 w 542935"/>
                  <a:gd name="connsiteY65" fmla="*/ 810924 h 1309210"/>
                  <a:gd name="connsiteX66" fmla="*/ 541912 w 542935"/>
                  <a:gd name="connsiteY66" fmla="*/ 825082 h 1309210"/>
                  <a:gd name="connsiteX67" fmla="*/ 537489 w 542935"/>
                  <a:gd name="connsiteY67" fmla="*/ 870208 h 1309210"/>
                  <a:gd name="connsiteX68" fmla="*/ 533951 w 542935"/>
                  <a:gd name="connsiteY68" fmla="*/ 874633 h 1309210"/>
                  <a:gd name="connsiteX69" fmla="*/ 504759 w 542935"/>
                  <a:gd name="connsiteY69" fmla="*/ 910911 h 1309210"/>
                  <a:gd name="connsiteX70" fmla="*/ 504759 w 542935"/>
                  <a:gd name="connsiteY70" fmla="*/ 918875 h 1309210"/>
                  <a:gd name="connsiteX71" fmla="*/ 464068 w 542935"/>
                  <a:gd name="connsiteY71" fmla="*/ 915335 h 1309210"/>
                  <a:gd name="connsiteX72" fmla="*/ 448145 w 542935"/>
                  <a:gd name="connsiteY72" fmla="*/ 933917 h 1309210"/>
                  <a:gd name="connsiteX73" fmla="*/ 448145 w 542935"/>
                  <a:gd name="connsiteY73" fmla="*/ 948074 h 1309210"/>
                  <a:gd name="connsiteX74" fmla="*/ 444054 w 542935"/>
                  <a:gd name="connsiteY74" fmla="*/ 969089 h 1309210"/>
                  <a:gd name="connsiteX75" fmla="*/ 437577 w 542935"/>
                  <a:gd name="connsiteY75" fmla="*/ 971792 h 1309210"/>
                  <a:gd name="connsiteX76" fmla="*/ 437266 w 542935"/>
                  <a:gd name="connsiteY76" fmla="*/ 972282 h 1309210"/>
                  <a:gd name="connsiteX77" fmla="*/ 439138 w 542935"/>
                  <a:gd name="connsiteY77" fmla="*/ 978308 h 1309210"/>
                  <a:gd name="connsiteX78" fmla="*/ 442316 w 542935"/>
                  <a:gd name="connsiteY78" fmla="*/ 977672 h 1309210"/>
                  <a:gd name="connsiteX79" fmla="*/ 452068 w 542935"/>
                  <a:gd name="connsiteY79" fmla="*/ 978559 h 1309210"/>
                  <a:gd name="connsiteX80" fmla="*/ 458274 w 542935"/>
                  <a:gd name="connsiteY80" fmla="*/ 1018449 h 1309210"/>
                  <a:gd name="connsiteX81" fmla="*/ 454728 w 542935"/>
                  <a:gd name="connsiteY81" fmla="*/ 1038838 h 1309210"/>
                  <a:gd name="connsiteX82" fmla="*/ 452068 w 542935"/>
                  <a:gd name="connsiteY82" fmla="*/ 1056567 h 1309210"/>
                  <a:gd name="connsiteX83" fmla="*/ 441429 w 542935"/>
                  <a:gd name="connsiteY83" fmla="*/ 1104437 h 1309210"/>
                  <a:gd name="connsiteX84" fmla="*/ 441429 w 542935"/>
                  <a:gd name="connsiteY84" fmla="*/ 1106210 h 1309210"/>
                  <a:gd name="connsiteX85" fmla="*/ 437883 w 542935"/>
                  <a:gd name="connsiteY85" fmla="*/ 1135463 h 1309210"/>
                  <a:gd name="connsiteX86" fmla="*/ 450295 w 542935"/>
                  <a:gd name="connsiteY86" fmla="*/ 1165603 h 1309210"/>
                  <a:gd name="connsiteX87" fmla="*/ 442316 w 542935"/>
                  <a:gd name="connsiteY87" fmla="*/ 1174467 h 1309210"/>
                  <a:gd name="connsiteX88" fmla="*/ 419264 w 542935"/>
                  <a:gd name="connsiteY88" fmla="*/ 1180673 h 1309210"/>
                  <a:gd name="connsiteX89" fmla="*/ 411285 w 542935"/>
                  <a:gd name="connsiteY89" fmla="*/ 1200175 h 1309210"/>
                  <a:gd name="connsiteX90" fmla="*/ 418378 w 542935"/>
                  <a:gd name="connsiteY90" fmla="*/ 1222337 h 1309210"/>
                  <a:gd name="connsiteX91" fmla="*/ 358976 w 542935"/>
                  <a:gd name="connsiteY91" fmla="*/ 1222337 h 1309210"/>
                  <a:gd name="connsiteX92" fmla="*/ 334151 w 542935"/>
                  <a:gd name="connsiteY92" fmla="*/ 1220564 h 1309210"/>
                  <a:gd name="connsiteX93" fmla="*/ 324399 w 542935"/>
                  <a:gd name="connsiteY93" fmla="*/ 1244498 h 1309210"/>
                  <a:gd name="connsiteX94" fmla="*/ 319079 w 542935"/>
                  <a:gd name="connsiteY94" fmla="*/ 1268433 h 1309210"/>
                  <a:gd name="connsiteX95" fmla="*/ 258791 w 542935"/>
                  <a:gd name="connsiteY95" fmla="*/ 1309210 h 1309210"/>
                  <a:gd name="connsiteX96" fmla="*/ 224214 w 542935"/>
                  <a:gd name="connsiteY96" fmla="*/ 1271979 h 1309210"/>
                  <a:gd name="connsiteX97" fmla="*/ 191410 w 542935"/>
                  <a:gd name="connsiteY97" fmla="*/ 1267546 h 1309210"/>
                  <a:gd name="connsiteX98" fmla="*/ 149740 w 542935"/>
                  <a:gd name="connsiteY98" fmla="*/ 1279070 h 1309210"/>
                  <a:gd name="connsiteX99" fmla="*/ 116050 w 542935"/>
                  <a:gd name="connsiteY99" fmla="*/ 1272865 h 1309210"/>
                  <a:gd name="connsiteX100" fmla="*/ 112503 w 542935"/>
                  <a:gd name="connsiteY100" fmla="*/ 1266660 h 1309210"/>
                  <a:gd name="connsiteX101" fmla="*/ 72607 w 542935"/>
                  <a:gd name="connsiteY101" fmla="*/ 1246271 h 1309210"/>
                  <a:gd name="connsiteX102" fmla="*/ 69060 w 542935"/>
                  <a:gd name="connsiteY102" fmla="*/ 1225882 h 1309210"/>
                  <a:gd name="connsiteX103" fmla="*/ 46009 w 542935"/>
                  <a:gd name="connsiteY103" fmla="*/ 1208153 h 1309210"/>
                  <a:gd name="connsiteX104" fmla="*/ 37142 w 542935"/>
                  <a:gd name="connsiteY104" fmla="*/ 1214358 h 1309210"/>
                  <a:gd name="connsiteX105" fmla="*/ 26503 w 542935"/>
                  <a:gd name="connsiteY105" fmla="*/ 1210812 h 1309210"/>
                  <a:gd name="connsiteX106" fmla="*/ 24730 w 542935"/>
                  <a:gd name="connsiteY106" fmla="*/ 1209040 h 1309210"/>
                  <a:gd name="connsiteX107" fmla="*/ 15864 w 542935"/>
                  <a:gd name="connsiteY107" fmla="*/ 1186878 h 1309210"/>
                  <a:gd name="connsiteX108" fmla="*/ 13204 w 542935"/>
                  <a:gd name="connsiteY108" fmla="*/ 1182446 h 1309210"/>
                  <a:gd name="connsiteX109" fmla="*/ 47782 w 542935"/>
                  <a:gd name="connsiteY109" fmla="*/ 1147873 h 1309210"/>
                  <a:gd name="connsiteX110" fmla="*/ 61634 w 542935"/>
                  <a:gd name="connsiteY110" fmla="*/ 1143988 h 1309210"/>
                  <a:gd name="connsiteX111" fmla="*/ 56748 w 542935"/>
                  <a:gd name="connsiteY111" fmla="*/ 1143300 h 1309210"/>
                  <a:gd name="connsiteX112" fmla="*/ 57619 w 542935"/>
                  <a:gd name="connsiteY112" fmla="*/ 1136431 h 1309210"/>
                  <a:gd name="connsiteX113" fmla="*/ 68299 w 542935"/>
                  <a:gd name="connsiteY113" fmla="*/ 1130420 h 1309210"/>
                  <a:gd name="connsiteX114" fmla="*/ 71066 w 542935"/>
                  <a:gd name="connsiteY114" fmla="*/ 1122960 h 1309210"/>
                  <a:gd name="connsiteX115" fmla="*/ 69939 w 542935"/>
                  <a:gd name="connsiteY115" fmla="*/ 1122146 h 1309210"/>
                  <a:gd name="connsiteX116" fmla="*/ 37212 w 542935"/>
                  <a:gd name="connsiteY116" fmla="*/ 1083236 h 1309210"/>
                  <a:gd name="connsiteX117" fmla="*/ 7138 w 542935"/>
                  <a:gd name="connsiteY117" fmla="*/ 1060243 h 1309210"/>
                  <a:gd name="connsiteX118" fmla="*/ 5369 w 542935"/>
                  <a:gd name="connsiteY118" fmla="*/ 1058475 h 1309210"/>
                  <a:gd name="connsiteX119" fmla="*/ 62 w 542935"/>
                  <a:gd name="connsiteY119" fmla="*/ 987729 h 1309210"/>
                  <a:gd name="connsiteX120" fmla="*/ 22175 w 542935"/>
                  <a:gd name="connsiteY120" fmla="*/ 970927 h 1309210"/>
                  <a:gd name="connsiteX121" fmla="*/ 45173 w 542935"/>
                  <a:gd name="connsiteY121" fmla="*/ 991266 h 1309210"/>
                  <a:gd name="connsiteX122" fmla="*/ 64632 w 542935"/>
                  <a:gd name="connsiteY122" fmla="*/ 993035 h 1309210"/>
                  <a:gd name="connsiteX123" fmla="*/ 97359 w 542935"/>
                  <a:gd name="connsiteY123" fmla="*/ 958546 h 1309210"/>
                  <a:gd name="connsiteX124" fmla="*/ 100897 w 542935"/>
                  <a:gd name="connsiteY124" fmla="*/ 931132 h 1309210"/>
                  <a:gd name="connsiteX125" fmla="*/ 108857 w 542935"/>
                  <a:gd name="connsiteY125" fmla="*/ 909024 h 1309210"/>
                  <a:gd name="connsiteX126" fmla="*/ 105319 w 542935"/>
                  <a:gd name="connsiteY126" fmla="*/ 901065 h 1309210"/>
                  <a:gd name="connsiteX127" fmla="*/ 103550 w 542935"/>
                  <a:gd name="connsiteY127" fmla="*/ 830320 h 1309210"/>
                  <a:gd name="connsiteX128" fmla="*/ 108857 w 542935"/>
                  <a:gd name="connsiteY128" fmla="*/ 821476 h 1309210"/>
                  <a:gd name="connsiteX129" fmla="*/ 116532 w 542935"/>
                  <a:gd name="connsiteY129" fmla="*/ 822182 h 1309210"/>
                  <a:gd name="connsiteX130" fmla="*/ 116339 w 542935"/>
                  <a:gd name="connsiteY130" fmla="*/ 820273 h 1309210"/>
                  <a:gd name="connsiteX131" fmla="*/ 113180 w 542935"/>
                  <a:gd name="connsiteY131" fmla="*/ 813663 h 1309210"/>
                  <a:gd name="connsiteX132" fmla="*/ 106911 w 542935"/>
                  <a:gd name="connsiteY132" fmla="*/ 813247 h 1309210"/>
                  <a:gd name="connsiteX133" fmla="*/ 95190 w 542935"/>
                  <a:gd name="connsiteY133" fmla="*/ 799421 h 1309210"/>
                  <a:gd name="connsiteX134" fmla="*/ 87228 w 542935"/>
                  <a:gd name="connsiteY134" fmla="*/ 793227 h 1309210"/>
                  <a:gd name="connsiteX135" fmla="*/ 86344 w 542935"/>
                  <a:gd name="connsiteY135" fmla="*/ 749870 h 1309210"/>
                  <a:gd name="connsiteX136" fmla="*/ 94305 w 542935"/>
                  <a:gd name="connsiteY136" fmla="*/ 718901 h 1309210"/>
                  <a:gd name="connsiteX137" fmla="*/ 125266 w 542935"/>
                  <a:gd name="connsiteY137" fmla="*/ 649883 h 1309210"/>
                  <a:gd name="connsiteX138" fmla="*/ 138204 w 542935"/>
                  <a:gd name="connsiteY138" fmla="*/ 638712 h 1309210"/>
                  <a:gd name="connsiteX139" fmla="*/ 140998 w 542935"/>
                  <a:gd name="connsiteY139" fmla="*/ 638047 h 1309210"/>
                  <a:gd name="connsiteX140" fmla="*/ 137787 w 542935"/>
                  <a:gd name="connsiteY140" fmla="*/ 635777 h 1309210"/>
                  <a:gd name="connsiteX141" fmla="*/ 141819 w 542935"/>
                  <a:gd name="connsiteY141" fmla="*/ 630687 h 1309210"/>
                  <a:gd name="connsiteX142" fmla="*/ 140116 w 542935"/>
                  <a:gd name="connsiteY142" fmla="*/ 628906 h 1309210"/>
                  <a:gd name="connsiteX143" fmla="*/ 138491 w 542935"/>
                  <a:gd name="connsiteY143" fmla="*/ 630483 h 1309210"/>
                  <a:gd name="connsiteX144" fmla="*/ 126968 w 542935"/>
                  <a:gd name="connsiteY144" fmla="*/ 634358 h 1309210"/>
                  <a:gd name="connsiteX145" fmla="*/ 123422 w 542935"/>
                  <a:gd name="connsiteY145" fmla="*/ 608674 h 1309210"/>
                  <a:gd name="connsiteX146" fmla="*/ 108354 w 542935"/>
                  <a:gd name="connsiteY146" fmla="*/ 543138 h 1309210"/>
                  <a:gd name="connsiteX147" fmla="*/ 79104 w 542935"/>
                  <a:gd name="connsiteY147" fmla="*/ 491772 h 1309210"/>
                  <a:gd name="connsiteX148" fmla="*/ 78218 w 542935"/>
                  <a:gd name="connsiteY148" fmla="*/ 460775 h 1309210"/>
                  <a:gd name="connsiteX149" fmla="*/ 75558 w 542935"/>
                  <a:gd name="connsiteY149" fmla="*/ 451918 h 1309210"/>
                  <a:gd name="connsiteX150" fmla="*/ 72899 w 542935"/>
                  <a:gd name="connsiteY150" fmla="*/ 444833 h 1309210"/>
                  <a:gd name="connsiteX151" fmla="*/ 50740 w 542935"/>
                  <a:gd name="connsiteY151" fmla="*/ 428006 h 1309210"/>
                  <a:gd name="connsiteX152" fmla="*/ 41877 w 542935"/>
                  <a:gd name="connsiteY152" fmla="*/ 418264 h 1309210"/>
                  <a:gd name="connsiteX153" fmla="*/ 40990 w 542935"/>
                  <a:gd name="connsiteY153" fmla="*/ 381068 h 1309210"/>
                  <a:gd name="connsiteX154" fmla="*/ 44536 w 542935"/>
                  <a:gd name="connsiteY154" fmla="*/ 373983 h 1309210"/>
                  <a:gd name="connsiteX155" fmla="*/ 54286 w 542935"/>
                  <a:gd name="connsiteY155" fmla="*/ 330587 h 1309210"/>
                  <a:gd name="connsiteX156" fmla="*/ 67581 w 542935"/>
                  <a:gd name="connsiteY156" fmla="*/ 304904 h 1309210"/>
                  <a:gd name="connsiteX157" fmla="*/ 83536 w 542935"/>
                  <a:gd name="connsiteY157" fmla="*/ 309332 h 1309210"/>
                  <a:gd name="connsiteX158" fmla="*/ 81763 w 542935"/>
                  <a:gd name="connsiteY158" fmla="*/ 296933 h 1309210"/>
                  <a:gd name="connsiteX159" fmla="*/ 113672 w 542935"/>
                  <a:gd name="connsiteY159" fmla="*/ 286306 h 1309210"/>
                  <a:gd name="connsiteX160" fmla="*/ 120085 w 542935"/>
                  <a:gd name="connsiteY160" fmla="*/ 286306 h 1309210"/>
                  <a:gd name="connsiteX161" fmla="*/ 122252 w 542935"/>
                  <a:gd name="connsiteY161" fmla="*/ 276736 h 1309210"/>
                  <a:gd name="connsiteX162" fmla="*/ 100522 w 542935"/>
                  <a:gd name="connsiteY162" fmla="*/ 272408 h 1309210"/>
                  <a:gd name="connsiteX163" fmla="*/ 100522 w 542935"/>
                  <a:gd name="connsiteY163" fmla="*/ 268868 h 1309210"/>
                  <a:gd name="connsiteX164" fmla="*/ 95190 w 542935"/>
                  <a:gd name="connsiteY164" fmla="*/ 233466 h 1309210"/>
                  <a:gd name="connsiteX165" fmla="*/ 97856 w 542935"/>
                  <a:gd name="connsiteY165" fmla="*/ 202489 h 1309210"/>
                  <a:gd name="connsiteX166" fmla="*/ 109410 w 542935"/>
                  <a:gd name="connsiteY166" fmla="*/ 158237 h 1309210"/>
                  <a:gd name="connsiteX167" fmla="*/ 109410 w 542935"/>
                  <a:gd name="connsiteY167" fmla="*/ 141421 h 1309210"/>
                  <a:gd name="connsiteX168" fmla="*/ 86302 w 542935"/>
                  <a:gd name="connsiteY168" fmla="*/ 123720 h 1309210"/>
                  <a:gd name="connsiteX169" fmla="*/ 75637 w 542935"/>
                  <a:gd name="connsiteY169" fmla="*/ 102479 h 1309210"/>
                  <a:gd name="connsiteX170" fmla="*/ 115631 w 542935"/>
                  <a:gd name="connsiteY170" fmla="*/ 98939 h 1309210"/>
                  <a:gd name="connsiteX171" fmla="*/ 118297 w 542935"/>
                  <a:gd name="connsiteY171" fmla="*/ 91859 h 1309210"/>
                  <a:gd name="connsiteX172" fmla="*/ 140516 w 542935"/>
                  <a:gd name="connsiteY172" fmla="*/ 51147 h 1309210"/>
                  <a:gd name="connsiteX173" fmla="*/ 136961 w 542935"/>
                  <a:gd name="connsiteY173" fmla="*/ 13090 h 1309210"/>
                  <a:gd name="connsiteX174" fmla="*/ 134295 w 542935"/>
                  <a:gd name="connsiteY174" fmla="*/ 1584 h 1309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542935" h="1309210">
                    <a:moveTo>
                      <a:pt x="83064" y="1131623"/>
                    </a:moveTo>
                    <a:lnTo>
                      <a:pt x="64358" y="1143224"/>
                    </a:lnTo>
                    <a:lnTo>
                      <a:pt x="90449" y="1135906"/>
                    </a:lnTo>
                    <a:lnTo>
                      <a:pt x="96264" y="1131751"/>
                    </a:lnTo>
                    <a:lnTo>
                      <a:pt x="85860" y="1133642"/>
                    </a:lnTo>
                    <a:close/>
                    <a:moveTo>
                      <a:pt x="134295" y="1584"/>
                    </a:moveTo>
                    <a:cubicBezTo>
                      <a:pt x="139627" y="-3726"/>
                      <a:pt x="138739" y="6009"/>
                      <a:pt x="141405" y="6009"/>
                    </a:cubicBezTo>
                    <a:cubicBezTo>
                      <a:pt x="152070" y="6009"/>
                      <a:pt x="152959" y="13090"/>
                      <a:pt x="155625" y="21055"/>
                    </a:cubicBezTo>
                    <a:cubicBezTo>
                      <a:pt x="162735" y="44951"/>
                      <a:pt x="185842" y="35216"/>
                      <a:pt x="201840" y="42296"/>
                    </a:cubicBezTo>
                    <a:cubicBezTo>
                      <a:pt x="205395" y="44066"/>
                      <a:pt x="211616" y="39641"/>
                      <a:pt x="214283" y="45836"/>
                    </a:cubicBezTo>
                    <a:cubicBezTo>
                      <a:pt x="218726" y="50262"/>
                      <a:pt x="225836" y="51147"/>
                      <a:pt x="231169" y="52917"/>
                    </a:cubicBezTo>
                    <a:cubicBezTo>
                      <a:pt x="234724" y="62652"/>
                      <a:pt x="240945" y="72388"/>
                      <a:pt x="225836" y="80353"/>
                    </a:cubicBezTo>
                    <a:cubicBezTo>
                      <a:pt x="221393" y="82123"/>
                      <a:pt x="222281" y="97169"/>
                      <a:pt x="230280" y="101594"/>
                    </a:cubicBezTo>
                    <a:cubicBezTo>
                      <a:pt x="244500" y="109560"/>
                      <a:pt x="257831" y="122835"/>
                      <a:pt x="277384" y="120180"/>
                    </a:cubicBezTo>
                    <a:cubicBezTo>
                      <a:pt x="286271" y="119295"/>
                      <a:pt x="289826" y="118410"/>
                      <a:pt x="288938" y="108674"/>
                    </a:cubicBezTo>
                    <a:cubicBezTo>
                      <a:pt x="288938" y="103364"/>
                      <a:pt x="285383" y="92744"/>
                      <a:pt x="292493" y="92744"/>
                    </a:cubicBezTo>
                    <a:cubicBezTo>
                      <a:pt x="301380" y="92744"/>
                      <a:pt x="313823" y="98054"/>
                      <a:pt x="316489" y="104249"/>
                    </a:cubicBezTo>
                    <a:cubicBezTo>
                      <a:pt x="324488" y="120180"/>
                      <a:pt x="338708" y="129916"/>
                      <a:pt x="349373" y="143191"/>
                    </a:cubicBezTo>
                    <a:cubicBezTo>
                      <a:pt x="354705" y="149386"/>
                      <a:pt x="360038" y="154697"/>
                      <a:pt x="361815" y="163547"/>
                    </a:cubicBezTo>
                    <a:cubicBezTo>
                      <a:pt x="362260" y="167088"/>
                      <a:pt x="365815" y="167973"/>
                      <a:pt x="369481" y="169190"/>
                    </a:cubicBezTo>
                    <a:lnTo>
                      <a:pt x="370573" y="170190"/>
                    </a:lnTo>
                    <a:lnTo>
                      <a:pt x="372844" y="170686"/>
                    </a:lnTo>
                    <a:cubicBezTo>
                      <a:pt x="382188" y="175474"/>
                      <a:pt x="384737" y="180223"/>
                      <a:pt x="385312" y="185091"/>
                    </a:cubicBezTo>
                    <a:lnTo>
                      <a:pt x="385358" y="186215"/>
                    </a:lnTo>
                    <a:lnTo>
                      <a:pt x="392033" y="194524"/>
                    </a:lnTo>
                    <a:cubicBezTo>
                      <a:pt x="391144" y="201604"/>
                      <a:pt x="400032" y="209569"/>
                      <a:pt x="390255" y="216650"/>
                    </a:cubicBezTo>
                    <a:cubicBezTo>
                      <a:pt x="384923" y="220190"/>
                      <a:pt x="388478" y="225500"/>
                      <a:pt x="394699" y="228155"/>
                    </a:cubicBezTo>
                    <a:cubicBezTo>
                      <a:pt x="398254" y="229925"/>
                      <a:pt x="403587" y="229925"/>
                      <a:pt x="405364" y="236121"/>
                    </a:cubicBezTo>
                    <a:lnTo>
                      <a:pt x="392131" y="245411"/>
                    </a:lnTo>
                    <a:lnTo>
                      <a:pt x="392148" y="245456"/>
                    </a:lnTo>
                    <a:lnTo>
                      <a:pt x="398897" y="249538"/>
                    </a:lnTo>
                    <a:lnTo>
                      <a:pt x="405286" y="245567"/>
                    </a:lnTo>
                    <a:cubicBezTo>
                      <a:pt x="407059" y="243796"/>
                      <a:pt x="407945" y="239367"/>
                      <a:pt x="409718" y="241139"/>
                    </a:cubicBezTo>
                    <a:cubicBezTo>
                      <a:pt x="416809" y="248224"/>
                      <a:pt x="426559" y="251766"/>
                      <a:pt x="430991" y="261508"/>
                    </a:cubicBezTo>
                    <a:cubicBezTo>
                      <a:pt x="431877" y="263722"/>
                      <a:pt x="433872" y="265936"/>
                      <a:pt x="434536" y="268482"/>
                    </a:cubicBezTo>
                    <a:lnTo>
                      <a:pt x="432390" y="272824"/>
                    </a:lnTo>
                    <a:lnTo>
                      <a:pt x="433742" y="275328"/>
                    </a:lnTo>
                    <a:lnTo>
                      <a:pt x="428536" y="282413"/>
                    </a:lnTo>
                    <a:lnTo>
                      <a:pt x="426781" y="287967"/>
                    </a:lnTo>
                    <a:cubicBezTo>
                      <a:pt x="427224" y="292727"/>
                      <a:pt x="428775" y="298262"/>
                      <a:pt x="430104" y="303133"/>
                    </a:cubicBezTo>
                    <a:cubicBezTo>
                      <a:pt x="436309" y="326159"/>
                      <a:pt x="448718" y="347414"/>
                      <a:pt x="446945" y="373097"/>
                    </a:cubicBezTo>
                    <a:cubicBezTo>
                      <a:pt x="446059" y="381954"/>
                      <a:pt x="454036" y="392581"/>
                      <a:pt x="462013" y="400552"/>
                    </a:cubicBezTo>
                    <a:cubicBezTo>
                      <a:pt x="473536" y="411179"/>
                      <a:pt x="477081" y="424464"/>
                      <a:pt x="471763" y="438634"/>
                    </a:cubicBezTo>
                    <a:cubicBezTo>
                      <a:pt x="468218" y="448376"/>
                      <a:pt x="469991" y="456346"/>
                      <a:pt x="475309" y="463431"/>
                    </a:cubicBezTo>
                    <a:cubicBezTo>
                      <a:pt x="488604" y="483801"/>
                      <a:pt x="500127" y="504170"/>
                      <a:pt x="494809" y="530739"/>
                    </a:cubicBezTo>
                    <a:cubicBezTo>
                      <a:pt x="493922" y="537824"/>
                      <a:pt x="496581" y="544909"/>
                      <a:pt x="499241" y="552880"/>
                    </a:cubicBezTo>
                    <a:cubicBezTo>
                      <a:pt x="505445" y="567050"/>
                      <a:pt x="489491" y="559079"/>
                      <a:pt x="486831" y="559079"/>
                    </a:cubicBezTo>
                    <a:cubicBezTo>
                      <a:pt x="466445" y="559079"/>
                      <a:pt x="467331" y="578563"/>
                      <a:pt x="459354" y="589191"/>
                    </a:cubicBezTo>
                    <a:cubicBezTo>
                      <a:pt x="454036" y="596276"/>
                      <a:pt x="462013" y="598933"/>
                      <a:pt x="465559" y="603361"/>
                    </a:cubicBezTo>
                    <a:cubicBezTo>
                      <a:pt x="471763" y="612217"/>
                      <a:pt x="474422" y="603361"/>
                      <a:pt x="477968" y="602475"/>
                    </a:cubicBezTo>
                    <a:cubicBezTo>
                      <a:pt x="481513" y="601589"/>
                      <a:pt x="485059" y="600704"/>
                      <a:pt x="486831" y="603361"/>
                    </a:cubicBezTo>
                    <a:cubicBezTo>
                      <a:pt x="487718" y="605132"/>
                      <a:pt x="488604" y="609560"/>
                      <a:pt x="486831" y="611331"/>
                    </a:cubicBezTo>
                    <a:cubicBezTo>
                      <a:pt x="475309" y="623730"/>
                      <a:pt x="485945" y="632586"/>
                      <a:pt x="493036" y="639671"/>
                    </a:cubicBezTo>
                    <a:cubicBezTo>
                      <a:pt x="499241" y="644100"/>
                      <a:pt x="501013" y="652070"/>
                      <a:pt x="508104" y="655613"/>
                    </a:cubicBezTo>
                    <a:cubicBezTo>
                      <a:pt x="499241" y="666240"/>
                      <a:pt x="505445" y="679525"/>
                      <a:pt x="501900" y="690152"/>
                    </a:cubicBezTo>
                    <a:cubicBezTo>
                      <a:pt x="500127" y="696352"/>
                      <a:pt x="495695" y="688381"/>
                      <a:pt x="491263" y="691038"/>
                    </a:cubicBezTo>
                    <a:cubicBezTo>
                      <a:pt x="478854" y="700780"/>
                      <a:pt x="471763" y="713179"/>
                      <a:pt x="467331" y="727349"/>
                    </a:cubicBezTo>
                    <a:cubicBezTo>
                      <a:pt x="464672" y="737976"/>
                      <a:pt x="452263" y="747718"/>
                      <a:pt x="444286" y="742404"/>
                    </a:cubicBezTo>
                    <a:lnTo>
                      <a:pt x="440743" y="741165"/>
                    </a:lnTo>
                    <a:lnTo>
                      <a:pt x="429410" y="744123"/>
                    </a:lnTo>
                    <a:lnTo>
                      <a:pt x="426755" y="744106"/>
                    </a:lnTo>
                    <a:lnTo>
                      <a:pt x="437419" y="748322"/>
                    </a:lnTo>
                    <a:cubicBezTo>
                      <a:pt x="443722" y="750534"/>
                      <a:pt x="449472" y="753852"/>
                      <a:pt x="452568" y="762258"/>
                    </a:cubicBezTo>
                    <a:cubicBezTo>
                      <a:pt x="455222" y="770222"/>
                      <a:pt x="472029" y="766682"/>
                      <a:pt x="474683" y="776415"/>
                    </a:cubicBezTo>
                    <a:cubicBezTo>
                      <a:pt x="479990" y="793227"/>
                      <a:pt x="499451" y="794112"/>
                      <a:pt x="506528" y="809155"/>
                    </a:cubicBezTo>
                    <a:cubicBezTo>
                      <a:pt x="507413" y="811809"/>
                      <a:pt x="519797" y="810924"/>
                      <a:pt x="525989" y="810924"/>
                    </a:cubicBezTo>
                    <a:cubicBezTo>
                      <a:pt x="536605" y="810924"/>
                      <a:pt x="538374" y="812694"/>
                      <a:pt x="541912" y="825082"/>
                    </a:cubicBezTo>
                    <a:cubicBezTo>
                      <a:pt x="546335" y="841894"/>
                      <a:pt x="534835" y="855166"/>
                      <a:pt x="537489" y="870208"/>
                    </a:cubicBezTo>
                    <a:cubicBezTo>
                      <a:pt x="538374" y="875517"/>
                      <a:pt x="536605" y="873748"/>
                      <a:pt x="533951" y="874633"/>
                    </a:cubicBezTo>
                    <a:cubicBezTo>
                      <a:pt x="509182" y="879942"/>
                      <a:pt x="505644" y="883481"/>
                      <a:pt x="504759" y="910911"/>
                    </a:cubicBezTo>
                    <a:cubicBezTo>
                      <a:pt x="504759" y="912681"/>
                      <a:pt x="504759" y="915335"/>
                      <a:pt x="504759" y="918875"/>
                    </a:cubicBezTo>
                    <a:cubicBezTo>
                      <a:pt x="491490" y="917105"/>
                      <a:pt x="479990" y="907372"/>
                      <a:pt x="464068" y="915335"/>
                    </a:cubicBezTo>
                    <a:cubicBezTo>
                      <a:pt x="453452" y="919759"/>
                      <a:pt x="450799" y="925953"/>
                      <a:pt x="448145" y="933917"/>
                    </a:cubicBezTo>
                    <a:cubicBezTo>
                      <a:pt x="447260" y="938341"/>
                      <a:pt x="447260" y="943650"/>
                      <a:pt x="448145" y="948074"/>
                    </a:cubicBezTo>
                    <a:cubicBezTo>
                      <a:pt x="450799" y="957365"/>
                      <a:pt x="448366" y="964444"/>
                      <a:pt x="444054" y="969089"/>
                    </a:cubicBezTo>
                    <a:lnTo>
                      <a:pt x="437577" y="971792"/>
                    </a:lnTo>
                    <a:lnTo>
                      <a:pt x="437266" y="972282"/>
                    </a:lnTo>
                    <a:lnTo>
                      <a:pt x="439138" y="978308"/>
                    </a:lnTo>
                    <a:lnTo>
                      <a:pt x="442316" y="977672"/>
                    </a:lnTo>
                    <a:cubicBezTo>
                      <a:pt x="444975" y="975899"/>
                      <a:pt x="449408" y="975899"/>
                      <a:pt x="452068" y="978559"/>
                    </a:cubicBezTo>
                    <a:cubicBezTo>
                      <a:pt x="458274" y="983877"/>
                      <a:pt x="462707" y="1012244"/>
                      <a:pt x="458274" y="1018449"/>
                    </a:cubicBezTo>
                    <a:cubicBezTo>
                      <a:pt x="452068" y="1024655"/>
                      <a:pt x="450295" y="1029974"/>
                      <a:pt x="454728" y="1038838"/>
                    </a:cubicBezTo>
                    <a:cubicBezTo>
                      <a:pt x="457388" y="1044157"/>
                      <a:pt x="457388" y="1050362"/>
                      <a:pt x="452068" y="1056567"/>
                    </a:cubicBezTo>
                    <a:cubicBezTo>
                      <a:pt x="441429" y="1070751"/>
                      <a:pt x="440542" y="1087594"/>
                      <a:pt x="441429" y="1104437"/>
                    </a:cubicBezTo>
                    <a:cubicBezTo>
                      <a:pt x="441429" y="1105323"/>
                      <a:pt x="441429" y="1106210"/>
                      <a:pt x="441429" y="1106210"/>
                    </a:cubicBezTo>
                    <a:cubicBezTo>
                      <a:pt x="451182" y="1117734"/>
                      <a:pt x="419264" y="1124825"/>
                      <a:pt x="437883" y="1135463"/>
                    </a:cubicBezTo>
                    <a:cubicBezTo>
                      <a:pt x="450295" y="1143441"/>
                      <a:pt x="440542" y="1157625"/>
                      <a:pt x="450295" y="1165603"/>
                    </a:cubicBezTo>
                    <a:cubicBezTo>
                      <a:pt x="455614" y="1170922"/>
                      <a:pt x="441429" y="1168262"/>
                      <a:pt x="442316" y="1174467"/>
                    </a:cubicBezTo>
                    <a:cubicBezTo>
                      <a:pt x="433450" y="1171808"/>
                      <a:pt x="426357" y="1179786"/>
                      <a:pt x="419264" y="1180673"/>
                    </a:cubicBezTo>
                    <a:cubicBezTo>
                      <a:pt x="400646" y="1181559"/>
                      <a:pt x="409512" y="1193083"/>
                      <a:pt x="411285" y="1200175"/>
                    </a:cubicBezTo>
                    <a:cubicBezTo>
                      <a:pt x="413945" y="1206380"/>
                      <a:pt x="410398" y="1214358"/>
                      <a:pt x="418378" y="1222337"/>
                    </a:cubicBezTo>
                    <a:cubicBezTo>
                      <a:pt x="396213" y="1217904"/>
                      <a:pt x="377594" y="1221450"/>
                      <a:pt x="358976" y="1222337"/>
                    </a:cubicBezTo>
                    <a:cubicBezTo>
                      <a:pt x="350997" y="1222337"/>
                      <a:pt x="343017" y="1217904"/>
                      <a:pt x="334151" y="1220564"/>
                    </a:cubicBezTo>
                    <a:cubicBezTo>
                      <a:pt x="319966" y="1225882"/>
                      <a:pt x="319079" y="1233861"/>
                      <a:pt x="324399" y="1244498"/>
                    </a:cubicBezTo>
                    <a:cubicBezTo>
                      <a:pt x="328832" y="1254249"/>
                      <a:pt x="327059" y="1258682"/>
                      <a:pt x="319079" y="1268433"/>
                    </a:cubicBezTo>
                    <a:cubicBezTo>
                      <a:pt x="302234" y="1289708"/>
                      <a:pt x="274750" y="1289708"/>
                      <a:pt x="258791" y="1309210"/>
                    </a:cubicBezTo>
                    <a:cubicBezTo>
                      <a:pt x="257018" y="1290594"/>
                      <a:pt x="248152" y="1276411"/>
                      <a:pt x="224214" y="1271979"/>
                    </a:cubicBezTo>
                    <a:cubicBezTo>
                      <a:pt x="213575" y="1270206"/>
                      <a:pt x="202936" y="1268433"/>
                      <a:pt x="191410" y="1267546"/>
                    </a:cubicBezTo>
                    <a:cubicBezTo>
                      <a:pt x="176338" y="1266660"/>
                      <a:pt x="163039" y="1267546"/>
                      <a:pt x="149740" y="1279070"/>
                    </a:cubicBezTo>
                    <a:cubicBezTo>
                      <a:pt x="139101" y="1288821"/>
                      <a:pt x="126689" y="1277297"/>
                      <a:pt x="116050" y="1272865"/>
                    </a:cubicBezTo>
                    <a:cubicBezTo>
                      <a:pt x="114276" y="1271979"/>
                      <a:pt x="113390" y="1266660"/>
                      <a:pt x="112503" y="1266660"/>
                    </a:cubicBezTo>
                    <a:cubicBezTo>
                      <a:pt x="92998" y="1273752"/>
                      <a:pt x="86792" y="1253363"/>
                      <a:pt x="72607" y="1246271"/>
                    </a:cubicBezTo>
                    <a:cubicBezTo>
                      <a:pt x="86792" y="1237406"/>
                      <a:pt x="80586" y="1232974"/>
                      <a:pt x="69060" y="1225882"/>
                    </a:cubicBezTo>
                    <a:cubicBezTo>
                      <a:pt x="61081" y="1221450"/>
                      <a:pt x="46895" y="1224109"/>
                      <a:pt x="46009" y="1208153"/>
                    </a:cubicBezTo>
                    <a:cubicBezTo>
                      <a:pt x="46009" y="1205494"/>
                      <a:pt x="36256" y="1206380"/>
                      <a:pt x="37142" y="1214358"/>
                    </a:cubicBezTo>
                    <a:cubicBezTo>
                      <a:pt x="33596" y="1213472"/>
                      <a:pt x="30050" y="1211699"/>
                      <a:pt x="26503" y="1210812"/>
                    </a:cubicBezTo>
                    <a:cubicBezTo>
                      <a:pt x="25617" y="1209926"/>
                      <a:pt x="25617" y="1209040"/>
                      <a:pt x="24730" y="1209040"/>
                    </a:cubicBezTo>
                    <a:cubicBezTo>
                      <a:pt x="20297" y="1201948"/>
                      <a:pt x="24730" y="1191310"/>
                      <a:pt x="15864" y="1186878"/>
                    </a:cubicBezTo>
                    <a:cubicBezTo>
                      <a:pt x="14091" y="1185991"/>
                      <a:pt x="14091" y="1184219"/>
                      <a:pt x="13204" y="1182446"/>
                    </a:cubicBezTo>
                    <a:cubicBezTo>
                      <a:pt x="12318" y="1158511"/>
                      <a:pt x="29163" y="1151419"/>
                      <a:pt x="47782" y="1147873"/>
                    </a:cubicBezTo>
                    <a:lnTo>
                      <a:pt x="61634" y="1143988"/>
                    </a:lnTo>
                    <a:lnTo>
                      <a:pt x="56748" y="1143300"/>
                    </a:lnTo>
                    <a:cubicBezTo>
                      <a:pt x="55004" y="1140724"/>
                      <a:pt x="54132" y="1136431"/>
                      <a:pt x="57619" y="1136431"/>
                    </a:cubicBezTo>
                    <a:cubicBezTo>
                      <a:pt x="64158" y="1136860"/>
                      <a:pt x="66773" y="1134069"/>
                      <a:pt x="68299" y="1130420"/>
                    </a:cubicBezTo>
                    <a:lnTo>
                      <a:pt x="71066" y="1122960"/>
                    </a:lnTo>
                    <a:lnTo>
                      <a:pt x="69939" y="1122146"/>
                    </a:lnTo>
                    <a:cubicBezTo>
                      <a:pt x="54902" y="1112418"/>
                      <a:pt x="47826" y="1096500"/>
                      <a:pt x="37212" y="1083236"/>
                    </a:cubicBezTo>
                    <a:cubicBezTo>
                      <a:pt x="28367" y="1073508"/>
                      <a:pt x="20406" y="1063780"/>
                      <a:pt x="7138" y="1060243"/>
                    </a:cubicBezTo>
                    <a:cubicBezTo>
                      <a:pt x="7138" y="1060243"/>
                      <a:pt x="6254" y="1059359"/>
                      <a:pt x="5369" y="1058475"/>
                    </a:cubicBezTo>
                    <a:cubicBezTo>
                      <a:pt x="8023" y="1034598"/>
                      <a:pt x="-822" y="1011606"/>
                      <a:pt x="62" y="987729"/>
                    </a:cubicBezTo>
                    <a:cubicBezTo>
                      <a:pt x="947" y="975348"/>
                      <a:pt x="10676" y="968274"/>
                      <a:pt x="22175" y="970927"/>
                    </a:cubicBezTo>
                    <a:cubicBezTo>
                      <a:pt x="33674" y="973580"/>
                      <a:pt x="41635" y="980654"/>
                      <a:pt x="45173" y="991266"/>
                    </a:cubicBezTo>
                    <a:cubicBezTo>
                      <a:pt x="50480" y="1006300"/>
                      <a:pt x="60209" y="999225"/>
                      <a:pt x="64632" y="993035"/>
                    </a:cubicBezTo>
                    <a:cubicBezTo>
                      <a:pt x="74362" y="979770"/>
                      <a:pt x="84976" y="969158"/>
                      <a:pt x="97359" y="958546"/>
                    </a:cubicBezTo>
                    <a:cubicBezTo>
                      <a:pt x="105319" y="952356"/>
                      <a:pt x="99128" y="939975"/>
                      <a:pt x="100897" y="931132"/>
                    </a:cubicBezTo>
                    <a:cubicBezTo>
                      <a:pt x="113280" y="927595"/>
                      <a:pt x="110626" y="917867"/>
                      <a:pt x="108857" y="909024"/>
                    </a:cubicBezTo>
                    <a:cubicBezTo>
                      <a:pt x="108857" y="906371"/>
                      <a:pt x="104435" y="902834"/>
                      <a:pt x="105319" y="901065"/>
                    </a:cubicBezTo>
                    <a:cubicBezTo>
                      <a:pt x="122125" y="877189"/>
                      <a:pt x="106204" y="854196"/>
                      <a:pt x="103550" y="830320"/>
                    </a:cubicBezTo>
                    <a:cubicBezTo>
                      <a:pt x="102666" y="824129"/>
                      <a:pt x="104435" y="821476"/>
                      <a:pt x="108857" y="821476"/>
                    </a:cubicBezTo>
                    <a:lnTo>
                      <a:pt x="116532" y="822182"/>
                    </a:lnTo>
                    <a:lnTo>
                      <a:pt x="116339" y="820273"/>
                    </a:lnTo>
                    <a:lnTo>
                      <a:pt x="113180" y="813663"/>
                    </a:lnTo>
                    <a:lnTo>
                      <a:pt x="106911" y="813247"/>
                    </a:lnTo>
                    <a:cubicBezTo>
                      <a:pt x="101604" y="811366"/>
                      <a:pt x="97402" y="807385"/>
                      <a:pt x="95190" y="799421"/>
                    </a:cubicBezTo>
                    <a:cubicBezTo>
                      <a:pt x="94305" y="794997"/>
                      <a:pt x="92536" y="792343"/>
                      <a:pt x="87228" y="793227"/>
                    </a:cubicBezTo>
                    <a:cubicBezTo>
                      <a:pt x="90767" y="779070"/>
                      <a:pt x="82805" y="764913"/>
                      <a:pt x="86344" y="749870"/>
                    </a:cubicBezTo>
                    <a:cubicBezTo>
                      <a:pt x="88997" y="739252"/>
                      <a:pt x="88113" y="728634"/>
                      <a:pt x="94305" y="718901"/>
                    </a:cubicBezTo>
                    <a:cubicBezTo>
                      <a:pt x="108459" y="697665"/>
                      <a:pt x="106689" y="669350"/>
                      <a:pt x="125266" y="649883"/>
                    </a:cubicBezTo>
                    <a:cubicBezTo>
                      <a:pt x="130574" y="644574"/>
                      <a:pt x="134112" y="641035"/>
                      <a:pt x="138204" y="638712"/>
                    </a:cubicBezTo>
                    <a:lnTo>
                      <a:pt x="140998" y="638047"/>
                    </a:lnTo>
                    <a:lnTo>
                      <a:pt x="137787" y="635777"/>
                    </a:lnTo>
                    <a:cubicBezTo>
                      <a:pt x="143163" y="634032"/>
                      <a:pt x="143163" y="632287"/>
                      <a:pt x="141819" y="630687"/>
                    </a:cubicBezTo>
                    <a:lnTo>
                      <a:pt x="140116" y="628906"/>
                    </a:lnTo>
                    <a:lnTo>
                      <a:pt x="138491" y="630483"/>
                    </a:lnTo>
                    <a:cubicBezTo>
                      <a:pt x="134724" y="633915"/>
                      <a:pt x="130957" y="636129"/>
                      <a:pt x="126968" y="634358"/>
                    </a:cubicBezTo>
                    <a:cubicBezTo>
                      <a:pt x="117218" y="630815"/>
                      <a:pt x="120763" y="616645"/>
                      <a:pt x="123422" y="608674"/>
                    </a:cubicBezTo>
                    <a:cubicBezTo>
                      <a:pt x="129627" y="583877"/>
                      <a:pt x="112786" y="565279"/>
                      <a:pt x="108354" y="543138"/>
                    </a:cubicBezTo>
                    <a:cubicBezTo>
                      <a:pt x="104808" y="522769"/>
                      <a:pt x="92399" y="506827"/>
                      <a:pt x="79104" y="491772"/>
                    </a:cubicBezTo>
                    <a:cubicBezTo>
                      <a:pt x="69354" y="482030"/>
                      <a:pt x="72899" y="470516"/>
                      <a:pt x="78218" y="460775"/>
                    </a:cubicBezTo>
                    <a:cubicBezTo>
                      <a:pt x="80877" y="455461"/>
                      <a:pt x="85308" y="452804"/>
                      <a:pt x="75558" y="451918"/>
                    </a:cubicBezTo>
                    <a:cubicBezTo>
                      <a:pt x="72013" y="451918"/>
                      <a:pt x="72899" y="447490"/>
                      <a:pt x="72899" y="444833"/>
                    </a:cubicBezTo>
                    <a:cubicBezTo>
                      <a:pt x="72013" y="430663"/>
                      <a:pt x="64922" y="425349"/>
                      <a:pt x="50740" y="428006"/>
                    </a:cubicBezTo>
                    <a:cubicBezTo>
                      <a:pt x="43649" y="429778"/>
                      <a:pt x="40990" y="419150"/>
                      <a:pt x="41877" y="418264"/>
                    </a:cubicBezTo>
                    <a:cubicBezTo>
                      <a:pt x="48968" y="405866"/>
                      <a:pt x="46308" y="393467"/>
                      <a:pt x="40990" y="381068"/>
                    </a:cubicBezTo>
                    <a:cubicBezTo>
                      <a:pt x="40990" y="379297"/>
                      <a:pt x="42763" y="374869"/>
                      <a:pt x="44536" y="373983"/>
                    </a:cubicBezTo>
                    <a:cubicBezTo>
                      <a:pt x="58718" y="361584"/>
                      <a:pt x="56945" y="345643"/>
                      <a:pt x="54286" y="330587"/>
                    </a:cubicBezTo>
                    <a:cubicBezTo>
                      <a:pt x="52513" y="318188"/>
                      <a:pt x="61377" y="311989"/>
                      <a:pt x="67581" y="304904"/>
                    </a:cubicBezTo>
                    <a:cubicBezTo>
                      <a:pt x="72013" y="299590"/>
                      <a:pt x="76445" y="316417"/>
                      <a:pt x="83536" y="309332"/>
                    </a:cubicBezTo>
                    <a:cubicBezTo>
                      <a:pt x="86195" y="305790"/>
                      <a:pt x="73786" y="304018"/>
                      <a:pt x="81763" y="296933"/>
                    </a:cubicBezTo>
                    <a:cubicBezTo>
                      <a:pt x="93286" y="286306"/>
                      <a:pt x="92399" y="284534"/>
                      <a:pt x="113672" y="286306"/>
                    </a:cubicBezTo>
                    <a:lnTo>
                      <a:pt x="120085" y="286306"/>
                    </a:lnTo>
                    <a:lnTo>
                      <a:pt x="122252" y="276736"/>
                    </a:lnTo>
                    <a:lnTo>
                      <a:pt x="100522" y="272408"/>
                    </a:lnTo>
                    <a:cubicBezTo>
                      <a:pt x="98745" y="271523"/>
                      <a:pt x="98745" y="269753"/>
                      <a:pt x="100522" y="268868"/>
                    </a:cubicBezTo>
                    <a:cubicBezTo>
                      <a:pt x="89857" y="262672"/>
                      <a:pt x="86302" y="246742"/>
                      <a:pt x="95190" y="233466"/>
                    </a:cubicBezTo>
                    <a:cubicBezTo>
                      <a:pt x="102300" y="222845"/>
                      <a:pt x="102300" y="214880"/>
                      <a:pt x="97856" y="202489"/>
                    </a:cubicBezTo>
                    <a:cubicBezTo>
                      <a:pt x="94301" y="188328"/>
                      <a:pt x="85414" y="168857"/>
                      <a:pt x="109410" y="158237"/>
                    </a:cubicBezTo>
                    <a:cubicBezTo>
                      <a:pt x="113854" y="156467"/>
                      <a:pt x="118297" y="147616"/>
                      <a:pt x="109410" y="141421"/>
                    </a:cubicBezTo>
                    <a:cubicBezTo>
                      <a:pt x="101411" y="136111"/>
                      <a:pt x="99634" y="121950"/>
                      <a:pt x="86302" y="123720"/>
                    </a:cubicBezTo>
                    <a:cubicBezTo>
                      <a:pt x="82747" y="116640"/>
                      <a:pt x="75637" y="111330"/>
                      <a:pt x="75637" y="102479"/>
                    </a:cubicBezTo>
                    <a:cubicBezTo>
                      <a:pt x="88969" y="100709"/>
                      <a:pt x="102300" y="99824"/>
                      <a:pt x="115631" y="98939"/>
                    </a:cubicBezTo>
                    <a:cubicBezTo>
                      <a:pt x="119186" y="98054"/>
                      <a:pt x="118297" y="94514"/>
                      <a:pt x="118297" y="91859"/>
                    </a:cubicBezTo>
                    <a:cubicBezTo>
                      <a:pt x="125407" y="77698"/>
                      <a:pt x="133406" y="64422"/>
                      <a:pt x="140516" y="51147"/>
                    </a:cubicBezTo>
                    <a:cubicBezTo>
                      <a:pt x="145849" y="42296"/>
                      <a:pt x="149404" y="24595"/>
                      <a:pt x="136961" y="13090"/>
                    </a:cubicBezTo>
                    <a:cubicBezTo>
                      <a:pt x="133406" y="9550"/>
                      <a:pt x="129851" y="5124"/>
                      <a:pt x="134295" y="1584"/>
                    </a:cubicBezTo>
                    <a:close/>
                  </a:path>
                </a:pathLst>
              </a:custGeom>
              <a:solidFill>
                <a:srgbClr val="0000CC"/>
              </a:solidFill>
              <a:ln w="28575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4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cs typeface="+mn-cs"/>
                </a:endParaRPr>
              </a:p>
            </p:txBody>
          </p:sp>
          <p:sp>
            <p:nvSpPr>
              <p:cNvPr id="251" name="Hình tự do: Hình 57">
                <a:extLst>
                  <a:ext uri="{FF2B5EF4-FFF2-40B4-BE49-F238E27FC236}">
                    <a16:creationId xmlns:a16="http://schemas.microsoft.com/office/drawing/2014/main" id="{0626D581-D744-48FB-AA8D-85B5B2373A0E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388196" y="760720"/>
                <a:ext cx="602716" cy="537945"/>
              </a:xfrm>
              <a:custGeom>
                <a:avLst/>
                <a:gdLst>
                  <a:gd name="connsiteX0" fmla="*/ 315577 w 602716"/>
                  <a:gd name="connsiteY0" fmla="*/ 378742 h 537945"/>
                  <a:gd name="connsiteX1" fmla="*/ 319218 w 602716"/>
                  <a:gd name="connsiteY1" fmla="*/ 382263 h 537945"/>
                  <a:gd name="connsiteX2" fmla="*/ 301925 w 602716"/>
                  <a:gd name="connsiteY2" fmla="*/ 395468 h 537945"/>
                  <a:gd name="connsiteX3" fmla="*/ 315577 w 602716"/>
                  <a:gd name="connsiteY3" fmla="*/ 378742 h 537945"/>
                  <a:gd name="connsiteX4" fmla="*/ 135241 w 602716"/>
                  <a:gd name="connsiteY4" fmla="*/ 364406 h 537945"/>
                  <a:gd name="connsiteX5" fmla="*/ 137033 w 602716"/>
                  <a:gd name="connsiteY5" fmla="*/ 374732 h 537945"/>
                  <a:gd name="connsiteX6" fmla="*/ 128073 w 602716"/>
                  <a:gd name="connsiteY6" fmla="*/ 368161 h 537945"/>
                  <a:gd name="connsiteX7" fmla="*/ 135241 w 602716"/>
                  <a:gd name="connsiteY7" fmla="*/ 364406 h 537945"/>
                  <a:gd name="connsiteX8" fmla="*/ 370180 w 602716"/>
                  <a:gd name="connsiteY8" fmla="*/ 309548 h 537945"/>
                  <a:gd name="connsiteX9" fmla="*/ 368303 w 602716"/>
                  <a:gd name="connsiteY9" fmla="*/ 310029 h 537945"/>
                  <a:gd name="connsiteX10" fmla="*/ 372109 w 602716"/>
                  <a:gd name="connsiteY10" fmla="*/ 311823 h 537945"/>
                  <a:gd name="connsiteX11" fmla="*/ 382972 w 602716"/>
                  <a:gd name="connsiteY11" fmla="*/ 310004 h 537945"/>
                  <a:gd name="connsiteX12" fmla="*/ 568076 w 602716"/>
                  <a:gd name="connsiteY12" fmla="*/ 292203 h 537945"/>
                  <a:gd name="connsiteX13" fmla="*/ 574375 w 602716"/>
                  <a:gd name="connsiteY13" fmla="*/ 293851 h 537945"/>
                  <a:gd name="connsiteX14" fmla="*/ 588520 w 602716"/>
                  <a:gd name="connsiteY14" fmla="*/ 298243 h 537945"/>
                  <a:gd name="connsiteX15" fmla="*/ 602664 w 602716"/>
                  <a:gd name="connsiteY15" fmla="*/ 307028 h 537945"/>
                  <a:gd name="connsiteX16" fmla="*/ 590288 w 602716"/>
                  <a:gd name="connsiteY16" fmla="*/ 315812 h 537945"/>
                  <a:gd name="connsiteX17" fmla="*/ 576143 w 602716"/>
                  <a:gd name="connsiteY17" fmla="*/ 318447 h 537945"/>
                  <a:gd name="connsiteX18" fmla="*/ 562882 w 602716"/>
                  <a:gd name="connsiteY18" fmla="*/ 314933 h 537945"/>
                  <a:gd name="connsiteX19" fmla="*/ 563766 w 602716"/>
                  <a:gd name="connsiteY19" fmla="*/ 296486 h 537945"/>
                  <a:gd name="connsiteX20" fmla="*/ 568076 w 602716"/>
                  <a:gd name="connsiteY20" fmla="*/ 292203 h 537945"/>
                  <a:gd name="connsiteX21" fmla="*/ 528799 w 602716"/>
                  <a:gd name="connsiteY21" fmla="*/ 225012 h 537945"/>
                  <a:gd name="connsiteX22" fmla="*/ 538979 w 602716"/>
                  <a:gd name="connsiteY22" fmla="*/ 230126 h 537945"/>
                  <a:gd name="connsiteX23" fmla="*/ 538338 w 602716"/>
                  <a:gd name="connsiteY23" fmla="*/ 230528 h 537945"/>
                  <a:gd name="connsiteX24" fmla="*/ 538536 w 602716"/>
                  <a:gd name="connsiteY24" fmla="*/ 230504 h 537945"/>
                  <a:gd name="connsiteX25" fmla="*/ 538556 w 602716"/>
                  <a:gd name="connsiteY25" fmla="*/ 230861 h 537945"/>
                  <a:gd name="connsiteX26" fmla="*/ 538979 w 602716"/>
                  <a:gd name="connsiteY26" fmla="*/ 230126 h 537945"/>
                  <a:gd name="connsiteX27" fmla="*/ 549515 w 602716"/>
                  <a:gd name="connsiteY27" fmla="*/ 239830 h 537945"/>
                  <a:gd name="connsiteX28" fmla="*/ 549515 w 602716"/>
                  <a:gd name="connsiteY28" fmla="*/ 258357 h 537945"/>
                  <a:gd name="connsiteX29" fmla="*/ 546881 w 602716"/>
                  <a:gd name="connsiteY29" fmla="*/ 260121 h 537945"/>
                  <a:gd name="connsiteX30" fmla="*/ 545125 w 602716"/>
                  <a:gd name="connsiteY30" fmla="*/ 275118 h 537945"/>
                  <a:gd name="connsiteX31" fmla="*/ 515273 w 602716"/>
                  <a:gd name="connsiteY31" fmla="*/ 259239 h 537945"/>
                  <a:gd name="connsiteX32" fmla="*/ 513516 w 602716"/>
                  <a:gd name="connsiteY32" fmla="*/ 253063 h 537945"/>
                  <a:gd name="connsiteX33" fmla="*/ 503858 w 602716"/>
                  <a:gd name="connsiteY33" fmla="*/ 236301 h 537945"/>
                  <a:gd name="connsiteX34" fmla="*/ 528799 w 602716"/>
                  <a:gd name="connsiteY34" fmla="*/ 225012 h 537945"/>
                  <a:gd name="connsiteX35" fmla="*/ 84992 w 602716"/>
                  <a:gd name="connsiteY35" fmla="*/ 416 h 537945"/>
                  <a:gd name="connsiteX36" fmla="*/ 95987 w 602716"/>
                  <a:gd name="connsiteY36" fmla="*/ 13608 h 537945"/>
                  <a:gd name="connsiteX37" fmla="*/ 115535 w 602716"/>
                  <a:gd name="connsiteY37" fmla="*/ 32232 h 537945"/>
                  <a:gd name="connsiteX38" fmla="*/ 128419 w 602716"/>
                  <a:gd name="connsiteY38" fmla="*/ 40768 h 537945"/>
                  <a:gd name="connsiteX39" fmla="*/ 129841 w 602716"/>
                  <a:gd name="connsiteY39" fmla="*/ 42048 h 537945"/>
                  <a:gd name="connsiteX40" fmla="*/ 130154 w 602716"/>
                  <a:gd name="connsiteY40" fmla="*/ 42109 h 537945"/>
                  <a:gd name="connsiteX41" fmla="*/ 153569 w 602716"/>
                  <a:gd name="connsiteY41" fmla="*/ 60367 h 537945"/>
                  <a:gd name="connsiteX42" fmla="*/ 158727 w 602716"/>
                  <a:gd name="connsiteY42" fmla="*/ 55039 h 537945"/>
                  <a:gd name="connsiteX43" fmla="*/ 165811 w 602716"/>
                  <a:gd name="connsiteY43" fmla="*/ 59696 h 537945"/>
                  <a:gd name="connsiteX44" fmla="*/ 186181 w 602716"/>
                  <a:gd name="connsiteY44" fmla="*/ 80100 h 537945"/>
                  <a:gd name="connsiteX45" fmla="*/ 189723 w 602716"/>
                  <a:gd name="connsiteY45" fmla="*/ 99617 h 537945"/>
                  <a:gd name="connsiteX46" fmla="*/ 189723 w 602716"/>
                  <a:gd name="connsiteY46" fmla="*/ 123134 h 537945"/>
                  <a:gd name="connsiteX47" fmla="*/ 199626 w 602716"/>
                  <a:gd name="connsiteY47" fmla="*/ 118866 h 537945"/>
                  <a:gd name="connsiteX48" fmla="*/ 199152 w 602716"/>
                  <a:gd name="connsiteY48" fmla="*/ 115076 h 537945"/>
                  <a:gd name="connsiteX49" fmla="*/ 207663 w 602716"/>
                  <a:gd name="connsiteY49" fmla="*/ 108881 h 537945"/>
                  <a:gd name="connsiteX50" fmla="*/ 219158 w 602716"/>
                  <a:gd name="connsiteY50" fmla="*/ 95607 h 537945"/>
                  <a:gd name="connsiteX51" fmla="*/ 221811 w 602716"/>
                  <a:gd name="connsiteY51" fmla="*/ 96492 h 537945"/>
                  <a:gd name="connsiteX52" fmla="*/ 243033 w 602716"/>
                  <a:gd name="connsiteY52" fmla="*/ 111536 h 537945"/>
                  <a:gd name="connsiteX53" fmla="*/ 269560 w 602716"/>
                  <a:gd name="connsiteY53" fmla="*/ 113306 h 537945"/>
                  <a:gd name="connsiteX54" fmla="*/ 308466 w 602716"/>
                  <a:gd name="connsiteY54" fmla="*/ 134544 h 537945"/>
                  <a:gd name="connsiteX55" fmla="*/ 308466 w 602716"/>
                  <a:gd name="connsiteY55" fmla="*/ 134937 h 537945"/>
                  <a:gd name="connsiteX56" fmla="*/ 316107 w 602716"/>
                  <a:gd name="connsiteY56" fmla="*/ 134806 h 537945"/>
                  <a:gd name="connsiteX57" fmla="*/ 315679 w 602716"/>
                  <a:gd name="connsiteY57" fmla="*/ 131273 h 537945"/>
                  <a:gd name="connsiteX58" fmla="*/ 334181 w 602716"/>
                  <a:gd name="connsiteY58" fmla="*/ 117153 h 537945"/>
                  <a:gd name="connsiteX59" fmla="*/ 354446 w 602716"/>
                  <a:gd name="connsiteY59" fmla="*/ 103033 h 537945"/>
                  <a:gd name="connsiteX60" fmla="*/ 373829 w 602716"/>
                  <a:gd name="connsiteY60" fmla="*/ 100386 h 537945"/>
                  <a:gd name="connsiteX61" fmla="*/ 357089 w 602716"/>
                  <a:gd name="connsiteY61" fmla="*/ 141863 h 537945"/>
                  <a:gd name="connsiteX62" fmla="*/ 356421 w 602716"/>
                  <a:gd name="connsiteY62" fmla="*/ 148627 h 537945"/>
                  <a:gd name="connsiteX63" fmla="*/ 366461 w 602716"/>
                  <a:gd name="connsiteY63" fmla="*/ 157416 h 537945"/>
                  <a:gd name="connsiteX64" fmla="*/ 366567 w 602716"/>
                  <a:gd name="connsiteY64" fmla="*/ 157993 h 537945"/>
                  <a:gd name="connsiteX65" fmla="*/ 367661 w 602716"/>
                  <a:gd name="connsiteY65" fmla="*/ 158630 h 537945"/>
                  <a:gd name="connsiteX66" fmla="*/ 392331 w 602716"/>
                  <a:gd name="connsiteY66" fmla="*/ 161278 h 537945"/>
                  <a:gd name="connsiteX67" fmla="*/ 395855 w 602716"/>
                  <a:gd name="connsiteY67" fmla="*/ 171868 h 537945"/>
                  <a:gd name="connsiteX68" fmla="*/ 393212 w 602716"/>
                  <a:gd name="connsiteY68" fmla="*/ 184223 h 537945"/>
                  <a:gd name="connsiteX69" fmla="*/ 390455 w 602716"/>
                  <a:gd name="connsiteY69" fmla="*/ 189747 h 537945"/>
                  <a:gd name="connsiteX70" fmla="*/ 393459 w 602716"/>
                  <a:gd name="connsiteY70" fmla="*/ 184012 h 537945"/>
                  <a:gd name="connsiteX71" fmla="*/ 400030 w 602716"/>
                  <a:gd name="connsiteY71" fmla="*/ 192972 h 537945"/>
                  <a:gd name="connsiteX72" fmla="*/ 395219 w 602716"/>
                  <a:gd name="connsiteY72" fmla="*/ 194092 h 537945"/>
                  <a:gd name="connsiteX73" fmla="*/ 389732 w 602716"/>
                  <a:gd name="connsiteY73" fmla="*/ 191195 h 537945"/>
                  <a:gd name="connsiteX74" fmla="*/ 389688 w 602716"/>
                  <a:gd name="connsiteY74" fmla="*/ 191283 h 537945"/>
                  <a:gd name="connsiteX75" fmla="*/ 387926 w 602716"/>
                  <a:gd name="connsiteY75" fmla="*/ 208933 h 537945"/>
                  <a:gd name="connsiteX76" fmla="*/ 384402 w 602716"/>
                  <a:gd name="connsiteY76" fmla="*/ 218640 h 537945"/>
                  <a:gd name="connsiteX77" fmla="*/ 372948 w 602716"/>
                  <a:gd name="connsiteY77" fmla="*/ 220860 h 537945"/>
                  <a:gd name="connsiteX78" fmla="*/ 372523 w 602716"/>
                  <a:gd name="connsiteY78" fmla="*/ 221617 h 537945"/>
                  <a:gd name="connsiteX79" fmla="*/ 372965 w 602716"/>
                  <a:gd name="connsiteY79" fmla="*/ 222475 h 537945"/>
                  <a:gd name="connsiteX80" fmla="*/ 374127 w 602716"/>
                  <a:gd name="connsiteY80" fmla="*/ 249229 h 537945"/>
                  <a:gd name="connsiteX81" fmla="*/ 378166 w 602716"/>
                  <a:gd name="connsiteY81" fmla="*/ 254704 h 537945"/>
                  <a:gd name="connsiteX82" fmla="*/ 381502 w 602716"/>
                  <a:gd name="connsiteY82" fmla="*/ 251000 h 537945"/>
                  <a:gd name="connsiteX83" fmla="*/ 381612 w 602716"/>
                  <a:gd name="connsiteY83" fmla="*/ 234381 h 537945"/>
                  <a:gd name="connsiteX84" fmla="*/ 381612 w 602716"/>
                  <a:gd name="connsiteY84" fmla="*/ 227290 h 537945"/>
                  <a:gd name="connsiteX85" fmla="*/ 405465 w 602716"/>
                  <a:gd name="connsiteY85" fmla="*/ 194494 h 537945"/>
                  <a:gd name="connsiteX86" fmla="*/ 401931 w 602716"/>
                  <a:gd name="connsiteY86" fmla="*/ 174994 h 537945"/>
                  <a:gd name="connsiteX87" fmla="*/ 451404 w 602716"/>
                  <a:gd name="connsiteY87" fmla="*/ 181199 h 537945"/>
                  <a:gd name="connsiteX88" fmla="*/ 459355 w 602716"/>
                  <a:gd name="connsiteY88" fmla="*/ 201585 h 537945"/>
                  <a:gd name="connsiteX89" fmla="*/ 454054 w 602716"/>
                  <a:gd name="connsiteY89" fmla="*/ 215767 h 537945"/>
                  <a:gd name="connsiteX90" fmla="*/ 453171 w 602716"/>
                  <a:gd name="connsiteY90" fmla="*/ 256540 h 537945"/>
                  <a:gd name="connsiteX91" fmla="*/ 446103 w 602716"/>
                  <a:gd name="connsiteY91" fmla="*/ 276926 h 537945"/>
                  <a:gd name="connsiteX92" fmla="*/ 429318 w 602716"/>
                  <a:gd name="connsiteY92" fmla="*/ 294654 h 537945"/>
                  <a:gd name="connsiteX93" fmla="*/ 423465 w 602716"/>
                  <a:gd name="connsiteY93" fmla="*/ 301412 h 537945"/>
                  <a:gd name="connsiteX94" fmla="*/ 421123 w 602716"/>
                  <a:gd name="connsiteY94" fmla="*/ 299912 h 537945"/>
                  <a:gd name="connsiteX95" fmla="*/ 419888 w 602716"/>
                  <a:gd name="connsiteY95" fmla="*/ 303301 h 537945"/>
                  <a:gd name="connsiteX96" fmla="*/ 414651 w 602716"/>
                  <a:gd name="connsiteY96" fmla="*/ 306407 h 537945"/>
                  <a:gd name="connsiteX97" fmla="*/ 413665 w 602716"/>
                  <a:gd name="connsiteY97" fmla="*/ 309284 h 537945"/>
                  <a:gd name="connsiteX98" fmla="*/ 408913 w 602716"/>
                  <a:gd name="connsiteY98" fmla="*/ 314803 h 537945"/>
                  <a:gd name="connsiteX99" fmla="*/ 397418 w 602716"/>
                  <a:gd name="connsiteY99" fmla="*/ 357187 h 537945"/>
                  <a:gd name="connsiteX100" fmla="*/ 394766 w 602716"/>
                  <a:gd name="connsiteY100" fmla="*/ 377497 h 537945"/>
                  <a:gd name="connsiteX101" fmla="*/ 396534 w 602716"/>
                  <a:gd name="connsiteY101" fmla="*/ 401338 h 537945"/>
                  <a:gd name="connsiteX102" fmla="*/ 395650 w 602716"/>
                  <a:gd name="connsiteY102" fmla="*/ 409285 h 537945"/>
                  <a:gd name="connsiteX103" fmla="*/ 389461 w 602716"/>
                  <a:gd name="connsiteY103" fmla="*/ 406636 h 537945"/>
                  <a:gd name="connsiteX104" fmla="*/ 370009 w 602716"/>
                  <a:gd name="connsiteY104" fmla="*/ 404870 h 537945"/>
                  <a:gd name="connsiteX105" fmla="*/ 352325 w 602716"/>
                  <a:gd name="connsiteY105" fmla="*/ 402221 h 537945"/>
                  <a:gd name="connsiteX106" fmla="*/ 327568 w 602716"/>
                  <a:gd name="connsiteY106" fmla="*/ 381029 h 537945"/>
                  <a:gd name="connsiteX107" fmla="*/ 319610 w 602716"/>
                  <a:gd name="connsiteY107" fmla="*/ 381912 h 537945"/>
                  <a:gd name="connsiteX108" fmla="*/ 316073 w 602716"/>
                  <a:gd name="connsiteY108" fmla="*/ 378380 h 537945"/>
                  <a:gd name="connsiteX109" fmla="*/ 311293 w 602716"/>
                  <a:gd name="connsiteY109" fmla="*/ 369618 h 537945"/>
                  <a:gd name="connsiteX110" fmla="*/ 310918 w 602716"/>
                  <a:gd name="connsiteY110" fmla="*/ 369533 h 537945"/>
                  <a:gd name="connsiteX111" fmla="*/ 310287 w 602716"/>
                  <a:gd name="connsiteY111" fmla="*/ 369511 h 537945"/>
                  <a:gd name="connsiteX112" fmla="*/ 292531 w 602716"/>
                  <a:gd name="connsiteY112" fmla="*/ 374013 h 537945"/>
                  <a:gd name="connsiteX113" fmla="*/ 292345 w 602716"/>
                  <a:gd name="connsiteY113" fmla="*/ 374221 h 537945"/>
                  <a:gd name="connsiteX114" fmla="*/ 302319 w 602716"/>
                  <a:gd name="connsiteY114" fmla="*/ 376033 h 537945"/>
                  <a:gd name="connsiteX115" fmla="*/ 296668 w 602716"/>
                  <a:gd name="connsiteY115" fmla="*/ 385890 h 537945"/>
                  <a:gd name="connsiteX116" fmla="*/ 296890 w 602716"/>
                  <a:gd name="connsiteY116" fmla="*/ 392909 h 537945"/>
                  <a:gd name="connsiteX117" fmla="*/ 299125 w 602716"/>
                  <a:gd name="connsiteY117" fmla="*/ 394749 h 537945"/>
                  <a:gd name="connsiteX118" fmla="*/ 299061 w 602716"/>
                  <a:gd name="connsiteY118" fmla="*/ 396993 h 537945"/>
                  <a:gd name="connsiteX119" fmla="*/ 306420 w 602716"/>
                  <a:gd name="connsiteY119" fmla="*/ 399069 h 537945"/>
                  <a:gd name="connsiteX120" fmla="*/ 316504 w 602716"/>
                  <a:gd name="connsiteY120" fmla="*/ 393753 h 537945"/>
                  <a:gd name="connsiteX121" fmla="*/ 345759 w 602716"/>
                  <a:gd name="connsiteY121" fmla="*/ 407929 h 537945"/>
                  <a:gd name="connsiteX122" fmla="*/ 367923 w 602716"/>
                  <a:gd name="connsiteY122" fmla="*/ 413245 h 537945"/>
                  <a:gd name="connsiteX123" fmla="*/ 387427 w 602716"/>
                  <a:gd name="connsiteY123" fmla="*/ 413245 h 537945"/>
                  <a:gd name="connsiteX124" fmla="*/ 396292 w 602716"/>
                  <a:gd name="connsiteY124" fmla="*/ 438053 h 537945"/>
                  <a:gd name="connsiteX125" fmla="*/ 386540 w 602716"/>
                  <a:gd name="connsiteY125" fmla="*/ 439825 h 537945"/>
                  <a:gd name="connsiteX126" fmla="*/ 367036 w 602716"/>
                  <a:gd name="connsiteY126" fmla="*/ 435395 h 537945"/>
                  <a:gd name="connsiteX127" fmla="*/ 312071 w 602716"/>
                  <a:gd name="connsiteY127" fmla="*/ 470834 h 537945"/>
                  <a:gd name="connsiteX128" fmla="*/ 301433 w 602716"/>
                  <a:gd name="connsiteY128" fmla="*/ 481466 h 537945"/>
                  <a:gd name="connsiteX129" fmla="*/ 294340 w 602716"/>
                  <a:gd name="connsiteY129" fmla="*/ 485010 h 537945"/>
                  <a:gd name="connsiteX130" fmla="*/ 261538 w 602716"/>
                  <a:gd name="connsiteY130" fmla="*/ 532854 h 537945"/>
                  <a:gd name="connsiteX131" fmla="*/ 258879 w 602716"/>
                  <a:gd name="connsiteY131" fmla="*/ 527538 h 537945"/>
                  <a:gd name="connsiteX132" fmla="*/ 253559 w 602716"/>
                  <a:gd name="connsiteY132" fmla="*/ 512476 h 537945"/>
                  <a:gd name="connsiteX133" fmla="*/ 263311 w 602716"/>
                  <a:gd name="connsiteY133" fmla="*/ 489440 h 537945"/>
                  <a:gd name="connsiteX134" fmla="*/ 269589 w 602716"/>
                  <a:gd name="connsiteY134" fmla="*/ 472524 h 537945"/>
                  <a:gd name="connsiteX135" fmla="*/ 263537 w 602716"/>
                  <a:gd name="connsiteY135" fmla="*/ 471575 h 537945"/>
                  <a:gd name="connsiteX136" fmla="*/ 251899 w 602716"/>
                  <a:gd name="connsiteY136" fmla="*/ 495586 h 537945"/>
                  <a:gd name="connsiteX137" fmla="*/ 246583 w 602716"/>
                  <a:gd name="connsiteY137" fmla="*/ 518531 h 537945"/>
                  <a:gd name="connsiteX138" fmla="*/ 240381 w 602716"/>
                  <a:gd name="connsiteY138" fmla="*/ 537063 h 537945"/>
                  <a:gd name="connsiteX139" fmla="*/ 234179 w 602716"/>
                  <a:gd name="connsiteY139" fmla="*/ 534416 h 537945"/>
                  <a:gd name="connsiteX140" fmla="*/ 236837 w 602716"/>
                  <a:gd name="connsiteY140" fmla="*/ 509706 h 537945"/>
                  <a:gd name="connsiteX141" fmla="*/ 243925 w 602716"/>
                  <a:gd name="connsiteY141" fmla="*/ 488526 h 537945"/>
                  <a:gd name="connsiteX142" fmla="*/ 228863 w 602716"/>
                  <a:gd name="connsiteY142" fmla="*/ 484996 h 537945"/>
                  <a:gd name="connsiteX143" fmla="*/ 184563 w 602716"/>
                  <a:gd name="connsiteY143" fmla="*/ 470876 h 537945"/>
                  <a:gd name="connsiteX144" fmla="*/ 131403 w 602716"/>
                  <a:gd name="connsiteY144" fmla="*/ 442636 h 537945"/>
                  <a:gd name="connsiteX145" fmla="*/ 82674 w 602716"/>
                  <a:gd name="connsiteY145" fmla="*/ 396747 h 537945"/>
                  <a:gd name="connsiteX146" fmla="*/ 108368 w 602716"/>
                  <a:gd name="connsiteY146" fmla="*/ 404689 h 537945"/>
                  <a:gd name="connsiteX147" fmla="*/ 131403 w 602716"/>
                  <a:gd name="connsiteY147" fmla="*/ 407337 h 537945"/>
                  <a:gd name="connsiteX148" fmla="*/ 131403 w 602716"/>
                  <a:gd name="connsiteY148" fmla="*/ 387922 h 537945"/>
                  <a:gd name="connsiteX149" fmla="*/ 132289 w 602716"/>
                  <a:gd name="connsiteY149" fmla="*/ 384392 h 537945"/>
                  <a:gd name="connsiteX150" fmla="*/ 142921 w 602716"/>
                  <a:gd name="connsiteY150" fmla="*/ 390569 h 537945"/>
                  <a:gd name="connsiteX151" fmla="*/ 147351 w 602716"/>
                  <a:gd name="connsiteY151" fmla="*/ 375567 h 537945"/>
                  <a:gd name="connsiteX152" fmla="*/ 149123 w 602716"/>
                  <a:gd name="connsiteY152" fmla="*/ 366742 h 537945"/>
                  <a:gd name="connsiteX153" fmla="*/ 153553 w 602716"/>
                  <a:gd name="connsiteY153" fmla="*/ 365308 h 537945"/>
                  <a:gd name="connsiteX154" fmla="*/ 157983 w 602716"/>
                  <a:gd name="connsiteY154" fmla="*/ 368507 h 537945"/>
                  <a:gd name="connsiteX155" fmla="*/ 169413 w 602716"/>
                  <a:gd name="connsiteY155" fmla="*/ 375997 h 537945"/>
                  <a:gd name="connsiteX156" fmla="*/ 175676 w 602716"/>
                  <a:gd name="connsiteY156" fmla="*/ 366948 h 537945"/>
                  <a:gd name="connsiteX157" fmla="*/ 177436 w 602716"/>
                  <a:gd name="connsiteY157" fmla="*/ 361594 h 537945"/>
                  <a:gd name="connsiteX158" fmla="*/ 176592 w 602716"/>
                  <a:gd name="connsiteY158" fmla="*/ 360193 h 537945"/>
                  <a:gd name="connsiteX159" fmla="*/ 156134 w 602716"/>
                  <a:gd name="connsiteY159" fmla="*/ 339830 h 537945"/>
                  <a:gd name="connsiteX160" fmla="*/ 157580 w 602716"/>
                  <a:gd name="connsiteY160" fmla="*/ 322566 h 537945"/>
                  <a:gd name="connsiteX161" fmla="*/ 163306 w 602716"/>
                  <a:gd name="connsiteY161" fmla="*/ 314299 h 537945"/>
                  <a:gd name="connsiteX162" fmla="*/ 163033 w 602716"/>
                  <a:gd name="connsiteY162" fmla="*/ 313776 h 537945"/>
                  <a:gd name="connsiteX163" fmla="*/ 158561 w 602716"/>
                  <a:gd name="connsiteY163" fmla="*/ 301554 h 537945"/>
                  <a:gd name="connsiteX164" fmla="*/ 150756 w 602716"/>
                  <a:gd name="connsiteY164" fmla="*/ 321399 h 537945"/>
                  <a:gd name="connsiteX165" fmla="*/ 143671 w 602716"/>
                  <a:gd name="connsiteY165" fmla="*/ 315189 h 537945"/>
                  <a:gd name="connsiteX166" fmla="*/ 119759 w 602716"/>
                  <a:gd name="connsiteY166" fmla="*/ 282365 h 537945"/>
                  <a:gd name="connsiteX167" fmla="*/ 107360 w 602716"/>
                  <a:gd name="connsiteY167" fmla="*/ 236235 h 537945"/>
                  <a:gd name="connsiteX168" fmla="*/ 101161 w 602716"/>
                  <a:gd name="connsiteY168" fmla="*/ 231799 h 537945"/>
                  <a:gd name="connsiteX169" fmla="*/ 82563 w 602716"/>
                  <a:gd name="connsiteY169" fmla="*/ 211395 h 537945"/>
                  <a:gd name="connsiteX170" fmla="*/ 87877 w 602716"/>
                  <a:gd name="connsiteY170" fmla="*/ 212282 h 537945"/>
                  <a:gd name="connsiteX171" fmla="*/ 88153 w 602716"/>
                  <a:gd name="connsiteY171" fmla="*/ 211306 h 537945"/>
                  <a:gd name="connsiteX172" fmla="*/ 82885 w 602716"/>
                  <a:gd name="connsiteY172" fmla="*/ 208307 h 537945"/>
                  <a:gd name="connsiteX173" fmla="*/ 74044 w 602716"/>
                  <a:gd name="connsiteY173" fmla="*/ 199828 h 537945"/>
                  <a:gd name="connsiteX174" fmla="*/ 71715 w 602716"/>
                  <a:gd name="connsiteY174" fmla="*/ 199419 h 537945"/>
                  <a:gd name="connsiteX175" fmla="*/ 68393 w 602716"/>
                  <a:gd name="connsiteY175" fmla="*/ 186555 h 537945"/>
                  <a:gd name="connsiteX176" fmla="*/ 49795 w 602716"/>
                  <a:gd name="connsiteY176" fmla="*/ 174136 h 537945"/>
                  <a:gd name="connsiteX177" fmla="*/ 18798 w 602716"/>
                  <a:gd name="connsiteY177" fmla="*/ 172361 h 537945"/>
                  <a:gd name="connsiteX178" fmla="*/ 1086 w 602716"/>
                  <a:gd name="connsiteY178" fmla="*/ 155506 h 537945"/>
                  <a:gd name="connsiteX179" fmla="*/ 1971 w 602716"/>
                  <a:gd name="connsiteY179" fmla="*/ 129779 h 537945"/>
                  <a:gd name="connsiteX180" fmla="*/ 7285 w 602716"/>
                  <a:gd name="connsiteY180" fmla="*/ 114698 h 537945"/>
                  <a:gd name="connsiteX181" fmla="*/ 17913 w 602716"/>
                  <a:gd name="connsiteY181" fmla="*/ 94294 h 537945"/>
                  <a:gd name="connsiteX182" fmla="*/ 28540 w 602716"/>
                  <a:gd name="connsiteY182" fmla="*/ 86310 h 537945"/>
                  <a:gd name="connsiteX183" fmla="*/ 33826 w 602716"/>
                  <a:gd name="connsiteY183" fmla="*/ 91604 h 537945"/>
                  <a:gd name="connsiteX184" fmla="*/ 32477 w 602716"/>
                  <a:gd name="connsiteY184" fmla="*/ 85543 h 537945"/>
                  <a:gd name="connsiteX185" fmla="*/ 37886 w 602716"/>
                  <a:gd name="connsiteY185" fmla="*/ 76616 h 537945"/>
                  <a:gd name="connsiteX186" fmla="*/ 43944 w 602716"/>
                  <a:gd name="connsiteY186" fmla="*/ 72797 h 537945"/>
                  <a:gd name="connsiteX187" fmla="*/ 32013 w 602716"/>
                  <a:gd name="connsiteY187" fmla="*/ 63271 h 537945"/>
                  <a:gd name="connsiteX188" fmla="*/ 30236 w 602716"/>
                  <a:gd name="connsiteY188" fmla="*/ 61497 h 537945"/>
                  <a:gd name="connsiteX189" fmla="*/ 10688 w 602716"/>
                  <a:gd name="connsiteY189" fmla="*/ 34892 h 537945"/>
                  <a:gd name="connsiteX190" fmla="*/ 10688 w 602716"/>
                  <a:gd name="connsiteY190" fmla="*/ 17155 h 537945"/>
                  <a:gd name="connsiteX191" fmla="*/ 24016 w 602716"/>
                  <a:gd name="connsiteY191" fmla="*/ 10061 h 537945"/>
                  <a:gd name="connsiteX192" fmla="*/ 64000 w 602716"/>
                  <a:gd name="connsiteY192" fmla="*/ 3853 h 537945"/>
                  <a:gd name="connsiteX193" fmla="*/ 84992 w 602716"/>
                  <a:gd name="connsiteY193" fmla="*/ 416 h 537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602716" h="537945">
                    <a:moveTo>
                      <a:pt x="315577" y="378742"/>
                    </a:moveTo>
                    <a:cubicBezTo>
                      <a:pt x="316488" y="379622"/>
                      <a:pt x="318308" y="381383"/>
                      <a:pt x="319218" y="382263"/>
                    </a:cubicBezTo>
                    <a:cubicBezTo>
                      <a:pt x="315577" y="389306"/>
                      <a:pt x="309206" y="392827"/>
                      <a:pt x="301925" y="395468"/>
                    </a:cubicBezTo>
                    <a:cubicBezTo>
                      <a:pt x="300104" y="384904"/>
                      <a:pt x="305565" y="380503"/>
                      <a:pt x="315577" y="378742"/>
                    </a:cubicBezTo>
                    <a:close/>
                    <a:moveTo>
                      <a:pt x="135241" y="364406"/>
                    </a:moveTo>
                    <a:cubicBezTo>
                      <a:pt x="135241" y="368161"/>
                      <a:pt x="142409" y="371916"/>
                      <a:pt x="137033" y="374732"/>
                    </a:cubicBezTo>
                    <a:cubicBezTo>
                      <a:pt x="132553" y="377548"/>
                      <a:pt x="129865" y="371916"/>
                      <a:pt x="128073" y="368161"/>
                    </a:cubicBezTo>
                    <a:cubicBezTo>
                      <a:pt x="130761" y="367222"/>
                      <a:pt x="133449" y="365345"/>
                      <a:pt x="135241" y="364406"/>
                    </a:cubicBezTo>
                    <a:close/>
                    <a:moveTo>
                      <a:pt x="370180" y="309548"/>
                    </a:moveTo>
                    <a:lnTo>
                      <a:pt x="368303" y="310029"/>
                    </a:lnTo>
                    <a:lnTo>
                      <a:pt x="372109" y="311823"/>
                    </a:lnTo>
                    <a:lnTo>
                      <a:pt x="382972" y="310004"/>
                    </a:lnTo>
                    <a:close/>
                    <a:moveTo>
                      <a:pt x="568076" y="292203"/>
                    </a:moveTo>
                    <a:cubicBezTo>
                      <a:pt x="569734" y="291655"/>
                      <a:pt x="571723" y="292094"/>
                      <a:pt x="574375" y="293851"/>
                    </a:cubicBezTo>
                    <a:cubicBezTo>
                      <a:pt x="578795" y="296486"/>
                      <a:pt x="584983" y="295608"/>
                      <a:pt x="588520" y="298243"/>
                    </a:cubicBezTo>
                    <a:cubicBezTo>
                      <a:pt x="592940" y="300879"/>
                      <a:pt x="603549" y="296486"/>
                      <a:pt x="602664" y="307028"/>
                    </a:cubicBezTo>
                    <a:cubicBezTo>
                      <a:pt x="601781" y="314933"/>
                      <a:pt x="594708" y="313177"/>
                      <a:pt x="590288" y="315812"/>
                    </a:cubicBezTo>
                    <a:cubicBezTo>
                      <a:pt x="584983" y="318447"/>
                      <a:pt x="580563" y="317569"/>
                      <a:pt x="576143" y="318447"/>
                    </a:cubicBezTo>
                    <a:cubicBezTo>
                      <a:pt x="571723" y="317569"/>
                      <a:pt x="563766" y="320204"/>
                      <a:pt x="562882" y="314933"/>
                    </a:cubicBezTo>
                    <a:cubicBezTo>
                      <a:pt x="561113" y="309663"/>
                      <a:pt x="559346" y="302635"/>
                      <a:pt x="563766" y="296486"/>
                    </a:cubicBezTo>
                    <a:cubicBezTo>
                      <a:pt x="565092" y="294290"/>
                      <a:pt x="566418" y="292753"/>
                      <a:pt x="568076" y="292203"/>
                    </a:cubicBezTo>
                    <a:close/>
                    <a:moveTo>
                      <a:pt x="528799" y="225012"/>
                    </a:moveTo>
                    <a:cubicBezTo>
                      <a:pt x="532064" y="225660"/>
                      <a:pt x="535467" y="227259"/>
                      <a:pt x="538979" y="230126"/>
                    </a:cubicBezTo>
                    <a:lnTo>
                      <a:pt x="538338" y="230528"/>
                    </a:lnTo>
                    <a:lnTo>
                      <a:pt x="538536" y="230504"/>
                    </a:lnTo>
                    <a:lnTo>
                      <a:pt x="538556" y="230861"/>
                    </a:lnTo>
                    <a:lnTo>
                      <a:pt x="538979" y="230126"/>
                    </a:lnTo>
                    <a:cubicBezTo>
                      <a:pt x="543369" y="231008"/>
                      <a:pt x="544247" y="237183"/>
                      <a:pt x="549515" y="239830"/>
                    </a:cubicBezTo>
                    <a:cubicBezTo>
                      <a:pt x="557417" y="244241"/>
                      <a:pt x="565319" y="252181"/>
                      <a:pt x="549515" y="258357"/>
                    </a:cubicBezTo>
                    <a:cubicBezTo>
                      <a:pt x="548637" y="259239"/>
                      <a:pt x="546881" y="260121"/>
                      <a:pt x="546881" y="260121"/>
                    </a:cubicBezTo>
                    <a:cubicBezTo>
                      <a:pt x="549515" y="265414"/>
                      <a:pt x="552149" y="276000"/>
                      <a:pt x="545125" y="275118"/>
                    </a:cubicBezTo>
                    <a:cubicBezTo>
                      <a:pt x="534589" y="273354"/>
                      <a:pt x="524931" y="265414"/>
                      <a:pt x="515273" y="259239"/>
                    </a:cubicBezTo>
                    <a:cubicBezTo>
                      <a:pt x="513516" y="258357"/>
                      <a:pt x="514395" y="254828"/>
                      <a:pt x="513516" y="253063"/>
                    </a:cubicBezTo>
                    <a:cubicBezTo>
                      <a:pt x="510004" y="247770"/>
                      <a:pt x="492444" y="248652"/>
                      <a:pt x="503858" y="236301"/>
                    </a:cubicBezTo>
                    <a:cubicBezTo>
                      <a:pt x="510443" y="229685"/>
                      <a:pt x="519004" y="223068"/>
                      <a:pt x="528799" y="225012"/>
                    </a:cubicBezTo>
                    <a:close/>
                    <a:moveTo>
                      <a:pt x="84992" y="416"/>
                    </a:moveTo>
                    <a:cubicBezTo>
                      <a:pt x="90878" y="1636"/>
                      <a:pt x="95099" y="5627"/>
                      <a:pt x="95987" y="13608"/>
                    </a:cubicBezTo>
                    <a:cubicBezTo>
                      <a:pt x="97764" y="28684"/>
                      <a:pt x="109315" y="30458"/>
                      <a:pt x="115535" y="32232"/>
                    </a:cubicBezTo>
                    <a:cubicBezTo>
                      <a:pt x="121311" y="34006"/>
                      <a:pt x="125087" y="37331"/>
                      <a:pt x="128419" y="40768"/>
                    </a:cubicBezTo>
                    <a:lnTo>
                      <a:pt x="129841" y="42048"/>
                    </a:lnTo>
                    <a:lnTo>
                      <a:pt x="130154" y="42109"/>
                    </a:lnTo>
                    <a:lnTo>
                      <a:pt x="153569" y="60367"/>
                    </a:lnTo>
                    <a:lnTo>
                      <a:pt x="158727" y="55039"/>
                    </a:lnTo>
                    <a:cubicBezTo>
                      <a:pt x="161383" y="54595"/>
                      <a:pt x="164040" y="56147"/>
                      <a:pt x="165811" y="59696"/>
                    </a:cubicBezTo>
                    <a:cubicBezTo>
                      <a:pt x="171125" y="69454"/>
                      <a:pt x="179981" y="73890"/>
                      <a:pt x="186181" y="80100"/>
                    </a:cubicBezTo>
                    <a:cubicBezTo>
                      <a:pt x="190609" y="84536"/>
                      <a:pt x="190609" y="93407"/>
                      <a:pt x="189723" y="99617"/>
                    </a:cubicBezTo>
                    <a:lnTo>
                      <a:pt x="189723" y="123134"/>
                    </a:lnTo>
                    <a:lnTo>
                      <a:pt x="199626" y="118866"/>
                    </a:lnTo>
                    <a:lnTo>
                      <a:pt x="199152" y="115076"/>
                    </a:lnTo>
                    <a:cubicBezTo>
                      <a:pt x="200368" y="112200"/>
                      <a:pt x="203242" y="110209"/>
                      <a:pt x="207663" y="108881"/>
                    </a:cubicBezTo>
                    <a:cubicBezTo>
                      <a:pt x="212969" y="107111"/>
                      <a:pt x="215621" y="100917"/>
                      <a:pt x="219158" y="95607"/>
                    </a:cubicBezTo>
                    <a:cubicBezTo>
                      <a:pt x="220043" y="95607"/>
                      <a:pt x="221811" y="95607"/>
                      <a:pt x="221811" y="96492"/>
                    </a:cubicBezTo>
                    <a:cubicBezTo>
                      <a:pt x="225348" y="106226"/>
                      <a:pt x="228001" y="113306"/>
                      <a:pt x="243033" y="111536"/>
                    </a:cubicBezTo>
                    <a:cubicBezTo>
                      <a:pt x="250107" y="109766"/>
                      <a:pt x="260717" y="110651"/>
                      <a:pt x="269560" y="113306"/>
                    </a:cubicBezTo>
                    <a:cubicBezTo>
                      <a:pt x="280171" y="124810"/>
                      <a:pt x="296971" y="125695"/>
                      <a:pt x="308466" y="134544"/>
                    </a:cubicBezTo>
                    <a:lnTo>
                      <a:pt x="308466" y="134937"/>
                    </a:lnTo>
                    <a:lnTo>
                      <a:pt x="316107" y="134806"/>
                    </a:lnTo>
                    <a:lnTo>
                      <a:pt x="315679" y="131273"/>
                    </a:lnTo>
                    <a:cubicBezTo>
                      <a:pt x="320084" y="125096"/>
                      <a:pt x="320084" y="114506"/>
                      <a:pt x="334181" y="117153"/>
                    </a:cubicBezTo>
                    <a:cubicBezTo>
                      <a:pt x="342111" y="118918"/>
                      <a:pt x="348278" y="108328"/>
                      <a:pt x="354446" y="103033"/>
                    </a:cubicBezTo>
                    <a:cubicBezTo>
                      <a:pt x="359732" y="106563"/>
                      <a:pt x="365018" y="108328"/>
                      <a:pt x="373829" y="100386"/>
                    </a:cubicBezTo>
                    <a:cubicBezTo>
                      <a:pt x="365899" y="117153"/>
                      <a:pt x="366780" y="130391"/>
                      <a:pt x="357089" y="141863"/>
                    </a:cubicBezTo>
                    <a:lnTo>
                      <a:pt x="356421" y="148627"/>
                    </a:lnTo>
                    <a:lnTo>
                      <a:pt x="366461" y="157416"/>
                    </a:lnTo>
                    <a:lnTo>
                      <a:pt x="366567" y="157993"/>
                    </a:lnTo>
                    <a:lnTo>
                      <a:pt x="367661" y="158630"/>
                    </a:lnTo>
                    <a:cubicBezTo>
                      <a:pt x="375591" y="159513"/>
                      <a:pt x="383521" y="162160"/>
                      <a:pt x="392331" y="161278"/>
                    </a:cubicBezTo>
                    <a:cubicBezTo>
                      <a:pt x="395855" y="160395"/>
                      <a:pt x="406428" y="166573"/>
                      <a:pt x="395855" y="171868"/>
                    </a:cubicBezTo>
                    <a:cubicBezTo>
                      <a:pt x="387045" y="176280"/>
                      <a:pt x="395855" y="180693"/>
                      <a:pt x="393212" y="184223"/>
                    </a:cubicBezTo>
                    <a:lnTo>
                      <a:pt x="390455" y="189747"/>
                    </a:lnTo>
                    <a:lnTo>
                      <a:pt x="393459" y="184012"/>
                    </a:lnTo>
                    <a:cubicBezTo>
                      <a:pt x="397214" y="185804"/>
                      <a:pt x="402846" y="188492"/>
                      <a:pt x="400030" y="192972"/>
                    </a:cubicBezTo>
                    <a:cubicBezTo>
                      <a:pt x="398622" y="195660"/>
                      <a:pt x="396979" y="195212"/>
                      <a:pt x="395219" y="194092"/>
                    </a:cubicBezTo>
                    <a:lnTo>
                      <a:pt x="389732" y="191195"/>
                    </a:lnTo>
                    <a:lnTo>
                      <a:pt x="389688" y="191283"/>
                    </a:lnTo>
                    <a:cubicBezTo>
                      <a:pt x="390569" y="197460"/>
                      <a:pt x="380877" y="201873"/>
                      <a:pt x="387926" y="208933"/>
                    </a:cubicBezTo>
                    <a:cubicBezTo>
                      <a:pt x="390569" y="212463"/>
                      <a:pt x="386164" y="218640"/>
                      <a:pt x="384402" y="218640"/>
                    </a:cubicBezTo>
                    <a:cubicBezTo>
                      <a:pt x="378896" y="218419"/>
                      <a:pt x="375261" y="219302"/>
                      <a:pt x="372948" y="220860"/>
                    </a:cubicBezTo>
                    <a:lnTo>
                      <a:pt x="372523" y="221617"/>
                    </a:lnTo>
                    <a:lnTo>
                      <a:pt x="372965" y="222475"/>
                    </a:lnTo>
                    <a:lnTo>
                      <a:pt x="374127" y="249229"/>
                    </a:lnTo>
                    <a:lnTo>
                      <a:pt x="378166" y="254704"/>
                    </a:lnTo>
                    <a:lnTo>
                      <a:pt x="381502" y="251000"/>
                    </a:lnTo>
                    <a:cubicBezTo>
                      <a:pt x="382496" y="245904"/>
                      <a:pt x="381612" y="240143"/>
                      <a:pt x="381612" y="234381"/>
                    </a:cubicBezTo>
                    <a:cubicBezTo>
                      <a:pt x="381612" y="231722"/>
                      <a:pt x="380728" y="227290"/>
                      <a:pt x="381612" y="227290"/>
                    </a:cubicBezTo>
                    <a:cubicBezTo>
                      <a:pt x="405465" y="228176"/>
                      <a:pt x="394864" y="203358"/>
                      <a:pt x="405465" y="194494"/>
                    </a:cubicBezTo>
                    <a:cubicBezTo>
                      <a:pt x="413416" y="188290"/>
                      <a:pt x="400164" y="182085"/>
                      <a:pt x="401931" y="174994"/>
                    </a:cubicBezTo>
                    <a:cubicBezTo>
                      <a:pt x="418717" y="169676"/>
                      <a:pt x="435502" y="178540"/>
                      <a:pt x="451404" y="181199"/>
                    </a:cubicBezTo>
                    <a:cubicBezTo>
                      <a:pt x="458472" y="182971"/>
                      <a:pt x="463772" y="191835"/>
                      <a:pt x="459355" y="201585"/>
                    </a:cubicBezTo>
                    <a:cubicBezTo>
                      <a:pt x="457588" y="206017"/>
                      <a:pt x="454938" y="210449"/>
                      <a:pt x="454054" y="215767"/>
                    </a:cubicBezTo>
                    <a:cubicBezTo>
                      <a:pt x="450521" y="229063"/>
                      <a:pt x="444336" y="241472"/>
                      <a:pt x="453171" y="256540"/>
                    </a:cubicBezTo>
                    <a:cubicBezTo>
                      <a:pt x="456705" y="260972"/>
                      <a:pt x="456705" y="271608"/>
                      <a:pt x="446103" y="276926"/>
                    </a:cubicBezTo>
                    <a:cubicBezTo>
                      <a:pt x="439919" y="279586"/>
                      <a:pt x="432852" y="285790"/>
                      <a:pt x="429318" y="294654"/>
                    </a:cubicBezTo>
                    <a:cubicBezTo>
                      <a:pt x="428435" y="297313"/>
                      <a:pt x="426226" y="300415"/>
                      <a:pt x="423465" y="301412"/>
                    </a:cubicBezTo>
                    <a:lnTo>
                      <a:pt x="421123" y="299912"/>
                    </a:lnTo>
                    <a:lnTo>
                      <a:pt x="419888" y="303301"/>
                    </a:lnTo>
                    <a:lnTo>
                      <a:pt x="414651" y="306407"/>
                    </a:lnTo>
                    <a:lnTo>
                      <a:pt x="413665" y="309284"/>
                    </a:lnTo>
                    <a:cubicBezTo>
                      <a:pt x="412450" y="311492"/>
                      <a:pt x="410681" y="313920"/>
                      <a:pt x="408913" y="314803"/>
                    </a:cubicBezTo>
                    <a:cubicBezTo>
                      <a:pt x="392113" y="325399"/>
                      <a:pt x="391229" y="340410"/>
                      <a:pt x="397418" y="357187"/>
                    </a:cubicBezTo>
                    <a:cubicBezTo>
                      <a:pt x="399187" y="364251"/>
                      <a:pt x="400955" y="370432"/>
                      <a:pt x="394766" y="377497"/>
                    </a:cubicBezTo>
                    <a:cubicBezTo>
                      <a:pt x="389461" y="383678"/>
                      <a:pt x="392997" y="393391"/>
                      <a:pt x="396534" y="401338"/>
                    </a:cubicBezTo>
                    <a:cubicBezTo>
                      <a:pt x="397418" y="403104"/>
                      <a:pt x="397418" y="407519"/>
                      <a:pt x="395650" y="409285"/>
                    </a:cubicBezTo>
                    <a:cubicBezTo>
                      <a:pt x="393882" y="411934"/>
                      <a:pt x="390345" y="409285"/>
                      <a:pt x="389461" y="406636"/>
                    </a:cubicBezTo>
                    <a:cubicBezTo>
                      <a:pt x="383271" y="396923"/>
                      <a:pt x="372661" y="402221"/>
                      <a:pt x="370009" y="404870"/>
                    </a:cubicBezTo>
                    <a:cubicBezTo>
                      <a:pt x="361167" y="414583"/>
                      <a:pt x="357630" y="406636"/>
                      <a:pt x="352325" y="402221"/>
                    </a:cubicBezTo>
                    <a:cubicBezTo>
                      <a:pt x="343483" y="395157"/>
                      <a:pt x="335525" y="388093"/>
                      <a:pt x="327568" y="381029"/>
                    </a:cubicBezTo>
                    <a:cubicBezTo>
                      <a:pt x="323147" y="377497"/>
                      <a:pt x="322262" y="381912"/>
                      <a:pt x="319610" y="381912"/>
                    </a:cubicBezTo>
                    <a:cubicBezTo>
                      <a:pt x="316073" y="382795"/>
                      <a:pt x="315189" y="381912"/>
                      <a:pt x="316073" y="378380"/>
                    </a:cubicBezTo>
                    <a:cubicBezTo>
                      <a:pt x="315189" y="373744"/>
                      <a:pt x="313476" y="371095"/>
                      <a:pt x="311293" y="369618"/>
                    </a:cubicBezTo>
                    <a:lnTo>
                      <a:pt x="310918" y="369533"/>
                    </a:lnTo>
                    <a:lnTo>
                      <a:pt x="310287" y="369511"/>
                    </a:lnTo>
                    <a:cubicBezTo>
                      <a:pt x="304169" y="369641"/>
                      <a:pt x="298184" y="370742"/>
                      <a:pt x="292531" y="374013"/>
                    </a:cubicBezTo>
                    <a:lnTo>
                      <a:pt x="292345" y="374221"/>
                    </a:lnTo>
                    <a:lnTo>
                      <a:pt x="302319" y="376033"/>
                    </a:lnTo>
                    <a:cubicBezTo>
                      <a:pt x="300989" y="379134"/>
                      <a:pt x="298330" y="382457"/>
                      <a:pt x="296668" y="385890"/>
                    </a:cubicBezTo>
                    <a:lnTo>
                      <a:pt x="296890" y="392909"/>
                    </a:lnTo>
                    <a:lnTo>
                      <a:pt x="299125" y="394749"/>
                    </a:lnTo>
                    <a:lnTo>
                      <a:pt x="299061" y="396993"/>
                    </a:lnTo>
                    <a:lnTo>
                      <a:pt x="306420" y="399069"/>
                    </a:lnTo>
                    <a:cubicBezTo>
                      <a:pt x="309633" y="397519"/>
                      <a:pt x="312958" y="394639"/>
                      <a:pt x="316504" y="393753"/>
                    </a:cubicBezTo>
                    <a:cubicBezTo>
                      <a:pt x="329802" y="390209"/>
                      <a:pt x="338667" y="398183"/>
                      <a:pt x="345759" y="407929"/>
                    </a:cubicBezTo>
                    <a:cubicBezTo>
                      <a:pt x="351965" y="416789"/>
                      <a:pt x="356398" y="425649"/>
                      <a:pt x="367923" y="413245"/>
                    </a:cubicBezTo>
                    <a:cubicBezTo>
                      <a:pt x="373242" y="407929"/>
                      <a:pt x="382108" y="407929"/>
                      <a:pt x="387427" y="413245"/>
                    </a:cubicBezTo>
                    <a:cubicBezTo>
                      <a:pt x="392746" y="420333"/>
                      <a:pt x="398065" y="428307"/>
                      <a:pt x="396292" y="438053"/>
                    </a:cubicBezTo>
                    <a:cubicBezTo>
                      <a:pt x="395406" y="440711"/>
                      <a:pt x="390973" y="446027"/>
                      <a:pt x="386540" y="439825"/>
                    </a:cubicBezTo>
                    <a:cubicBezTo>
                      <a:pt x="381221" y="431851"/>
                      <a:pt x="374129" y="432737"/>
                      <a:pt x="367036" y="435395"/>
                    </a:cubicBezTo>
                    <a:cubicBezTo>
                      <a:pt x="346646" y="444255"/>
                      <a:pt x="324483" y="450457"/>
                      <a:pt x="312071" y="470834"/>
                    </a:cubicBezTo>
                    <a:cubicBezTo>
                      <a:pt x="308525" y="473492"/>
                      <a:pt x="306752" y="478808"/>
                      <a:pt x="301433" y="481466"/>
                    </a:cubicBezTo>
                    <a:cubicBezTo>
                      <a:pt x="299659" y="484124"/>
                      <a:pt x="297000" y="485010"/>
                      <a:pt x="294340" y="485010"/>
                    </a:cubicBezTo>
                    <a:cubicBezTo>
                      <a:pt x="286361" y="502730"/>
                      <a:pt x="278383" y="520450"/>
                      <a:pt x="261538" y="532854"/>
                    </a:cubicBezTo>
                    <a:cubicBezTo>
                      <a:pt x="258879" y="531968"/>
                      <a:pt x="257106" y="530196"/>
                      <a:pt x="258879" y="527538"/>
                    </a:cubicBezTo>
                    <a:cubicBezTo>
                      <a:pt x="255333" y="523108"/>
                      <a:pt x="248240" y="520450"/>
                      <a:pt x="253559" y="512476"/>
                    </a:cubicBezTo>
                    <a:cubicBezTo>
                      <a:pt x="258879" y="505388"/>
                      <a:pt x="258879" y="495642"/>
                      <a:pt x="263311" y="489440"/>
                    </a:cubicBezTo>
                    <a:lnTo>
                      <a:pt x="269589" y="472524"/>
                    </a:lnTo>
                    <a:lnTo>
                      <a:pt x="263537" y="471575"/>
                    </a:lnTo>
                    <a:lnTo>
                      <a:pt x="251899" y="495586"/>
                    </a:lnTo>
                    <a:cubicBezTo>
                      <a:pt x="245697" y="502646"/>
                      <a:pt x="243039" y="513236"/>
                      <a:pt x="246583" y="518531"/>
                    </a:cubicBezTo>
                    <a:cubicBezTo>
                      <a:pt x="252785" y="529121"/>
                      <a:pt x="234179" y="528238"/>
                      <a:pt x="240381" y="537063"/>
                    </a:cubicBezTo>
                    <a:cubicBezTo>
                      <a:pt x="236837" y="538828"/>
                      <a:pt x="235065" y="537946"/>
                      <a:pt x="234179" y="534416"/>
                    </a:cubicBezTo>
                    <a:cubicBezTo>
                      <a:pt x="233293" y="525591"/>
                      <a:pt x="225319" y="516766"/>
                      <a:pt x="236837" y="509706"/>
                    </a:cubicBezTo>
                    <a:cubicBezTo>
                      <a:pt x="243925" y="505293"/>
                      <a:pt x="246583" y="496468"/>
                      <a:pt x="243925" y="488526"/>
                    </a:cubicBezTo>
                    <a:cubicBezTo>
                      <a:pt x="242153" y="480584"/>
                      <a:pt x="233293" y="484114"/>
                      <a:pt x="228863" y="484996"/>
                    </a:cubicBezTo>
                    <a:cubicBezTo>
                      <a:pt x="211144" y="489408"/>
                      <a:pt x="199625" y="474406"/>
                      <a:pt x="184563" y="470876"/>
                    </a:cubicBezTo>
                    <a:cubicBezTo>
                      <a:pt x="167729" y="460286"/>
                      <a:pt x="151781" y="447931"/>
                      <a:pt x="131403" y="442636"/>
                    </a:cubicBezTo>
                    <a:cubicBezTo>
                      <a:pt x="122544" y="419692"/>
                      <a:pt x="100394" y="410867"/>
                      <a:pt x="82674" y="396747"/>
                    </a:cubicBezTo>
                    <a:cubicBezTo>
                      <a:pt x="93306" y="391452"/>
                      <a:pt x="98622" y="391452"/>
                      <a:pt x="108368" y="404689"/>
                    </a:cubicBezTo>
                    <a:cubicBezTo>
                      <a:pt x="116342" y="415279"/>
                      <a:pt x="123430" y="411749"/>
                      <a:pt x="131403" y="407337"/>
                    </a:cubicBezTo>
                    <a:cubicBezTo>
                      <a:pt x="140263" y="401159"/>
                      <a:pt x="136719" y="394099"/>
                      <a:pt x="131403" y="387922"/>
                    </a:cubicBezTo>
                    <a:cubicBezTo>
                      <a:pt x="131403" y="387039"/>
                      <a:pt x="132289" y="385274"/>
                      <a:pt x="132289" y="384392"/>
                    </a:cubicBezTo>
                    <a:cubicBezTo>
                      <a:pt x="139377" y="379097"/>
                      <a:pt x="134947" y="395864"/>
                      <a:pt x="142921" y="390569"/>
                    </a:cubicBezTo>
                    <a:cubicBezTo>
                      <a:pt x="147351" y="387039"/>
                      <a:pt x="151781" y="381744"/>
                      <a:pt x="147351" y="375567"/>
                    </a:cubicBezTo>
                    <a:cubicBezTo>
                      <a:pt x="144693" y="372037"/>
                      <a:pt x="146465" y="369390"/>
                      <a:pt x="149123" y="366742"/>
                    </a:cubicBezTo>
                    <a:cubicBezTo>
                      <a:pt x="150895" y="364977"/>
                      <a:pt x="152224" y="364756"/>
                      <a:pt x="153553" y="365308"/>
                    </a:cubicBezTo>
                    <a:cubicBezTo>
                      <a:pt x="154882" y="365860"/>
                      <a:pt x="156211" y="367183"/>
                      <a:pt x="157983" y="368507"/>
                    </a:cubicBezTo>
                    <a:lnTo>
                      <a:pt x="169413" y="375997"/>
                    </a:lnTo>
                    <a:lnTo>
                      <a:pt x="175676" y="366948"/>
                    </a:lnTo>
                    <a:lnTo>
                      <a:pt x="177436" y="361594"/>
                    </a:lnTo>
                    <a:lnTo>
                      <a:pt x="176592" y="360193"/>
                    </a:lnTo>
                    <a:cubicBezTo>
                      <a:pt x="174813" y="351340"/>
                      <a:pt x="170366" y="339830"/>
                      <a:pt x="156134" y="339830"/>
                    </a:cubicBezTo>
                    <a:cubicBezTo>
                      <a:pt x="155245" y="333633"/>
                      <a:pt x="155690" y="327878"/>
                      <a:pt x="157580" y="322566"/>
                    </a:cubicBezTo>
                    <a:lnTo>
                      <a:pt x="163306" y="314299"/>
                    </a:lnTo>
                    <a:lnTo>
                      <a:pt x="163033" y="313776"/>
                    </a:lnTo>
                    <a:lnTo>
                      <a:pt x="158561" y="301554"/>
                    </a:lnTo>
                    <a:lnTo>
                      <a:pt x="150756" y="321399"/>
                    </a:lnTo>
                    <a:cubicBezTo>
                      <a:pt x="148985" y="319625"/>
                      <a:pt x="146328" y="316963"/>
                      <a:pt x="143671" y="315189"/>
                    </a:cubicBezTo>
                    <a:cubicBezTo>
                      <a:pt x="126844" y="309866"/>
                      <a:pt x="122416" y="298334"/>
                      <a:pt x="119759" y="282365"/>
                    </a:cubicBezTo>
                    <a:cubicBezTo>
                      <a:pt x="116217" y="266397"/>
                      <a:pt x="107360" y="252203"/>
                      <a:pt x="107360" y="236235"/>
                    </a:cubicBezTo>
                    <a:cubicBezTo>
                      <a:pt x="107360" y="233573"/>
                      <a:pt x="105589" y="232686"/>
                      <a:pt x="101161" y="231799"/>
                    </a:cubicBezTo>
                    <a:cubicBezTo>
                      <a:pt x="90534" y="230912"/>
                      <a:pt x="79906" y="226476"/>
                      <a:pt x="82563" y="211395"/>
                    </a:cubicBezTo>
                    <a:cubicBezTo>
                      <a:pt x="84334" y="211395"/>
                      <a:pt x="86991" y="217605"/>
                      <a:pt x="87877" y="212282"/>
                    </a:cubicBezTo>
                    <a:lnTo>
                      <a:pt x="88153" y="211306"/>
                    </a:lnTo>
                    <a:lnTo>
                      <a:pt x="82885" y="208307"/>
                    </a:lnTo>
                    <a:lnTo>
                      <a:pt x="74044" y="199828"/>
                    </a:lnTo>
                    <a:lnTo>
                      <a:pt x="71715" y="199419"/>
                    </a:lnTo>
                    <a:cubicBezTo>
                      <a:pt x="69501" y="196757"/>
                      <a:pt x="68836" y="192322"/>
                      <a:pt x="68393" y="186555"/>
                    </a:cubicBezTo>
                    <a:cubicBezTo>
                      <a:pt x="68393" y="183894"/>
                      <a:pt x="56880" y="174136"/>
                      <a:pt x="49795" y="174136"/>
                    </a:cubicBezTo>
                    <a:cubicBezTo>
                      <a:pt x="39168" y="174136"/>
                      <a:pt x="30311" y="165264"/>
                      <a:pt x="18798" y="172361"/>
                    </a:cubicBezTo>
                    <a:cubicBezTo>
                      <a:pt x="6400" y="179458"/>
                      <a:pt x="-3342" y="168813"/>
                      <a:pt x="1086" y="155506"/>
                    </a:cubicBezTo>
                    <a:cubicBezTo>
                      <a:pt x="3743" y="146635"/>
                      <a:pt x="4628" y="138650"/>
                      <a:pt x="1971" y="129779"/>
                    </a:cubicBezTo>
                    <a:cubicBezTo>
                      <a:pt x="1086" y="125344"/>
                      <a:pt x="1086" y="118246"/>
                      <a:pt x="7285" y="114698"/>
                    </a:cubicBezTo>
                    <a:cubicBezTo>
                      <a:pt x="15256" y="110262"/>
                      <a:pt x="21455" y="104940"/>
                      <a:pt x="17913" y="94294"/>
                    </a:cubicBezTo>
                    <a:cubicBezTo>
                      <a:pt x="15256" y="84536"/>
                      <a:pt x="24998" y="88084"/>
                      <a:pt x="28540" y="86310"/>
                    </a:cubicBezTo>
                    <a:lnTo>
                      <a:pt x="33826" y="91604"/>
                    </a:lnTo>
                    <a:lnTo>
                      <a:pt x="32477" y="85543"/>
                    </a:lnTo>
                    <a:cubicBezTo>
                      <a:pt x="33050" y="81352"/>
                      <a:pt x="35198" y="78695"/>
                      <a:pt x="37886" y="76616"/>
                    </a:cubicBezTo>
                    <a:lnTo>
                      <a:pt x="43944" y="72797"/>
                    </a:lnTo>
                    <a:lnTo>
                      <a:pt x="32013" y="63271"/>
                    </a:lnTo>
                    <a:cubicBezTo>
                      <a:pt x="31125" y="62384"/>
                      <a:pt x="31125" y="61497"/>
                      <a:pt x="30236" y="61497"/>
                    </a:cubicBezTo>
                    <a:cubicBezTo>
                      <a:pt x="30236" y="47308"/>
                      <a:pt x="24905" y="37553"/>
                      <a:pt x="10688" y="34892"/>
                    </a:cubicBezTo>
                    <a:cubicBezTo>
                      <a:pt x="10688" y="29571"/>
                      <a:pt x="9800" y="23363"/>
                      <a:pt x="10688" y="17155"/>
                    </a:cubicBezTo>
                    <a:cubicBezTo>
                      <a:pt x="12465" y="12721"/>
                      <a:pt x="14242" y="4740"/>
                      <a:pt x="24016" y="10061"/>
                    </a:cubicBezTo>
                    <a:cubicBezTo>
                      <a:pt x="38233" y="18042"/>
                      <a:pt x="51561" y="8287"/>
                      <a:pt x="64000" y="3853"/>
                    </a:cubicBezTo>
                    <a:cubicBezTo>
                      <a:pt x="71553" y="749"/>
                      <a:pt x="79105" y="-803"/>
                      <a:pt x="84992" y="416"/>
                    </a:cubicBezTo>
                    <a:close/>
                  </a:path>
                </a:pathLst>
              </a:custGeom>
              <a:solidFill>
                <a:srgbClr val="01B0F0"/>
              </a:solidFill>
              <a:ln w="28575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121914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cs typeface="+mn-cs"/>
                </a:endParaRPr>
              </a:p>
            </p:txBody>
          </p:sp>
        </p:grp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AAE018B8-7966-5A7F-33CE-D2D3159547AC}"/>
                </a:ext>
              </a:extLst>
            </p:cNvPr>
            <p:cNvSpPr/>
            <p:nvPr/>
          </p:nvSpPr>
          <p:spPr>
            <a:xfrm>
              <a:off x="6889096" y="924910"/>
              <a:ext cx="706209" cy="408645"/>
            </a:xfrm>
            <a:custGeom>
              <a:avLst/>
              <a:gdLst>
                <a:gd name="connsiteX0" fmla="*/ 405082 w 674178"/>
                <a:gd name="connsiteY0" fmla="*/ 42041 h 399393"/>
                <a:gd name="connsiteX1" fmla="*/ 352531 w 674178"/>
                <a:gd name="connsiteY1" fmla="*/ 63062 h 399393"/>
                <a:gd name="connsiteX2" fmla="*/ 310489 w 674178"/>
                <a:gd name="connsiteY2" fmla="*/ 73572 h 399393"/>
                <a:gd name="connsiteX3" fmla="*/ 299979 w 674178"/>
                <a:gd name="connsiteY3" fmla="*/ 115614 h 399393"/>
                <a:gd name="connsiteX4" fmla="*/ 278958 w 674178"/>
                <a:gd name="connsiteY4" fmla="*/ 168166 h 399393"/>
                <a:gd name="connsiteX5" fmla="*/ 215896 w 674178"/>
                <a:gd name="connsiteY5" fmla="*/ 189186 h 399393"/>
                <a:gd name="connsiteX6" fmla="*/ 100282 w 674178"/>
                <a:gd name="connsiteY6" fmla="*/ 220717 h 399393"/>
                <a:gd name="connsiteX7" fmla="*/ 68751 w 674178"/>
                <a:gd name="connsiteY7" fmla="*/ 231228 h 399393"/>
                <a:gd name="connsiteX8" fmla="*/ 5689 w 674178"/>
                <a:gd name="connsiteY8" fmla="*/ 199697 h 399393"/>
                <a:gd name="connsiteX9" fmla="*/ 16200 w 674178"/>
                <a:gd name="connsiteY9" fmla="*/ 241738 h 399393"/>
                <a:gd name="connsiteX10" fmla="*/ 47731 w 674178"/>
                <a:gd name="connsiteY10" fmla="*/ 252248 h 399393"/>
                <a:gd name="connsiteX11" fmla="*/ 58241 w 674178"/>
                <a:gd name="connsiteY11" fmla="*/ 325821 h 399393"/>
                <a:gd name="connsiteX12" fmla="*/ 100282 w 674178"/>
                <a:gd name="connsiteY12" fmla="*/ 346841 h 399393"/>
                <a:gd name="connsiteX13" fmla="*/ 142324 w 674178"/>
                <a:gd name="connsiteY13" fmla="*/ 399393 h 399393"/>
                <a:gd name="connsiteX14" fmla="*/ 184365 w 674178"/>
                <a:gd name="connsiteY14" fmla="*/ 378372 h 399393"/>
                <a:gd name="connsiteX15" fmla="*/ 215896 w 674178"/>
                <a:gd name="connsiteY15" fmla="*/ 357352 h 399393"/>
                <a:gd name="connsiteX16" fmla="*/ 257937 w 674178"/>
                <a:gd name="connsiteY16" fmla="*/ 346841 h 399393"/>
                <a:gd name="connsiteX17" fmla="*/ 289469 w 674178"/>
                <a:gd name="connsiteY17" fmla="*/ 357352 h 399393"/>
                <a:gd name="connsiteX18" fmla="*/ 352531 w 674178"/>
                <a:gd name="connsiteY18" fmla="*/ 399393 h 399393"/>
                <a:gd name="connsiteX19" fmla="*/ 436613 w 674178"/>
                <a:gd name="connsiteY19" fmla="*/ 378372 h 399393"/>
                <a:gd name="connsiteX20" fmla="*/ 447124 w 674178"/>
                <a:gd name="connsiteY20" fmla="*/ 346841 h 399393"/>
                <a:gd name="connsiteX21" fmla="*/ 457634 w 674178"/>
                <a:gd name="connsiteY21" fmla="*/ 283779 h 399393"/>
                <a:gd name="connsiteX22" fmla="*/ 489165 w 674178"/>
                <a:gd name="connsiteY22" fmla="*/ 262759 h 399393"/>
                <a:gd name="connsiteX23" fmla="*/ 478655 w 674178"/>
                <a:gd name="connsiteY23" fmla="*/ 231228 h 399393"/>
                <a:gd name="connsiteX24" fmla="*/ 415593 w 674178"/>
                <a:gd name="connsiteY24" fmla="*/ 210207 h 399393"/>
                <a:gd name="connsiteX25" fmla="*/ 436613 w 674178"/>
                <a:gd name="connsiteY25" fmla="*/ 168166 h 399393"/>
                <a:gd name="connsiteX26" fmla="*/ 447124 w 674178"/>
                <a:gd name="connsiteY26" fmla="*/ 136635 h 399393"/>
                <a:gd name="connsiteX27" fmla="*/ 478655 w 674178"/>
                <a:gd name="connsiteY27" fmla="*/ 115614 h 399393"/>
                <a:gd name="connsiteX28" fmla="*/ 667841 w 674178"/>
                <a:gd name="connsiteY28" fmla="*/ 157655 h 399393"/>
                <a:gd name="connsiteX29" fmla="*/ 657331 w 674178"/>
                <a:gd name="connsiteY29" fmla="*/ 105104 h 399393"/>
                <a:gd name="connsiteX30" fmla="*/ 636310 w 674178"/>
                <a:gd name="connsiteY30" fmla="*/ 73572 h 399393"/>
                <a:gd name="connsiteX31" fmla="*/ 604779 w 674178"/>
                <a:gd name="connsiteY31" fmla="*/ 0 h 399393"/>
                <a:gd name="connsiteX32" fmla="*/ 510186 w 674178"/>
                <a:gd name="connsiteY32" fmla="*/ 10510 h 399393"/>
                <a:gd name="connsiteX33" fmla="*/ 478655 w 674178"/>
                <a:gd name="connsiteY33" fmla="*/ 31531 h 399393"/>
                <a:gd name="connsiteX34" fmla="*/ 405082 w 674178"/>
                <a:gd name="connsiteY34" fmla="*/ 42041 h 39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74178" h="399393">
                  <a:moveTo>
                    <a:pt x="405082" y="42041"/>
                  </a:moveTo>
                  <a:cubicBezTo>
                    <a:pt x="384061" y="47296"/>
                    <a:pt x="370429" y="57096"/>
                    <a:pt x="352531" y="63062"/>
                  </a:cubicBezTo>
                  <a:cubicBezTo>
                    <a:pt x="338827" y="67630"/>
                    <a:pt x="320703" y="63358"/>
                    <a:pt x="310489" y="73572"/>
                  </a:cubicBezTo>
                  <a:cubicBezTo>
                    <a:pt x="300275" y="83786"/>
                    <a:pt x="304547" y="101910"/>
                    <a:pt x="299979" y="115614"/>
                  </a:cubicBezTo>
                  <a:cubicBezTo>
                    <a:pt x="294013" y="133513"/>
                    <a:pt x="293157" y="155742"/>
                    <a:pt x="278958" y="168166"/>
                  </a:cubicBezTo>
                  <a:cubicBezTo>
                    <a:pt x="262283" y="182757"/>
                    <a:pt x="235714" y="179277"/>
                    <a:pt x="215896" y="189186"/>
                  </a:cubicBezTo>
                  <a:cubicBezTo>
                    <a:pt x="151697" y="221286"/>
                    <a:pt x="189365" y="207991"/>
                    <a:pt x="100282" y="220717"/>
                  </a:cubicBezTo>
                  <a:cubicBezTo>
                    <a:pt x="89772" y="224221"/>
                    <a:pt x="79566" y="233631"/>
                    <a:pt x="68751" y="231228"/>
                  </a:cubicBezTo>
                  <a:cubicBezTo>
                    <a:pt x="45809" y="226130"/>
                    <a:pt x="28734" y="195088"/>
                    <a:pt x="5689" y="199697"/>
                  </a:cubicBezTo>
                  <a:cubicBezTo>
                    <a:pt x="-8476" y="202530"/>
                    <a:pt x="7176" y="230458"/>
                    <a:pt x="16200" y="241738"/>
                  </a:cubicBezTo>
                  <a:cubicBezTo>
                    <a:pt x="23121" y="250389"/>
                    <a:pt x="37221" y="248745"/>
                    <a:pt x="47731" y="252248"/>
                  </a:cubicBezTo>
                  <a:cubicBezTo>
                    <a:pt x="51234" y="276772"/>
                    <a:pt x="46210" y="304165"/>
                    <a:pt x="58241" y="325821"/>
                  </a:cubicBezTo>
                  <a:cubicBezTo>
                    <a:pt x="65850" y="339517"/>
                    <a:pt x="90252" y="334805"/>
                    <a:pt x="100282" y="346841"/>
                  </a:cubicBezTo>
                  <a:cubicBezTo>
                    <a:pt x="156117" y="413843"/>
                    <a:pt x="64388" y="373415"/>
                    <a:pt x="142324" y="399393"/>
                  </a:cubicBezTo>
                  <a:cubicBezTo>
                    <a:pt x="156338" y="392386"/>
                    <a:pt x="170762" y="386145"/>
                    <a:pt x="184365" y="378372"/>
                  </a:cubicBezTo>
                  <a:cubicBezTo>
                    <a:pt x="195332" y="372105"/>
                    <a:pt x="204286" y="362328"/>
                    <a:pt x="215896" y="357352"/>
                  </a:cubicBezTo>
                  <a:cubicBezTo>
                    <a:pt x="229173" y="351662"/>
                    <a:pt x="243923" y="350345"/>
                    <a:pt x="257937" y="346841"/>
                  </a:cubicBezTo>
                  <a:cubicBezTo>
                    <a:pt x="268448" y="350345"/>
                    <a:pt x="279784" y="351971"/>
                    <a:pt x="289469" y="357352"/>
                  </a:cubicBezTo>
                  <a:cubicBezTo>
                    <a:pt x="311553" y="369621"/>
                    <a:pt x="352531" y="399393"/>
                    <a:pt x="352531" y="399393"/>
                  </a:cubicBezTo>
                  <a:cubicBezTo>
                    <a:pt x="380558" y="392386"/>
                    <a:pt x="411359" y="392402"/>
                    <a:pt x="436613" y="378372"/>
                  </a:cubicBezTo>
                  <a:cubicBezTo>
                    <a:pt x="446298" y="372992"/>
                    <a:pt x="444721" y="357656"/>
                    <a:pt x="447124" y="346841"/>
                  </a:cubicBezTo>
                  <a:cubicBezTo>
                    <a:pt x="451747" y="326038"/>
                    <a:pt x="448104" y="302840"/>
                    <a:pt x="457634" y="283779"/>
                  </a:cubicBezTo>
                  <a:cubicBezTo>
                    <a:pt x="463283" y="272481"/>
                    <a:pt x="478655" y="269766"/>
                    <a:pt x="489165" y="262759"/>
                  </a:cubicBezTo>
                  <a:cubicBezTo>
                    <a:pt x="485662" y="252249"/>
                    <a:pt x="487670" y="237667"/>
                    <a:pt x="478655" y="231228"/>
                  </a:cubicBezTo>
                  <a:cubicBezTo>
                    <a:pt x="460625" y="218349"/>
                    <a:pt x="415593" y="210207"/>
                    <a:pt x="415593" y="210207"/>
                  </a:cubicBezTo>
                  <a:cubicBezTo>
                    <a:pt x="422600" y="196193"/>
                    <a:pt x="430441" y="182567"/>
                    <a:pt x="436613" y="168166"/>
                  </a:cubicBezTo>
                  <a:cubicBezTo>
                    <a:pt x="440977" y="157983"/>
                    <a:pt x="440203" y="145286"/>
                    <a:pt x="447124" y="136635"/>
                  </a:cubicBezTo>
                  <a:cubicBezTo>
                    <a:pt x="455015" y="126771"/>
                    <a:pt x="468145" y="122621"/>
                    <a:pt x="478655" y="115614"/>
                  </a:cubicBezTo>
                  <a:cubicBezTo>
                    <a:pt x="497404" y="209363"/>
                    <a:pt x="482890" y="227011"/>
                    <a:pt x="667841" y="157655"/>
                  </a:cubicBezTo>
                  <a:cubicBezTo>
                    <a:pt x="684567" y="151383"/>
                    <a:pt x="663603" y="121830"/>
                    <a:pt x="657331" y="105104"/>
                  </a:cubicBezTo>
                  <a:cubicBezTo>
                    <a:pt x="652896" y="93276"/>
                    <a:pt x="641959" y="84871"/>
                    <a:pt x="636310" y="73572"/>
                  </a:cubicBezTo>
                  <a:cubicBezTo>
                    <a:pt x="624378" y="49707"/>
                    <a:pt x="615289" y="24524"/>
                    <a:pt x="604779" y="0"/>
                  </a:cubicBezTo>
                  <a:cubicBezTo>
                    <a:pt x="573248" y="3503"/>
                    <a:pt x="540964" y="2816"/>
                    <a:pt x="510186" y="10510"/>
                  </a:cubicBezTo>
                  <a:cubicBezTo>
                    <a:pt x="497931" y="13574"/>
                    <a:pt x="491042" y="29054"/>
                    <a:pt x="478655" y="31531"/>
                  </a:cubicBezTo>
                  <a:cubicBezTo>
                    <a:pt x="454607" y="36341"/>
                    <a:pt x="426103" y="36786"/>
                    <a:pt x="405082" y="42041"/>
                  </a:cubicBezTo>
                  <a:close/>
                </a:path>
              </a:pathLst>
            </a:custGeom>
            <a:solidFill>
              <a:srgbClr val="01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1A02A33C-740C-9728-BC0C-2D249764396F}"/>
                </a:ext>
              </a:extLst>
            </p:cNvPr>
            <p:cNvSpPr/>
            <p:nvPr/>
          </p:nvSpPr>
          <p:spPr>
            <a:xfrm>
              <a:off x="7365719" y="1198072"/>
              <a:ext cx="108092" cy="126231"/>
            </a:xfrm>
            <a:custGeom>
              <a:avLst/>
              <a:gdLst>
                <a:gd name="connsiteX0" fmla="*/ 86115 w 108092"/>
                <a:gd name="connsiteY0" fmla="*/ 107 h 126231"/>
                <a:gd name="connsiteX1" fmla="*/ 12543 w 108092"/>
                <a:gd name="connsiteY1" fmla="*/ 94700 h 126231"/>
                <a:gd name="connsiteX2" fmla="*/ 44074 w 108092"/>
                <a:gd name="connsiteY2" fmla="*/ 126231 h 126231"/>
                <a:gd name="connsiteX3" fmla="*/ 86115 w 108092"/>
                <a:gd name="connsiteY3" fmla="*/ 115721 h 126231"/>
                <a:gd name="connsiteX4" fmla="*/ 96626 w 108092"/>
                <a:gd name="connsiteY4" fmla="*/ 84190 h 126231"/>
                <a:gd name="connsiteX5" fmla="*/ 86115 w 108092"/>
                <a:gd name="connsiteY5" fmla="*/ 107 h 12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92" h="126231">
                  <a:moveTo>
                    <a:pt x="86115" y="107"/>
                  </a:moveTo>
                  <a:cubicBezTo>
                    <a:pt x="72101" y="1859"/>
                    <a:pt x="-36255" y="36142"/>
                    <a:pt x="12543" y="94700"/>
                  </a:cubicBezTo>
                  <a:cubicBezTo>
                    <a:pt x="22059" y="106119"/>
                    <a:pt x="33564" y="115721"/>
                    <a:pt x="44074" y="126231"/>
                  </a:cubicBezTo>
                  <a:cubicBezTo>
                    <a:pt x="58088" y="122728"/>
                    <a:pt x="74835" y="124745"/>
                    <a:pt x="86115" y="115721"/>
                  </a:cubicBezTo>
                  <a:cubicBezTo>
                    <a:pt x="94766" y="108800"/>
                    <a:pt x="92736" y="94563"/>
                    <a:pt x="96626" y="84190"/>
                  </a:cubicBezTo>
                  <a:cubicBezTo>
                    <a:pt x="121550" y="17727"/>
                    <a:pt x="100129" y="-1645"/>
                    <a:pt x="86115" y="107"/>
                  </a:cubicBezTo>
                  <a:close/>
                </a:path>
              </a:pathLst>
            </a:custGeom>
            <a:solidFill>
              <a:srgbClr val="01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D046D17-B89F-C8C1-5FA4-03F758072FD0}"/>
                </a:ext>
              </a:extLst>
            </p:cNvPr>
            <p:cNvSpPr/>
            <p:nvPr/>
          </p:nvSpPr>
          <p:spPr>
            <a:xfrm>
              <a:off x="6871408" y="1165524"/>
              <a:ext cx="109119" cy="64186"/>
            </a:xfrm>
            <a:custGeom>
              <a:avLst/>
              <a:gdLst>
                <a:gd name="connsiteX0" fmla="*/ 65420 w 109119"/>
                <a:gd name="connsiteY0" fmla="*/ 1124 h 64186"/>
                <a:gd name="connsiteX1" fmla="*/ 12868 w 109119"/>
                <a:gd name="connsiteY1" fmla="*/ 22145 h 64186"/>
                <a:gd name="connsiteX2" fmla="*/ 2358 w 109119"/>
                <a:gd name="connsiteY2" fmla="*/ 53676 h 64186"/>
                <a:gd name="connsiteX3" fmla="*/ 44399 w 109119"/>
                <a:gd name="connsiteY3" fmla="*/ 64186 h 64186"/>
                <a:gd name="connsiteX4" fmla="*/ 107461 w 109119"/>
                <a:gd name="connsiteY4" fmla="*/ 53676 h 64186"/>
                <a:gd name="connsiteX5" fmla="*/ 65420 w 109119"/>
                <a:gd name="connsiteY5" fmla="*/ 1124 h 6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119" h="64186">
                  <a:moveTo>
                    <a:pt x="65420" y="1124"/>
                  </a:moveTo>
                  <a:cubicBezTo>
                    <a:pt x="49655" y="-4131"/>
                    <a:pt x="27362" y="10067"/>
                    <a:pt x="12868" y="22145"/>
                  </a:cubicBezTo>
                  <a:cubicBezTo>
                    <a:pt x="4357" y="29238"/>
                    <a:pt x="-4289" y="44813"/>
                    <a:pt x="2358" y="53676"/>
                  </a:cubicBezTo>
                  <a:cubicBezTo>
                    <a:pt x="11025" y="65232"/>
                    <a:pt x="30385" y="60683"/>
                    <a:pt x="44399" y="64186"/>
                  </a:cubicBezTo>
                  <a:cubicBezTo>
                    <a:pt x="65420" y="60683"/>
                    <a:pt x="94148" y="70317"/>
                    <a:pt x="107461" y="53676"/>
                  </a:cubicBezTo>
                  <a:cubicBezTo>
                    <a:pt x="117249" y="41441"/>
                    <a:pt x="81185" y="6379"/>
                    <a:pt x="65420" y="1124"/>
                  </a:cubicBezTo>
                  <a:close/>
                </a:path>
              </a:pathLst>
            </a:custGeom>
            <a:solidFill>
              <a:srgbClr val="01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056E9AD-AFB8-4308-7632-1A806DFE46EC}"/>
                </a:ext>
              </a:extLst>
            </p:cNvPr>
            <p:cNvSpPr/>
            <p:nvPr/>
          </p:nvSpPr>
          <p:spPr>
            <a:xfrm>
              <a:off x="7294179" y="1032594"/>
              <a:ext cx="158121" cy="163142"/>
            </a:xfrm>
            <a:custGeom>
              <a:avLst/>
              <a:gdLst>
                <a:gd name="connsiteX0" fmla="*/ 157655 w 158121"/>
                <a:gd name="connsiteY0" fmla="*/ 7932 h 163142"/>
                <a:gd name="connsiteX1" fmla="*/ 73573 w 158121"/>
                <a:gd name="connsiteY1" fmla="*/ 18442 h 163142"/>
                <a:gd name="connsiteX2" fmla="*/ 31531 w 158121"/>
                <a:gd name="connsiteY2" fmla="*/ 28953 h 163142"/>
                <a:gd name="connsiteX3" fmla="*/ 0 w 158121"/>
                <a:gd name="connsiteY3" fmla="*/ 70994 h 163142"/>
                <a:gd name="connsiteX4" fmla="*/ 21021 w 158121"/>
                <a:gd name="connsiteY4" fmla="*/ 155077 h 163142"/>
                <a:gd name="connsiteX5" fmla="*/ 105104 w 158121"/>
                <a:gd name="connsiteY5" fmla="*/ 144566 h 163142"/>
                <a:gd name="connsiteX6" fmla="*/ 157655 w 158121"/>
                <a:gd name="connsiteY6" fmla="*/ 7932 h 16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121" h="163142">
                  <a:moveTo>
                    <a:pt x="157655" y="7932"/>
                  </a:moveTo>
                  <a:cubicBezTo>
                    <a:pt x="152400" y="-13089"/>
                    <a:pt x="101434" y="13798"/>
                    <a:pt x="73573" y="18442"/>
                  </a:cubicBezTo>
                  <a:cubicBezTo>
                    <a:pt x="59324" y="20817"/>
                    <a:pt x="43286" y="20557"/>
                    <a:pt x="31531" y="28953"/>
                  </a:cubicBezTo>
                  <a:cubicBezTo>
                    <a:pt x="17277" y="39135"/>
                    <a:pt x="10510" y="56980"/>
                    <a:pt x="0" y="70994"/>
                  </a:cubicBezTo>
                  <a:cubicBezTo>
                    <a:pt x="7007" y="99022"/>
                    <a:pt x="-2647" y="138510"/>
                    <a:pt x="21021" y="155077"/>
                  </a:cubicBezTo>
                  <a:cubicBezTo>
                    <a:pt x="44161" y="171275"/>
                    <a:pt x="81881" y="160644"/>
                    <a:pt x="105104" y="144566"/>
                  </a:cubicBezTo>
                  <a:cubicBezTo>
                    <a:pt x="122445" y="132560"/>
                    <a:pt x="162910" y="28953"/>
                    <a:pt x="157655" y="7932"/>
                  </a:cubicBezTo>
                  <a:close/>
                </a:path>
              </a:pathLst>
            </a:custGeom>
            <a:solidFill>
              <a:srgbClr val="01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BD6B3BF-AC6B-ECDE-6B07-F35C3CEF445E}"/>
                </a:ext>
              </a:extLst>
            </p:cNvPr>
            <p:cNvSpPr/>
            <p:nvPr/>
          </p:nvSpPr>
          <p:spPr>
            <a:xfrm>
              <a:off x="7220607" y="1282262"/>
              <a:ext cx="117718" cy="73572"/>
            </a:xfrm>
            <a:custGeom>
              <a:avLst/>
              <a:gdLst>
                <a:gd name="connsiteX0" fmla="*/ 0 w 117718"/>
                <a:gd name="connsiteY0" fmla="*/ 0 h 73572"/>
                <a:gd name="connsiteX1" fmla="*/ 10510 w 117718"/>
                <a:gd name="connsiteY1" fmla="*/ 52552 h 73572"/>
                <a:gd name="connsiteX2" fmla="*/ 73572 w 117718"/>
                <a:gd name="connsiteY2" fmla="*/ 73572 h 73572"/>
                <a:gd name="connsiteX3" fmla="*/ 115614 w 117718"/>
                <a:gd name="connsiteY3" fmla="*/ 31531 h 73572"/>
                <a:gd name="connsiteX4" fmla="*/ 84083 w 117718"/>
                <a:gd name="connsiteY4" fmla="*/ 0 h 73572"/>
                <a:gd name="connsiteX5" fmla="*/ 0 w 117718"/>
                <a:gd name="connsiteY5" fmla="*/ 0 h 73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718" h="73572">
                  <a:moveTo>
                    <a:pt x="0" y="0"/>
                  </a:moveTo>
                  <a:cubicBezTo>
                    <a:pt x="3503" y="17517"/>
                    <a:pt x="-2122" y="39920"/>
                    <a:pt x="10510" y="52552"/>
                  </a:cubicBezTo>
                  <a:cubicBezTo>
                    <a:pt x="26178" y="68220"/>
                    <a:pt x="73572" y="73572"/>
                    <a:pt x="73572" y="73572"/>
                  </a:cubicBezTo>
                  <a:cubicBezTo>
                    <a:pt x="90388" y="67967"/>
                    <a:pt x="126825" y="65164"/>
                    <a:pt x="115614" y="31531"/>
                  </a:cubicBezTo>
                  <a:cubicBezTo>
                    <a:pt x="110914" y="17430"/>
                    <a:pt x="94593" y="10510"/>
                    <a:pt x="8408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1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F24E9B5-3C13-C7B5-9043-7D6A1BAF347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6397" t="21679" r="15241" b="21793"/>
          <a:stretch/>
        </p:blipFill>
        <p:spPr>
          <a:xfrm>
            <a:off x="290393" y="786188"/>
            <a:ext cx="4857642" cy="349056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34784F9-FB80-B03D-BA91-4428C84FC066}"/>
              </a:ext>
            </a:extLst>
          </p:cNvPr>
          <p:cNvSpPr txBox="1">
            <a:spLocks/>
          </p:cNvSpPr>
          <p:nvPr/>
        </p:nvSpPr>
        <p:spPr>
          <a:xfrm>
            <a:off x="622112" y="1861614"/>
            <a:ext cx="4076234" cy="110799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lnSpc>
                <a:spcPct val="100000"/>
              </a:lnSpc>
              <a:defRPr/>
            </a:pPr>
            <a:r>
              <a:rPr lang="en-US" sz="3600" b="1" dirty="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Calibri" panose="020F0502020204030204" pitchFamily="34" charset="0"/>
                <a:sym typeface="Arial"/>
              </a:rPr>
              <a:t>CÁC VÙNG KINH TẾ CỦA NƯỚC TA</a:t>
            </a:r>
          </a:p>
        </p:txBody>
      </p:sp>
    </p:spTree>
    <p:extLst>
      <p:ext uri="{BB962C8B-B14F-4D97-AF65-F5344CB8AC3E}">
        <p14:creationId xmlns:p14="http://schemas.microsoft.com/office/powerpoint/2010/main" val="2600190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6629AD-B562-6A80-F030-38AF884997D2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A215B6-1198-6383-D785-CB5D2C0BAF2A}"/>
              </a:ext>
            </a:extLst>
          </p:cNvPr>
          <p:cNvSpPr/>
          <p:nvPr/>
        </p:nvSpPr>
        <p:spPr>
          <a:xfrm>
            <a:off x="-30236" y="600103"/>
            <a:ext cx="6009839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764CA-0336-CD0A-8151-9CCEB27AC918}"/>
              </a:ext>
            </a:extLst>
          </p:cNvPr>
          <p:cNvSpPr txBox="1"/>
          <p:nvPr/>
        </p:nvSpPr>
        <p:spPr>
          <a:xfrm>
            <a:off x="307723" y="658243"/>
            <a:ext cx="5494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CAE8711-F9F3-835D-E258-45B92B20E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7040" y="569623"/>
            <a:ext cx="5273039" cy="62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21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78C87-D24A-BBAD-CE07-A1A7BC48D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BFCF0F-EA14-271C-4213-725A96FA1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777868"/>
              </p:ext>
            </p:extLst>
          </p:nvPr>
        </p:nvGraphicFramePr>
        <p:xfrm>
          <a:off x="120009" y="781306"/>
          <a:ext cx="6650886" cy="59732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49649">
                  <a:extLst>
                    <a:ext uri="{9D8B030D-6E8A-4147-A177-3AD203B41FA5}">
                      <a16:colId xmlns:a16="http://schemas.microsoft.com/office/drawing/2014/main" val="1402804955"/>
                    </a:ext>
                  </a:extLst>
                </a:gridCol>
                <a:gridCol w="4501237">
                  <a:extLst>
                    <a:ext uri="{9D8B030D-6E8A-4147-A177-3AD203B41FA5}">
                      <a16:colId xmlns:a16="http://schemas.microsoft.com/office/drawing/2014/main" val="882551079"/>
                    </a:ext>
                  </a:extLst>
                </a:gridCol>
              </a:tblGrid>
              <a:tr h="347390">
                <a:tc>
                  <a:txBody>
                    <a:bodyPr/>
                    <a:lstStyle/>
                    <a:p>
                      <a:pPr marL="0" marR="5080">
                        <a:lnSpc>
                          <a:spcPct val="107000"/>
                        </a:lnSpc>
                      </a:pPr>
                      <a:r>
                        <a:rPr lang="vi-VN" sz="2400" kern="1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vi-VN" sz="2400" kern="100" spc="-6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5080" algn="ctr">
                        <a:lnSpc>
                          <a:spcPct val="107000"/>
                        </a:lnSpc>
                      </a:pP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vi-VN" sz="2400" kern="1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135952"/>
                  </a:ext>
                </a:extLst>
              </a:tr>
              <a:tr h="380584">
                <a:tc>
                  <a:txBody>
                    <a:bodyPr/>
                    <a:lstStyle/>
                    <a:p>
                      <a:pPr marL="69850" marR="5080">
                        <a:lnSpc>
                          <a:spcPct val="107000"/>
                        </a:lnSpc>
                      </a:pPr>
                      <a:r>
                        <a:rPr lang="vi-VN" sz="24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vi-VN" sz="2400" kern="100" spc="25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5080" algn="ctr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773926"/>
                  </a:ext>
                </a:extLst>
              </a:tr>
              <a:tr h="347390">
                <a:tc>
                  <a:txBody>
                    <a:bodyPr/>
                    <a:lstStyle/>
                    <a:p>
                      <a:pPr marL="69850" marR="5080">
                        <a:lnSpc>
                          <a:spcPct val="107000"/>
                        </a:lnSpc>
                      </a:pP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 (thành)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5080" algn="ctr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54562"/>
                  </a:ext>
                </a:extLst>
              </a:tr>
              <a:tr h="719862">
                <a:tc>
                  <a:txBody>
                    <a:bodyPr/>
                    <a:lstStyle/>
                    <a:p>
                      <a:pPr marL="69850" marR="5080">
                        <a:lnSpc>
                          <a:spcPct val="107000"/>
                        </a:lnSpc>
                      </a:pP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vi-VN" sz="2400" kern="1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400" kern="1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400" kern="100" spc="-2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5080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5080" algn="ctr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286917"/>
                  </a:ext>
                </a:extLst>
              </a:tr>
              <a:tr h="719862">
                <a:tc>
                  <a:txBody>
                    <a:bodyPr/>
                    <a:lstStyle/>
                    <a:p>
                      <a:pPr marL="69850" marR="5080">
                        <a:lnSpc>
                          <a:spcPct val="107000"/>
                        </a:lnSpc>
                      </a:pP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Đảo, quần đảo</a:t>
                      </a:r>
                      <a:endParaRPr lang="en-US" sz="2400" kern="100" spc="-2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5080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5080" algn="ctr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935711"/>
                  </a:ext>
                </a:extLst>
              </a:tr>
              <a:tr h="719862">
                <a:tc>
                  <a:txBody>
                    <a:bodyPr/>
                    <a:lstStyle/>
                    <a:p>
                      <a:pPr marL="69850" marR="5080">
                        <a:lnSpc>
                          <a:spcPct val="107000"/>
                        </a:lnSpc>
                      </a:pPr>
                      <a:r>
                        <a:rPr lang="vi-VN" sz="2400" kern="1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vi-VN" sz="2400" kern="100" spc="-15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2400" kern="100" spc="-16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5080">
                        <a:lnSpc>
                          <a:spcPct val="107000"/>
                        </a:lnSpc>
                      </a:pP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5080" algn="ctr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714599"/>
                  </a:ext>
                </a:extLst>
              </a:tr>
              <a:tr h="719862">
                <a:tc>
                  <a:txBody>
                    <a:bodyPr/>
                    <a:lstStyle/>
                    <a:p>
                      <a:pPr marL="69850" marR="5080">
                        <a:lnSpc>
                          <a:spcPct val="107000"/>
                        </a:lnSpc>
                      </a:pP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vi-VN" sz="2400" kern="100" spc="-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400" kern="100" spc="-25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marR="5080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5080" algn="ctr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43147"/>
                  </a:ext>
                </a:extLst>
              </a:tr>
              <a:tr h="1837276">
                <a:tc>
                  <a:txBody>
                    <a:bodyPr/>
                    <a:lstStyle/>
                    <a:p>
                      <a:pPr marL="69850" marR="5080">
                        <a:lnSpc>
                          <a:spcPct val="107000"/>
                        </a:lnSpc>
                      </a:pP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vi-VN" sz="2400" kern="1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vi-VN" sz="2400" kern="1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400" kern="100" spc="-1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2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vi-VN" sz="2400" kern="100" spc="-7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400" kern="100" spc="-6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vi-VN" sz="2400" kern="100" spc="-6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00" spc="-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</a:t>
                      </a:r>
                    </a:p>
                    <a:p>
                      <a:pPr marL="69850" marR="5080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9850" marR="5080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 marR="5080" algn="ctr">
                        <a:lnSpc>
                          <a:spcPct val="107000"/>
                        </a:lnSpc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5029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2FF45664-A87C-CCCF-E37B-4233832C2AE7}"/>
              </a:ext>
            </a:extLst>
          </p:cNvPr>
          <p:cNvGrpSpPr/>
          <p:nvPr/>
        </p:nvGrpSpPr>
        <p:grpSpPr>
          <a:xfrm>
            <a:off x="75253" y="-42978"/>
            <a:ext cx="3894604" cy="766134"/>
            <a:chOff x="614455" y="1073425"/>
            <a:chExt cx="3894604" cy="766134"/>
          </a:xfrm>
        </p:grpSpPr>
        <p:sp>
          <p:nvSpPr>
            <p:cNvPr id="10" name="Lưu đồ: Điểm Kết Thúc 147">
              <a:extLst>
                <a:ext uri="{FF2B5EF4-FFF2-40B4-BE49-F238E27FC236}">
                  <a16:creationId xmlns:a16="http://schemas.microsoft.com/office/drawing/2014/main" id="{9DF493AE-395C-E889-3F26-E60107FB7FE5}"/>
                </a:ext>
              </a:extLst>
            </p:cNvPr>
            <p:cNvSpPr/>
            <p:nvPr/>
          </p:nvSpPr>
          <p:spPr>
            <a:xfrm>
              <a:off x="861614" y="1195269"/>
              <a:ext cx="3647445" cy="644290"/>
            </a:xfrm>
            <a:prstGeom prst="flowChartTerminator">
              <a:avLst/>
            </a:prstGeom>
            <a:solidFill>
              <a:srgbClr val="0064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2" descr="Copyediting | AnnaProofing">
              <a:extLst>
                <a:ext uri="{FF2B5EF4-FFF2-40B4-BE49-F238E27FC236}">
                  <a16:creationId xmlns:a16="http://schemas.microsoft.com/office/drawing/2014/main" id="{57D5A15B-A459-C5A9-11B0-A70A649AD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55" y="1073425"/>
              <a:ext cx="719493" cy="766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5AB46D6-59F4-170B-E176-742C9322028D}"/>
              </a:ext>
            </a:extLst>
          </p:cNvPr>
          <p:cNvSpPr txBox="1"/>
          <p:nvPr/>
        </p:nvSpPr>
        <p:spPr>
          <a:xfrm>
            <a:off x="2146134" y="1147809"/>
            <a:ext cx="3771900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" marR="5080" algn="ctr">
              <a:lnSpc>
                <a:spcPct val="107000"/>
              </a:lnSpc>
            </a:pPr>
            <a:r>
              <a:rPr lang="en-US" sz="2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44,6 </a:t>
            </a:r>
            <a:r>
              <a:rPr lang="en-US" sz="2000" b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r>
              <a:rPr lang="en-US" sz="2000" b="1" kern="100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sz="2000" b="1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C49B56-1394-298C-6589-E76B6DAF7F1E}"/>
              </a:ext>
            </a:extLst>
          </p:cNvPr>
          <p:cNvSpPr txBox="1"/>
          <p:nvPr/>
        </p:nvSpPr>
        <p:spPr>
          <a:xfrm>
            <a:off x="2083907" y="1481347"/>
            <a:ext cx="3771900" cy="39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" marR="5080" algn="ctr">
              <a:lnSpc>
                <a:spcPct val="107000"/>
              </a:lnSpc>
            </a:pPr>
            <a:r>
              <a:rPr lang="vi-V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398AB7-0A6E-5ED3-6848-04C09728A02B}"/>
              </a:ext>
            </a:extLst>
          </p:cNvPr>
          <p:cNvSpPr txBox="1"/>
          <p:nvPr/>
        </p:nvSpPr>
        <p:spPr>
          <a:xfrm>
            <a:off x="2256892" y="1896900"/>
            <a:ext cx="47619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Q.Nam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Q.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K.Hòa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N.Thuận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B.Thuận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5F6C2-DB44-0F67-0870-992378879E52}"/>
              </a:ext>
            </a:extLst>
          </p:cNvPr>
          <p:cNvSpPr txBox="1"/>
          <p:nvPr/>
        </p:nvSpPr>
        <p:spPr>
          <a:xfrm>
            <a:off x="2330168" y="2670187"/>
            <a:ext cx="46101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Sa,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1D66AD-4FE9-B02B-4959-779BBDBD0256}"/>
              </a:ext>
            </a:extLst>
          </p:cNvPr>
          <p:cNvSpPr txBox="1"/>
          <p:nvPr/>
        </p:nvSpPr>
        <p:spPr>
          <a:xfrm>
            <a:off x="2239777" y="3432336"/>
            <a:ext cx="47704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ãnh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hẹp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B- N.</a:t>
            </a:r>
          </a:p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q.đảo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39C0F2-14AF-6C97-242B-4A58EF2E4381}"/>
              </a:ext>
            </a:extLst>
          </p:cNvPr>
          <p:cNvSpPr txBox="1"/>
          <p:nvPr/>
        </p:nvSpPr>
        <p:spPr>
          <a:xfrm>
            <a:off x="2330168" y="4174769"/>
            <a:ext cx="44668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BTB,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ĐNB,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7E7014-EB68-642C-B134-D810FB585F15}"/>
              </a:ext>
            </a:extLst>
          </p:cNvPr>
          <p:cNvSpPr txBox="1"/>
          <p:nvPr/>
        </p:nvSpPr>
        <p:spPr>
          <a:xfrm>
            <a:off x="2245670" y="5023412"/>
            <a:ext cx="45395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</a:t>
            </a:r>
            <a:r>
              <a:rPr lang="pl-PL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ết nối 2 miền Nam – Bắc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BC82422-9E6C-FAA8-439B-BBBF278A5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7040" y="48462"/>
            <a:ext cx="5273039" cy="679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3E2B37E-855A-9074-2381-5EC294E2B4F1}"/>
              </a:ext>
            </a:extLst>
          </p:cNvPr>
          <p:cNvGrpSpPr/>
          <p:nvPr/>
        </p:nvGrpSpPr>
        <p:grpSpPr>
          <a:xfrm>
            <a:off x="6849330" y="1060921"/>
            <a:ext cx="5246894" cy="4577086"/>
            <a:chOff x="2026024" y="1820863"/>
            <a:chExt cx="4425576" cy="4577086"/>
          </a:xfrm>
        </p:grpSpPr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8CC68C68-C06D-EF18-39A6-F06E64DE6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060" y="5936284"/>
              <a:ext cx="2513107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400" b="1" dirty="0" err="1">
                  <a:solidFill>
                    <a:srgbClr val="0432FF"/>
                  </a:solidFill>
                  <a:cs typeface="Times New Roman" panose="02020603050405020304" pitchFamily="18" charset="0"/>
                </a:rPr>
                <a:t>Đảo</a:t>
              </a:r>
              <a:r>
                <a:rPr lang="en-US" altLang="en-US" sz="2400" b="1" dirty="0">
                  <a:solidFill>
                    <a:srgbClr val="0432FF"/>
                  </a:solidFill>
                  <a:cs typeface="Times New Roman" panose="02020603050405020304" pitchFamily="18" charset="0"/>
                </a:rPr>
                <a:t> Lý </a:t>
              </a:r>
              <a:r>
                <a:rPr lang="en-US" altLang="en-US" sz="2400" b="1" dirty="0" err="1">
                  <a:solidFill>
                    <a:srgbClr val="0432FF"/>
                  </a:solidFill>
                  <a:cs typeface="Times New Roman" panose="02020603050405020304" pitchFamily="18" charset="0"/>
                </a:rPr>
                <a:t>Sơn</a:t>
              </a:r>
              <a:endParaRPr lang="en-US" altLang="en-US" sz="2400" dirty="0"/>
            </a:p>
          </p:txBody>
        </p:sp>
        <p:pic>
          <p:nvPicPr>
            <p:cNvPr id="7" name="Picture 1" descr="Kinh nghiệm du lịch Lý Sơn từ A đến Z năm 2023">
              <a:extLst>
                <a:ext uri="{FF2B5EF4-FFF2-40B4-BE49-F238E27FC236}">
                  <a16:creationId xmlns:a16="http://schemas.microsoft.com/office/drawing/2014/main" id="{ADEC4DC3-F75D-49E0-DDE0-A9F63205C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024" y="1820863"/>
              <a:ext cx="4425576" cy="411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AD27721-6F27-03B5-BB95-C842F03B42C6}"/>
              </a:ext>
            </a:extLst>
          </p:cNvPr>
          <p:cNvGrpSpPr/>
          <p:nvPr/>
        </p:nvGrpSpPr>
        <p:grpSpPr>
          <a:xfrm>
            <a:off x="6803608" y="1060921"/>
            <a:ext cx="5311775" cy="4573554"/>
            <a:chOff x="201930" y="2170113"/>
            <a:chExt cx="5311775" cy="4573554"/>
          </a:xfrm>
        </p:grpSpPr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62D61096-4AA7-45EF-261B-7E569BA35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3662" y="6282002"/>
              <a:ext cx="267671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400" b="1" dirty="0" err="1">
                  <a:solidFill>
                    <a:srgbClr val="0432FF"/>
                  </a:solidFill>
                  <a:cs typeface="Times New Roman" panose="02020603050405020304" pitchFamily="18" charset="0"/>
                </a:rPr>
                <a:t>Đảo</a:t>
              </a:r>
              <a:r>
                <a:rPr lang="en-US" altLang="en-US" sz="2400" b="1" dirty="0">
                  <a:solidFill>
                    <a:srgbClr val="0432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432FF"/>
                  </a:solidFill>
                  <a:cs typeface="Times New Roman" panose="02020603050405020304" pitchFamily="18" charset="0"/>
                </a:rPr>
                <a:t>Phú</a:t>
              </a:r>
              <a:r>
                <a:rPr lang="en-US" altLang="en-US" sz="2400" b="1" dirty="0">
                  <a:solidFill>
                    <a:srgbClr val="0432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432FF"/>
                  </a:solidFill>
                  <a:cs typeface="Times New Roman" panose="02020603050405020304" pitchFamily="18" charset="0"/>
                </a:rPr>
                <a:t>Quý</a:t>
              </a:r>
              <a:endParaRPr lang="en-US" altLang="en-US" sz="2400" dirty="0"/>
            </a:p>
          </p:txBody>
        </p:sp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7CE6812D-54DC-33CB-1D32-6004BFE94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" y="2170113"/>
              <a:ext cx="5311775" cy="4108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04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20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6FF01-691C-E06C-FCC9-AACB5ED10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127D6-2A35-390C-8281-15094760EA90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9CA2EB-5DED-E04F-1CEA-39F5167CA39E}"/>
              </a:ext>
            </a:extLst>
          </p:cNvPr>
          <p:cNvSpPr/>
          <p:nvPr/>
        </p:nvSpPr>
        <p:spPr>
          <a:xfrm>
            <a:off x="-30236" y="600103"/>
            <a:ext cx="6009839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EE747-B26E-1D59-F21B-C11FC431719B}"/>
              </a:ext>
            </a:extLst>
          </p:cNvPr>
          <p:cNvSpPr txBox="1"/>
          <p:nvPr/>
        </p:nvSpPr>
        <p:spPr>
          <a:xfrm>
            <a:off x="307723" y="658243"/>
            <a:ext cx="5494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95ABBAC-E300-DDCB-FE2C-F2EF7D3E7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7040" y="569623"/>
            <a:ext cx="5273039" cy="62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0D6ECB-9099-FD0D-6335-DC43FB094FAD}"/>
              </a:ext>
            </a:extLst>
          </p:cNvPr>
          <p:cNvSpPr txBox="1"/>
          <p:nvPr/>
        </p:nvSpPr>
        <p:spPr>
          <a:xfrm>
            <a:off x="121920" y="1081576"/>
            <a:ext cx="5974079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44,6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r>
              <a:rPr lang="en-US" sz="2400" kern="1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13,5%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2021)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8D8E9-75D7-E14A-E949-008625570129}"/>
              </a:ext>
            </a:extLst>
          </p:cNvPr>
          <p:cNvSpPr txBox="1"/>
          <p:nvPr/>
        </p:nvSpPr>
        <p:spPr>
          <a:xfrm>
            <a:off x="79140" y="1882052"/>
            <a:ext cx="59004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hẹp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A49108-F759-A20D-D54D-37CDC9A8BBC1}"/>
              </a:ext>
            </a:extLst>
          </p:cNvPr>
          <p:cNvSpPr txBox="1"/>
          <p:nvPr/>
        </p:nvSpPr>
        <p:spPr>
          <a:xfrm>
            <a:off x="79140" y="3730103"/>
            <a:ext cx="5544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11C007-07A4-603F-9CE7-B5C79884EBF1}"/>
              </a:ext>
            </a:extLst>
          </p:cNvPr>
          <p:cNvSpPr txBox="1"/>
          <p:nvPr/>
        </p:nvSpPr>
        <p:spPr>
          <a:xfrm>
            <a:off x="76200" y="4144924"/>
            <a:ext cx="58576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Ý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ngõ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24E616-FDF5-01E2-70E9-E52E4F83B288}"/>
              </a:ext>
            </a:extLst>
          </p:cNvPr>
          <p:cNvSpPr txBox="1"/>
          <p:nvPr/>
        </p:nvSpPr>
        <p:spPr>
          <a:xfrm>
            <a:off x="28384" y="5325841"/>
            <a:ext cx="6031615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8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8729117-4F8F-F1DC-2A45-60F021CECCC0}"/>
              </a:ext>
            </a:extLst>
          </p:cNvPr>
          <p:cNvSpPr txBox="1">
            <a:spLocks/>
          </p:cNvSpPr>
          <p:nvPr/>
        </p:nvSpPr>
        <p:spPr>
          <a:xfrm>
            <a:off x="116962" y="675454"/>
            <a:ext cx="6655981" cy="1718919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6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nhóm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DHNTB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894BDB-866F-F14F-D82F-3342419EA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406203"/>
              </p:ext>
            </p:extLst>
          </p:nvPr>
        </p:nvGraphicFramePr>
        <p:xfrm>
          <a:off x="148861" y="2554393"/>
          <a:ext cx="6457680" cy="385967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152560">
                  <a:extLst>
                    <a:ext uri="{9D8B030D-6E8A-4147-A177-3AD203B41FA5}">
                      <a16:colId xmlns:a16="http://schemas.microsoft.com/office/drawing/2014/main" val="1260117883"/>
                    </a:ext>
                  </a:extLst>
                </a:gridCol>
                <a:gridCol w="2152560">
                  <a:extLst>
                    <a:ext uri="{9D8B030D-6E8A-4147-A177-3AD203B41FA5}">
                      <a16:colId xmlns:a16="http://schemas.microsoft.com/office/drawing/2014/main" val="3884618522"/>
                    </a:ext>
                  </a:extLst>
                </a:gridCol>
                <a:gridCol w="2152560">
                  <a:extLst>
                    <a:ext uri="{9D8B030D-6E8A-4147-A177-3AD203B41FA5}">
                      <a16:colId xmlns:a16="http://schemas.microsoft.com/office/drawing/2014/main" val="3189334437"/>
                    </a:ext>
                  </a:extLst>
                </a:gridCol>
              </a:tblGrid>
              <a:tr h="49761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TN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67134260"/>
                  </a:ext>
                </a:extLst>
              </a:tr>
              <a:tr h="497615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hình</a:t>
                      </a: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9835383"/>
                  </a:ext>
                </a:extLst>
              </a:tr>
              <a:tr h="497615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24837713"/>
                  </a:ext>
                </a:extLst>
              </a:tr>
              <a:tr h="497615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400" dirty="0">
                        <a:solidFill>
                          <a:srgbClr val="0219F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31031472"/>
                  </a:ext>
                </a:extLst>
              </a:tr>
              <a:tr h="497615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400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endParaRPr lang="en-US" sz="2400" dirty="0">
                        <a:solidFill>
                          <a:srgbClr val="0219F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29206310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dirty="0">
                        <a:solidFill>
                          <a:srgbClr val="0219F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65032232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</a:t>
                      </a:r>
                      <a:r>
                        <a:rPr lang="en-US" sz="2400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219F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72675551"/>
                  </a:ext>
                </a:extLst>
              </a:tr>
              <a:tr h="433366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400" dirty="0">
                        <a:solidFill>
                          <a:srgbClr val="0219F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79303477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DD419F2-C6D0-A1BD-847F-B3A72D0B3866}"/>
              </a:ext>
            </a:extLst>
          </p:cNvPr>
          <p:cNvSpPr txBox="1">
            <a:spLocks/>
          </p:cNvSpPr>
          <p:nvPr/>
        </p:nvSpPr>
        <p:spPr>
          <a:xfrm>
            <a:off x="-101003" y="102231"/>
            <a:ext cx="7155708" cy="67729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NHAU TRANH TÀI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B02B3DE-A2EF-F322-9884-483C2600FE75}"/>
              </a:ext>
            </a:extLst>
          </p:cNvPr>
          <p:cNvSpPr/>
          <p:nvPr/>
        </p:nvSpPr>
        <p:spPr>
          <a:xfrm>
            <a:off x="1828799" y="3127616"/>
            <a:ext cx="389467" cy="8085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D0CDF80-D984-FEC7-F882-A923E5756E87}"/>
              </a:ext>
            </a:extLst>
          </p:cNvPr>
          <p:cNvSpPr/>
          <p:nvPr/>
        </p:nvSpPr>
        <p:spPr>
          <a:xfrm>
            <a:off x="1886486" y="4169244"/>
            <a:ext cx="389467" cy="8085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60B0F0E-ECB3-87C6-AE0E-6855CD975091}"/>
              </a:ext>
            </a:extLst>
          </p:cNvPr>
          <p:cNvSpPr/>
          <p:nvPr/>
        </p:nvSpPr>
        <p:spPr>
          <a:xfrm>
            <a:off x="1888455" y="5129760"/>
            <a:ext cx="329812" cy="12128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B5EA48-C45E-51BA-C8FD-0C1222A78AF3}"/>
              </a:ext>
            </a:extLst>
          </p:cNvPr>
          <p:cNvSpPr txBox="1"/>
          <p:nvPr/>
        </p:nvSpPr>
        <p:spPr>
          <a:xfrm>
            <a:off x="2624667" y="3353331"/>
            <a:ext cx="238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72D8D-6CD5-B630-BC88-28B70D4BC60E}"/>
              </a:ext>
            </a:extLst>
          </p:cNvPr>
          <p:cNvSpPr txBox="1"/>
          <p:nvPr/>
        </p:nvSpPr>
        <p:spPr>
          <a:xfrm>
            <a:off x="2646617" y="4342679"/>
            <a:ext cx="238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59A33D-77F2-D962-0D9F-2493F423E0CF}"/>
              </a:ext>
            </a:extLst>
          </p:cNvPr>
          <p:cNvSpPr txBox="1"/>
          <p:nvPr/>
        </p:nvSpPr>
        <p:spPr>
          <a:xfrm>
            <a:off x="2624667" y="5429847"/>
            <a:ext cx="238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5, 6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0C503AD-0AD7-CC77-E239-A69100FEF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2760" y="102231"/>
            <a:ext cx="5273039" cy="673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40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26B4C9-9018-B65C-BBEE-82803FE5D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762295"/>
              </p:ext>
            </p:extLst>
          </p:nvPr>
        </p:nvGraphicFramePr>
        <p:xfrm>
          <a:off x="-11879" y="165658"/>
          <a:ext cx="6655980" cy="618427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523873">
                  <a:extLst>
                    <a:ext uri="{9D8B030D-6E8A-4147-A177-3AD203B41FA5}">
                      <a16:colId xmlns:a16="http://schemas.microsoft.com/office/drawing/2014/main" val="1260117883"/>
                    </a:ext>
                  </a:extLst>
                </a:gridCol>
                <a:gridCol w="2625666">
                  <a:extLst>
                    <a:ext uri="{9D8B030D-6E8A-4147-A177-3AD203B41FA5}">
                      <a16:colId xmlns:a16="http://schemas.microsoft.com/office/drawing/2014/main" val="3884618522"/>
                    </a:ext>
                  </a:extLst>
                </a:gridCol>
                <a:gridCol w="2506441">
                  <a:extLst>
                    <a:ext uri="{9D8B030D-6E8A-4147-A177-3AD203B41FA5}">
                      <a16:colId xmlns:a16="http://schemas.microsoft.com/office/drawing/2014/main" val="3189334437"/>
                    </a:ext>
                  </a:extLst>
                </a:gridCol>
              </a:tblGrid>
              <a:tr h="705531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TN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 hưởng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67134260"/>
                  </a:ext>
                </a:extLst>
              </a:tr>
              <a:tr h="5478739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400" b="1" dirty="0">
                        <a:solidFill>
                          <a:srgbClr val="0219F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19835383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A7C8FBD-EC28-ACA7-DD0C-9D0411D60DB4}"/>
              </a:ext>
            </a:extLst>
          </p:cNvPr>
          <p:cNvSpPr/>
          <p:nvPr/>
        </p:nvSpPr>
        <p:spPr>
          <a:xfrm>
            <a:off x="1510018" y="1209555"/>
            <a:ext cx="263862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feralit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956F86-58B6-029E-BD55-867E031CB1DC}"/>
              </a:ext>
            </a:extLst>
          </p:cNvPr>
          <p:cNvSpPr/>
          <p:nvPr/>
        </p:nvSpPr>
        <p:spPr>
          <a:xfrm>
            <a:off x="4204137" y="950595"/>
            <a:ext cx="263862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>
              <a:spcAft>
                <a:spcPts val="60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194310" lvl="0">
              <a:spcAft>
                <a:spcPts val="60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194310" lvl="0">
              <a:spcAft>
                <a:spcPts val="600"/>
              </a:spcAft>
              <a:defRPr/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Trồng cây lương thực, cây hàng năm.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9C1696C8-4A88-ECF7-6AB3-F8316C3B9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2760" y="102231"/>
            <a:ext cx="5273039" cy="673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BA48B7-F71A-7308-DE57-24B6A776441C}"/>
              </a:ext>
            </a:extLst>
          </p:cNvPr>
          <p:cNvSpPr/>
          <p:nvPr/>
        </p:nvSpPr>
        <p:spPr>
          <a:xfrm>
            <a:off x="4204136" y="3733322"/>
            <a:ext cx="263862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>
              <a:spcAft>
                <a:spcPts val="60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194310" lvl="0">
              <a:spcAft>
                <a:spcPts val="600"/>
              </a:spcAft>
              <a:defRPr/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Sạt lở, lũ quét, rửa trôi ở m.núi.</a:t>
            </a:r>
          </a:p>
          <a:p>
            <a:pPr marR="194310" lvl="0">
              <a:spcAft>
                <a:spcPts val="600"/>
              </a:spcAft>
              <a:defRPr/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Cát bay, cát chảy, sa mạc hóa ở ven biển</a:t>
            </a:r>
          </a:p>
        </p:txBody>
      </p:sp>
    </p:spTree>
    <p:extLst>
      <p:ext uri="{BB962C8B-B14F-4D97-AF65-F5344CB8AC3E}">
        <p14:creationId xmlns:p14="http://schemas.microsoft.com/office/powerpoint/2010/main" val="295207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16861-C589-8C96-5E2F-5303E03AA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D95970-3895-F577-3AA1-164B1790A48A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0A14F5-D66B-8F7E-5E7E-79BBDD4105AA}"/>
              </a:ext>
            </a:extLst>
          </p:cNvPr>
          <p:cNvSpPr/>
          <p:nvPr/>
        </p:nvSpPr>
        <p:spPr>
          <a:xfrm>
            <a:off x="-30236" y="600103"/>
            <a:ext cx="6613916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B39FB-FE4F-EC8F-DAE7-31C89462336B}"/>
              </a:ext>
            </a:extLst>
          </p:cNvPr>
          <p:cNvSpPr txBox="1"/>
          <p:nvPr/>
        </p:nvSpPr>
        <p:spPr>
          <a:xfrm>
            <a:off x="307723" y="658243"/>
            <a:ext cx="5494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E87D91BC-2B08-F513-0DC9-FA4BB21E9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7040" y="569623"/>
            <a:ext cx="5273039" cy="62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C4E45F-E40A-FFDE-38BD-E58AA5BDC388}"/>
              </a:ext>
            </a:extLst>
          </p:cNvPr>
          <p:cNvSpPr txBox="1"/>
          <p:nvPr/>
        </p:nvSpPr>
        <p:spPr>
          <a:xfrm>
            <a:off x="236221" y="1086608"/>
            <a:ext cx="6031615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EB71A3-1A35-09E7-D4CF-6127B12BDA14}"/>
              </a:ext>
            </a:extLst>
          </p:cNvPr>
          <p:cNvSpPr txBox="1"/>
          <p:nvPr/>
        </p:nvSpPr>
        <p:spPr>
          <a:xfrm>
            <a:off x="121921" y="1916558"/>
            <a:ext cx="3785235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nl-NL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Địa hình và đất: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D5981A-3BD3-A320-5669-41A275CAC968}"/>
              </a:ext>
            </a:extLst>
          </p:cNvPr>
          <p:cNvSpPr txBox="1"/>
          <p:nvPr/>
        </p:nvSpPr>
        <p:spPr>
          <a:xfrm>
            <a:off x="102870" y="2316230"/>
            <a:ext cx="6412230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feralit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→↑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757C5A-FDC4-A2ED-DE41-74CF9EE1D47E}"/>
              </a:ext>
            </a:extLst>
          </p:cNvPr>
          <p:cNvSpPr txBox="1"/>
          <p:nvPr/>
        </p:nvSpPr>
        <p:spPr>
          <a:xfrm>
            <a:off x="82037" y="3123145"/>
            <a:ext cx="6389370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hẹp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cắtbởi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→↑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CN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4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26B4C9-9018-B65C-BBEE-82803FE5D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832821"/>
              </p:ext>
            </p:extLst>
          </p:nvPr>
        </p:nvGraphicFramePr>
        <p:xfrm>
          <a:off x="84950" y="134278"/>
          <a:ext cx="6655980" cy="284759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47426">
                  <a:extLst>
                    <a:ext uri="{9D8B030D-6E8A-4147-A177-3AD203B41FA5}">
                      <a16:colId xmlns:a16="http://schemas.microsoft.com/office/drawing/2014/main" val="1260117883"/>
                    </a:ext>
                  </a:extLst>
                </a:gridCol>
                <a:gridCol w="2325224">
                  <a:extLst>
                    <a:ext uri="{9D8B030D-6E8A-4147-A177-3AD203B41FA5}">
                      <a16:colId xmlns:a16="http://schemas.microsoft.com/office/drawing/2014/main" val="3884618522"/>
                    </a:ext>
                  </a:extLst>
                </a:gridCol>
                <a:gridCol w="3083330">
                  <a:extLst>
                    <a:ext uri="{9D8B030D-6E8A-4147-A177-3AD203B41FA5}">
                      <a16:colId xmlns:a16="http://schemas.microsoft.com/office/drawing/2014/main" val="3189334437"/>
                    </a:ext>
                  </a:extLst>
                </a:gridCol>
              </a:tblGrid>
              <a:tr h="66368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 hưởng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67134260"/>
                  </a:ext>
                </a:extLst>
              </a:tr>
              <a:tr h="2085595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1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rgbClr val="0219F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310314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125A4B2-4274-4E93-6114-73310A6F2A14}"/>
              </a:ext>
            </a:extLst>
          </p:cNvPr>
          <p:cNvSpPr txBox="1"/>
          <p:nvPr/>
        </p:nvSpPr>
        <p:spPr>
          <a:xfrm>
            <a:off x="1350705" y="944570"/>
            <a:ext cx="21468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4310" lvl="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rệt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2A7BA-4FC9-337B-3463-81E01C1F5CC8}"/>
              </a:ext>
            </a:extLst>
          </p:cNvPr>
          <p:cNvSpPr txBox="1"/>
          <p:nvPr/>
        </p:nvSpPr>
        <p:spPr>
          <a:xfrm>
            <a:off x="3711712" y="848973"/>
            <a:ext cx="3374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431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E98D5-2E23-DCFC-2A76-84C7FAEDB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2760" y="111418"/>
            <a:ext cx="5273039" cy="670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Tích hợp lợi thế của điện gió và mặt trời để tạo nguồn năng lượng sạch">
            <a:extLst>
              <a:ext uri="{FF2B5EF4-FFF2-40B4-BE49-F238E27FC236}">
                <a16:creationId xmlns:a16="http://schemas.microsoft.com/office/drawing/2014/main" id="{1E40045B-720D-A95A-72E8-79EF13F3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" y="3008054"/>
            <a:ext cx="3412630" cy="18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05B65B-6A74-A2AA-4425-B96DEDEBA18A}"/>
              </a:ext>
            </a:extLst>
          </p:cNvPr>
          <p:cNvSpPr txBox="1"/>
          <p:nvPr/>
        </p:nvSpPr>
        <p:spPr>
          <a:xfrm>
            <a:off x="3711712" y="1979167"/>
            <a:ext cx="33748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431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Đối mặt thiên tai, lũ lụt lịch sử: Chìa khóa then chốt để ứng phó">
            <a:extLst>
              <a:ext uri="{FF2B5EF4-FFF2-40B4-BE49-F238E27FC236}">
                <a16:creationId xmlns:a16="http://schemas.microsoft.com/office/drawing/2014/main" id="{E72F74A5-10E6-E0DB-7982-B0E07305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0" y="3004734"/>
            <a:ext cx="3243350" cy="190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Bình Thuận nỗ lực chống sa mạc hóa | Xã hội | Báo ảnh Dân tộc và Miền núi">
            <a:extLst>
              <a:ext uri="{FF2B5EF4-FFF2-40B4-BE49-F238E27FC236}">
                <a16:creationId xmlns:a16="http://schemas.microsoft.com/office/drawing/2014/main" id="{7E1635E1-4F02-A5CC-129E-26ADBA58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1" y="4936508"/>
            <a:ext cx="3243350" cy="18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Biến đổi khí hậu khiến hạn hán mùa hè có khả năng xảy ra gấp 20 lần">
            <a:extLst>
              <a:ext uri="{FF2B5EF4-FFF2-40B4-BE49-F238E27FC236}">
                <a16:creationId xmlns:a16="http://schemas.microsoft.com/office/drawing/2014/main" id="{68373E71-F081-CC8E-E96C-EC4199CB5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" y="4946558"/>
            <a:ext cx="3412630" cy="186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0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8A024-14CB-8738-2C67-8CCA59B3C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5442B4-018E-D17B-A425-EC77403F1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822075"/>
              </p:ext>
            </p:extLst>
          </p:nvPr>
        </p:nvGraphicFramePr>
        <p:xfrm>
          <a:off x="84950" y="134278"/>
          <a:ext cx="6655980" cy="4340764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47426">
                  <a:extLst>
                    <a:ext uri="{9D8B030D-6E8A-4147-A177-3AD203B41FA5}">
                      <a16:colId xmlns:a16="http://schemas.microsoft.com/office/drawing/2014/main" val="1260117883"/>
                    </a:ext>
                  </a:extLst>
                </a:gridCol>
                <a:gridCol w="2325224">
                  <a:extLst>
                    <a:ext uri="{9D8B030D-6E8A-4147-A177-3AD203B41FA5}">
                      <a16:colId xmlns:a16="http://schemas.microsoft.com/office/drawing/2014/main" val="3884618522"/>
                    </a:ext>
                  </a:extLst>
                </a:gridCol>
                <a:gridCol w="3083330">
                  <a:extLst>
                    <a:ext uri="{9D8B030D-6E8A-4147-A177-3AD203B41FA5}">
                      <a16:colId xmlns:a16="http://schemas.microsoft.com/office/drawing/2014/main" val="3189334437"/>
                    </a:ext>
                  </a:extLst>
                </a:gridCol>
              </a:tblGrid>
              <a:tr h="59724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 hưởng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67134260"/>
                  </a:ext>
                </a:extLst>
              </a:tr>
              <a:tr h="3578764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400" b="1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endParaRPr lang="en-US" sz="2400" b="1" dirty="0">
                        <a:solidFill>
                          <a:srgbClr val="0219F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310314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A3A5A73-C89C-10D0-6F18-36A6AFE7F11E}"/>
              </a:ext>
            </a:extLst>
          </p:cNvPr>
          <p:cNvSpPr txBox="1"/>
          <p:nvPr/>
        </p:nvSpPr>
        <p:spPr>
          <a:xfrm>
            <a:off x="1327845" y="944570"/>
            <a:ext cx="26040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4310" lvl="0">
              <a:defRPr/>
            </a:pP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5F8F58-29CF-7238-7296-F23C89EB16B4}"/>
              </a:ext>
            </a:extLst>
          </p:cNvPr>
          <p:cNvSpPr txBox="1"/>
          <p:nvPr/>
        </p:nvSpPr>
        <p:spPr>
          <a:xfrm>
            <a:off x="3632572" y="1179939"/>
            <a:ext cx="3064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431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832D91-3B0A-5954-E7D5-3C9BB958F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2760" y="111418"/>
            <a:ext cx="5273039" cy="670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E2A078-FC45-53D7-69EF-9802E75BDB4C}"/>
              </a:ext>
            </a:extLst>
          </p:cNvPr>
          <p:cNvSpPr txBox="1"/>
          <p:nvPr/>
        </p:nvSpPr>
        <p:spPr>
          <a:xfrm>
            <a:off x="3711712" y="1979167"/>
            <a:ext cx="33748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431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  <a:p>
            <a:pPr marR="19431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R="19431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R="19431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B1F446-F09D-D973-ECAD-83FEEA7C5B13}"/>
              </a:ext>
            </a:extLst>
          </p:cNvPr>
          <p:cNvGrpSpPr/>
          <p:nvPr/>
        </p:nvGrpSpPr>
        <p:grpSpPr>
          <a:xfrm>
            <a:off x="6842760" y="134278"/>
            <a:ext cx="5264290" cy="6612304"/>
            <a:chOff x="6900340" y="386498"/>
            <a:chExt cx="5264290" cy="6742877"/>
          </a:xfrm>
        </p:grpSpPr>
        <p:pic>
          <p:nvPicPr>
            <p:cNvPr id="4" name="Picture 2" descr="bien-dung-quat-cach-thanh-pho-tp-quang-ngai-hon-40km">
              <a:extLst>
                <a:ext uri="{FF2B5EF4-FFF2-40B4-BE49-F238E27FC236}">
                  <a16:creationId xmlns:a16="http://schemas.microsoft.com/office/drawing/2014/main" id="{6EF4B77B-04D9-C6DE-0336-F130406D2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340" y="386498"/>
              <a:ext cx="5264290" cy="674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288341-0BB9-6117-0D11-43BAC5404D3C}"/>
                </a:ext>
              </a:extLst>
            </p:cNvPr>
            <p:cNvSpPr txBox="1"/>
            <p:nvPr/>
          </p:nvSpPr>
          <p:spPr>
            <a:xfrm>
              <a:off x="8515441" y="673101"/>
              <a:ext cx="2441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Vịnh</a:t>
              </a:r>
              <a:r>
                <a:rPr lang="en-US" b="1" dirty="0"/>
                <a:t> Dung </a:t>
              </a:r>
              <a:r>
                <a:rPr lang="en-US" b="1" dirty="0" err="1"/>
                <a:t>Quất</a:t>
              </a:r>
              <a:endParaRPr lang="en-US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D0C785-B5FF-AB15-8233-2BB2144728F3}"/>
              </a:ext>
            </a:extLst>
          </p:cNvPr>
          <p:cNvGrpSpPr/>
          <p:nvPr/>
        </p:nvGrpSpPr>
        <p:grpSpPr>
          <a:xfrm>
            <a:off x="6834012" y="111418"/>
            <a:ext cx="5225901" cy="6612304"/>
            <a:chOff x="6434842" y="-1630218"/>
            <a:chExt cx="5279856" cy="6676510"/>
          </a:xfrm>
        </p:grpSpPr>
        <p:pic>
          <p:nvPicPr>
            <p:cNvPr id="12" name="Picture 8" descr="Kinh nghiệm du lịch Sông Cầu Phú Yên chi tiết nhất">
              <a:extLst>
                <a:ext uri="{FF2B5EF4-FFF2-40B4-BE49-F238E27FC236}">
                  <a16:creationId xmlns:a16="http://schemas.microsoft.com/office/drawing/2014/main" id="{3D04934B-33C0-71DA-F0AE-8535DB164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842" y="-1630218"/>
              <a:ext cx="5279856" cy="6676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AC74AF-49FF-8F13-D934-7BED1228CEB0}"/>
                </a:ext>
              </a:extLst>
            </p:cNvPr>
            <p:cNvSpPr txBox="1"/>
            <p:nvPr/>
          </p:nvSpPr>
          <p:spPr>
            <a:xfrm>
              <a:off x="8138499" y="-1315448"/>
              <a:ext cx="1866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Vịnh</a:t>
              </a:r>
              <a:r>
                <a:rPr lang="en-US" b="1" dirty="0"/>
                <a:t> </a:t>
              </a:r>
              <a:r>
                <a:rPr lang="en-US" b="1" dirty="0" err="1"/>
                <a:t>Xuân</a:t>
              </a:r>
              <a:r>
                <a:rPr lang="en-US" b="1" dirty="0"/>
                <a:t> </a:t>
              </a:r>
              <a:r>
                <a:rPr lang="en-US" b="1" dirty="0" err="1"/>
                <a:t>Đài</a:t>
              </a:r>
              <a:endParaRPr lang="en-US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4D53EF-8466-7E9E-C707-E539E6C42335}"/>
              </a:ext>
            </a:extLst>
          </p:cNvPr>
          <p:cNvGrpSpPr/>
          <p:nvPr/>
        </p:nvGrpSpPr>
        <p:grpSpPr>
          <a:xfrm>
            <a:off x="6834010" y="134278"/>
            <a:ext cx="5294143" cy="6612304"/>
            <a:chOff x="6849139" y="386499"/>
            <a:chExt cx="5294143" cy="6703570"/>
          </a:xfrm>
        </p:grpSpPr>
        <p:pic>
          <p:nvPicPr>
            <p:cNvPr id="21" name="Picture 4" descr="bãi dài Nha Trang">
              <a:extLst>
                <a:ext uri="{FF2B5EF4-FFF2-40B4-BE49-F238E27FC236}">
                  <a16:creationId xmlns:a16="http://schemas.microsoft.com/office/drawing/2014/main" id="{2121A856-F703-374F-AAFC-6C0F0AA13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139" y="386499"/>
              <a:ext cx="5294143" cy="670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8460C8-B194-4AAE-B592-BE2F595EC088}"/>
                </a:ext>
              </a:extLst>
            </p:cNvPr>
            <p:cNvSpPr txBox="1"/>
            <p:nvPr/>
          </p:nvSpPr>
          <p:spPr>
            <a:xfrm>
              <a:off x="8162661" y="472231"/>
              <a:ext cx="2300140" cy="382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Vịnh</a:t>
              </a:r>
              <a:r>
                <a:rPr lang="en-US" b="1" dirty="0"/>
                <a:t> </a:t>
              </a:r>
              <a:r>
                <a:rPr lang="en-US" b="1" dirty="0" err="1"/>
                <a:t>Vân</a:t>
              </a:r>
              <a:r>
                <a:rPr lang="en-US" b="1" dirty="0"/>
                <a:t> </a:t>
              </a:r>
              <a:r>
                <a:rPr lang="en-US" b="1" dirty="0" err="1"/>
                <a:t>Phong</a:t>
              </a:r>
              <a:endParaRPr lang="en-US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433F9F-141E-129E-E3C1-FFA90EB17988}"/>
              </a:ext>
            </a:extLst>
          </p:cNvPr>
          <p:cNvGrpSpPr/>
          <p:nvPr/>
        </p:nvGrpSpPr>
        <p:grpSpPr>
          <a:xfrm>
            <a:off x="6821657" y="111418"/>
            <a:ext cx="5300320" cy="6635164"/>
            <a:chOff x="6836879" y="386499"/>
            <a:chExt cx="5317078" cy="6746143"/>
          </a:xfrm>
        </p:grpSpPr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21F2DEC2-BFBC-29DD-2AE3-5203300809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879" y="386499"/>
              <a:ext cx="5317078" cy="6746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9C3F93-2E8E-2133-F90E-D11048405DF3}"/>
                </a:ext>
              </a:extLst>
            </p:cNvPr>
            <p:cNvSpPr txBox="1"/>
            <p:nvPr/>
          </p:nvSpPr>
          <p:spPr>
            <a:xfrm>
              <a:off x="8275782" y="540154"/>
              <a:ext cx="20738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Vịnh</a:t>
              </a:r>
              <a:r>
                <a:rPr lang="en-US" b="1" dirty="0"/>
                <a:t> Cam </a:t>
              </a:r>
              <a:r>
                <a:rPr lang="en-US" b="1" dirty="0" err="1"/>
                <a:t>Ranh</a:t>
              </a:r>
              <a:endParaRPr lang="en-US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F46066-0AD7-EB74-50B1-3E26772BB24C}"/>
              </a:ext>
            </a:extLst>
          </p:cNvPr>
          <p:cNvGrpSpPr/>
          <p:nvPr/>
        </p:nvGrpSpPr>
        <p:grpSpPr>
          <a:xfrm>
            <a:off x="6849423" y="138771"/>
            <a:ext cx="5210490" cy="3338824"/>
            <a:chOff x="5727338" y="532477"/>
            <a:chExt cx="5327523" cy="336359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3EBF4A2-7A71-3A1A-792C-475BB6F4E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7338" y="532477"/>
              <a:ext cx="5327523" cy="336359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E68EAC2-F62B-E0C6-2150-ABFBC2B8B8EA}"/>
                </a:ext>
              </a:extLst>
            </p:cNvPr>
            <p:cNvSpPr txBox="1"/>
            <p:nvPr/>
          </p:nvSpPr>
          <p:spPr>
            <a:xfrm>
              <a:off x="7151667" y="1058222"/>
              <a:ext cx="2529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</a:rPr>
                <a:t>Non Nước (Đà Nẵng)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7A6737-03BB-7FDA-BF28-650A496BCAE1}"/>
              </a:ext>
            </a:extLst>
          </p:cNvPr>
          <p:cNvGrpSpPr/>
          <p:nvPr/>
        </p:nvGrpSpPr>
        <p:grpSpPr>
          <a:xfrm>
            <a:off x="6809302" y="3504272"/>
            <a:ext cx="5306495" cy="3242310"/>
            <a:chOff x="5734891" y="3717134"/>
            <a:chExt cx="3200858" cy="32423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DC66467-DFF0-FF07-7F05-8FA28918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4891" y="3717134"/>
              <a:ext cx="3200858" cy="324231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BD5A56-CFC9-BFC9-1514-1C16F68BE3F0}"/>
                </a:ext>
              </a:extLst>
            </p:cNvPr>
            <p:cNvSpPr txBox="1"/>
            <p:nvPr/>
          </p:nvSpPr>
          <p:spPr>
            <a:xfrm>
              <a:off x="6729296" y="6438985"/>
              <a:ext cx="1791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</a:rPr>
                <a:t>Mũi Né (Bình Thuận)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D809B1-D199-3793-E1DD-D93A14C0A292}"/>
              </a:ext>
            </a:extLst>
          </p:cNvPr>
          <p:cNvGrpSpPr/>
          <p:nvPr/>
        </p:nvGrpSpPr>
        <p:grpSpPr>
          <a:xfrm>
            <a:off x="6855116" y="151589"/>
            <a:ext cx="5290534" cy="3366177"/>
            <a:chOff x="8951373" y="550755"/>
            <a:chExt cx="3217925" cy="336617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FB4451B-4396-5E6C-8A56-3E783D6A9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51373" y="550755"/>
              <a:ext cx="3217925" cy="336617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97F92FE-8879-20D5-AD7F-2C5AA17BFD09}"/>
                </a:ext>
              </a:extLst>
            </p:cNvPr>
            <p:cNvSpPr txBox="1"/>
            <p:nvPr/>
          </p:nvSpPr>
          <p:spPr>
            <a:xfrm>
              <a:off x="10116232" y="751937"/>
              <a:ext cx="1257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</a:rPr>
                <a:t>Nha Trang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9BA62C-BDC1-BA2D-DAF0-63695C2EAFD3}"/>
              </a:ext>
            </a:extLst>
          </p:cNvPr>
          <p:cNvGrpSpPr/>
          <p:nvPr/>
        </p:nvGrpSpPr>
        <p:grpSpPr>
          <a:xfrm>
            <a:off x="6825263" y="3450608"/>
            <a:ext cx="5309067" cy="3316816"/>
            <a:chOff x="8951373" y="3708820"/>
            <a:chExt cx="5309067" cy="331681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B6458AB-AF1E-7784-EC5D-DD8BC4320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51373" y="3708820"/>
              <a:ext cx="5309067" cy="331681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C4360D9-6E93-2374-3761-58325CAF34FB}"/>
                </a:ext>
              </a:extLst>
            </p:cNvPr>
            <p:cNvSpPr txBox="1"/>
            <p:nvPr/>
          </p:nvSpPr>
          <p:spPr>
            <a:xfrm>
              <a:off x="10439293" y="4456838"/>
              <a:ext cx="2730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</a:rPr>
                <a:t>Gành Đá Đĩa (Phú Yên)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9DF926C-507F-0E73-7408-D36BAD5F1271}"/>
              </a:ext>
            </a:extLst>
          </p:cNvPr>
          <p:cNvGrpSpPr/>
          <p:nvPr/>
        </p:nvGrpSpPr>
        <p:grpSpPr>
          <a:xfrm>
            <a:off x="2464050" y="227626"/>
            <a:ext cx="9649765" cy="3793980"/>
            <a:chOff x="6627813" y="757866"/>
            <a:chExt cx="9649765" cy="3491406"/>
          </a:xfrm>
        </p:grpSpPr>
        <p:pic>
          <p:nvPicPr>
            <p:cNvPr id="40" name="Picture 2" descr="Tổng quan về Bến Cảng Tiên Sa - Cảng biển Đà Nẵng (Mới)">
              <a:extLst>
                <a:ext uri="{FF2B5EF4-FFF2-40B4-BE49-F238E27FC236}">
                  <a16:creationId xmlns:a16="http://schemas.microsoft.com/office/drawing/2014/main" id="{BDDEB01D-F7B0-0386-A3A5-4413BEE425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7711" y="757866"/>
              <a:ext cx="5319867" cy="3052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2">
              <a:extLst>
                <a:ext uri="{FF2B5EF4-FFF2-40B4-BE49-F238E27FC236}">
                  <a16:creationId xmlns:a16="http://schemas.microsoft.com/office/drawing/2014/main" id="{BB4699BE-1F4B-0BF9-3721-9ABCDECC2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7813" y="3669305"/>
              <a:ext cx="3657133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it-IT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Cảng Tiên Sa (Đà Nẵng)</a:t>
              </a:r>
              <a:endParaRPr lang="en-US" altLang="en-US" sz="2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A2BAFFE-7C60-4B7A-AB38-41E08E8CF32B}"/>
              </a:ext>
            </a:extLst>
          </p:cNvPr>
          <p:cNvGrpSpPr/>
          <p:nvPr/>
        </p:nvGrpSpPr>
        <p:grpSpPr>
          <a:xfrm>
            <a:off x="6784836" y="3450608"/>
            <a:ext cx="5360814" cy="3293338"/>
            <a:chOff x="5506736" y="1420906"/>
            <a:chExt cx="5360814" cy="3293338"/>
          </a:xfrm>
        </p:grpSpPr>
        <p:pic>
          <p:nvPicPr>
            <p:cNvPr id="43" name="Picture 2" descr="Biển Vũng Rô - vẻ đẹp kỳ vĩ - Pháp Luật Môi Trường Điện Tử">
              <a:extLst>
                <a:ext uri="{FF2B5EF4-FFF2-40B4-BE49-F238E27FC236}">
                  <a16:creationId xmlns:a16="http://schemas.microsoft.com/office/drawing/2014/main" id="{DA617DE0-9B16-FE1B-7C96-6B7B87628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736" y="1420906"/>
              <a:ext cx="5360814" cy="329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2">
              <a:extLst>
                <a:ext uri="{FF2B5EF4-FFF2-40B4-BE49-F238E27FC236}">
                  <a16:creationId xmlns:a16="http://schemas.microsoft.com/office/drawing/2014/main" id="{6C373D06-F48F-D4F7-005F-A66FF6EA4F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6826" y="4092139"/>
              <a:ext cx="3872940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it-IT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Cảng Vũng Rô (Phú Yên)</a:t>
              </a:r>
              <a:endParaRPr lang="en-US" altLang="en-US" sz="2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5F6EC8-8874-5A39-5597-7185A080E08F}"/>
              </a:ext>
            </a:extLst>
          </p:cNvPr>
          <p:cNvGrpSpPr/>
          <p:nvPr/>
        </p:nvGrpSpPr>
        <p:grpSpPr>
          <a:xfrm>
            <a:off x="6775852" y="146043"/>
            <a:ext cx="11203918" cy="3331552"/>
            <a:chOff x="-353822" y="2534775"/>
            <a:chExt cx="11203918" cy="3331552"/>
          </a:xfrm>
        </p:grpSpPr>
        <p:pic>
          <p:nvPicPr>
            <p:cNvPr id="46" name="Picture 4" descr="Giới thiệu các sản phẩm công – nông – thương vùng duyên hải Nam Trung Bộ">
              <a:extLst>
                <a:ext uri="{FF2B5EF4-FFF2-40B4-BE49-F238E27FC236}">
                  <a16:creationId xmlns:a16="http://schemas.microsoft.com/office/drawing/2014/main" id="{E72BCA75-E127-A9DB-3335-1F807CC82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3822" y="2534775"/>
              <a:ext cx="5331385" cy="333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3">
              <a:extLst>
                <a:ext uri="{FF2B5EF4-FFF2-40B4-BE49-F238E27FC236}">
                  <a16:creationId xmlns:a16="http://schemas.microsoft.com/office/drawing/2014/main" id="{39476D7D-D535-B19F-C1F7-59ADB4F1E6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3910568"/>
              <a:ext cx="4754096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Khai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thác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nuôi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trồng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thủy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sản</a:t>
              </a:r>
              <a:endPara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8B36AD4-8309-870E-0454-205B9DC6BDD9}"/>
              </a:ext>
            </a:extLst>
          </p:cNvPr>
          <p:cNvGrpSpPr/>
          <p:nvPr/>
        </p:nvGrpSpPr>
        <p:grpSpPr>
          <a:xfrm>
            <a:off x="6802537" y="3470335"/>
            <a:ext cx="5353484" cy="3278237"/>
            <a:chOff x="6762313" y="3485425"/>
            <a:chExt cx="5353484" cy="3278237"/>
          </a:xfrm>
        </p:grpSpPr>
        <p:pic>
          <p:nvPicPr>
            <p:cNvPr id="1026" name="Picture 2" descr="Ấn tượng bức tranh muối trắng bạt ngàn tại đồng muối Sa Huỳnh">
              <a:extLst>
                <a:ext uri="{FF2B5EF4-FFF2-40B4-BE49-F238E27FC236}">
                  <a16:creationId xmlns:a16="http://schemas.microsoft.com/office/drawing/2014/main" id="{153157C2-E45C-3BBC-9E0B-22E5FA871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313" y="3485425"/>
              <a:ext cx="5353484" cy="3278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3">
              <a:extLst>
                <a:ext uri="{FF2B5EF4-FFF2-40B4-BE49-F238E27FC236}">
                  <a16:creationId xmlns:a16="http://schemas.microsoft.com/office/drawing/2014/main" id="{0D24BF24-19C7-5F30-BAD7-F0E1DB20BD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7175" y="5998064"/>
              <a:ext cx="3140228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Khai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thác</a:t>
              </a: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mối</a:t>
              </a:r>
              <a:endParaRPr lang="en-US" altLang="en-US" sz="2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1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529E3-6E4C-DA2E-1062-16C2D35B2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9CB3CA-D727-EEC0-3404-BC5D6E27B155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82A807-AE81-3D5B-A65B-BAD8A19D6E6D}"/>
              </a:ext>
            </a:extLst>
          </p:cNvPr>
          <p:cNvSpPr/>
          <p:nvPr/>
        </p:nvSpPr>
        <p:spPr>
          <a:xfrm>
            <a:off x="-30236" y="600103"/>
            <a:ext cx="6613916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B0468-5D4B-B378-1B75-96C264B4BC0A}"/>
              </a:ext>
            </a:extLst>
          </p:cNvPr>
          <p:cNvSpPr txBox="1"/>
          <p:nvPr/>
        </p:nvSpPr>
        <p:spPr>
          <a:xfrm>
            <a:off x="307723" y="658243"/>
            <a:ext cx="5494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3F17699-B433-395B-F4D4-E02C14515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7040" y="569623"/>
            <a:ext cx="5273039" cy="62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4E99DAB-8F2C-CF87-A52F-8428CDA72460}"/>
              </a:ext>
            </a:extLst>
          </p:cNvPr>
          <p:cNvSpPr txBox="1"/>
          <p:nvPr/>
        </p:nvSpPr>
        <p:spPr>
          <a:xfrm>
            <a:off x="236221" y="1086608"/>
            <a:ext cx="6031615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CEFADD-3728-D0EB-9728-DEBB360A9658}"/>
              </a:ext>
            </a:extLst>
          </p:cNvPr>
          <p:cNvSpPr txBox="1"/>
          <p:nvPr/>
        </p:nvSpPr>
        <p:spPr>
          <a:xfrm>
            <a:off x="121921" y="1916558"/>
            <a:ext cx="3785235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nl-NL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Địa hình và đất: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E53C4-3EED-0C51-A1E7-EC232650522D}"/>
              </a:ext>
            </a:extLst>
          </p:cNvPr>
          <p:cNvSpPr txBox="1"/>
          <p:nvPr/>
        </p:nvSpPr>
        <p:spPr>
          <a:xfrm>
            <a:off x="141356" y="2309643"/>
            <a:ext cx="6442324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rệt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→↑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nghiệp,năng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374FE-3496-2FD9-7B69-9D2FFBD69B79}"/>
              </a:ext>
            </a:extLst>
          </p:cNvPr>
          <p:cNvSpPr txBox="1"/>
          <p:nvPr/>
        </p:nvSpPr>
        <p:spPr>
          <a:xfrm>
            <a:off x="87752" y="3539302"/>
            <a:ext cx="6377940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→↑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>
            <a:extLst>
              <a:ext uri="{FF2B5EF4-FFF2-40B4-BE49-F238E27FC236}">
                <a16:creationId xmlns:a16="http://schemas.microsoft.com/office/drawing/2014/main" id="{F5301265-4883-35ED-1A8E-EB25A2B1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9FE380-EC86-CE5E-1D8C-E3925760C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06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Phú Yên</a:t>
            </a: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2981DD9-E920-885D-402D-EC623C66E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0" name="Rectangle 4">
            <a:extLst>
              <a:ext uri="{FF2B5EF4-FFF2-40B4-BE49-F238E27FC236}">
                <a16:creationId xmlns:a16="http://schemas.microsoft.com/office/drawing/2014/main" id="{8035014F-7A2A-2DD8-4B67-E306A73C4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1" name="Rectangle 12">
            <a:extLst>
              <a:ext uri="{FF2B5EF4-FFF2-40B4-BE49-F238E27FC236}">
                <a16:creationId xmlns:a16="http://schemas.microsoft.com/office/drawing/2014/main" id="{F0468128-71C5-46F3-6EF6-E5EFB0C82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2" name="Rectangle 14">
            <a:extLst>
              <a:ext uri="{FF2B5EF4-FFF2-40B4-BE49-F238E27FC236}">
                <a16:creationId xmlns:a16="http://schemas.microsoft.com/office/drawing/2014/main" id="{57DA7BCA-8745-A803-3878-1EEBFBE8F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3" name="Rectangle 2">
            <a:extLst>
              <a:ext uri="{FF2B5EF4-FFF2-40B4-BE49-F238E27FC236}">
                <a16:creationId xmlns:a16="http://schemas.microsoft.com/office/drawing/2014/main" id="{C5F4ECC7-DBCA-7E88-51E2-1F867849E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4" name="Rectangle 4">
            <a:extLst>
              <a:ext uri="{FF2B5EF4-FFF2-40B4-BE49-F238E27FC236}">
                <a16:creationId xmlns:a16="http://schemas.microsoft.com/office/drawing/2014/main" id="{21ECFCC6-5A03-26EA-D3BC-7E5CB764B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5" name="Rectangle 16">
            <a:extLst>
              <a:ext uri="{FF2B5EF4-FFF2-40B4-BE49-F238E27FC236}">
                <a16:creationId xmlns:a16="http://schemas.microsoft.com/office/drawing/2014/main" id="{57D542C4-A87C-0F94-2B69-4A3C89E4B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6" name="Rectangle 16">
            <a:extLst>
              <a:ext uri="{FF2B5EF4-FFF2-40B4-BE49-F238E27FC236}">
                <a16:creationId xmlns:a16="http://schemas.microsoft.com/office/drawing/2014/main" id="{3AAA31F1-A8CF-D2E9-8A93-4AED0BB56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7" name="Rectangle 18">
            <a:extLst>
              <a:ext uri="{FF2B5EF4-FFF2-40B4-BE49-F238E27FC236}">
                <a16:creationId xmlns:a16="http://schemas.microsoft.com/office/drawing/2014/main" id="{F0834450-CCD4-51FC-00FA-77BE7BB9D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8" name="Rectangle 2">
            <a:extLst>
              <a:ext uri="{FF2B5EF4-FFF2-40B4-BE49-F238E27FC236}">
                <a16:creationId xmlns:a16="http://schemas.microsoft.com/office/drawing/2014/main" id="{B2C37920-9AD0-2CB9-1E36-57A5E903B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9" name="Rectangle 2">
            <a:extLst>
              <a:ext uri="{FF2B5EF4-FFF2-40B4-BE49-F238E27FC236}">
                <a16:creationId xmlns:a16="http://schemas.microsoft.com/office/drawing/2014/main" id="{6D8B655A-E650-B44F-ABE4-697871681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9950" name="Picture 2">
            <a:extLst>
              <a:ext uri="{FF2B5EF4-FFF2-40B4-BE49-F238E27FC236}">
                <a16:creationId xmlns:a16="http://schemas.microsoft.com/office/drawing/2014/main" id="{A4A253DD-8D0B-DBCA-C4E5-8D5AB474A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955675"/>
            <a:ext cx="1029652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26B4C9-9018-B65C-BBEE-82803FE5D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545554"/>
              </p:ext>
            </p:extLst>
          </p:nvPr>
        </p:nvGraphicFramePr>
        <p:xfrm>
          <a:off x="79516" y="140352"/>
          <a:ext cx="6923272" cy="6599373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63878">
                  <a:extLst>
                    <a:ext uri="{9D8B030D-6E8A-4147-A177-3AD203B41FA5}">
                      <a16:colId xmlns:a16="http://schemas.microsoft.com/office/drawing/2014/main" val="1260117883"/>
                    </a:ext>
                  </a:extLst>
                </a:gridCol>
                <a:gridCol w="2829762">
                  <a:extLst>
                    <a:ext uri="{9D8B030D-6E8A-4147-A177-3AD203B41FA5}">
                      <a16:colId xmlns:a16="http://schemas.microsoft.com/office/drawing/2014/main" val="3884618522"/>
                    </a:ext>
                  </a:extLst>
                </a:gridCol>
                <a:gridCol w="2729632">
                  <a:extLst>
                    <a:ext uri="{9D8B030D-6E8A-4147-A177-3AD203B41FA5}">
                      <a16:colId xmlns:a16="http://schemas.microsoft.com/office/drawing/2014/main" val="3189334437"/>
                    </a:ext>
                  </a:extLst>
                </a:gridCol>
              </a:tblGrid>
              <a:tr h="703025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TN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67134260"/>
                  </a:ext>
                </a:extLst>
              </a:tr>
              <a:tr h="160289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219F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1" dirty="0">
                        <a:solidFill>
                          <a:srgbClr val="0219F8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229206310"/>
                  </a:ext>
                </a:extLst>
              </a:tr>
              <a:tr h="2671495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82964350"/>
                  </a:ext>
                </a:extLst>
              </a:tr>
              <a:tr h="120441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en-US" sz="24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47059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8988F1F-395A-D629-0341-5757FEA495CA}"/>
              </a:ext>
            </a:extLst>
          </p:cNvPr>
          <p:cNvSpPr/>
          <p:nvPr/>
        </p:nvSpPr>
        <p:spPr>
          <a:xfrm>
            <a:off x="1446361" y="884551"/>
            <a:ext cx="28284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>
              <a:defRPr/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Sông ngắn và dốc:  s. Thu Bồn, s.Trà Khúc, s.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s. Ba</a:t>
            </a:r>
          </a:p>
          <a:p>
            <a:pPr marR="194310" lvl="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Mỏ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0993ED-8F54-846E-8112-411F76B8F073}"/>
              </a:ext>
            </a:extLst>
          </p:cNvPr>
          <p:cNvSpPr/>
          <p:nvPr/>
        </p:nvSpPr>
        <p:spPr>
          <a:xfrm>
            <a:off x="4220048" y="925102"/>
            <a:ext cx="3090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du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DD03AA-2960-705C-DCAB-0155F784E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2789" y="232897"/>
            <a:ext cx="5042140" cy="640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933567-045D-6935-1BC6-A25DF23E07BA}"/>
              </a:ext>
            </a:extLst>
          </p:cNvPr>
          <p:cNvSpPr txBox="1"/>
          <p:nvPr/>
        </p:nvSpPr>
        <p:spPr>
          <a:xfrm>
            <a:off x="1463534" y="2660105"/>
            <a:ext cx="286051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2,4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50,4%,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quyển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7A005F-5EF5-14B7-F4C9-6686A759ACE5}"/>
              </a:ext>
            </a:extLst>
          </p:cNvPr>
          <p:cNvGrpSpPr/>
          <p:nvPr/>
        </p:nvGrpSpPr>
        <p:grpSpPr>
          <a:xfrm>
            <a:off x="6918377" y="174947"/>
            <a:ext cx="5296273" cy="3414073"/>
            <a:chOff x="931588" y="1107403"/>
            <a:chExt cx="5296273" cy="3414073"/>
          </a:xfrm>
        </p:grpSpPr>
        <p:pic>
          <p:nvPicPr>
            <p:cNvPr id="15" name="Picture 2" descr="Bộ Tài nguyên và Môi trường - Bản tin">
              <a:extLst>
                <a:ext uri="{FF2B5EF4-FFF2-40B4-BE49-F238E27FC236}">
                  <a16:creationId xmlns:a16="http://schemas.microsoft.com/office/drawing/2014/main" id="{2C143A01-55C3-D9A9-50D6-A9CE69345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000" y="1150041"/>
              <a:ext cx="5042140" cy="337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BB8BF3A7-DF03-4DA6-58FF-F564506F2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588" y="1107403"/>
              <a:ext cx="5296273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it-IT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Vườn quốc gia Núi Chúa (Ninh Thuận)</a:t>
              </a:r>
              <a:endPara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903F0E-C32F-4F9B-0CA0-793F614D3FD3}"/>
              </a:ext>
            </a:extLst>
          </p:cNvPr>
          <p:cNvGrpSpPr/>
          <p:nvPr/>
        </p:nvGrpSpPr>
        <p:grpSpPr>
          <a:xfrm>
            <a:off x="6279564" y="3576975"/>
            <a:ext cx="5756609" cy="3095063"/>
            <a:chOff x="4356662" y="1175871"/>
            <a:chExt cx="5756609" cy="3095063"/>
          </a:xfrm>
        </p:grpSpPr>
        <p:pic>
          <p:nvPicPr>
            <p:cNvPr id="18" name="Picture 2" descr="Cù Lao Chàm, Trọn Bộ Bí Kíp Vui Chơi Cực Hữu Ích - Klook Blog">
              <a:extLst>
                <a:ext uri="{FF2B5EF4-FFF2-40B4-BE49-F238E27FC236}">
                  <a16:creationId xmlns:a16="http://schemas.microsoft.com/office/drawing/2014/main" id="{7A9B3829-D306-BCC7-00C3-71BB7E36D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131" y="1178411"/>
              <a:ext cx="5042140" cy="3092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2">
              <a:extLst>
                <a:ext uri="{FF2B5EF4-FFF2-40B4-BE49-F238E27FC236}">
                  <a16:creationId xmlns:a16="http://schemas.microsoft.com/office/drawing/2014/main" id="{FED3C6C8-C1C8-E690-FB75-9762CC749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6662" y="1175871"/>
              <a:ext cx="5663826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it-IT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Cù Lao Chàm (Quảng Nam)</a:t>
              </a:r>
              <a:endPara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1916EE6-0734-C05A-E66D-D247F2BE3007}"/>
              </a:ext>
            </a:extLst>
          </p:cNvPr>
          <p:cNvSpPr/>
          <p:nvPr/>
        </p:nvSpPr>
        <p:spPr>
          <a:xfrm>
            <a:off x="4274820" y="1816638"/>
            <a:ext cx="3090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609E34-BF6D-0EE9-2C90-E2E747909CD8}"/>
              </a:ext>
            </a:extLst>
          </p:cNvPr>
          <p:cNvSpPr/>
          <p:nvPr/>
        </p:nvSpPr>
        <p:spPr>
          <a:xfrm>
            <a:off x="4278094" y="2615308"/>
            <a:ext cx="3090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9B3178-0674-19B0-E0EB-B64A67061753}"/>
              </a:ext>
            </a:extLst>
          </p:cNvPr>
          <p:cNvSpPr/>
          <p:nvPr/>
        </p:nvSpPr>
        <p:spPr>
          <a:xfrm>
            <a:off x="4324048" y="3775518"/>
            <a:ext cx="2813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23F34D-0FA8-B4F6-0EC1-60E5185545FF}"/>
              </a:ext>
            </a:extLst>
          </p:cNvPr>
          <p:cNvSpPr txBox="1"/>
          <p:nvPr/>
        </p:nvSpPr>
        <p:spPr>
          <a:xfrm>
            <a:off x="1463534" y="5745859"/>
            <a:ext cx="275651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Titan, </a:t>
            </a:r>
            <a:r>
              <a:rPr lang="en-US" sz="2400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US" sz="24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400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endParaRPr lang="en-US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E2547D-9537-360D-914B-9C77C6252816}"/>
              </a:ext>
            </a:extLst>
          </p:cNvPr>
          <p:cNvGrpSpPr/>
          <p:nvPr/>
        </p:nvGrpSpPr>
        <p:grpSpPr>
          <a:xfrm>
            <a:off x="6994033" y="175488"/>
            <a:ext cx="5118451" cy="3333800"/>
            <a:chOff x="2512718" y="1136651"/>
            <a:chExt cx="5118451" cy="3333800"/>
          </a:xfrm>
        </p:grpSpPr>
        <p:pic>
          <p:nvPicPr>
            <p:cNvPr id="26" name="Picture 2" descr="Dầu khí đang được khai thác tại tỉnh nào sau đây của Duyên hải Nam Trung Bộ?">
              <a:extLst>
                <a:ext uri="{FF2B5EF4-FFF2-40B4-BE49-F238E27FC236}">
                  <a16:creationId xmlns:a16="http://schemas.microsoft.com/office/drawing/2014/main" id="{26474D66-6ADC-3B92-0C7C-3344F5484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2718" y="1136651"/>
              <a:ext cx="5118451" cy="33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3">
              <a:extLst>
                <a:ext uri="{FF2B5EF4-FFF2-40B4-BE49-F238E27FC236}">
                  <a16:creationId xmlns:a16="http://schemas.microsoft.com/office/drawing/2014/main" id="{EC60A760-1CA6-2E0F-8112-B9B26D9B9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117" y="3578754"/>
              <a:ext cx="4617244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Khai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thác</a:t>
              </a:r>
              <a:r>
                <a:rPr lang="en-US" altLang="en-US" sz="24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dầu</a:t>
              </a:r>
              <a:r>
                <a:rPr lang="en-US" altLang="en-US" sz="24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thô</a:t>
              </a:r>
              <a:r>
                <a:rPr lang="en-US" altLang="en-US" sz="24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,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khí</a:t>
              </a:r>
              <a:r>
                <a:rPr lang="en-US" altLang="en-US" sz="24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tự</a:t>
              </a:r>
              <a:r>
                <a:rPr lang="en-US" altLang="en-US" sz="2400" b="1" dirty="0">
                  <a:solidFill>
                    <a:schemeClr val="bg1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Calibri" panose="020F0502020204030204" pitchFamily="34" charset="0"/>
                </a:rPr>
                <a:t>nhiên</a:t>
              </a:r>
              <a:endParaRPr lang="en-US" altLang="en-US" sz="2400" b="1" dirty="0">
                <a:solidFill>
                  <a:schemeClr val="bg1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D856AD-5DB7-70F3-EE9A-3C659D816540}"/>
              </a:ext>
            </a:extLst>
          </p:cNvPr>
          <p:cNvGrpSpPr/>
          <p:nvPr/>
        </p:nvGrpSpPr>
        <p:grpSpPr>
          <a:xfrm>
            <a:off x="7002788" y="3440430"/>
            <a:ext cx="5109042" cy="3278237"/>
            <a:chOff x="6762313" y="3485425"/>
            <a:chExt cx="5327106" cy="3278237"/>
          </a:xfrm>
        </p:grpSpPr>
        <p:pic>
          <p:nvPicPr>
            <p:cNvPr id="29" name="Picture 2" descr="Ấn tượng bức tranh muối trắng bạt ngàn tại đồng muối Sa Huỳnh">
              <a:extLst>
                <a:ext uri="{FF2B5EF4-FFF2-40B4-BE49-F238E27FC236}">
                  <a16:creationId xmlns:a16="http://schemas.microsoft.com/office/drawing/2014/main" id="{90CD0ED3-5E03-4C54-D35E-AC79D68C28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2313" y="3485425"/>
              <a:ext cx="5327106" cy="3278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3">
              <a:extLst>
                <a:ext uri="{FF2B5EF4-FFF2-40B4-BE49-F238E27FC236}">
                  <a16:creationId xmlns:a16="http://schemas.microsoft.com/office/drawing/2014/main" id="{498240D1-28FA-2639-1658-353D55893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7175" y="5998064"/>
              <a:ext cx="3140228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Khai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thác</a:t>
              </a: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mối</a:t>
              </a:r>
              <a:endParaRPr lang="en-US" altLang="en-US" sz="2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21C97FF-081B-5B7E-8B50-EA34000B52F9}"/>
              </a:ext>
            </a:extLst>
          </p:cNvPr>
          <p:cNvSpPr/>
          <p:nvPr/>
        </p:nvSpPr>
        <p:spPr>
          <a:xfrm>
            <a:off x="4274820" y="5697279"/>
            <a:ext cx="30905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6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20" grpId="0"/>
      <p:bldP spid="21" grpId="0"/>
      <p:bldP spid="22" grpId="0"/>
      <p:bldP spid="24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85826-F751-ADDD-ECB2-CEAA618DE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267771-FA73-E56C-66B2-06319455F6E5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29239B-CE94-3E48-CBA6-37382F6BDEB4}"/>
              </a:ext>
            </a:extLst>
          </p:cNvPr>
          <p:cNvSpPr/>
          <p:nvPr/>
        </p:nvSpPr>
        <p:spPr>
          <a:xfrm>
            <a:off x="-30236" y="600103"/>
            <a:ext cx="6613916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1A7CD6-5297-069D-81BD-AAC051438702}"/>
              </a:ext>
            </a:extLst>
          </p:cNvPr>
          <p:cNvSpPr txBox="1"/>
          <p:nvPr/>
        </p:nvSpPr>
        <p:spPr>
          <a:xfrm>
            <a:off x="307723" y="658243"/>
            <a:ext cx="5494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44F75B35-D382-0DDB-6B10-7758EC758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7040" y="569623"/>
            <a:ext cx="5273039" cy="62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8F6129-B92C-6177-6E88-E5DC08C95BE7}"/>
              </a:ext>
            </a:extLst>
          </p:cNvPr>
          <p:cNvSpPr txBox="1"/>
          <p:nvPr/>
        </p:nvSpPr>
        <p:spPr>
          <a:xfrm>
            <a:off x="236221" y="1086608"/>
            <a:ext cx="6031615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74C5D-E3A7-EDA4-4F65-1C95483CA2E1}"/>
              </a:ext>
            </a:extLst>
          </p:cNvPr>
          <p:cNvSpPr txBox="1"/>
          <p:nvPr/>
        </p:nvSpPr>
        <p:spPr>
          <a:xfrm>
            <a:off x="121921" y="1916558"/>
            <a:ext cx="3785235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nl-NL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Địa hình và đất: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B3CEA-D723-B8D6-BCF9-0A25F2B0224D}"/>
              </a:ext>
            </a:extLst>
          </p:cNvPr>
          <p:cNvSpPr txBox="1"/>
          <p:nvPr/>
        </p:nvSpPr>
        <p:spPr>
          <a:xfrm>
            <a:off x="141356" y="2309643"/>
            <a:ext cx="644232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432DA-5348-19B6-F69D-569C95471178}"/>
              </a:ext>
            </a:extLst>
          </p:cNvPr>
          <p:cNvSpPr txBox="1"/>
          <p:nvPr/>
        </p:nvSpPr>
        <p:spPr>
          <a:xfrm>
            <a:off x="141356" y="2713208"/>
            <a:ext cx="637794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ED8CE-C87A-8837-A17F-80466DC00565}"/>
              </a:ext>
            </a:extLst>
          </p:cNvPr>
          <p:cNvSpPr txBox="1"/>
          <p:nvPr/>
        </p:nvSpPr>
        <p:spPr>
          <a:xfrm>
            <a:off x="121920" y="3137505"/>
            <a:ext cx="6377939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→↑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7EED2-4170-74FC-3792-02B518563175}"/>
              </a:ext>
            </a:extLst>
          </p:cNvPr>
          <p:cNvSpPr txBox="1"/>
          <p:nvPr/>
        </p:nvSpPr>
        <p:spPr>
          <a:xfrm>
            <a:off x="106680" y="4308669"/>
            <a:ext cx="6477000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Sinh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2,4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50,4%,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→↑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0F438C-0ACE-357D-2905-AA30A698BC22}"/>
              </a:ext>
            </a:extLst>
          </p:cNvPr>
          <p:cNvSpPr txBox="1"/>
          <p:nvPr/>
        </p:nvSpPr>
        <p:spPr>
          <a:xfrm>
            <a:off x="110489" y="5877303"/>
            <a:ext cx="63893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Titan,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→↑ CN</a:t>
            </a:r>
          </a:p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3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E75A9-B0EC-3743-DC49-8FE380C7F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A46211-6380-CF18-AA2E-8B088A52556E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E54111-7983-5491-FE1B-64E36D7235DF}"/>
              </a:ext>
            </a:extLst>
          </p:cNvPr>
          <p:cNvSpPr/>
          <p:nvPr/>
        </p:nvSpPr>
        <p:spPr>
          <a:xfrm>
            <a:off x="-16952" y="519032"/>
            <a:ext cx="6613916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7C7B2-8769-9E71-0900-5A79F14467BF}"/>
              </a:ext>
            </a:extLst>
          </p:cNvPr>
          <p:cNvSpPr txBox="1"/>
          <p:nvPr/>
        </p:nvSpPr>
        <p:spPr>
          <a:xfrm>
            <a:off x="307723" y="658243"/>
            <a:ext cx="54941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2A7D1E4-1926-9382-ED81-6FB98F765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7040" y="569623"/>
            <a:ext cx="5273039" cy="62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68FE34-6736-EB99-F7BE-A7DAAAE7A56E}"/>
              </a:ext>
            </a:extLst>
          </p:cNvPr>
          <p:cNvSpPr txBox="1"/>
          <p:nvPr/>
        </p:nvSpPr>
        <p:spPr>
          <a:xfrm>
            <a:off x="236221" y="1086608"/>
            <a:ext cx="6031615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CEF77-586E-72BE-CA00-E6757DB74B05}"/>
              </a:ext>
            </a:extLst>
          </p:cNvPr>
          <p:cNvSpPr txBox="1"/>
          <p:nvPr/>
        </p:nvSpPr>
        <p:spPr>
          <a:xfrm>
            <a:off x="121921" y="1916558"/>
            <a:ext cx="2529839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nl-NL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Địa hình và đất:</a:t>
            </a:r>
            <a:endParaRPr lang="en-US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902DC-62EC-A9E2-C1E5-583BC26656B6}"/>
              </a:ext>
            </a:extLst>
          </p:cNvPr>
          <p:cNvSpPr txBox="1"/>
          <p:nvPr/>
        </p:nvSpPr>
        <p:spPr>
          <a:xfrm>
            <a:off x="2739775" y="1939230"/>
            <a:ext cx="285330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2BF612-A87E-AFBF-DD1D-C646BDD53B10}"/>
              </a:ext>
            </a:extLst>
          </p:cNvPr>
          <p:cNvSpPr txBox="1"/>
          <p:nvPr/>
        </p:nvSpPr>
        <p:spPr>
          <a:xfrm>
            <a:off x="4351785" y="1954341"/>
            <a:ext cx="251040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791AEB-0CF1-7307-918D-5F29F01D0055}"/>
              </a:ext>
            </a:extLst>
          </p:cNvPr>
          <p:cNvSpPr txBox="1"/>
          <p:nvPr/>
        </p:nvSpPr>
        <p:spPr>
          <a:xfrm>
            <a:off x="139641" y="2316183"/>
            <a:ext cx="207264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DBC65-F94A-F1F5-2E47-7C97EBB9574C}"/>
              </a:ext>
            </a:extLst>
          </p:cNvPr>
          <p:cNvSpPr txBox="1"/>
          <p:nvPr/>
        </p:nvSpPr>
        <p:spPr>
          <a:xfrm>
            <a:off x="2722296" y="2324151"/>
            <a:ext cx="181356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Sinh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9C1222-97B8-7BA4-85DF-4A5641103BAB}"/>
              </a:ext>
            </a:extLst>
          </p:cNvPr>
          <p:cNvSpPr txBox="1"/>
          <p:nvPr/>
        </p:nvSpPr>
        <p:spPr>
          <a:xfrm>
            <a:off x="4352027" y="2330563"/>
            <a:ext cx="25298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F1EBF-BF9C-664B-0DD6-DB283519E58C}"/>
              </a:ext>
            </a:extLst>
          </p:cNvPr>
          <p:cNvSpPr txBox="1"/>
          <p:nvPr/>
        </p:nvSpPr>
        <p:spPr>
          <a:xfrm>
            <a:off x="145786" y="2793796"/>
            <a:ext cx="64511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endParaRPr lang="en-US" sz="24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ử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88F249-66E5-8B07-14F7-4C720363E2FA}"/>
              </a:ext>
            </a:extLst>
          </p:cNvPr>
          <p:cNvSpPr txBox="1"/>
          <p:nvPr/>
        </p:nvSpPr>
        <p:spPr>
          <a:xfrm>
            <a:off x="237227" y="5079260"/>
            <a:ext cx="637794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VÌ SAO NÊN CHO TRẺ HỌC TIẾNG NHẬT NGAY TỪ NHỎ">
            <a:extLst>
              <a:ext uri="{FF2B5EF4-FFF2-40B4-BE49-F238E27FC236}">
                <a16:creationId xmlns:a16="http://schemas.microsoft.com/office/drawing/2014/main" id="{34ACAC88-5491-995D-7F94-15FAC7657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1866" y="3385805"/>
            <a:ext cx="2112984" cy="165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26A47A-22F0-0432-62A0-766AF4F69DD0}"/>
              </a:ext>
            </a:extLst>
          </p:cNvPr>
          <p:cNvSpPr/>
          <p:nvPr/>
        </p:nvSpPr>
        <p:spPr>
          <a:xfrm>
            <a:off x="8862154" y="5279807"/>
            <a:ext cx="34179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B26F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B26F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B26F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2B26F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09E346B8-198F-D52C-0224-57C3F5E0F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1647" y="3653521"/>
            <a:ext cx="2112984" cy="15593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5C41B0D-280A-A46F-EB77-8E764C1FB635}"/>
              </a:ext>
            </a:extLst>
          </p:cNvPr>
          <p:cNvSpPr txBox="1"/>
          <p:nvPr/>
        </p:nvSpPr>
        <p:spPr>
          <a:xfrm>
            <a:off x="7628300" y="795422"/>
            <a:ext cx="416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63A3E3-958A-7CE9-FD80-30BE2C8EC66D}"/>
              </a:ext>
            </a:extLst>
          </p:cNvPr>
          <p:cNvSpPr txBox="1"/>
          <p:nvPr/>
        </p:nvSpPr>
        <p:spPr>
          <a:xfrm>
            <a:off x="6862189" y="1760757"/>
            <a:ext cx="5195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đặc điểm phân bố dân cư và dân tộc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 Duyên Hải Nam </a:t>
            </a:r>
            <a:r>
              <a:rPr lang="vi-VN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 Bộ.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0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5" grpId="0"/>
      <p:bldP spid="18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5" name="Google Shape;1535;p34"/>
          <p:cNvGrpSpPr/>
          <p:nvPr/>
        </p:nvGrpSpPr>
        <p:grpSpPr>
          <a:xfrm>
            <a:off x="408022" y="2078101"/>
            <a:ext cx="3090120" cy="2857202"/>
            <a:chOff x="3686475" y="1877375"/>
            <a:chExt cx="1914674" cy="1774800"/>
          </a:xfrm>
        </p:grpSpPr>
        <p:sp>
          <p:nvSpPr>
            <p:cNvPr id="1536" name="Google Shape;1536;p34"/>
            <p:cNvSpPr/>
            <p:nvPr/>
          </p:nvSpPr>
          <p:spPr>
            <a:xfrm>
              <a:off x="3686475" y="1877375"/>
              <a:ext cx="1775225" cy="1774800"/>
            </a:xfrm>
            <a:custGeom>
              <a:avLst/>
              <a:gdLst/>
              <a:ahLst/>
              <a:cxnLst/>
              <a:rect l="l" t="t" r="r" b="b"/>
              <a:pathLst>
                <a:path w="71009" h="70992" extrusionOk="0">
                  <a:moveTo>
                    <a:pt x="35440" y="1"/>
                  </a:moveTo>
                  <a:cubicBezTo>
                    <a:pt x="35103" y="1"/>
                    <a:pt x="34766" y="7"/>
                    <a:pt x="34433" y="19"/>
                  </a:cubicBezTo>
                  <a:lnTo>
                    <a:pt x="34445" y="519"/>
                  </a:lnTo>
                  <a:cubicBezTo>
                    <a:pt x="34778" y="507"/>
                    <a:pt x="35112" y="501"/>
                    <a:pt x="35445" y="501"/>
                  </a:cubicBezTo>
                  <a:cubicBezTo>
                    <a:pt x="35778" y="501"/>
                    <a:pt x="36112" y="507"/>
                    <a:pt x="36445" y="519"/>
                  </a:cubicBezTo>
                  <a:lnTo>
                    <a:pt x="36457" y="19"/>
                  </a:lnTo>
                  <a:cubicBezTo>
                    <a:pt x="36118" y="7"/>
                    <a:pt x="35778" y="1"/>
                    <a:pt x="35440" y="1"/>
                  </a:cubicBezTo>
                  <a:close/>
                  <a:moveTo>
                    <a:pt x="38481" y="126"/>
                  </a:moveTo>
                  <a:lnTo>
                    <a:pt x="38445" y="626"/>
                  </a:lnTo>
                  <a:cubicBezTo>
                    <a:pt x="39100" y="685"/>
                    <a:pt x="39767" y="757"/>
                    <a:pt x="40422" y="852"/>
                  </a:cubicBezTo>
                  <a:lnTo>
                    <a:pt x="40493" y="352"/>
                  </a:lnTo>
                  <a:cubicBezTo>
                    <a:pt x="39826" y="257"/>
                    <a:pt x="39160" y="185"/>
                    <a:pt x="38481" y="126"/>
                  </a:cubicBezTo>
                  <a:close/>
                  <a:moveTo>
                    <a:pt x="32409" y="138"/>
                  </a:moveTo>
                  <a:cubicBezTo>
                    <a:pt x="31742" y="197"/>
                    <a:pt x="31063" y="269"/>
                    <a:pt x="30397" y="364"/>
                  </a:cubicBezTo>
                  <a:lnTo>
                    <a:pt x="30468" y="864"/>
                  </a:lnTo>
                  <a:cubicBezTo>
                    <a:pt x="31123" y="769"/>
                    <a:pt x="31790" y="697"/>
                    <a:pt x="32456" y="638"/>
                  </a:cubicBezTo>
                  <a:lnTo>
                    <a:pt x="32409" y="138"/>
                  </a:lnTo>
                  <a:close/>
                  <a:moveTo>
                    <a:pt x="42493" y="685"/>
                  </a:moveTo>
                  <a:lnTo>
                    <a:pt x="42398" y="1185"/>
                  </a:lnTo>
                  <a:cubicBezTo>
                    <a:pt x="43041" y="1316"/>
                    <a:pt x="43708" y="1459"/>
                    <a:pt x="44339" y="1626"/>
                  </a:cubicBezTo>
                  <a:lnTo>
                    <a:pt x="44470" y="1138"/>
                  </a:lnTo>
                  <a:cubicBezTo>
                    <a:pt x="43815" y="971"/>
                    <a:pt x="43160" y="816"/>
                    <a:pt x="42493" y="685"/>
                  </a:cubicBezTo>
                  <a:close/>
                  <a:moveTo>
                    <a:pt x="28396" y="709"/>
                  </a:moveTo>
                  <a:cubicBezTo>
                    <a:pt x="27742" y="852"/>
                    <a:pt x="27075" y="1007"/>
                    <a:pt x="26420" y="1173"/>
                  </a:cubicBezTo>
                  <a:lnTo>
                    <a:pt x="26551" y="1662"/>
                  </a:lnTo>
                  <a:cubicBezTo>
                    <a:pt x="27194" y="1495"/>
                    <a:pt x="27849" y="1340"/>
                    <a:pt x="28504" y="1209"/>
                  </a:cubicBezTo>
                  <a:lnTo>
                    <a:pt x="28396" y="709"/>
                  </a:lnTo>
                  <a:close/>
                  <a:moveTo>
                    <a:pt x="46423" y="1709"/>
                  </a:moveTo>
                  <a:lnTo>
                    <a:pt x="46268" y="2186"/>
                  </a:lnTo>
                  <a:cubicBezTo>
                    <a:pt x="46899" y="2388"/>
                    <a:pt x="47530" y="2614"/>
                    <a:pt x="48149" y="2864"/>
                  </a:cubicBezTo>
                  <a:lnTo>
                    <a:pt x="48328" y="2388"/>
                  </a:lnTo>
                  <a:cubicBezTo>
                    <a:pt x="47708" y="2150"/>
                    <a:pt x="47054" y="1912"/>
                    <a:pt x="46423" y="1709"/>
                  </a:cubicBezTo>
                  <a:close/>
                  <a:moveTo>
                    <a:pt x="24479" y="1745"/>
                  </a:moveTo>
                  <a:cubicBezTo>
                    <a:pt x="23836" y="1959"/>
                    <a:pt x="23193" y="2186"/>
                    <a:pt x="22574" y="2436"/>
                  </a:cubicBezTo>
                  <a:lnTo>
                    <a:pt x="22753" y="2900"/>
                  </a:lnTo>
                  <a:cubicBezTo>
                    <a:pt x="23372" y="2662"/>
                    <a:pt x="24003" y="2436"/>
                    <a:pt x="24634" y="2221"/>
                  </a:cubicBezTo>
                  <a:lnTo>
                    <a:pt x="24479" y="1745"/>
                  </a:lnTo>
                  <a:close/>
                  <a:moveTo>
                    <a:pt x="50209" y="3174"/>
                  </a:moveTo>
                  <a:lnTo>
                    <a:pt x="49994" y="3638"/>
                  </a:lnTo>
                  <a:cubicBezTo>
                    <a:pt x="50602" y="3912"/>
                    <a:pt x="51209" y="4210"/>
                    <a:pt x="51792" y="4519"/>
                  </a:cubicBezTo>
                  <a:lnTo>
                    <a:pt x="52030" y="4067"/>
                  </a:lnTo>
                  <a:cubicBezTo>
                    <a:pt x="51435" y="3757"/>
                    <a:pt x="50816" y="3459"/>
                    <a:pt x="50209" y="3174"/>
                  </a:cubicBezTo>
                  <a:close/>
                  <a:moveTo>
                    <a:pt x="20705" y="3221"/>
                  </a:moveTo>
                  <a:cubicBezTo>
                    <a:pt x="20098" y="3507"/>
                    <a:pt x="19491" y="3805"/>
                    <a:pt x="18895" y="4114"/>
                  </a:cubicBezTo>
                  <a:lnTo>
                    <a:pt x="19133" y="4567"/>
                  </a:lnTo>
                  <a:cubicBezTo>
                    <a:pt x="19717" y="4257"/>
                    <a:pt x="20312" y="3960"/>
                    <a:pt x="20919" y="3674"/>
                  </a:cubicBezTo>
                  <a:lnTo>
                    <a:pt x="20705" y="3221"/>
                  </a:lnTo>
                  <a:close/>
                  <a:moveTo>
                    <a:pt x="53793" y="5067"/>
                  </a:moveTo>
                  <a:lnTo>
                    <a:pt x="53531" y="5495"/>
                  </a:lnTo>
                  <a:cubicBezTo>
                    <a:pt x="54102" y="5841"/>
                    <a:pt x="54674" y="6210"/>
                    <a:pt x="55221" y="6579"/>
                  </a:cubicBezTo>
                  <a:lnTo>
                    <a:pt x="55495" y="6162"/>
                  </a:lnTo>
                  <a:cubicBezTo>
                    <a:pt x="54947" y="5781"/>
                    <a:pt x="54364" y="5412"/>
                    <a:pt x="53793" y="5067"/>
                  </a:cubicBezTo>
                  <a:close/>
                  <a:moveTo>
                    <a:pt x="17133" y="5114"/>
                  </a:moveTo>
                  <a:cubicBezTo>
                    <a:pt x="16562" y="5472"/>
                    <a:pt x="15990" y="5841"/>
                    <a:pt x="15431" y="6222"/>
                  </a:cubicBezTo>
                  <a:lnTo>
                    <a:pt x="15716" y="6627"/>
                  </a:lnTo>
                  <a:cubicBezTo>
                    <a:pt x="16264" y="6257"/>
                    <a:pt x="16824" y="5888"/>
                    <a:pt x="17395" y="5543"/>
                  </a:cubicBezTo>
                  <a:lnTo>
                    <a:pt x="17133" y="5114"/>
                  </a:lnTo>
                  <a:close/>
                  <a:moveTo>
                    <a:pt x="57138" y="7353"/>
                  </a:moveTo>
                  <a:lnTo>
                    <a:pt x="56841" y="7758"/>
                  </a:lnTo>
                  <a:cubicBezTo>
                    <a:pt x="57364" y="8162"/>
                    <a:pt x="57888" y="8579"/>
                    <a:pt x="58388" y="9020"/>
                  </a:cubicBezTo>
                  <a:lnTo>
                    <a:pt x="58710" y="8639"/>
                  </a:lnTo>
                  <a:cubicBezTo>
                    <a:pt x="58210" y="8198"/>
                    <a:pt x="57674" y="7770"/>
                    <a:pt x="57138" y="7353"/>
                  </a:cubicBezTo>
                  <a:close/>
                  <a:moveTo>
                    <a:pt x="13799" y="7412"/>
                  </a:moveTo>
                  <a:cubicBezTo>
                    <a:pt x="13264" y="7817"/>
                    <a:pt x="12740" y="8258"/>
                    <a:pt x="12228" y="8698"/>
                  </a:cubicBezTo>
                  <a:lnTo>
                    <a:pt x="12561" y="9079"/>
                  </a:lnTo>
                  <a:cubicBezTo>
                    <a:pt x="13061" y="8639"/>
                    <a:pt x="13573" y="8210"/>
                    <a:pt x="14097" y="7805"/>
                  </a:cubicBezTo>
                  <a:lnTo>
                    <a:pt x="13799" y="7412"/>
                  </a:lnTo>
                  <a:close/>
                  <a:moveTo>
                    <a:pt x="60210" y="10008"/>
                  </a:moveTo>
                  <a:lnTo>
                    <a:pt x="59853" y="10365"/>
                  </a:lnTo>
                  <a:cubicBezTo>
                    <a:pt x="60341" y="10829"/>
                    <a:pt x="60805" y="11306"/>
                    <a:pt x="61258" y="11794"/>
                  </a:cubicBezTo>
                  <a:lnTo>
                    <a:pt x="61627" y="11460"/>
                  </a:lnTo>
                  <a:cubicBezTo>
                    <a:pt x="61162" y="10960"/>
                    <a:pt x="60698" y="10472"/>
                    <a:pt x="60210" y="10008"/>
                  </a:cubicBezTo>
                  <a:close/>
                  <a:moveTo>
                    <a:pt x="10739" y="10067"/>
                  </a:moveTo>
                  <a:cubicBezTo>
                    <a:pt x="10251" y="10544"/>
                    <a:pt x="9775" y="11032"/>
                    <a:pt x="9323" y="11520"/>
                  </a:cubicBezTo>
                  <a:lnTo>
                    <a:pt x="9692" y="11865"/>
                  </a:lnTo>
                  <a:cubicBezTo>
                    <a:pt x="10144" y="11377"/>
                    <a:pt x="10609" y="10889"/>
                    <a:pt x="11085" y="10425"/>
                  </a:cubicBezTo>
                  <a:lnTo>
                    <a:pt x="10739" y="10067"/>
                  </a:lnTo>
                  <a:close/>
                  <a:moveTo>
                    <a:pt x="62948" y="12984"/>
                  </a:moveTo>
                  <a:lnTo>
                    <a:pt x="62567" y="13306"/>
                  </a:lnTo>
                  <a:cubicBezTo>
                    <a:pt x="62984" y="13818"/>
                    <a:pt x="63401" y="14354"/>
                    <a:pt x="63794" y="14889"/>
                  </a:cubicBezTo>
                  <a:lnTo>
                    <a:pt x="64199" y="14592"/>
                  </a:lnTo>
                  <a:cubicBezTo>
                    <a:pt x="63794" y="14044"/>
                    <a:pt x="63377" y="13508"/>
                    <a:pt x="62948" y="12984"/>
                  </a:cubicBezTo>
                  <a:close/>
                  <a:moveTo>
                    <a:pt x="8001" y="13056"/>
                  </a:moveTo>
                  <a:cubicBezTo>
                    <a:pt x="7572" y="13580"/>
                    <a:pt x="7156" y="14116"/>
                    <a:pt x="6763" y="14663"/>
                  </a:cubicBezTo>
                  <a:lnTo>
                    <a:pt x="7168" y="14961"/>
                  </a:lnTo>
                  <a:cubicBezTo>
                    <a:pt x="7561" y="14425"/>
                    <a:pt x="7965" y="13889"/>
                    <a:pt x="8382" y="13377"/>
                  </a:cubicBezTo>
                  <a:lnTo>
                    <a:pt x="8001" y="13056"/>
                  </a:lnTo>
                  <a:close/>
                  <a:moveTo>
                    <a:pt x="65342" y="16259"/>
                  </a:moveTo>
                  <a:lnTo>
                    <a:pt x="64925" y="16533"/>
                  </a:lnTo>
                  <a:cubicBezTo>
                    <a:pt x="65282" y="17092"/>
                    <a:pt x="65627" y="17664"/>
                    <a:pt x="65961" y="18235"/>
                  </a:cubicBezTo>
                  <a:lnTo>
                    <a:pt x="66389" y="17985"/>
                  </a:lnTo>
                  <a:cubicBezTo>
                    <a:pt x="66056" y="17402"/>
                    <a:pt x="65711" y="16818"/>
                    <a:pt x="65342" y="16259"/>
                  </a:cubicBezTo>
                  <a:close/>
                  <a:moveTo>
                    <a:pt x="5620" y="16342"/>
                  </a:moveTo>
                  <a:cubicBezTo>
                    <a:pt x="5251" y="16902"/>
                    <a:pt x="4894" y="17485"/>
                    <a:pt x="4572" y="18080"/>
                  </a:cubicBezTo>
                  <a:lnTo>
                    <a:pt x="5001" y="18318"/>
                  </a:lnTo>
                  <a:cubicBezTo>
                    <a:pt x="5334" y="17747"/>
                    <a:pt x="5679" y="17164"/>
                    <a:pt x="6037" y="16604"/>
                  </a:cubicBezTo>
                  <a:lnTo>
                    <a:pt x="5620" y="16342"/>
                  </a:lnTo>
                  <a:close/>
                  <a:moveTo>
                    <a:pt x="67342" y="19783"/>
                  </a:moveTo>
                  <a:lnTo>
                    <a:pt x="66889" y="19997"/>
                  </a:lnTo>
                  <a:cubicBezTo>
                    <a:pt x="67187" y="20593"/>
                    <a:pt x="67461" y="21200"/>
                    <a:pt x="67723" y="21819"/>
                  </a:cubicBezTo>
                  <a:lnTo>
                    <a:pt x="68187" y="21616"/>
                  </a:lnTo>
                  <a:cubicBezTo>
                    <a:pt x="67925" y="20997"/>
                    <a:pt x="67639" y="20378"/>
                    <a:pt x="67342" y="19783"/>
                  </a:cubicBezTo>
                  <a:close/>
                  <a:moveTo>
                    <a:pt x="3620" y="19866"/>
                  </a:moveTo>
                  <a:cubicBezTo>
                    <a:pt x="3322" y="20473"/>
                    <a:pt x="3036" y="21093"/>
                    <a:pt x="2774" y="21724"/>
                  </a:cubicBezTo>
                  <a:lnTo>
                    <a:pt x="3239" y="21914"/>
                  </a:lnTo>
                  <a:cubicBezTo>
                    <a:pt x="3500" y="21307"/>
                    <a:pt x="3774" y="20688"/>
                    <a:pt x="4072" y="20092"/>
                  </a:cubicBezTo>
                  <a:lnTo>
                    <a:pt x="3620" y="19866"/>
                  </a:lnTo>
                  <a:close/>
                  <a:moveTo>
                    <a:pt x="68925" y="23498"/>
                  </a:moveTo>
                  <a:lnTo>
                    <a:pt x="68449" y="23664"/>
                  </a:lnTo>
                  <a:cubicBezTo>
                    <a:pt x="68675" y="24295"/>
                    <a:pt x="68890" y="24938"/>
                    <a:pt x="69068" y="25569"/>
                  </a:cubicBezTo>
                  <a:lnTo>
                    <a:pt x="69556" y="25426"/>
                  </a:lnTo>
                  <a:cubicBezTo>
                    <a:pt x="69366" y="24784"/>
                    <a:pt x="69152" y="24129"/>
                    <a:pt x="68925" y="23498"/>
                  </a:cubicBezTo>
                  <a:close/>
                  <a:moveTo>
                    <a:pt x="2048" y="23617"/>
                  </a:moveTo>
                  <a:cubicBezTo>
                    <a:pt x="1822" y="24248"/>
                    <a:pt x="1607" y="24891"/>
                    <a:pt x="1417" y="25546"/>
                  </a:cubicBezTo>
                  <a:lnTo>
                    <a:pt x="1905" y="25677"/>
                  </a:lnTo>
                  <a:cubicBezTo>
                    <a:pt x="2084" y="25045"/>
                    <a:pt x="2298" y="24403"/>
                    <a:pt x="2512" y="23783"/>
                  </a:cubicBezTo>
                  <a:lnTo>
                    <a:pt x="2048" y="23617"/>
                  </a:lnTo>
                  <a:close/>
                  <a:moveTo>
                    <a:pt x="70080" y="27391"/>
                  </a:moveTo>
                  <a:lnTo>
                    <a:pt x="69580" y="27498"/>
                  </a:lnTo>
                  <a:cubicBezTo>
                    <a:pt x="69735" y="28141"/>
                    <a:pt x="69866" y="28808"/>
                    <a:pt x="69985" y="29463"/>
                  </a:cubicBezTo>
                  <a:lnTo>
                    <a:pt x="70485" y="29367"/>
                  </a:lnTo>
                  <a:cubicBezTo>
                    <a:pt x="70366" y="28713"/>
                    <a:pt x="70223" y="28046"/>
                    <a:pt x="70080" y="27391"/>
                  </a:cubicBezTo>
                  <a:close/>
                  <a:moveTo>
                    <a:pt x="905" y="27498"/>
                  </a:moveTo>
                  <a:cubicBezTo>
                    <a:pt x="762" y="28153"/>
                    <a:pt x="619" y="28832"/>
                    <a:pt x="512" y="29486"/>
                  </a:cubicBezTo>
                  <a:lnTo>
                    <a:pt x="1012" y="29570"/>
                  </a:lnTo>
                  <a:cubicBezTo>
                    <a:pt x="1119" y="28915"/>
                    <a:pt x="1250" y="28260"/>
                    <a:pt x="1393" y="27617"/>
                  </a:cubicBezTo>
                  <a:lnTo>
                    <a:pt x="905" y="27498"/>
                  </a:lnTo>
                  <a:close/>
                  <a:moveTo>
                    <a:pt x="70771" y="31380"/>
                  </a:moveTo>
                  <a:lnTo>
                    <a:pt x="70271" y="31439"/>
                  </a:lnTo>
                  <a:cubicBezTo>
                    <a:pt x="70342" y="32094"/>
                    <a:pt x="70402" y="32761"/>
                    <a:pt x="70437" y="33427"/>
                  </a:cubicBezTo>
                  <a:lnTo>
                    <a:pt x="70949" y="33392"/>
                  </a:lnTo>
                  <a:cubicBezTo>
                    <a:pt x="70902" y="32725"/>
                    <a:pt x="70842" y="32046"/>
                    <a:pt x="70771" y="31380"/>
                  </a:cubicBezTo>
                  <a:close/>
                  <a:moveTo>
                    <a:pt x="226" y="31499"/>
                  </a:moveTo>
                  <a:cubicBezTo>
                    <a:pt x="155" y="32165"/>
                    <a:pt x="95" y="32844"/>
                    <a:pt x="60" y="33511"/>
                  </a:cubicBezTo>
                  <a:lnTo>
                    <a:pt x="560" y="33547"/>
                  </a:lnTo>
                  <a:cubicBezTo>
                    <a:pt x="595" y="32880"/>
                    <a:pt x="655" y="32213"/>
                    <a:pt x="726" y="31558"/>
                  </a:cubicBezTo>
                  <a:lnTo>
                    <a:pt x="226" y="31499"/>
                  </a:lnTo>
                  <a:close/>
                  <a:moveTo>
                    <a:pt x="70509" y="35428"/>
                  </a:moveTo>
                  <a:lnTo>
                    <a:pt x="70509" y="35499"/>
                  </a:lnTo>
                  <a:cubicBezTo>
                    <a:pt x="70509" y="36166"/>
                    <a:pt x="70485" y="36845"/>
                    <a:pt x="70449" y="37499"/>
                  </a:cubicBezTo>
                  <a:lnTo>
                    <a:pt x="70949" y="37523"/>
                  </a:lnTo>
                  <a:cubicBezTo>
                    <a:pt x="70985" y="36856"/>
                    <a:pt x="71009" y="36178"/>
                    <a:pt x="71009" y="35499"/>
                  </a:cubicBezTo>
                  <a:lnTo>
                    <a:pt x="71009" y="35428"/>
                  </a:lnTo>
                  <a:close/>
                  <a:moveTo>
                    <a:pt x="0" y="35547"/>
                  </a:moveTo>
                  <a:cubicBezTo>
                    <a:pt x="0" y="36214"/>
                    <a:pt x="24" y="36892"/>
                    <a:pt x="60" y="37571"/>
                  </a:cubicBezTo>
                  <a:lnTo>
                    <a:pt x="560" y="37535"/>
                  </a:lnTo>
                  <a:cubicBezTo>
                    <a:pt x="524" y="36880"/>
                    <a:pt x="512" y="36202"/>
                    <a:pt x="500" y="35547"/>
                  </a:cubicBezTo>
                  <a:close/>
                  <a:moveTo>
                    <a:pt x="70283" y="39488"/>
                  </a:moveTo>
                  <a:cubicBezTo>
                    <a:pt x="70199" y="40154"/>
                    <a:pt x="70104" y="40821"/>
                    <a:pt x="69997" y="41464"/>
                  </a:cubicBezTo>
                  <a:lnTo>
                    <a:pt x="70497" y="41559"/>
                  </a:lnTo>
                  <a:cubicBezTo>
                    <a:pt x="70604" y="40893"/>
                    <a:pt x="70699" y="40214"/>
                    <a:pt x="70783" y="39547"/>
                  </a:cubicBezTo>
                  <a:lnTo>
                    <a:pt x="70283" y="39488"/>
                  </a:lnTo>
                  <a:close/>
                  <a:moveTo>
                    <a:pt x="738" y="39535"/>
                  </a:moveTo>
                  <a:lnTo>
                    <a:pt x="238" y="39583"/>
                  </a:lnTo>
                  <a:cubicBezTo>
                    <a:pt x="310" y="40262"/>
                    <a:pt x="405" y="40928"/>
                    <a:pt x="524" y="41595"/>
                  </a:cubicBezTo>
                  <a:lnTo>
                    <a:pt x="1024" y="41512"/>
                  </a:lnTo>
                  <a:cubicBezTo>
                    <a:pt x="905" y="40857"/>
                    <a:pt x="810" y="40190"/>
                    <a:pt x="738" y="39535"/>
                  </a:cubicBezTo>
                  <a:close/>
                  <a:moveTo>
                    <a:pt x="69604" y="43429"/>
                  </a:moveTo>
                  <a:cubicBezTo>
                    <a:pt x="69449" y="44072"/>
                    <a:pt x="69283" y="44726"/>
                    <a:pt x="69092" y="45357"/>
                  </a:cubicBezTo>
                  <a:lnTo>
                    <a:pt x="69580" y="45500"/>
                  </a:lnTo>
                  <a:cubicBezTo>
                    <a:pt x="69771" y="44857"/>
                    <a:pt x="69937" y="44203"/>
                    <a:pt x="70092" y="43548"/>
                  </a:cubicBezTo>
                  <a:lnTo>
                    <a:pt x="69604" y="43429"/>
                  </a:lnTo>
                  <a:close/>
                  <a:moveTo>
                    <a:pt x="1417" y="43464"/>
                  </a:moveTo>
                  <a:lnTo>
                    <a:pt x="929" y="43583"/>
                  </a:lnTo>
                  <a:cubicBezTo>
                    <a:pt x="1084" y="44238"/>
                    <a:pt x="1250" y="44893"/>
                    <a:pt x="1441" y="45536"/>
                  </a:cubicBezTo>
                  <a:lnTo>
                    <a:pt x="1929" y="45393"/>
                  </a:lnTo>
                  <a:cubicBezTo>
                    <a:pt x="1738" y="44762"/>
                    <a:pt x="1572" y="44107"/>
                    <a:pt x="1417" y="43464"/>
                  </a:cubicBezTo>
                  <a:close/>
                  <a:moveTo>
                    <a:pt x="68485" y="47262"/>
                  </a:moveTo>
                  <a:cubicBezTo>
                    <a:pt x="68259" y="47882"/>
                    <a:pt x="68009" y="48513"/>
                    <a:pt x="67747" y="49132"/>
                  </a:cubicBezTo>
                  <a:lnTo>
                    <a:pt x="68211" y="49322"/>
                  </a:lnTo>
                  <a:cubicBezTo>
                    <a:pt x="68473" y="48703"/>
                    <a:pt x="68723" y="48060"/>
                    <a:pt x="68949" y="47429"/>
                  </a:cubicBezTo>
                  <a:lnTo>
                    <a:pt x="68485" y="47262"/>
                  </a:lnTo>
                  <a:close/>
                  <a:moveTo>
                    <a:pt x="2548" y="47298"/>
                  </a:moveTo>
                  <a:lnTo>
                    <a:pt x="2072" y="47465"/>
                  </a:lnTo>
                  <a:cubicBezTo>
                    <a:pt x="2298" y="48096"/>
                    <a:pt x="2548" y="48739"/>
                    <a:pt x="2810" y="49358"/>
                  </a:cubicBezTo>
                  <a:lnTo>
                    <a:pt x="3274" y="49156"/>
                  </a:lnTo>
                  <a:cubicBezTo>
                    <a:pt x="3012" y="48548"/>
                    <a:pt x="2762" y="47917"/>
                    <a:pt x="2548" y="47298"/>
                  </a:cubicBezTo>
                  <a:close/>
                  <a:moveTo>
                    <a:pt x="66925" y="50942"/>
                  </a:moveTo>
                  <a:cubicBezTo>
                    <a:pt x="66627" y="51537"/>
                    <a:pt x="66318" y="52132"/>
                    <a:pt x="65985" y="52716"/>
                  </a:cubicBezTo>
                  <a:lnTo>
                    <a:pt x="66425" y="52966"/>
                  </a:lnTo>
                  <a:cubicBezTo>
                    <a:pt x="66758" y="52382"/>
                    <a:pt x="67080" y="51775"/>
                    <a:pt x="67366" y="51168"/>
                  </a:cubicBezTo>
                  <a:lnTo>
                    <a:pt x="66925" y="50942"/>
                  </a:lnTo>
                  <a:close/>
                  <a:moveTo>
                    <a:pt x="4096" y="50965"/>
                  </a:moveTo>
                  <a:lnTo>
                    <a:pt x="3643" y="51192"/>
                  </a:lnTo>
                  <a:cubicBezTo>
                    <a:pt x="3941" y="51799"/>
                    <a:pt x="4262" y="52394"/>
                    <a:pt x="4596" y="52977"/>
                  </a:cubicBezTo>
                  <a:lnTo>
                    <a:pt x="5036" y="52727"/>
                  </a:lnTo>
                  <a:cubicBezTo>
                    <a:pt x="4703" y="52156"/>
                    <a:pt x="4393" y="51561"/>
                    <a:pt x="4096" y="50965"/>
                  </a:cubicBezTo>
                  <a:close/>
                  <a:moveTo>
                    <a:pt x="64949" y="54430"/>
                  </a:moveTo>
                  <a:cubicBezTo>
                    <a:pt x="64591" y="54990"/>
                    <a:pt x="64210" y="55537"/>
                    <a:pt x="63818" y="56073"/>
                  </a:cubicBezTo>
                  <a:lnTo>
                    <a:pt x="64222" y="56371"/>
                  </a:lnTo>
                  <a:cubicBezTo>
                    <a:pt x="64627" y="55835"/>
                    <a:pt x="65008" y="55263"/>
                    <a:pt x="65377" y="54704"/>
                  </a:cubicBezTo>
                  <a:lnTo>
                    <a:pt x="64949" y="54430"/>
                  </a:lnTo>
                  <a:close/>
                  <a:moveTo>
                    <a:pt x="6072" y="54442"/>
                  </a:moveTo>
                  <a:lnTo>
                    <a:pt x="5644" y="54716"/>
                  </a:lnTo>
                  <a:cubicBezTo>
                    <a:pt x="6013" y="55275"/>
                    <a:pt x="6394" y="55847"/>
                    <a:pt x="6787" y="56383"/>
                  </a:cubicBezTo>
                  <a:lnTo>
                    <a:pt x="7203" y="56085"/>
                  </a:lnTo>
                  <a:cubicBezTo>
                    <a:pt x="6810" y="55549"/>
                    <a:pt x="6429" y="55002"/>
                    <a:pt x="6072" y="54442"/>
                  </a:cubicBezTo>
                  <a:close/>
                  <a:moveTo>
                    <a:pt x="8418" y="57669"/>
                  </a:moveTo>
                  <a:lnTo>
                    <a:pt x="8025" y="57990"/>
                  </a:lnTo>
                  <a:cubicBezTo>
                    <a:pt x="8453" y="58514"/>
                    <a:pt x="8906" y="59026"/>
                    <a:pt x="9358" y="59514"/>
                  </a:cubicBezTo>
                  <a:lnTo>
                    <a:pt x="9727" y="59181"/>
                  </a:lnTo>
                  <a:cubicBezTo>
                    <a:pt x="9275" y="58692"/>
                    <a:pt x="8834" y="58180"/>
                    <a:pt x="8418" y="57669"/>
                  </a:cubicBezTo>
                  <a:close/>
                  <a:moveTo>
                    <a:pt x="62603" y="57657"/>
                  </a:moveTo>
                  <a:cubicBezTo>
                    <a:pt x="62175" y="58169"/>
                    <a:pt x="61734" y="58681"/>
                    <a:pt x="61282" y="59169"/>
                  </a:cubicBezTo>
                  <a:lnTo>
                    <a:pt x="61663" y="59514"/>
                  </a:lnTo>
                  <a:cubicBezTo>
                    <a:pt x="62115" y="59014"/>
                    <a:pt x="62556" y="58502"/>
                    <a:pt x="62984" y="57978"/>
                  </a:cubicBezTo>
                  <a:lnTo>
                    <a:pt x="62603" y="57657"/>
                  </a:lnTo>
                  <a:close/>
                  <a:moveTo>
                    <a:pt x="59889" y="60597"/>
                  </a:moveTo>
                  <a:cubicBezTo>
                    <a:pt x="59412" y="61062"/>
                    <a:pt x="58924" y="61514"/>
                    <a:pt x="58424" y="61955"/>
                  </a:cubicBezTo>
                  <a:lnTo>
                    <a:pt x="58757" y="62336"/>
                  </a:lnTo>
                  <a:cubicBezTo>
                    <a:pt x="59257" y="61895"/>
                    <a:pt x="59758" y="61431"/>
                    <a:pt x="60246" y="60967"/>
                  </a:cubicBezTo>
                  <a:lnTo>
                    <a:pt x="59889" y="60597"/>
                  </a:lnTo>
                  <a:close/>
                  <a:moveTo>
                    <a:pt x="11120" y="60609"/>
                  </a:moveTo>
                  <a:lnTo>
                    <a:pt x="10775" y="60967"/>
                  </a:lnTo>
                  <a:cubicBezTo>
                    <a:pt x="11251" y="61443"/>
                    <a:pt x="11752" y="61907"/>
                    <a:pt x="12263" y="62348"/>
                  </a:cubicBezTo>
                  <a:lnTo>
                    <a:pt x="12597" y="61967"/>
                  </a:lnTo>
                  <a:cubicBezTo>
                    <a:pt x="12097" y="61526"/>
                    <a:pt x="11597" y="61074"/>
                    <a:pt x="11120" y="60609"/>
                  </a:cubicBezTo>
                  <a:close/>
                  <a:moveTo>
                    <a:pt x="56876" y="63217"/>
                  </a:moveTo>
                  <a:cubicBezTo>
                    <a:pt x="56352" y="63622"/>
                    <a:pt x="55805" y="64015"/>
                    <a:pt x="55257" y="64396"/>
                  </a:cubicBezTo>
                  <a:lnTo>
                    <a:pt x="55543" y="64812"/>
                  </a:lnTo>
                  <a:cubicBezTo>
                    <a:pt x="56102" y="64431"/>
                    <a:pt x="56650" y="64026"/>
                    <a:pt x="57186" y="63622"/>
                  </a:cubicBezTo>
                  <a:lnTo>
                    <a:pt x="56876" y="63217"/>
                  </a:lnTo>
                  <a:close/>
                  <a:moveTo>
                    <a:pt x="14145" y="63229"/>
                  </a:moveTo>
                  <a:lnTo>
                    <a:pt x="13835" y="63622"/>
                  </a:lnTo>
                  <a:cubicBezTo>
                    <a:pt x="14371" y="64038"/>
                    <a:pt x="14919" y="64443"/>
                    <a:pt x="15478" y="64824"/>
                  </a:cubicBezTo>
                  <a:lnTo>
                    <a:pt x="15764" y="64407"/>
                  </a:lnTo>
                  <a:cubicBezTo>
                    <a:pt x="15216" y="64026"/>
                    <a:pt x="14669" y="63634"/>
                    <a:pt x="14145" y="63229"/>
                  </a:cubicBezTo>
                  <a:close/>
                  <a:moveTo>
                    <a:pt x="53578" y="65479"/>
                  </a:moveTo>
                  <a:cubicBezTo>
                    <a:pt x="53019" y="65824"/>
                    <a:pt x="52435" y="66146"/>
                    <a:pt x="51840" y="66455"/>
                  </a:cubicBezTo>
                  <a:lnTo>
                    <a:pt x="52078" y="66908"/>
                  </a:lnTo>
                  <a:cubicBezTo>
                    <a:pt x="52673" y="66586"/>
                    <a:pt x="53269" y="66253"/>
                    <a:pt x="53840" y="65908"/>
                  </a:cubicBezTo>
                  <a:lnTo>
                    <a:pt x="53578" y="65479"/>
                  </a:lnTo>
                  <a:close/>
                  <a:moveTo>
                    <a:pt x="17443" y="65491"/>
                  </a:moveTo>
                  <a:lnTo>
                    <a:pt x="17181" y="65920"/>
                  </a:lnTo>
                  <a:cubicBezTo>
                    <a:pt x="17764" y="66265"/>
                    <a:pt x="18348" y="66598"/>
                    <a:pt x="18943" y="66920"/>
                  </a:cubicBezTo>
                  <a:lnTo>
                    <a:pt x="19181" y="66467"/>
                  </a:lnTo>
                  <a:cubicBezTo>
                    <a:pt x="18598" y="66158"/>
                    <a:pt x="18014" y="65824"/>
                    <a:pt x="17443" y="65491"/>
                  </a:cubicBezTo>
                  <a:close/>
                  <a:moveTo>
                    <a:pt x="50054" y="67336"/>
                  </a:moveTo>
                  <a:cubicBezTo>
                    <a:pt x="49459" y="67622"/>
                    <a:pt x="48840" y="67884"/>
                    <a:pt x="48220" y="68122"/>
                  </a:cubicBezTo>
                  <a:lnTo>
                    <a:pt x="48399" y="68587"/>
                  </a:lnTo>
                  <a:cubicBezTo>
                    <a:pt x="49030" y="68348"/>
                    <a:pt x="49649" y="68075"/>
                    <a:pt x="50268" y="67801"/>
                  </a:cubicBezTo>
                  <a:lnTo>
                    <a:pt x="50054" y="67336"/>
                  </a:lnTo>
                  <a:close/>
                  <a:moveTo>
                    <a:pt x="20979" y="67348"/>
                  </a:moveTo>
                  <a:lnTo>
                    <a:pt x="20765" y="67813"/>
                  </a:lnTo>
                  <a:cubicBezTo>
                    <a:pt x="21384" y="68086"/>
                    <a:pt x="22015" y="68360"/>
                    <a:pt x="22646" y="68598"/>
                  </a:cubicBezTo>
                  <a:lnTo>
                    <a:pt x="22824" y="68134"/>
                  </a:lnTo>
                  <a:cubicBezTo>
                    <a:pt x="22205" y="67896"/>
                    <a:pt x="21586" y="67634"/>
                    <a:pt x="20979" y="67348"/>
                  </a:cubicBezTo>
                  <a:close/>
                  <a:moveTo>
                    <a:pt x="46339" y="68789"/>
                  </a:moveTo>
                  <a:cubicBezTo>
                    <a:pt x="45708" y="68991"/>
                    <a:pt x="45065" y="69182"/>
                    <a:pt x="44422" y="69360"/>
                  </a:cubicBezTo>
                  <a:lnTo>
                    <a:pt x="44541" y="69837"/>
                  </a:lnTo>
                  <a:cubicBezTo>
                    <a:pt x="45196" y="69670"/>
                    <a:pt x="45851" y="69480"/>
                    <a:pt x="46494" y="69265"/>
                  </a:cubicBezTo>
                  <a:lnTo>
                    <a:pt x="46339" y="68789"/>
                  </a:lnTo>
                  <a:close/>
                  <a:moveTo>
                    <a:pt x="24706" y="68801"/>
                  </a:moveTo>
                  <a:lnTo>
                    <a:pt x="24551" y="69277"/>
                  </a:lnTo>
                  <a:cubicBezTo>
                    <a:pt x="25194" y="69491"/>
                    <a:pt x="25849" y="69682"/>
                    <a:pt x="26503" y="69849"/>
                  </a:cubicBezTo>
                  <a:lnTo>
                    <a:pt x="26622" y="69360"/>
                  </a:lnTo>
                  <a:cubicBezTo>
                    <a:pt x="25991" y="69194"/>
                    <a:pt x="25337" y="69003"/>
                    <a:pt x="24706" y="68801"/>
                  </a:cubicBezTo>
                  <a:close/>
                  <a:moveTo>
                    <a:pt x="28575" y="69813"/>
                  </a:moveTo>
                  <a:lnTo>
                    <a:pt x="28480" y="70313"/>
                  </a:lnTo>
                  <a:cubicBezTo>
                    <a:pt x="29135" y="70444"/>
                    <a:pt x="29801" y="70551"/>
                    <a:pt x="30468" y="70646"/>
                  </a:cubicBezTo>
                  <a:lnTo>
                    <a:pt x="30540" y="70146"/>
                  </a:lnTo>
                  <a:cubicBezTo>
                    <a:pt x="29885" y="70063"/>
                    <a:pt x="29218" y="69944"/>
                    <a:pt x="28575" y="69813"/>
                  </a:cubicBezTo>
                  <a:close/>
                  <a:moveTo>
                    <a:pt x="42470" y="69801"/>
                  </a:moveTo>
                  <a:cubicBezTo>
                    <a:pt x="41827" y="69932"/>
                    <a:pt x="41160" y="70051"/>
                    <a:pt x="40505" y="70146"/>
                  </a:cubicBezTo>
                  <a:lnTo>
                    <a:pt x="40577" y="70646"/>
                  </a:lnTo>
                  <a:cubicBezTo>
                    <a:pt x="41243" y="70551"/>
                    <a:pt x="41910" y="70432"/>
                    <a:pt x="42577" y="70301"/>
                  </a:cubicBezTo>
                  <a:lnTo>
                    <a:pt x="42470" y="69801"/>
                  </a:lnTo>
                  <a:close/>
                  <a:moveTo>
                    <a:pt x="32528" y="70372"/>
                  </a:moveTo>
                  <a:lnTo>
                    <a:pt x="32492" y="70873"/>
                  </a:lnTo>
                  <a:cubicBezTo>
                    <a:pt x="33159" y="70932"/>
                    <a:pt x="33838" y="70968"/>
                    <a:pt x="34516" y="70992"/>
                  </a:cubicBezTo>
                  <a:lnTo>
                    <a:pt x="34528" y="70492"/>
                  </a:lnTo>
                  <a:cubicBezTo>
                    <a:pt x="33861" y="70468"/>
                    <a:pt x="33183" y="70432"/>
                    <a:pt x="32528" y="70372"/>
                  </a:cubicBezTo>
                  <a:close/>
                  <a:moveTo>
                    <a:pt x="38517" y="70372"/>
                  </a:moveTo>
                  <a:cubicBezTo>
                    <a:pt x="37862" y="70432"/>
                    <a:pt x="37183" y="70468"/>
                    <a:pt x="36528" y="70480"/>
                  </a:cubicBezTo>
                  <a:lnTo>
                    <a:pt x="36540" y="70992"/>
                  </a:lnTo>
                  <a:cubicBezTo>
                    <a:pt x="37207" y="70968"/>
                    <a:pt x="37898" y="70932"/>
                    <a:pt x="38564" y="70873"/>
                  </a:cubicBezTo>
                  <a:lnTo>
                    <a:pt x="38517" y="703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0" name="Google Shape;1540;p34"/>
            <p:cNvSpPr/>
            <p:nvPr/>
          </p:nvSpPr>
          <p:spPr>
            <a:xfrm>
              <a:off x="5226099" y="2709141"/>
              <a:ext cx="375050" cy="25"/>
            </a:xfrm>
            <a:custGeom>
              <a:avLst/>
              <a:gdLst/>
              <a:ahLst/>
              <a:cxnLst/>
              <a:rect l="l" t="t" r="r" b="b"/>
              <a:pathLst>
                <a:path w="15002" h="1" fill="none" extrusionOk="0">
                  <a:moveTo>
                    <a:pt x="0" y="0"/>
                  </a:moveTo>
                  <a:lnTo>
                    <a:pt x="15002" y="0"/>
                  </a:lnTo>
                </a:path>
              </a:pathLst>
            </a:custGeom>
            <a:noFill/>
            <a:ln w="24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3901434" y="2091625"/>
              <a:ext cx="1346025" cy="1346300"/>
            </a:xfrm>
            <a:custGeom>
              <a:avLst/>
              <a:gdLst/>
              <a:ahLst/>
              <a:cxnLst/>
              <a:rect l="l" t="t" r="r" b="b"/>
              <a:pathLst>
                <a:path w="53841" h="53852" extrusionOk="0">
                  <a:moveTo>
                    <a:pt x="26920" y="0"/>
                  </a:moveTo>
                  <a:cubicBezTo>
                    <a:pt x="12050" y="0"/>
                    <a:pt x="0" y="12049"/>
                    <a:pt x="0" y="26920"/>
                  </a:cubicBezTo>
                  <a:cubicBezTo>
                    <a:pt x="0" y="41791"/>
                    <a:pt x="12050" y="53852"/>
                    <a:pt x="26920" y="53852"/>
                  </a:cubicBezTo>
                  <a:cubicBezTo>
                    <a:pt x="41791" y="53852"/>
                    <a:pt x="53841" y="41791"/>
                    <a:pt x="53841" y="26920"/>
                  </a:cubicBezTo>
                  <a:cubicBezTo>
                    <a:pt x="53841" y="12049"/>
                    <a:pt x="41791" y="0"/>
                    <a:pt x="26920" y="0"/>
                  </a:cubicBezTo>
                  <a:close/>
                </a:path>
              </a:pathLst>
            </a:custGeom>
            <a:solidFill>
              <a:schemeClr val="lt2"/>
            </a:solidFill>
            <a:ln w="23825" cap="flat" cmpd="sng">
              <a:solidFill>
                <a:srgbClr val="000000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543" name="Google Shape;1543;p34"/>
            <p:cNvGrpSpPr/>
            <p:nvPr/>
          </p:nvGrpSpPr>
          <p:grpSpPr>
            <a:xfrm>
              <a:off x="4076100" y="2222500"/>
              <a:ext cx="995975" cy="1085000"/>
              <a:chOff x="4076100" y="2222500"/>
              <a:chExt cx="995975" cy="1085000"/>
            </a:xfrm>
          </p:grpSpPr>
          <p:grpSp>
            <p:nvGrpSpPr>
              <p:cNvPr id="1544" name="Google Shape;1544;p34"/>
              <p:cNvGrpSpPr/>
              <p:nvPr/>
            </p:nvGrpSpPr>
            <p:grpSpPr>
              <a:xfrm>
                <a:off x="4076100" y="2222500"/>
                <a:ext cx="476875" cy="1085000"/>
                <a:chOff x="4076100" y="2222500"/>
                <a:chExt cx="476875" cy="1085000"/>
              </a:xfrm>
            </p:grpSpPr>
            <p:sp>
              <p:nvSpPr>
                <p:cNvPr id="1545" name="Google Shape;1545;p34"/>
                <p:cNvSpPr/>
                <p:nvPr/>
              </p:nvSpPr>
              <p:spPr>
                <a:xfrm>
                  <a:off x="4076100" y="2222500"/>
                  <a:ext cx="476875" cy="10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75" h="43400" extrusionOk="0">
                      <a:moveTo>
                        <a:pt x="16598" y="1"/>
                      </a:moveTo>
                      <a:cubicBezTo>
                        <a:pt x="15228" y="1"/>
                        <a:pt x="14574" y="775"/>
                        <a:pt x="14300" y="1906"/>
                      </a:cubicBezTo>
                      <a:cubicBezTo>
                        <a:pt x="14062" y="1870"/>
                        <a:pt x="13823" y="1846"/>
                        <a:pt x="13573" y="1846"/>
                      </a:cubicBezTo>
                      <a:cubicBezTo>
                        <a:pt x="10906" y="1846"/>
                        <a:pt x="8740" y="4013"/>
                        <a:pt x="8740" y="6680"/>
                      </a:cubicBezTo>
                      <a:cubicBezTo>
                        <a:pt x="8740" y="6823"/>
                        <a:pt x="8740" y="6954"/>
                        <a:pt x="8751" y="7073"/>
                      </a:cubicBezTo>
                      <a:cubicBezTo>
                        <a:pt x="8144" y="6823"/>
                        <a:pt x="7466" y="6680"/>
                        <a:pt x="6763" y="6680"/>
                      </a:cubicBezTo>
                      <a:cubicBezTo>
                        <a:pt x="3846" y="6680"/>
                        <a:pt x="1477" y="9050"/>
                        <a:pt x="1477" y="11967"/>
                      </a:cubicBezTo>
                      <a:cubicBezTo>
                        <a:pt x="1477" y="12895"/>
                        <a:pt x="1715" y="13776"/>
                        <a:pt x="2143" y="14527"/>
                      </a:cubicBezTo>
                      <a:cubicBezTo>
                        <a:pt x="834" y="15562"/>
                        <a:pt x="0" y="17170"/>
                        <a:pt x="0" y="18956"/>
                      </a:cubicBezTo>
                      <a:cubicBezTo>
                        <a:pt x="0" y="20980"/>
                        <a:pt x="1060" y="22742"/>
                        <a:pt x="2655" y="23754"/>
                      </a:cubicBezTo>
                      <a:cubicBezTo>
                        <a:pt x="1917" y="24659"/>
                        <a:pt x="1477" y="25814"/>
                        <a:pt x="1477" y="27076"/>
                      </a:cubicBezTo>
                      <a:cubicBezTo>
                        <a:pt x="1477" y="29112"/>
                        <a:pt x="2644" y="30886"/>
                        <a:pt x="4346" y="31767"/>
                      </a:cubicBezTo>
                      <a:cubicBezTo>
                        <a:pt x="4322" y="31957"/>
                        <a:pt x="4310" y="32160"/>
                        <a:pt x="4310" y="32350"/>
                      </a:cubicBezTo>
                      <a:cubicBezTo>
                        <a:pt x="4310" y="34815"/>
                        <a:pt x="5977" y="36863"/>
                        <a:pt x="8251" y="37458"/>
                      </a:cubicBezTo>
                      <a:cubicBezTo>
                        <a:pt x="8918" y="39339"/>
                        <a:pt x="10704" y="40696"/>
                        <a:pt x="12811" y="40696"/>
                      </a:cubicBezTo>
                      <a:cubicBezTo>
                        <a:pt x="13276" y="40696"/>
                        <a:pt x="13728" y="40625"/>
                        <a:pt x="14157" y="40506"/>
                      </a:cubicBezTo>
                      <a:cubicBezTo>
                        <a:pt x="14264" y="42149"/>
                        <a:pt x="14847" y="43399"/>
                        <a:pt x="16598" y="43399"/>
                      </a:cubicBezTo>
                      <a:cubicBezTo>
                        <a:pt x="19067" y="43399"/>
                        <a:pt x="19039" y="41268"/>
                        <a:pt x="19074" y="41268"/>
                      </a:cubicBezTo>
                      <a:cubicBezTo>
                        <a:pt x="19074" y="41268"/>
                        <a:pt x="19074" y="41268"/>
                        <a:pt x="19074" y="41268"/>
                      </a:cubicBezTo>
                      <a:cubicBezTo>
                        <a:pt x="19074" y="41268"/>
                        <a:pt x="19015" y="2323"/>
                        <a:pt x="18991" y="2323"/>
                      </a:cubicBezTo>
                      <a:cubicBezTo>
                        <a:pt x="18943" y="2013"/>
                        <a:pt x="18872" y="1727"/>
                        <a:pt x="18776" y="1465"/>
                      </a:cubicBezTo>
                      <a:cubicBezTo>
                        <a:pt x="18443" y="572"/>
                        <a:pt x="17788" y="1"/>
                        <a:pt x="1659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1546" name="Google Shape;1546;p34"/>
                <p:cNvGrpSpPr/>
                <p:nvPr/>
              </p:nvGrpSpPr>
              <p:grpSpPr>
                <a:xfrm>
                  <a:off x="4129675" y="2371050"/>
                  <a:ext cx="422100" cy="812925"/>
                  <a:chOff x="4129675" y="2371050"/>
                  <a:chExt cx="422100" cy="812925"/>
                </a:xfrm>
              </p:grpSpPr>
              <p:sp>
                <p:nvSpPr>
                  <p:cNvPr id="1547" name="Google Shape;1547;p34"/>
                  <p:cNvSpPr/>
                  <p:nvPr/>
                </p:nvSpPr>
                <p:spPr>
                  <a:xfrm>
                    <a:off x="4355000" y="2516900"/>
                    <a:ext cx="196775" cy="24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1" h="9919" fill="none" extrusionOk="0">
                        <a:moveTo>
                          <a:pt x="7871" y="0"/>
                        </a:moveTo>
                        <a:cubicBezTo>
                          <a:pt x="7871" y="0"/>
                          <a:pt x="0" y="477"/>
                          <a:pt x="2203" y="991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48" name="Google Shape;1548;p34"/>
                  <p:cNvSpPr/>
                  <p:nvPr/>
                </p:nvSpPr>
                <p:spPr>
                  <a:xfrm>
                    <a:off x="4422875" y="2371050"/>
                    <a:ext cx="128300" cy="121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2" h="4847" fill="none" extrusionOk="0">
                        <a:moveTo>
                          <a:pt x="0" y="1524"/>
                        </a:moveTo>
                        <a:cubicBezTo>
                          <a:pt x="0" y="1524"/>
                          <a:pt x="5132" y="0"/>
                          <a:pt x="5132" y="484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49" name="Google Shape;1549;p34"/>
                  <p:cNvSpPr/>
                  <p:nvPr/>
                </p:nvSpPr>
                <p:spPr>
                  <a:xfrm>
                    <a:off x="4294575" y="2389500"/>
                    <a:ext cx="42000" cy="10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0" h="4109" fill="none" extrusionOk="0">
                        <a:moveTo>
                          <a:pt x="1" y="0"/>
                        </a:moveTo>
                        <a:cubicBezTo>
                          <a:pt x="1" y="0"/>
                          <a:pt x="1" y="2334"/>
                          <a:pt x="1679" y="4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0" name="Google Shape;1550;p34"/>
                  <p:cNvSpPr/>
                  <p:nvPr/>
                </p:nvSpPr>
                <p:spPr>
                  <a:xfrm>
                    <a:off x="4129675" y="2529100"/>
                    <a:ext cx="250950" cy="7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38" h="2918" fill="none" extrusionOk="0">
                        <a:moveTo>
                          <a:pt x="0" y="2263"/>
                        </a:moveTo>
                        <a:cubicBezTo>
                          <a:pt x="2858" y="0"/>
                          <a:pt x="5632" y="2917"/>
                          <a:pt x="5632" y="2917"/>
                        </a:cubicBezTo>
                        <a:cubicBezTo>
                          <a:pt x="5632" y="2917"/>
                          <a:pt x="6227" y="322"/>
                          <a:pt x="10037" y="140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1" name="Google Shape;1551;p34"/>
                  <p:cNvSpPr/>
                  <p:nvPr/>
                </p:nvSpPr>
                <p:spPr>
                  <a:xfrm>
                    <a:off x="4183250" y="2786875"/>
                    <a:ext cx="132175" cy="24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7" h="9776" fill="none" extrusionOk="0">
                        <a:moveTo>
                          <a:pt x="24" y="9775"/>
                        </a:moveTo>
                        <a:cubicBezTo>
                          <a:pt x="24" y="9775"/>
                          <a:pt x="1" y="4894"/>
                          <a:pt x="3787" y="5370"/>
                        </a:cubicBezTo>
                        <a:cubicBezTo>
                          <a:pt x="3787" y="5370"/>
                          <a:pt x="1822" y="2691"/>
                          <a:pt x="5287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2" name="Google Shape;1552;p34"/>
                  <p:cNvSpPr/>
                  <p:nvPr/>
                </p:nvSpPr>
                <p:spPr>
                  <a:xfrm>
                    <a:off x="4255875" y="3031250"/>
                    <a:ext cx="58675" cy="15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7" h="6109" fill="none" extrusionOk="0">
                        <a:moveTo>
                          <a:pt x="2346" y="0"/>
                        </a:moveTo>
                        <a:cubicBezTo>
                          <a:pt x="2346" y="0"/>
                          <a:pt x="1" y="2536"/>
                          <a:pt x="1549" y="6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3" name="Google Shape;1553;p34"/>
                  <p:cNvSpPr/>
                  <p:nvPr/>
                </p:nvSpPr>
                <p:spPr>
                  <a:xfrm>
                    <a:off x="4380600" y="3020525"/>
                    <a:ext cx="170575" cy="10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3" h="4097" fill="none" extrusionOk="0">
                        <a:moveTo>
                          <a:pt x="6823" y="429"/>
                        </a:moveTo>
                        <a:cubicBezTo>
                          <a:pt x="3227" y="1"/>
                          <a:pt x="1691" y="3489"/>
                          <a:pt x="1691" y="3489"/>
                        </a:cubicBezTo>
                        <a:cubicBezTo>
                          <a:pt x="1691" y="3489"/>
                          <a:pt x="739" y="3072"/>
                          <a:pt x="0" y="409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4" name="Google Shape;1554;p34"/>
                  <p:cNvSpPr/>
                  <p:nvPr/>
                </p:nvSpPr>
                <p:spPr>
                  <a:xfrm>
                    <a:off x="4249625" y="2682700"/>
                    <a:ext cx="150650" cy="84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6" h="3382" fill="none" extrusionOk="0">
                        <a:moveTo>
                          <a:pt x="6025" y="0"/>
                        </a:moveTo>
                        <a:cubicBezTo>
                          <a:pt x="6025" y="0"/>
                          <a:pt x="2394" y="3381"/>
                          <a:pt x="1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55" name="Google Shape;1555;p34"/>
                  <p:cNvSpPr/>
                  <p:nvPr/>
                </p:nvSpPr>
                <p:spPr>
                  <a:xfrm>
                    <a:off x="4400250" y="2834800"/>
                    <a:ext cx="150925" cy="7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7" h="2977" fill="none" extrusionOk="0">
                        <a:moveTo>
                          <a:pt x="0" y="965"/>
                        </a:moveTo>
                        <a:cubicBezTo>
                          <a:pt x="0" y="965"/>
                          <a:pt x="3763" y="0"/>
                          <a:pt x="6037" y="297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</p:grpSp>
          <p:grpSp>
            <p:nvGrpSpPr>
              <p:cNvPr id="1556" name="Google Shape;1556;p34"/>
              <p:cNvGrpSpPr/>
              <p:nvPr/>
            </p:nvGrpSpPr>
            <p:grpSpPr>
              <a:xfrm>
                <a:off x="4595200" y="2222500"/>
                <a:ext cx="476875" cy="1085000"/>
                <a:chOff x="4595200" y="2222500"/>
                <a:chExt cx="476875" cy="1085000"/>
              </a:xfrm>
            </p:grpSpPr>
            <p:sp>
              <p:nvSpPr>
                <p:cNvPr id="1557" name="Google Shape;1557;p34"/>
                <p:cNvSpPr/>
                <p:nvPr/>
              </p:nvSpPr>
              <p:spPr>
                <a:xfrm>
                  <a:off x="4595200" y="2222500"/>
                  <a:ext cx="476875" cy="108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75" h="43400" extrusionOk="0">
                      <a:moveTo>
                        <a:pt x="2477" y="1"/>
                      </a:moveTo>
                      <a:cubicBezTo>
                        <a:pt x="1287" y="1"/>
                        <a:pt x="632" y="572"/>
                        <a:pt x="298" y="1465"/>
                      </a:cubicBezTo>
                      <a:cubicBezTo>
                        <a:pt x="203" y="1727"/>
                        <a:pt x="132" y="2013"/>
                        <a:pt x="84" y="2323"/>
                      </a:cubicBezTo>
                      <a:cubicBezTo>
                        <a:pt x="60" y="2323"/>
                        <a:pt x="1" y="41268"/>
                        <a:pt x="1" y="41268"/>
                      </a:cubicBezTo>
                      <a:cubicBezTo>
                        <a:pt x="1" y="41268"/>
                        <a:pt x="1" y="41268"/>
                        <a:pt x="1" y="41268"/>
                      </a:cubicBezTo>
                      <a:cubicBezTo>
                        <a:pt x="36" y="41268"/>
                        <a:pt x="8" y="43399"/>
                        <a:pt x="2477" y="43399"/>
                      </a:cubicBezTo>
                      <a:cubicBezTo>
                        <a:pt x="4228" y="43399"/>
                        <a:pt x="4811" y="42149"/>
                        <a:pt x="4918" y="40506"/>
                      </a:cubicBezTo>
                      <a:cubicBezTo>
                        <a:pt x="5347" y="40625"/>
                        <a:pt x="5799" y="40696"/>
                        <a:pt x="6264" y="40696"/>
                      </a:cubicBezTo>
                      <a:cubicBezTo>
                        <a:pt x="8371" y="40696"/>
                        <a:pt x="10157" y="39339"/>
                        <a:pt x="10824" y="37458"/>
                      </a:cubicBezTo>
                      <a:cubicBezTo>
                        <a:pt x="13098" y="36863"/>
                        <a:pt x="14765" y="34815"/>
                        <a:pt x="14765" y="32350"/>
                      </a:cubicBezTo>
                      <a:cubicBezTo>
                        <a:pt x="14765" y="32160"/>
                        <a:pt x="14753" y="31957"/>
                        <a:pt x="14729" y="31767"/>
                      </a:cubicBezTo>
                      <a:cubicBezTo>
                        <a:pt x="16431" y="30886"/>
                        <a:pt x="17598" y="29112"/>
                        <a:pt x="17598" y="27076"/>
                      </a:cubicBezTo>
                      <a:cubicBezTo>
                        <a:pt x="17598" y="25814"/>
                        <a:pt x="17158" y="24659"/>
                        <a:pt x="16420" y="23754"/>
                      </a:cubicBezTo>
                      <a:cubicBezTo>
                        <a:pt x="18015" y="22742"/>
                        <a:pt x="19075" y="20980"/>
                        <a:pt x="19075" y="18956"/>
                      </a:cubicBezTo>
                      <a:cubicBezTo>
                        <a:pt x="19075" y="17170"/>
                        <a:pt x="18241" y="15562"/>
                        <a:pt x="16932" y="14527"/>
                      </a:cubicBezTo>
                      <a:cubicBezTo>
                        <a:pt x="17360" y="13776"/>
                        <a:pt x="17598" y="12895"/>
                        <a:pt x="17598" y="11967"/>
                      </a:cubicBezTo>
                      <a:cubicBezTo>
                        <a:pt x="17598" y="9050"/>
                        <a:pt x="15229" y="6680"/>
                        <a:pt x="12312" y="6680"/>
                      </a:cubicBezTo>
                      <a:cubicBezTo>
                        <a:pt x="11609" y="6680"/>
                        <a:pt x="10931" y="6823"/>
                        <a:pt x="10324" y="7073"/>
                      </a:cubicBezTo>
                      <a:cubicBezTo>
                        <a:pt x="10335" y="6954"/>
                        <a:pt x="10335" y="6823"/>
                        <a:pt x="10335" y="6680"/>
                      </a:cubicBezTo>
                      <a:cubicBezTo>
                        <a:pt x="10335" y="4013"/>
                        <a:pt x="8169" y="1846"/>
                        <a:pt x="5502" y="1846"/>
                      </a:cubicBezTo>
                      <a:cubicBezTo>
                        <a:pt x="5252" y="1846"/>
                        <a:pt x="5013" y="1870"/>
                        <a:pt x="4775" y="1906"/>
                      </a:cubicBezTo>
                      <a:cubicBezTo>
                        <a:pt x="4501" y="775"/>
                        <a:pt x="3847" y="1"/>
                        <a:pt x="24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grpSp>
              <p:nvGrpSpPr>
                <p:cNvPr id="1558" name="Google Shape;1558;p34"/>
                <p:cNvGrpSpPr/>
                <p:nvPr/>
              </p:nvGrpSpPr>
              <p:grpSpPr>
                <a:xfrm>
                  <a:off x="4596400" y="2371050"/>
                  <a:ext cx="422100" cy="812925"/>
                  <a:chOff x="4596400" y="2371050"/>
                  <a:chExt cx="422100" cy="812925"/>
                </a:xfrm>
              </p:grpSpPr>
              <p:sp>
                <p:nvSpPr>
                  <p:cNvPr id="1559" name="Google Shape;1559;p34"/>
                  <p:cNvSpPr/>
                  <p:nvPr/>
                </p:nvSpPr>
                <p:spPr>
                  <a:xfrm>
                    <a:off x="4596400" y="2516900"/>
                    <a:ext cx="196775" cy="24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1" h="9919" fill="none" extrusionOk="0">
                        <a:moveTo>
                          <a:pt x="0" y="0"/>
                        </a:moveTo>
                        <a:cubicBezTo>
                          <a:pt x="0" y="0"/>
                          <a:pt x="7871" y="477"/>
                          <a:pt x="5668" y="991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0" name="Google Shape;1560;p34"/>
                  <p:cNvSpPr/>
                  <p:nvPr/>
                </p:nvSpPr>
                <p:spPr>
                  <a:xfrm>
                    <a:off x="4597000" y="2371050"/>
                    <a:ext cx="128300" cy="121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2" h="4847" fill="none" extrusionOk="0">
                        <a:moveTo>
                          <a:pt x="5132" y="1524"/>
                        </a:moveTo>
                        <a:cubicBezTo>
                          <a:pt x="5132" y="1524"/>
                          <a:pt x="0" y="0"/>
                          <a:pt x="0" y="484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1" name="Google Shape;1561;p34"/>
                  <p:cNvSpPr/>
                  <p:nvPr/>
                </p:nvSpPr>
                <p:spPr>
                  <a:xfrm>
                    <a:off x="4811600" y="2389500"/>
                    <a:ext cx="42000" cy="10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0" h="4109" fill="none" extrusionOk="0">
                        <a:moveTo>
                          <a:pt x="1679" y="0"/>
                        </a:moveTo>
                        <a:cubicBezTo>
                          <a:pt x="1679" y="0"/>
                          <a:pt x="1679" y="2334"/>
                          <a:pt x="1" y="4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2" name="Google Shape;1562;p34"/>
                  <p:cNvSpPr/>
                  <p:nvPr/>
                </p:nvSpPr>
                <p:spPr>
                  <a:xfrm>
                    <a:off x="4767550" y="2529100"/>
                    <a:ext cx="250950" cy="72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38" h="2918" fill="none" extrusionOk="0">
                        <a:moveTo>
                          <a:pt x="10038" y="2263"/>
                        </a:moveTo>
                        <a:cubicBezTo>
                          <a:pt x="7180" y="0"/>
                          <a:pt x="4406" y="2917"/>
                          <a:pt x="4406" y="2917"/>
                        </a:cubicBezTo>
                        <a:cubicBezTo>
                          <a:pt x="4406" y="2917"/>
                          <a:pt x="3811" y="322"/>
                          <a:pt x="1" y="1405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3" name="Google Shape;1563;p34"/>
                  <p:cNvSpPr/>
                  <p:nvPr/>
                </p:nvSpPr>
                <p:spPr>
                  <a:xfrm>
                    <a:off x="4832750" y="2786875"/>
                    <a:ext cx="132175" cy="24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7" h="9776" fill="none" extrusionOk="0">
                        <a:moveTo>
                          <a:pt x="5263" y="9775"/>
                        </a:moveTo>
                        <a:cubicBezTo>
                          <a:pt x="5263" y="9775"/>
                          <a:pt x="5286" y="4894"/>
                          <a:pt x="1500" y="5370"/>
                        </a:cubicBezTo>
                        <a:cubicBezTo>
                          <a:pt x="1500" y="5370"/>
                          <a:pt x="3465" y="2691"/>
                          <a:pt x="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4" name="Google Shape;1564;p34"/>
                  <p:cNvSpPr/>
                  <p:nvPr/>
                </p:nvSpPr>
                <p:spPr>
                  <a:xfrm>
                    <a:off x="4833625" y="3031250"/>
                    <a:ext cx="58675" cy="152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7" h="6109" fill="none" extrusionOk="0">
                        <a:moveTo>
                          <a:pt x="1" y="0"/>
                        </a:moveTo>
                        <a:cubicBezTo>
                          <a:pt x="1" y="0"/>
                          <a:pt x="2346" y="2536"/>
                          <a:pt x="798" y="61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5" name="Google Shape;1565;p34"/>
                  <p:cNvSpPr/>
                  <p:nvPr/>
                </p:nvSpPr>
                <p:spPr>
                  <a:xfrm>
                    <a:off x="4597000" y="3020525"/>
                    <a:ext cx="170575" cy="10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3" h="4097" fill="none" extrusionOk="0">
                        <a:moveTo>
                          <a:pt x="0" y="429"/>
                        </a:moveTo>
                        <a:cubicBezTo>
                          <a:pt x="3596" y="1"/>
                          <a:pt x="5132" y="3489"/>
                          <a:pt x="5132" y="3489"/>
                        </a:cubicBezTo>
                        <a:cubicBezTo>
                          <a:pt x="5132" y="3489"/>
                          <a:pt x="6084" y="3072"/>
                          <a:pt x="6823" y="4096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6" name="Google Shape;1566;p34"/>
                  <p:cNvSpPr/>
                  <p:nvPr/>
                </p:nvSpPr>
                <p:spPr>
                  <a:xfrm>
                    <a:off x="4747900" y="2682700"/>
                    <a:ext cx="150650" cy="84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26" h="3382" fill="none" extrusionOk="0">
                        <a:moveTo>
                          <a:pt x="1" y="0"/>
                        </a:moveTo>
                        <a:cubicBezTo>
                          <a:pt x="1" y="0"/>
                          <a:pt x="3632" y="3381"/>
                          <a:pt x="6025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  <p:sp>
                <p:nvSpPr>
                  <p:cNvPr id="1567" name="Google Shape;1567;p34"/>
                  <p:cNvSpPr/>
                  <p:nvPr/>
                </p:nvSpPr>
                <p:spPr>
                  <a:xfrm>
                    <a:off x="4597000" y="2834800"/>
                    <a:ext cx="150925" cy="7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37" h="2977" fill="none" extrusionOk="0">
                        <a:moveTo>
                          <a:pt x="6037" y="965"/>
                        </a:moveTo>
                        <a:cubicBezTo>
                          <a:pt x="6037" y="965"/>
                          <a:pt x="2274" y="0"/>
                          <a:pt x="0" y="2977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</p:grpSp>
        </p:grpSp>
        <p:sp>
          <p:nvSpPr>
            <p:cNvPr id="1568" name="Google Shape;1568;p34"/>
            <p:cNvSpPr/>
            <p:nvPr/>
          </p:nvSpPr>
          <p:spPr>
            <a:xfrm>
              <a:off x="4481174" y="2038425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74" y="1"/>
                  </a:moveTo>
                  <a:cubicBezTo>
                    <a:pt x="1024" y="1"/>
                    <a:pt x="0" y="1025"/>
                    <a:pt x="0" y="2287"/>
                  </a:cubicBezTo>
                  <a:cubicBezTo>
                    <a:pt x="0" y="3537"/>
                    <a:pt x="1024" y="4561"/>
                    <a:pt x="2274" y="4561"/>
                  </a:cubicBezTo>
                  <a:cubicBezTo>
                    <a:pt x="3536" y="4561"/>
                    <a:pt x="4560" y="3537"/>
                    <a:pt x="4560" y="2287"/>
                  </a:cubicBezTo>
                  <a:cubicBezTo>
                    <a:pt x="4560" y="1025"/>
                    <a:pt x="3536" y="1"/>
                    <a:pt x="22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4494162" y="3422246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74" y="0"/>
                  </a:moveTo>
                  <a:cubicBezTo>
                    <a:pt x="1024" y="0"/>
                    <a:pt x="0" y="1024"/>
                    <a:pt x="0" y="2274"/>
                  </a:cubicBezTo>
                  <a:cubicBezTo>
                    <a:pt x="0" y="3536"/>
                    <a:pt x="1024" y="4560"/>
                    <a:pt x="2274" y="4560"/>
                  </a:cubicBezTo>
                  <a:cubicBezTo>
                    <a:pt x="3536" y="4560"/>
                    <a:pt x="4560" y="3536"/>
                    <a:pt x="4560" y="2274"/>
                  </a:cubicBezTo>
                  <a:cubicBezTo>
                    <a:pt x="4560" y="1024"/>
                    <a:pt x="3536" y="0"/>
                    <a:pt x="22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4984250" y="2229950"/>
              <a:ext cx="114025" cy="114025"/>
            </a:xfrm>
            <a:custGeom>
              <a:avLst/>
              <a:gdLst/>
              <a:ahLst/>
              <a:cxnLst/>
              <a:rect l="l" t="t" r="r" b="b"/>
              <a:pathLst>
                <a:path w="4561" h="4561" extrusionOk="0">
                  <a:moveTo>
                    <a:pt x="2286" y="1"/>
                  </a:moveTo>
                  <a:cubicBezTo>
                    <a:pt x="1024" y="1"/>
                    <a:pt x="0" y="1025"/>
                    <a:pt x="0" y="2287"/>
                  </a:cubicBezTo>
                  <a:cubicBezTo>
                    <a:pt x="0" y="3537"/>
                    <a:pt x="1024" y="4561"/>
                    <a:pt x="2286" y="4561"/>
                  </a:cubicBezTo>
                  <a:cubicBezTo>
                    <a:pt x="3548" y="4561"/>
                    <a:pt x="4560" y="3537"/>
                    <a:pt x="4560" y="2287"/>
                  </a:cubicBezTo>
                  <a:cubicBezTo>
                    <a:pt x="4560" y="1025"/>
                    <a:pt x="3548" y="1"/>
                    <a:pt x="22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662A34-28A3-F0BF-9760-01EAB37D33A0}"/>
              </a:ext>
            </a:extLst>
          </p:cNvPr>
          <p:cNvGrpSpPr/>
          <p:nvPr/>
        </p:nvGrpSpPr>
        <p:grpSpPr>
          <a:xfrm>
            <a:off x="1749456" y="505579"/>
            <a:ext cx="9636093" cy="1899688"/>
            <a:chOff x="1462375" y="165330"/>
            <a:chExt cx="9636093" cy="1899688"/>
          </a:xfrm>
        </p:grpSpPr>
        <p:grpSp>
          <p:nvGrpSpPr>
            <p:cNvPr id="1571" name="Google Shape;1571;p34"/>
            <p:cNvGrpSpPr/>
            <p:nvPr/>
          </p:nvGrpSpPr>
          <p:grpSpPr>
            <a:xfrm>
              <a:off x="1462375" y="165330"/>
              <a:ext cx="9636093" cy="1899688"/>
              <a:chOff x="5047950" y="1107101"/>
              <a:chExt cx="4666989" cy="1180024"/>
            </a:xfrm>
          </p:grpSpPr>
          <p:sp>
            <p:nvSpPr>
              <p:cNvPr id="1572" name="Google Shape;1572;p34"/>
              <p:cNvSpPr/>
              <p:nvPr/>
            </p:nvSpPr>
            <p:spPr>
              <a:xfrm>
                <a:off x="5047950" y="1459025"/>
                <a:ext cx="755475" cy="828100"/>
              </a:xfrm>
              <a:custGeom>
                <a:avLst/>
                <a:gdLst/>
                <a:ahLst/>
                <a:cxnLst/>
                <a:rect l="l" t="t" r="r" b="b"/>
                <a:pathLst>
                  <a:path w="30219" h="33124" fill="none" extrusionOk="0">
                    <a:moveTo>
                      <a:pt x="30218" y="1"/>
                    </a:moveTo>
                    <a:lnTo>
                      <a:pt x="15276" y="1"/>
                    </a:lnTo>
                    <a:cubicBezTo>
                      <a:pt x="12645" y="1"/>
                      <a:pt x="12109" y="2953"/>
                      <a:pt x="12109" y="2953"/>
                    </a:cubicBezTo>
                    <a:lnTo>
                      <a:pt x="12109" y="22551"/>
                    </a:lnTo>
                    <a:lnTo>
                      <a:pt x="0" y="22551"/>
                    </a:lnTo>
                    <a:lnTo>
                      <a:pt x="0" y="33124"/>
                    </a:lnTo>
                  </a:path>
                </a:pathLst>
              </a:custGeom>
              <a:noFill/>
              <a:ln w="26500" cap="rnd" cmpd="sng">
                <a:solidFill>
                  <a:srgbClr val="3D0AF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3" name="Google Shape;1573;p34"/>
              <p:cNvSpPr/>
              <p:nvPr/>
            </p:nvSpPr>
            <p:spPr>
              <a:xfrm>
                <a:off x="5747538" y="1445038"/>
                <a:ext cx="3908342" cy="28399"/>
              </a:xfrm>
              <a:custGeom>
                <a:avLst/>
                <a:gdLst/>
                <a:ahLst/>
                <a:cxnLst/>
                <a:rect l="l" t="t" r="r" b="b"/>
                <a:pathLst>
                  <a:path w="62938" h="1" fill="none" extrusionOk="0">
                    <a:moveTo>
                      <a:pt x="1" y="1"/>
                    </a:moveTo>
                    <a:lnTo>
                      <a:pt x="62937" y="1"/>
                    </a:lnTo>
                  </a:path>
                </a:pathLst>
              </a:custGeom>
              <a:noFill/>
              <a:ln w="24700" cap="rnd" cmpd="sng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4" name="Google Shape;1574;p34"/>
              <p:cNvSpPr/>
              <p:nvPr/>
            </p:nvSpPr>
            <p:spPr>
              <a:xfrm>
                <a:off x="9631305" y="1384175"/>
                <a:ext cx="83634" cy="121726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4561" extrusionOk="0">
                    <a:moveTo>
                      <a:pt x="2286" y="0"/>
                    </a:moveTo>
                    <a:cubicBezTo>
                      <a:pt x="1024" y="0"/>
                      <a:pt x="0" y="1024"/>
                      <a:pt x="0" y="2274"/>
                    </a:cubicBezTo>
                    <a:cubicBezTo>
                      <a:pt x="0" y="3536"/>
                      <a:pt x="1024" y="4560"/>
                      <a:pt x="2286" y="4560"/>
                    </a:cubicBezTo>
                    <a:cubicBezTo>
                      <a:pt x="3548" y="4560"/>
                      <a:pt x="4560" y="3536"/>
                      <a:pt x="4560" y="2274"/>
                    </a:cubicBezTo>
                    <a:cubicBezTo>
                      <a:pt x="4560" y="1024"/>
                      <a:pt x="3548" y="0"/>
                      <a:pt x="2286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5" name="Google Shape;1575;p34"/>
              <p:cNvSpPr/>
              <p:nvPr/>
            </p:nvSpPr>
            <p:spPr>
              <a:xfrm>
                <a:off x="5670350" y="1107101"/>
                <a:ext cx="1422200" cy="626998"/>
              </a:xfrm>
              <a:custGeom>
                <a:avLst/>
                <a:gdLst/>
                <a:ahLst/>
                <a:cxnLst/>
                <a:rect l="l" t="t" r="r" b="b"/>
                <a:pathLst>
                  <a:path w="31647" h="18289" extrusionOk="0">
                    <a:moveTo>
                      <a:pt x="4227" y="0"/>
                    </a:moveTo>
                    <a:cubicBezTo>
                      <a:pt x="1893" y="0"/>
                      <a:pt x="0" y="2286"/>
                      <a:pt x="0" y="5108"/>
                    </a:cubicBezTo>
                    <a:lnTo>
                      <a:pt x="0" y="13180"/>
                    </a:lnTo>
                    <a:cubicBezTo>
                      <a:pt x="0" y="16002"/>
                      <a:pt x="1893" y="18288"/>
                      <a:pt x="4227" y="18288"/>
                    </a:cubicBezTo>
                    <a:lnTo>
                      <a:pt x="27432" y="18288"/>
                    </a:lnTo>
                    <a:cubicBezTo>
                      <a:pt x="29754" y="18288"/>
                      <a:pt x="31647" y="16002"/>
                      <a:pt x="31647" y="13180"/>
                    </a:cubicBezTo>
                    <a:lnTo>
                      <a:pt x="31647" y="5108"/>
                    </a:lnTo>
                    <a:cubicBezTo>
                      <a:pt x="31647" y="2286"/>
                      <a:pt x="29754" y="0"/>
                      <a:pt x="2743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rgbClr val="5429F3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800" b="1">
                  <a:solidFill>
                    <a:srgbClr val="FFFFFF"/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E3872A-D287-BCDA-BF80-7D0AE2F6FC2E}"/>
                </a:ext>
              </a:extLst>
            </p:cNvPr>
            <p:cNvGrpSpPr/>
            <p:nvPr/>
          </p:nvGrpSpPr>
          <p:grpSpPr>
            <a:xfrm>
              <a:off x="2605762" y="239136"/>
              <a:ext cx="8370766" cy="1502434"/>
              <a:chOff x="2605762" y="239136"/>
              <a:chExt cx="8370766" cy="150243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85BFE4-3310-8C77-57D0-E335D1770230}"/>
                  </a:ext>
                </a:extLst>
              </p:cNvPr>
              <p:cNvSpPr txBox="1"/>
              <p:nvPr/>
            </p:nvSpPr>
            <p:spPr>
              <a:xfrm>
                <a:off x="2605762" y="378221"/>
                <a:ext cx="30520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>
                    <a:solidFill>
                      <a:srgbClr val="5429F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Dân số</a:t>
                </a:r>
                <a:endParaRPr lang="en-US" sz="2800" b="1">
                  <a:solidFill>
                    <a:srgbClr val="5429F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732AE9-7170-8104-C203-1BDB6EFF79D3}"/>
                  </a:ext>
                </a:extLst>
              </p:cNvPr>
              <p:cNvSpPr txBox="1"/>
              <p:nvPr/>
            </p:nvSpPr>
            <p:spPr>
              <a:xfrm>
                <a:off x="5805872" y="239136"/>
                <a:ext cx="517065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0219F8"/>
                    </a:solidFill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9,4 </a:t>
                </a:r>
                <a:r>
                  <a:rPr lang="en-US" sz="2800" b="1" dirty="0" err="1">
                    <a:solidFill>
                      <a:srgbClr val="0219F8"/>
                    </a:solidFill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triệu</a:t>
                </a:r>
                <a:r>
                  <a:rPr lang="en-US" sz="2800" b="1" dirty="0">
                    <a:solidFill>
                      <a:srgbClr val="0219F8"/>
                    </a:solidFill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</a:t>
                </a:r>
                <a:r>
                  <a:rPr lang="en-US" sz="2800" b="1" dirty="0" err="1">
                    <a:solidFill>
                      <a:srgbClr val="0219F8"/>
                    </a:solidFill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người</a:t>
                </a:r>
                <a:r>
                  <a:rPr lang="en-US" sz="2800" b="1" dirty="0">
                    <a:solidFill>
                      <a:srgbClr val="0219F8"/>
                    </a:solidFill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(</a:t>
                </a:r>
                <a:r>
                  <a:rPr lang="vi-VN" sz="2800" b="1" dirty="0">
                    <a:solidFill>
                      <a:srgbClr val="0219F8"/>
                    </a:solidFill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9,6%</a:t>
                </a:r>
                <a:r>
                  <a:rPr lang="en-US" sz="2800" b="1" dirty="0">
                    <a:solidFill>
                      <a:srgbClr val="0219F8"/>
                    </a:solidFill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) 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CD7383-6183-BC02-F739-55B3E2BC956A}"/>
                  </a:ext>
                </a:extLst>
              </p:cNvPr>
              <p:cNvSpPr txBox="1"/>
              <p:nvPr/>
            </p:nvSpPr>
            <p:spPr>
              <a:xfrm>
                <a:off x="5626364" y="849018"/>
                <a:ext cx="5299421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0219F8"/>
                    </a:solidFill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Mật độ dân số: </a:t>
                </a:r>
                <a:r>
                  <a:rPr lang="vi-VN" sz="2800" b="1" kern="100" dirty="0">
                    <a:solidFill>
                      <a:srgbClr val="0219F8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211 người/km</a:t>
                </a:r>
                <a:r>
                  <a:rPr lang="vi-VN" sz="2800" b="1" kern="100" baseline="30000" dirty="0">
                    <a:solidFill>
                      <a:srgbClr val="0219F8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kern="100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b="1" dirty="0">
                  <a:solidFill>
                    <a:srgbClr val="5429F3"/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FC5D63-1103-CDE8-E5A7-D04C8694CD1E}"/>
              </a:ext>
            </a:extLst>
          </p:cNvPr>
          <p:cNvGrpSpPr/>
          <p:nvPr/>
        </p:nvGrpSpPr>
        <p:grpSpPr>
          <a:xfrm>
            <a:off x="3502681" y="3199722"/>
            <a:ext cx="8818862" cy="1864637"/>
            <a:chOff x="3252883" y="3082622"/>
            <a:chExt cx="7962280" cy="1864637"/>
          </a:xfrm>
        </p:grpSpPr>
        <p:grpSp>
          <p:nvGrpSpPr>
            <p:cNvPr id="1591" name="Google Shape;1591;p34"/>
            <p:cNvGrpSpPr/>
            <p:nvPr/>
          </p:nvGrpSpPr>
          <p:grpSpPr>
            <a:xfrm>
              <a:off x="3252883" y="3082622"/>
              <a:ext cx="7533366" cy="982282"/>
              <a:chOff x="5620334" y="2712700"/>
              <a:chExt cx="5294157" cy="610161"/>
            </a:xfrm>
          </p:grpSpPr>
          <p:grpSp>
            <p:nvGrpSpPr>
              <p:cNvPr id="1592" name="Google Shape;1592;p34"/>
              <p:cNvGrpSpPr/>
              <p:nvPr/>
            </p:nvGrpSpPr>
            <p:grpSpPr>
              <a:xfrm>
                <a:off x="5620334" y="2712700"/>
                <a:ext cx="5237145" cy="545225"/>
                <a:chOff x="7009125" y="3498000"/>
                <a:chExt cx="4766240" cy="496200"/>
              </a:xfrm>
            </p:grpSpPr>
            <p:sp>
              <p:nvSpPr>
                <p:cNvPr id="1593" name="Google Shape;1593;p34"/>
                <p:cNvSpPr/>
                <p:nvPr/>
              </p:nvSpPr>
              <p:spPr>
                <a:xfrm rot="10800000">
                  <a:off x="7009125" y="3498000"/>
                  <a:ext cx="496200" cy="496200"/>
                </a:xfrm>
                <a:prstGeom prst="arc">
                  <a:avLst>
                    <a:gd name="adj1" fmla="val 16200000"/>
                    <a:gd name="adj2" fmla="val 0"/>
                  </a:avLst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cxnSp>
              <p:nvCxnSpPr>
                <p:cNvPr id="1594" name="Google Shape;1594;p34"/>
                <p:cNvCxnSpPr>
                  <a:cxnSpLocks/>
                  <a:stCxn id="1593" idx="0"/>
                </p:cNvCxnSpPr>
                <p:nvPr/>
              </p:nvCxnSpPr>
              <p:spPr>
                <a:xfrm>
                  <a:off x="7257225" y="3994200"/>
                  <a:ext cx="451814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7030A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5" name="Google Shape;1595;p34"/>
                <p:cNvCxnSpPr>
                  <a:cxnSpLocks/>
                  <a:stCxn id="1593" idx="2"/>
                </p:cNvCxnSpPr>
                <p:nvPr/>
              </p:nvCxnSpPr>
              <p:spPr>
                <a:xfrm rot="10800000">
                  <a:off x="7009125" y="3542100"/>
                  <a:ext cx="0" cy="204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597" name="Google Shape;1597;p34"/>
              <p:cNvSpPr/>
              <p:nvPr/>
            </p:nvSpPr>
            <p:spPr>
              <a:xfrm>
                <a:off x="10800466" y="3208836"/>
                <a:ext cx="114025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4561" extrusionOk="0">
                    <a:moveTo>
                      <a:pt x="2275" y="1"/>
                    </a:moveTo>
                    <a:cubicBezTo>
                      <a:pt x="1013" y="1"/>
                      <a:pt x="0" y="1025"/>
                      <a:pt x="0" y="2287"/>
                    </a:cubicBezTo>
                    <a:cubicBezTo>
                      <a:pt x="0" y="3549"/>
                      <a:pt x="1013" y="4561"/>
                      <a:pt x="2275" y="4561"/>
                    </a:cubicBezTo>
                    <a:cubicBezTo>
                      <a:pt x="3537" y="4561"/>
                      <a:pt x="4561" y="3549"/>
                      <a:pt x="4561" y="2287"/>
                    </a:cubicBezTo>
                    <a:cubicBezTo>
                      <a:pt x="4561" y="1025"/>
                      <a:pt x="3537" y="1"/>
                      <a:pt x="22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2982FA-5967-98C8-D2B8-004CA716AFE1}"/>
                </a:ext>
              </a:extLst>
            </p:cNvPr>
            <p:cNvSpPr txBox="1"/>
            <p:nvPr/>
          </p:nvSpPr>
          <p:spPr>
            <a:xfrm>
              <a:off x="5980252" y="3382075"/>
              <a:ext cx="5234911" cy="5642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180340"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2800" b="1" dirty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Thưa thớt ở vùng đồi núi phía Tây</a:t>
              </a:r>
              <a:endParaRPr lang="en-US" sz="2800" b="1" baseline="30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509BB6-BC99-1F2D-1B44-0FBFAAFB6A8E}"/>
                </a:ext>
              </a:extLst>
            </p:cNvPr>
            <p:cNvSpPr txBox="1"/>
            <p:nvPr/>
          </p:nvSpPr>
          <p:spPr>
            <a:xfrm>
              <a:off x="6190297" y="3993152"/>
              <a:ext cx="455336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Dân tộc Xơ Đăng, Cơ Ho, Raglai, Giẻ Triêng</a:t>
              </a:r>
              <a:endPara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E6BED4-FC51-BA7A-31CF-9EFFFB6D5F9B}"/>
              </a:ext>
            </a:extLst>
          </p:cNvPr>
          <p:cNvGrpSpPr/>
          <p:nvPr/>
        </p:nvGrpSpPr>
        <p:grpSpPr>
          <a:xfrm>
            <a:off x="1803572" y="4649032"/>
            <a:ext cx="10287076" cy="1669284"/>
            <a:chOff x="1469936" y="4454854"/>
            <a:chExt cx="10287076" cy="1669284"/>
          </a:xfrm>
        </p:grpSpPr>
        <p:grpSp>
          <p:nvGrpSpPr>
            <p:cNvPr id="1577" name="Google Shape;1577;p34"/>
            <p:cNvGrpSpPr/>
            <p:nvPr/>
          </p:nvGrpSpPr>
          <p:grpSpPr>
            <a:xfrm>
              <a:off x="1469936" y="4454854"/>
              <a:ext cx="9669832" cy="1633095"/>
              <a:chOff x="5022650" y="3259250"/>
              <a:chExt cx="6795584" cy="1014425"/>
            </a:xfrm>
          </p:grpSpPr>
          <p:sp>
            <p:nvSpPr>
              <p:cNvPr id="1578" name="Google Shape;1578;p34"/>
              <p:cNvSpPr/>
              <p:nvPr/>
            </p:nvSpPr>
            <p:spPr>
              <a:xfrm>
                <a:off x="5022650" y="3259250"/>
                <a:ext cx="755775" cy="790300"/>
              </a:xfrm>
              <a:custGeom>
                <a:avLst/>
                <a:gdLst/>
                <a:ahLst/>
                <a:cxnLst/>
                <a:rect l="l" t="t" r="r" b="b"/>
                <a:pathLst>
                  <a:path w="30231" h="31612" fill="none" extrusionOk="0">
                    <a:moveTo>
                      <a:pt x="30230" y="31611"/>
                    </a:moveTo>
                    <a:lnTo>
                      <a:pt x="15288" y="31611"/>
                    </a:lnTo>
                    <a:cubicBezTo>
                      <a:pt x="12645" y="31611"/>
                      <a:pt x="12121" y="28659"/>
                      <a:pt x="12121" y="28659"/>
                    </a:cubicBezTo>
                    <a:lnTo>
                      <a:pt x="12121" y="9061"/>
                    </a:lnTo>
                    <a:lnTo>
                      <a:pt x="0" y="9061"/>
                    </a:lnTo>
                    <a:lnTo>
                      <a:pt x="0" y="0"/>
                    </a:lnTo>
                  </a:path>
                </a:pathLst>
              </a:custGeom>
              <a:noFill/>
              <a:ln w="26500" cap="rnd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79" name="Google Shape;1579;p34"/>
              <p:cNvSpPr/>
              <p:nvPr/>
            </p:nvSpPr>
            <p:spPr>
              <a:xfrm>
                <a:off x="6040924" y="3997346"/>
                <a:ext cx="5701436" cy="71532"/>
              </a:xfrm>
              <a:custGeom>
                <a:avLst/>
                <a:gdLst/>
                <a:ahLst/>
                <a:cxnLst/>
                <a:rect l="l" t="t" r="r" b="b"/>
                <a:pathLst>
                  <a:path w="46626" h="1" fill="none" extrusionOk="0">
                    <a:moveTo>
                      <a:pt x="1" y="0"/>
                    </a:moveTo>
                    <a:lnTo>
                      <a:pt x="46625" y="0"/>
                    </a:lnTo>
                  </a:path>
                </a:pathLst>
              </a:custGeom>
              <a:noFill/>
              <a:ln w="21125" cap="rnd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0" name="Google Shape;1580;p34"/>
              <p:cNvSpPr/>
              <p:nvPr/>
            </p:nvSpPr>
            <p:spPr>
              <a:xfrm>
                <a:off x="11704209" y="3949144"/>
                <a:ext cx="114025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4561" extrusionOk="0">
                    <a:moveTo>
                      <a:pt x="2286" y="1"/>
                    </a:moveTo>
                    <a:cubicBezTo>
                      <a:pt x="1024" y="1"/>
                      <a:pt x="0" y="1024"/>
                      <a:pt x="0" y="2287"/>
                    </a:cubicBezTo>
                    <a:cubicBezTo>
                      <a:pt x="0" y="3549"/>
                      <a:pt x="1024" y="4561"/>
                      <a:pt x="2286" y="4561"/>
                    </a:cubicBezTo>
                    <a:cubicBezTo>
                      <a:pt x="3548" y="4561"/>
                      <a:pt x="4560" y="3549"/>
                      <a:pt x="4560" y="2287"/>
                    </a:cubicBezTo>
                    <a:cubicBezTo>
                      <a:pt x="4560" y="1024"/>
                      <a:pt x="3548" y="1"/>
                      <a:pt x="2286" y="1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81" name="Google Shape;1581;p34"/>
              <p:cNvSpPr/>
              <p:nvPr/>
            </p:nvSpPr>
            <p:spPr>
              <a:xfrm>
                <a:off x="5637000" y="3331392"/>
                <a:ext cx="2126717" cy="942283"/>
              </a:xfrm>
              <a:custGeom>
                <a:avLst/>
                <a:gdLst/>
                <a:ahLst/>
                <a:cxnLst/>
                <a:rect l="l" t="t" r="r" b="b"/>
                <a:pathLst>
                  <a:path w="31636" h="18289" extrusionOk="0">
                    <a:moveTo>
                      <a:pt x="4216" y="1"/>
                    </a:moveTo>
                    <a:cubicBezTo>
                      <a:pt x="1882" y="1"/>
                      <a:pt x="1" y="2287"/>
                      <a:pt x="1" y="5109"/>
                    </a:cubicBezTo>
                    <a:lnTo>
                      <a:pt x="1" y="13181"/>
                    </a:lnTo>
                    <a:cubicBezTo>
                      <a:pt x="1" y="16003"/>
                      <a:pt x="1882" y="18289"/>
                      <a:pt x="4216" y="18289"/>
                    </a:cubicBezTo>
                    <a:lnTo>
                      <a:pt x="27421" y="18289"/>
                    </a:lnTo>
                    <a:cubicBezTo>
                      <a:pt x="29754" y="18289"/>
                      <a:pt x="31636" y="16003"/>
                      <a:pt x="31636" y="13181"/>
                    </a:cubicBezTo>
                    <a:lnTo>
                      <a:pt x="31636" y="5109"/>
                    </a:lnTo>
                    <a:cubicBezTo>
                      <a:pt x="31636" y="2287"/>
                      <a:pt x="29754" y="1"/>
                      <a:pt x="2742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rgbClr val="C00000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533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04</a:t>
                </a:r>
                <a:endParaRPr sz="2533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2F485C2-4691-1F8F-99D5-5D6AFE8D4CDF}"/>
                </a:ext>
              </a:extLst>
            </p:cNvPr>
            <p:cNvSpPr txBox="1"/>
            <p:nvPr/>
          </p:nvSpPr>
          <p:spPr>
            <a:xfrm>
              <a:off x="2352911" y="4739143"/>
              <a:ext cx="302623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 bố dân cư thay đổi theo thời gian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F2E723-F034-3B9B-F0F3-C0F4AF0108B4}"/>
                </a:ext>
              </a:extLst>
            </p:cNvPr>
            <p:cNvSpPr txBox="1"/>
            <p:nvPr/>
          </p:nvSpPr>
          <p:spPr>
            <a:xfrm>
              <a:off x="5370359" y="5033116"/>
              <a:ext cx="63866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Tỉ lệ dân thành thị tăng (40,7% n 2021)</a:t>
              </a:r>
              <a:endPara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</p:grp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B5146F13-50AB-DED1-5FF9-38E7056EFFEB}"/>
              </a:ext>
            </a:extLst>
          </p:cNvPr>
          <p:cNvSpPr/>
          <p:nvPr/>
        </p:nvSpPr>
        <p:spPr>
          <a:xfrm>
            <a:off x="857504" y="2519866"/>
            <a:ext cx="1958619" cy="1958619"/>
          </a:xfrm>
          <a:prstGeom prst="flowChartConnector">
            <a:avLst/>
          </a:prstGeom>
          <a:solidFill>
            <a:srgbClr val="FCFDC7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7630A-7D4E-55C5-B9C1-0C687A2C1422}"/>
              </a:ext>
            </a:extLst>
          </p:cNvPr>
          <p:cNvSpPr txBox="1"/>
          <p:nvPr/>
        </p:nvSpPr>
        <p:spPr>
          <a:xfrm>
            <a:off x="813370" y="3113675"/>
            <a:ext cx="19238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C00CC"/>
                </a:solidFill>
                <a:latin typeface="#9Slide03 SFU Futura_12" panose="00000400000000000000" pitchFamily="2" charset="0"/>
              </a:rPr>
              <a:t>ĐẶC ĐIỂM DÂN CƯ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07B4B6-7ABD-3FA9-8133-B2DC57373BA6}"/>
              </a:ext>
            </a:extLst>
          </p:cNvPr>
          <p:cNvGrpSpPr/>
          <p:nvPr/>
        </p:nvGrpSpPr>
        <p:grpSpPr>
          <a:xfrm>
            <a:off x="3517589" y="2043451"/>
            <a:ext cx="8328899" cy="2391089"/>
            <a:chOff x="3241785" y="1766091"/>
            <a:chExt cx="8328899" cy="239108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AFB8A8-174E-B02D-955D-E995C18C2FA4}"/>
                </a:ext>
              </a:extLst>
            </p:cNvPr>
            <p:cNvGrpSpPr/>
            <p:nvPr/>
          </p:nvGrpSpPr>
          <p:grpSpPr>
            <a:xfrm>
              <a:off x="3241785" y="1766091"/>
              <a:ext cx="8328899" cy="2391089"/>
              <a:chOff x="3241785" y="1766091"/>
              <a:chExt cx="8328899" cy="2391089"/>
            </a:xfrm>
          </p:grpSpPr>
          <p:grpSp>
            <p:nvGrpSpPr>
              <p:cNvPr id="1583" name="Google Shape;1583;p34"/>
              <p:cNvGrpSpPr/>
              <p:nvPr/>
            </p:nvGrpSpPr>
            <p:grpSpPr>
              <a:xfrm>
                <a:off x="3241785" y="2127396"/>
                <a:ext cx="8281725" cy="2029784"/>
                <a:chOff x="5620332" y="2133947"/>
                <a:chExt cx="5820074" cy="1260837"/>
              </a:xfrm>
            </p:grpSpPr>
            <p:grpSp>
              <p:nvGrpSpPr>
                <p:cNvPr id="1584" name="Google Shape;1584;p34"/>
                <p:cNvGrpSpPr/>
                <p:nvPr/>
              </p:nvGrpSpPr>
              <p:grpSpPr>
                <a:xfrm rot="10800000" flipH="1">
                  <a:off x="5620332" y="2280030"/>
                  <a:ext cx="5778863" cy="552319"/>
                  <a:chOff x="7009125" y="3498000"/>
                  <a:chExt cx="5259249" cy="502656"/>
                </a:xfrm>
              </p:grpSpPr>
              <p:sp>
                <p:nvSpPr>
                  <p:cNvPr id="1585" name="Google Shape;1585;p34"/>
                  <p:cNvSpPr/>
                  <p:nvPr/>
                </p:nvSpPr>
                <p:spPr>
                  <a:xfrm rot="10800000">
                    <a:off x="7009125" y="3498000"/>
                    <a:ext cx="496200" cy="496200"/>
                  </a:xfrm>
                  <a:prstGeom prst="arc">
                    <a:avLst>
                      <a:gd name="adj1" fmla="val 16200000"/>
                      <a:gd name="adj2" fmla="val 0"/>
                    </a:avLst>
                  </a:prstGeom>
                  <a:noFill/>
                  <a:ln w="28575" cap="flat" cmpd="sng">
                    <a:solidFill>
                      <a:schemeClr val="accent6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8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1586" name="Google Shape;1586;p34"/>
                  <p:cNvCxnSpPr>
                    <a:cxnSpLocks/>
                  </p:cNvCxnSpPr>
                  <p:nvPr/>
                </p:nvCxnSpPr>
                <p:spPr>
                  <a:xfrm rot="10800000" flipH="1">
                    <a:off x="7257225" y="3972222"/>
                    <a:ext cx="5011149" cy="28434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rgbClr val="92D05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587" name="Google Shape;1587;p34"/>
                  <p:cNvCxnSpPr>
                    <a:stCxn id="1585" idx="2"/>
                  </p:cNvCxnSpPr>
                  <p:nvPr/>
                </p:nvCxnSpPr>
                <p:spPr>
                  <a:xfrm rot="10800000">
                    <a:off x="7009125" y="3542100"/>
                    <a:ext cx="0" cy="204000"/>
                  </a:xfrm>
                  <a:prstGeom prst="straightConnector1">
                    <a:avLst/>
                  </a:prstGeom>
                  <a:noFill/>
                  <a:ln w="28575" cap="flat" cmpd="sng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1588" name="Google Shape;1588;p34"/>
                <p:cNvSpPr/>
                <p:nvPr/>
              </p:nvSpPr>
              <p:spPr>
                <a:xfrm>
                  <a:off x="5907644" y="2133947"/>
                  <a:ext cx="1890967" cy="126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48" h="18277" extrusionOk="0">
                      <a:moveTo>
                        <a:pt x="4215" y="1"/>
                      </a:moveTo>
                      <a:cubicBezTo>
                        <a:pt x="1894" y="1"/>
                        <a:pt x="1" y="2287"/>
                        <a:pt x="1" y="5096"/>
                      </a:cubicBezTo>
                      <a:lnTo>
                        <a:pt x="1" y="13181"/>
                      </a:lnTo>
                      <a:cubicBezTo>
                        <a:pt x="1" y="16003"/>
                        <a:pt x="1894" y="18277"/>
                        <a:pt x="4215" y="18277"/>
                      </a:cubicBezTo>
                      <a:lnTo>
                        <a:pt x="27421" y="18277"/>
                      </a:lnTo>
                      <a:cubicBezTo>
                        <a:pt x="29754" y="18277"/>
                        <a:pt x="31647" y="16003"/>
                        <a:pt x="31647" y="13181"/>
                      </a:cubicBezTo>
                      <a:lnTo>
                        <a:pt x="31647" y="5096"/>
                      </a:lnTo>
                      <a:cubicBezTo>
                        <a:pt x="31647" y="2287"/>
                        <a:pt x="29754" y="1"/>
                        <a:pt x="27421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2225" cap="flat" cmpd="sng">
                  <a:solidFill>
                    <a:srgbClr val="00B050"/>
                  </a:solidFill>
                  <a:prstDash val="solid"/>
                  <a:miter lim="11906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algn="ctr"/>
                  <a:endParaRPr sz="2800" b="1">
                    <a:solidFill>
                      <a:srgbClr val="FFFFFF"/>
                    </a:solidFill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endParaRPr>
                </a:p>
              </p:txBody>
            </p:sp>
            <p:sp>
              <p:nvSpPr>
                <p:cNvPr id="1589" name="Google Shape;1589;p34"/>
                <p:cNvSpPr/>
                <p:nvPr/>
              </p:nvSpPr>
              <p:spPr>
                <a:xfrm>
                  <a:off x="11352269" y="2251244"/>
                  <a:ext cx="88137" cy="102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4561" extrusionOk="0">
                      <a:moveTo>
                        <a:pt x="2275" y="0"/>
                      </a:moveTo>
                      <a:cubicBezTo>
                        <a:pt x="1013" y="0"/>
                        <a:pt x="0" y="1024"/>
                        <a:pt x="0" y="2274"/>
                      </a:cubicBezTo>
                      <a:cubicBezTo>
                        <a:pt x="0" y="3536"/>
                        <a:pt x="1013" y="4560"/>
                        <a:pt x="2275" y="4560"/>
                      </a:cubicBezTo>
                      <a:cubicBezTo>
                        <a:pt x="3537" y="4560"/>
                        <a:pt x="4561" y="3536"/>
                        <a:pt x="4561" y="2274"/>
                      </a:cubicBezTo>
                      <a:cubicBezTo>
                        <a:pt x="4561" y="1024"/>
                        <a:pt x="3537" y="0"/>
                        <a:pt x="2275" y="0"/>
                      </a:cubicBezTo>
                      <a:close/>
                    </a:path>
                  </a:pathLst>
                </a:custGeom>
                <a:solidFill>
                  <a:srgbClr val="69E78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68D1FF-8276-6C3C-1A74-8B11E7161E1F}"/>
                  </a:ext>
                </a:extLst>
              </p:cNvPr>
              <p:cNvSpPr txBox="1"/>
              <p:nvPr/>
            </p:nvSpPr>
            <p:spPr>
              <a:xfrm>
                <a:off x="6400028" y="1766091"/>
                <a:ext cx="517065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339933"/>
                    </a:solidFill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Đông đúc ở đồng bằng ven biển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71F3ED-4169-03E3-9F90-658632029E33}"/>
                  </a:ext>
                </a:extLst>
              </p:cNvPr>
              <p:cNvSpPr txBox="1"/>
              <p:nvPr/>
            </p:nvSpPr>
            <p:spPr>
              <a:xfrm>
                <a:off x="6664934" y="2464770"/>
                <a:ext cx="4689608" cy="564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80340" algn="just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vi-VN" sz="2800" b="1" dirty="0">
                    <a:solidFill>
                      <a:srgbClr val="339933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Dân tộc Kinh và Chăm</a:t>
                </a:r>
                <a:endParaRPr lang="en-US" sz="2800" b="1" baseline="30000" dirty="0">
                  <a:solidFill>
                    <a:srgbClr val="339933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667384-3BD5-D2BA-9537-55695FCD04E6}"/>
                </a:ext>
              </a:extLst>
            </p:cNvPr>
            <p:cNvSpPr txBox="1"/>
            <p:nvPr/>
          </p:nvSpPr>
          <p:spPr>
            <a:xfrm>
              <a:off x="3795437" y="2257891"/>
              <a:ext cx="261223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cư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đan</a:t>
              </a:r>
              <a:r>
                <a:rPr lang="en-US" sz="2800" b="1" dirty="0">
                  <a:solidFill>
                    <a:srgbClr val="0219F8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xen</a:t>
              </a:r>
              <a:endParaRPr lang="en-US" sz="2800" b="1" dirty="0">
                <a:solidFill>
                  <a:srgbClr val="0219F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book9">
            <a:extLst>
              <a:ext uri="{FF2B5EF4-FFF2-40B4-BE49-F238E27FC236}">
                <a16:creationId xmlns:a16="http://schemas.microsoft.com/office/drawing/2014/main" id="{1F7CBB0A-A407-1733-5946-8E32F12F44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94" y="372148"/>
            <a:ext cx="1395758" cy="11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Google Shape;1541;p34"/>
          <p:cNvSpPr/>
          <p:nvPr/>
        </p:nvSpPr>
        <p:spPr>
          <a:xfrm>
            <a:off x="3446436" y="3289592"/>
            <a:ext cx="184027" cy="183566"/>
          </a:xfrm>
          <a:custGeom>
            <a:avLst/>
            <a:gdLst/>
            <a:ahLst/>
            <a:cxnLst/>
            <a:rect l="l" t="t" r="r" b="b"/>
            <a:pathLst>
              <a:path w="4561" h="4561" extrusionOk="0">
                <a:moveTo>
                  <a:pt x="2287" y="0"/>
                </a:moveTo>
                <a:cubicBezTo>
                  <a:pt x="1025" y="0"/>
                  <a:pt x="1" y="1024"/>
                  <a:pt x="1" y="2274"/>
                </a:cubicBezTo>
                <a:cubicBezTo>
                  <a:pt x="1" y="3536"/>
                  <a:pt x="1025" y="4560"/>
                  <a:pt x="2287" y="4560"/>
                </a:cubicBezTo>
                <a:cubicBezTo>
                  <a:pt x="3549" y="4560"/>
                  <a:pt x="4561" y="3536"/>
                  <a:pt x="4561" y="2274"/>
                </a:cubicBezTo>
                <a:cubicBezTo>
                  <a:pt x="4561" y="1024"/>
                  <a:pt x="3549" y="0"/>
                  <a:pt x="228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826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6F3F0-0B89-4688-3FAF-623BD1A75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87FC5E-54B7-40A1-3BFF-7A671B0F0762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3E7EAB1-C87A-9BB8-B306-BE7FCC16A074}"/>
              </a:ext>
            </a:extLst>
          </p:cNvPr>
          <p:cNvSpPr/>
          <p:nvPr/>
        </p:nvSpPr>
        <p:spPr>
          <a:xfrm>
            <a:off x="-16952" y="519032"/>
            <a:ext cx="6613916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7A9B3D-8FAF-EF53-FCF1-A2C9DF15FD90}"/>
              </a:ext>
            </a:extLst>
          </p:cNvPr>
          <p:cNvSpPr txBox="1"/>
          <p:nvPr/>
        </p:nvSpPr>
        <p:spPr>
          <a:xfrm>
            <a:off x="219024" y="821404"/>
            <a:ext cx="637794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B24FDF-66C2-BD9A-109E-D66A7242D86A}"/>
              </a:ext>
            </a:extLst>
          </p:cNvPr>
          <p:cNvSpPr txBox="1"/>
          <p:nvPr/>
        </p:nvSpPr>
        <p:spPr>
          <a:xfrm>
            <a:off x="164216" y="1262461"/>
            <a:ext cx="6103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9,4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9,6%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C0EFAF-E9F9-F61A-F1C6-60628D38C92C}"/>
              </a:ext>
            </a:extLst>
          </p:cNvPr>
          <p:cNvSpPr txBox="1"/>
          <p:nvPr/>
        </p:nvSpPr>
        <p:spPr>
          <a:xfrm>
            <a:off x="164216" y="2093458"/>
            <a:ext cx="63779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xen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Đăng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Raglai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Hrê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Giẻ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Triêng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,..)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40,7% n 2021.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5E8173-C33A-35C6-3D77-FF2B1ECA8BDE}"/>
              </a:ext>
            </a:extLst>
          </p:cNvPr>
          <p:cNvSpPr txBox="1"/>
          <p:nvPr/>
        </p:nvSpPr>
        <p:spPr>
          <a:xfrm>
            <a:off x="219024" y="5434480"/>
            <a:ext cx="636651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80851F-DFF3-B22A-676C-9FB65DA946C2}"/>
              </a:ext>
            </a:extLst>
          </p:cNvPr>
          <p:cNvGrpSpPr/>
          <p:nvPr/>
        </p:nvGrpSpPr>
        <p:grpSpPr>
          <a:xfrm>
            <a:off x="6778132" y="634100"/>
            <a:ext cx="5383167" cy="6121565"/>
            <a:chOff x="1841639" y="211885"/>
            <a:chExt cx="5383167" cy="6121565"/>
          </a:xfrm>
        </p:grpSpPr>
        <p:pic>
          <p:nvPicPr>
            <p:cNvPr id="27" name="Picture 2" descr="Lễ hội Katê – “Tết” của người Chăm - VinITC - Công ty Cổ Phần Đầu Tư Du  Lịch Văn Hoá Việt Nam">
              <a:extLst>
                <a:ext uri="{FF2B5EF4-FFF2-40B4-BE49-F238E27FC236}">
                  <a16:creationId xmlns:a16="http://schemas.microsoft.com/office/drawing/2014/main" id="{E82DDD1F-48AD-06A6-70B6-8A7AAE647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639" y="211885"/>
              <a:ext cx="5383167" cy="568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FBCE5DC8-1604-0CE4-998E-409F24D13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1405" y="5753483"/>
              <a:ext cx="2491627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Người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Chăm</a:t>
              </a:r>
              <a:endPara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D5E97B-EE19-91FB-EB55-CC5AFC26B2DC}"/>
              </a:ext>
            </a:extLst>
          </p:cNvPr>
          <p:cNvGrpSpPr/>
          <p:nvPr/>
        </p:nvGrpSpPr>
        <p:grpSpPr>
          <a:xfrm>
            <a:off x="6772619" y="656192"/>
            <a:ext cx="5342960" cy="6099472"/>
            <a:chOff x="6219713" y="1080253"/>
            <a:chExt cx="5342960" cy="6099472"/>
          </a:xfrm>
        </p:grpSpPr>
        <p:pic>
          <p:nvPicPr>
            <p:cNvPr id="30" name="Picture 2" descr="Những lễ hội của người Xơ Đăng ở Kon Klốc">
              <a:extLst>
                <a:ext uri="{FF2B5EF4-FFF2-40B4-BE49-F238E27FC236}">
                  <a16:creationId xmlns:a16="http://schemas.microsoft.com/office/drawing/2014/main" id="{FD728BBC-412A-1D49-610D-A49ABA9B4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713" y="1080253"/>
              <a:ext cx="5342960" cy="5662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22996FF4-9CCF-67C8-7B47-D86988415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04992" y="6599758"/>
              <a:ext cx="2875336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Người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Xơ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Đăng</a:t>
              </a:r>
              <a:endPara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CE4334-652F-0FA0-4FC9-EE802F8AB699}"/>
              </a:ext>
            </a:extLst>
          </p:cNvPr>
          <p:cNvGrpSpPr/>
          <p:nvPr/>
        </p:nvGrpSpPr>
        <p:grpSpPr>
          <a:xfrm>
            <a:off x="6749760" y="679051"/>
            <a:ext cx="5342960" cy="6076613"/>
            <a:chOff x="6073141" y="483921"/>
            <a:chExt cx="5342960" cy="6076613"/>
          </a:xfrm>
        </p:grpSpPr>
        <p:pic>
          <p:nvPicPr>
            <p:cNvPr id="33" name="Picture 2" descr="Dân Tộc Cơ Ho - Vài Nét Văn Hoá Của Người Cơ Ho Nước Ta">
              <a:extLst>
                <a:ext uri="{FF2B5EF4-FFF2-40B4-BE49-F238E27FC236}">
                  <a16:creationId xmlns:a16="http://schemas.microsoft.com/office/drawing/2014/main" id="{BB568FD1-AEA9-1D79-BEC1-669B4904A1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3141" y="483921"/>
              <a:ext cx="5342960" cy="561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">
              <a:extLst>
                <a:ext uri="{FF2B5EF4-FFF2-40B4-BE49-F238E27FC236}">
                  <a16:creationId xmlns:a16="http://schemas.microsoft.com/office/drawing/2014/main" id="{0E37B819-60C6-513D-A43D-3EE9CC319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7240" y="5980567"/>
              <a:ext cx="2638144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Người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Cơ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Ho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A24DDA-3FB4-EDE4-E20B-FCB25553E1BD}"/>
              </a:ext>
            </a:extLst>
          </p:cNvPr>
          <p:cNvGrpSpPr/>
          <p:nvPr/>
        </p:nvGrpSpPr>
        <p:grpSpPr>
          <a:xfrm>
            <a:off x="6772619" y="656192"/>
            <a:ext cx="5320101" cy="6104466"/>
            <a:chOff x="5289175" y="39688"/>
            <a:chExt cx="5320101" cy="6104466"/>
          </a:xfrm>
        </p:grpSpPr>
        <p:pic>
          <p:nvPicPr>
            <p:cNvPr id="36" name="Picture 2" descr="Người Giẻ Triêng | Tạp chí điện tử Thế giới Di sản">
              <a:extLst>
                <a:ext uri="{FF2B5EF4-FFF2-40B4-BE49-F238E27FC236}">
                  <a16:creationId xmlns:a16="http://schemas.microsoft.com/office/drawing/2014/main" id="{4ADE1AE6-F355-2267-A34D-FD7277912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9175" y="39688"/>
              <a:ext cx="5320101" cy="568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">
              <a:extLst>
                <a:ext uri="{FF2B5EF4-FFF2-40B4-BE49-F238E27FC236}">
                  <a16:creationId xmlns:a16="http://schemas.microsoft.com/office/drawing/2014/main" id="{B76ED592-1302-320D-DAE4-925BF6E03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2118" y="5564187"/>
              <a:ext cx="3245224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34950" algn="l"/>
                  <a:tab pos="463550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Người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Giẻ</a:t>
              </a:r>
              <a:r>
                <a:rPr lang="en-US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Times New Roman" panose="02020603050405020304" pitchFamily="18" charset="0"/>
                </a:rPr>
                <a:t>Triêng</a:t>
              </a:r>
              <a:endPara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9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C93AAD-3F65-497F-E53F-1135FA8E251C}"/>
              </a:ext>
            </a:extLst>
          </p:cNvPr>
          <p:cNvSpPr txBox="1"/>
          <p:nvPr/>
        </p:nvSpPr>
        <p:spPr>
          <a:xfrm>
            <a:off x="3689928" y="0"/>
            <a:ext cx="453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5DE23-E258-13AD-F717-51953495316D}"/>
              </a:ext>
            </a:extLst>
          </p:cNvPr>
          <p:cNvSpPr txBox="1"/>
          <p:nvPr/>
        </p:nvSpPr>
        <p:spPr>
          <a:xfrm>
            <a:off x="110835" y="764404"/>
            <a:ext cx="6913420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u="sng" kern="100" dirty="0" err="1">
                <a:solidFill>
                  <a:srgbClr val="CC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kern="10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1, 3, 5</a:t>
            </a:r>
            <a:r>
              <a:rPr lang="en-US" sz="2400" b="1" kern="10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kern="10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Tìm hiểu những chuyển biến trong phát triển kinh tế</a:t>
            </a:r>
            <a:endParaRPr lang="en-US" sz="2400" kern="100" dirty="0">
              <a:solidFill>
                <a:srgbClr val="CC00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BE0B012-0C43-F9B5-5243-F667FA5B3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3637" y="484910"/>
            <a:ext cx="4807528" cy="627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E9D15F-498E-36EA-DAB1-7D76AD936103}"/>
              </a:ext>
            </a:extLst>
          </p:cNvPr>
          <p:cNvSpPr txBox="1"/>
          <p:nvPr/>
        </p:nvSpPr>
        <p:spPr>
          <a:xfrm>
            <a:off x="221672" y="4141583"/>
            <a:ext cx="6802582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u="sng" kern="100" dirty="0" err="1">
                <a:solidFill>
                  <a:srgbClr val="CC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kern="10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2, 4, 6</a:t>
            </a:r>
            <a:r>
              <a:rPr lang="en-US" sz="2400" b="1" kern="10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kern="10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Tìm hiểu sự phát triển và phân bố một số kinh tế thế mạnh</a:t>
            </a:r>
            <a:endParaRPr lang="en-US" sz="2400" kern="100" dirty="0">
              <a:solidFill>
                <a:srgbClr val="CC00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E355A5-5F21-B3A8-B142-E069BB5BCE20}"/>
              </a:ext>
            </a:extLst>
          </p:cNvPr>
          <p:cNvSpPr txBox="1"/>
          <p:nvPr/>
        </p:nvSpPr>
        <p:spPr>
          <a:xfrm>
            <a:off x="207818" y="1546667"/>
            <a:ext cx="7042728" cy="2649123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Trung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GRDP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Trung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2010 – 2021.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Trung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Cho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16F73F-0845-3872-03BC-E9FAE2A4283C}"/>
              </a:ext>
            </a:extLst>
          </p:cNvPr>
          <p:cNvSpPr txBox="1"/>
          <p:nvPr/>
        </p:nvSpPr>
        <p:spPr>
          <a:xfrm>
            <a:off x="129310" y="5004833"/>
            <a:ext cx="7121236" cy="1756186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Trung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2010 – 2021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7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98C90-2546-F666-F85A-C956D525E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DBECF9-C1DC-1856-822A-6FE96F68FFA7}"/>
              </a:ext>
            </a:extLst>
          </p:cNvPr>
          <p:cNvSpPr txBox="1"/>
          <p:nvPr/>
        </p:nvSpPr>
        <p:spPr>
          <a:xfrm>
            <a:off x="3689928" y="0"/>
            <a:ext cx="453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77336-49D1-B165-70D1-C22C7F5E5EFE}"/>
              </a:ext>
            </a:extLst>
          </p:cNvPr>
          <p:cNvSpPr txBox="1"/>
          <p:nvPr/>
        </p:nvSpPr>
        <p:spPr>
          <a:xfrm>
            <a:off x="207818" y="484910"/>
            <a:ext cx="6913420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kern="100" dirty="0">
                <a:solidFill>
                  <a:srgbClr val="CC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chuyển biến trong phát triển kinh tế của DHNTB</a:t>
            </a:r>
            <a:endParaRPr lang="en-US" sz="2400" kern="100" dirty="0">
              <a:solidFill>
                <a:srgbClr val="CC00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D91961A-372D-D173-A77E-D339C97A9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3637" y="484910"/>
            <a:ext cx="4807528" cy="627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F1C630DF-0025-BE4F-9B51-9A3DD792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3684"/>
            <a:ext cx="7165324" cy="451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1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8DF8C-B16F-5A2D-0642-7975A4467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F021D9-01D5-D619-04C6-A0362E941B79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ACCEC0-967F-CCDF-69CF-DCB38A903D13}"/>
              </a:ext>
            </a:extLst>
          </p:cNvPr>
          <p:cNvSpPr/>
          <p:nvPr/>
        </p:nvSpPr>
        <p:spPr>
          <a:xfrm>
            <a:off x="-16952" y="519032"/>
            <a:ext cx="6613916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7962B0-72CA-BE44-16D8-D5F4388755CB}"/>
              </a:ext>
            </a:extLst>
          </p:cNvPr>
          <p:cNvSpPr txBox="1"/>
          <p:nvPr/>
        </p:nvSpPr>
        <p:spPr>
          <a:xfrm>
            <a:off x="230454" y="679051"/>
            <a:ext cx="636651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5C665E-32E7-7717-9A7E-CB186B93C38B}"/>
              </a:ext>
            </a:extLst>
          </p:cNvPr>
          <p:cNvSpPr txBox="1"/>
          <p:nvPr/>
        </p:nvSpPr>
        <p:spPr>
          <a:xfrm>
            <a:off x="230454" y="1093341"/>
            <a:ext cx="610496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87282-5A59-5923-FCF8-8F5FCB6192EA}"/>
              </a:ext>
            </a:extLst>
          </p:cNvPr>
          <p:cNvSpPr txBox="1"/>
          <p:nvPr/>
        </p:nvSpPr>
        <p:spPr>
          <a:xfrm>
            <a:off x="54495" y="2287715"/>
            <a:ext cx="6487895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7,6%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GDP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2021)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7EEFB-E671-9846-04AB-B057B253A672}"/>
              </a:ext>
            </a:extLst>
          </p:cNvPr>
          <p:cNvSpPr txBox="1"/>
          <p:nvPr/>
        </p:nvSpPr>
        <p:spPr>
          <a:xfrm>
            <a:off x="54495" y="3009643"/>
            <a:ext cx="64878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D526D2-E177-9BF8-7AD4-632A7D5E9DE4}"/>
              </a:ext>
            </a:extLst>
          </p:cNvPr>
          <p:cNvSpPr txBox="1"/>
          <p:nvPr/>
        </p:nvSpPr>
        <p:spPr>
          <a:xfrm>
            <a:off x="342041" y="1904493"/>
            <a:ext cx="625736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3632DE-813F-8CA8-440E-7E654E947B48}"/>
              </a:ext>
            </a:extLst>
          </p:cNvPr>
          <p:cNvSpPr txBox="1"/>
          <p:nvPr/>
        </p:nvSpPr>
        <p:spPr>
          <a:xfrm>
            <a:off x="7823642" y="809930"/>
            <a:ext cx="3429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20" name="Picture 2" descr="Tìm hiểu về các giống lúa chủ yếu được trồng phổ biến tại khắp 3 miền Việt  Nam - Hafiquacen">
            <a:extLst>
              <a:ext uri="{FF2B5EF4-FFF2-40B4-BE49-F238E27FC236}">
                <a16:creationId xmlns:a16="http://schemas.microsoft.com/office/drawing/2014/main" id="{6B8EF743-A6C4-0C61-B9EB-02EA45BD1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560" y="1289275"/>
            <a:ext cx="5267135" cy="483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Dừa Dứa">
            <a:extLst>
              <a:ext uri="{FF2B5EF4-FFF2-40B4-BE49-F238E27FC236}">
                <a16:creationId xmlns:a16="http://schemas.microsoft.com/office/drawing/2014/main" id="{737ACCCE-94A2-ECC9-F5E3-5B0F40FAD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559" y="1290388"/>
            <a:ext cx="5267135" cy="486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Sợi bông là gì?">
            <a:extLst>
              <a:ext uri="{FF2B5EF4-FFF2-40B4-BE49-F238E27FC236}">
                <a16:creationId xmlns:a16="http://schemas.microsoft.com/office/drawing/2014/main" id="{94C82DF7-40E3-CE99-AA02-FFE67C02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558" y="1299570"/>
            <a:ext cx="5267136" cy="483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D066FC8-F4A1-C712-ED19-D2B6B0CFA2AB}"/>
              </a:ext>
            </a:extLst>
          </p:cNvPr>
          <p:cNvGrpSpPr/>
          <p:nvPr/>
        </p:nvGrpSpPr>
        <p:grpSpPr>
          <a:xfrm>
            <a:off x="6708551" y="1299570"/>
            <a:ext cx="5310143" cy="5456095"/>
            <a:chOff x="6708551" y="1299570"/>
            <a:chExt cx="5310143" cy="5456095"/>
          </a:xfrm>
        </p:grpSpPr>
        <p:pic>
          <p:nvPicPr>
            <p:cNvPr id="24" name="Picture 2" descr="Mì tôm và loạt đồ ăn thức uống lạ lùng làm từ trái thanh long">
              <a:extLst>
                <a:ext uri="{FF2B5EF4-FFF2-40B4-BE49-F238E27FC236}">
                  <a16:creationId xmlns:a16="http://schemas.microsoft.com/office/drawing/2014/main" id="{B4604483-33C1-30B4-8BEA-B9BDD6511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551" y="1299570"/>
              <a:ext cx="2664049" cy="2698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0" descr="Vườn Nho Ninh Thuận - Homiwine">
              <a:extLst>
                <a:ext uri="{FF2B5EF4-FFF2-40B4-BE49-F238E27FC236}">
                  <a16:creationId xmlns:a16="http://schemas.microsoft.com/office/drawing/2014/main" id="{C4C423FA-8036-A5FE-D348-FD5B712C8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2600" y="1299570"/>
              <a:ext cx="2646094" cy="2698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" descr="Táo gió Ninh Thuận giòn ngọt, size 10 quả/kg tại Nông sản Dũng Hà">
              <a:extLst>
                <a:ext uri="{FF2B5EF4-FFF2-40B4-BE49-F238E27FC236}">
                  <a16:creationId xmlns:a16="http://schemas.microsoft.com/office/drawing/2014/main" id="{0B5EC7EC-FF7F-5508-D9C4-65549CCC9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3643" y="3997626"/>
              <a:ext cx="3263458" cy="2758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E3F305F-ACD3-60B4-D1AD-7DA4D94745DE}"/>
              </a:ext>
            </a:extLst>
          </p:cNvPr>
          <p:cNvSpPr txBox="1"/>
          <p:nvPr/>
        </p:nvSpPr>
        <p:spPr>
          <a:xfrm>
            <a:off x="6787221" y="809929"/>
            <a:ext cx="5604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nghề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45" name="Picture 2" descr="Bò vàng | TRANG TRẠI BÒ GIỐNG TĨNH NĂM">
            <a:extLst>
              <a:ext uri="{FF2B5EF4-FFF2-40B4-BE49-F238E27FC236}">
                <a16:creationId xmlns:a16="http://schemas.microsoft.com/office/drawing/2014/main" id="{3EDFB862-2289-16E3-ED51-7D80BD2A8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393" y="1306377"/>
            <a:ext cx="5334950" cy="391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3E76F12-076B-66A3-3125-8512839BA98D}"/>
              </a:ext>
            </a:extLst>
          </p:cNvPr>
          <p:cNvGrpSpPr/>
          <p:nvPr/>
        </p:nvGrpSpPr>
        <p:grpSpPr>
          <a:xfrm>
            <a:off x="6706511" y="1311899"/>
            <a:ext cx="5334950" cy="5482523"/>
            <a:chOff x="6683744" y="1298594"/>
            <a:chExt cx="5334950" cy="5482523"/>
          </a:xfrm>
        </p:grpSpPr>
        <p:pic>
          <p:nvPicPr>
            <p:cNvPr id="47" name="Picture 2" descr="Đánh bắt thủy sản bằng hình thức hủy diệt sẽ bị xử lý hình sự">
              <a:extLst>
                <a:ext uri="{FF2B5EF4-FFF2-40B4-BE49-F238E27FC236}">
                  <a16:creationId xmlns:a16="http://schemas.microsoft.com/office/drawing/2014/main" id="{FC78BA69-4E10-9FD6-546E-394E1AD52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744" y="1298594"/>
              <a:ext cx="5334950" cy="268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638A7C4E-514B-92E7-7F1A-513A2D72FB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549" y="3979946"/>
              <a:ext cx="5267135" cy="2801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792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2" grpId="0"/>
      <p:bldP spid="19" grpId="0"/>
      <p:bldP spid="19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5C514-3B1B-9884-D89B-A97E2AC96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8CFF77-9A70-E47E-136F-AECA616E53F8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66C72F-AA9E-50A5-2CAB-2D1E11D64640}"/>
              </a:ext>
            </a:extLst>
          </p:cNvPr>
          <p:cNvSpPr/>
          <p:nvPr/>
        </p:nvSpPr>
        <p:spPr>
          <a:xfrm>
            <a:off x="-16952" y="519032"/>
            <a:ext cx="6613916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5F7EE6-23F4-E698-BA91-414ED7F29255}"/>
              </a:ext>
            </a:extLst>
          </p:cNvPr>
          <p:cNvSpPr txBox="1"/>
          <p:nvPr/>
        </p:nvSpPr>
        <p:spPr>
          <a:xfrm>
            <a:off x="230454" y="679051"/>
            <a:ext cx="636651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CAB869-1376-5884-0E20-9895D1D5D6E8}"/>
              </a:ext>
            </a:extLst>
          </p:cNvPr>
          <p:cNvSpPr txBox="1"/>
          <p:nvPr/>
        </p:nvSpPr>
        <p:spPr>
          <a:xfrm>
            <a:off x="230454" y="1093341"/>
            <a:ext cx="610496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251FD-D1B4-B98D-B346-445C7BF785F0}"/>
              </a:ext>
            </a:extLst>
          </p:cNvPr>
          <p:cNvSpPr txBox="1"/>
          <p:nvPr/>
        </p:nvSpPr>
        <p:spPr>
          <a:xfrm>
            <a:off x="54495" y="2287715"/>
            <a:ext cx="6487895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7,6%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GDP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2021)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7F5426-C874-03C1-BCF7-168909B0B977}"/>
              </a:ext>
            </a:extLst>
          </p:cNvPr>
          <p:cNvSpPr txBox="1"/>
          <p:nvPr/>
        </p:nvSpPr>
        <p:spPr>
          <a:xfrm>
            <a:off x="54495" y="3009643"/>
            <a:ext cx="64878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/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E99FE1-5882-481F-D797-F2C85186DBF6}"/>
              </a:ext>
            </a:extLst>
          </p:cNvPr>
          <p:cNvSpPr txBox="1"/>
          <p:nvPr/>
        </p:nvSpPr>
        <p:spPr>
          <a:xfrm>
            <a:off x="342041" y="1904493"/>
            <a:ext cx="625736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91B7C9-182D-6DDF-360F-14741229A0EC}"/>
              </a:ext>
            </a:extLst>
          </p:cNvPr>
          <p:cNvSpPr txBox="1"/>
          <p:nvPr/>
        </p:nvSpPr>
        <p:spPr>
          <a:xfrm>
            <a:off x="8382443" y="567584"/>
            <a:ext cx="2679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A4DAF1-9FCF-8D99-C4B7-425BF40021E1}"/>
              </a:ext>
            </a:extLst>
          </p:cNvPr>
          <p:cNvGrpSpPr/>
          <p:nvPr/>
        </p:nvGrpSpPr>
        <p:grpSpPr>
          <a:xfrm>
            <a:off x="6668411" y="1029249"/>
            <a:ext cx="5293135" cy="5197075"/>
            <a:chOff x="6668411" y="1029249"/>
            <a:chExt cx="5293135" cy="519707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F3BF668-E834-5970-2CF4-16EFF05B0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8411" y="1029249"/>
              <a:ext cx="5293135" cy="4528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AA782CD-77A8-C7A5-529E-259B90372330}"/>
                </a:ext>
              </a:extLst>
            </p:cNvPr>
            <p:cNvSpPr txBox="1"/>
            <p:nvPr/>
          </p:nvSpPr>
          <p:spPr>
            <a:xfrm>
              <a:off x="6825777" y="5764659"/>
              <a:ext cx="50800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r>
                <a: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lọc</a:t>
              </a:r>
              <a:r>
                <a: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hóa</a:t>
              </a:r>
              <a:r>
                <a: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dầu</a:t>
              </a:r>
              <a:r>
                <a: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Dung </a:t>
              </a:r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Quất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EA335B-01E4-5BAB-AEA5-FB3907A66D93}"/>
              </a:ext>
            </a:extLst>
          </p:cNvPr>
          <p:cNvGrpSpPr/>
          <p:nvPr/>
        </p:nvGrpSpPr>
        <p:grpSpPr>
          <a:xfrm>
            <a:off x="6564865" y="1248999"/>
            <a:ext cx="5572640" cy="4949165"/>
            <a:chOff x="5526778" y="675252"/>
            <a:chExt cx="5572640" cy="4949165"/>
          </a:xfrm>
        </p:grpSpPr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D7E326C4-9752-2153-62BD-ABCC943C2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6778" y="5044450"/>
              <a:ext cx="5572640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Điện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mặt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trời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,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điện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gió</a:t>
              </a:r>
              <a:endParaRPr lang="en-US" altLang="en-US" sz="2400" b="1" dirty="0">
                <a:solidFill>
                  <a:srgbClr val="0000F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1" name="Picture 2" descr="Tích hợp lợi thế của điện gió và mặt trời để tạo nguồn năng lượng sạch">
              <a:extLst>
                <a:ext uri="{FF2B5EF4-FFF2-40B4-BE49-F238E27FC236}">
                  <a16:creationId xmlns:a16="http://schemas.microsoft.com/office/drawing/2014/main" id="{559826B2-962F-1C07-ACD6-3BC1FE75A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123" y="675252"/>
              <a:ext cx="5293135" cy="4469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175849-B35E-3352-560F-4EA46E68C832}"/>
              </a:ext>
            </a:extLst>
          </p:cNvPr>
          <p:cNvGrpSpPr/>
          <p:nvPr/>
        </p:nvGrpSpPr>
        <p:grpSpPr>
          <a:xfrm>
            <a:off x="6707169" y="1454784"/>
            <a:ext cx="5303794" cy="4947923"/>
            <a:chOff x="6708551" y="1321009"/>
            <a:chExt cx="5303794" cy="4947923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7432F9A-C1EC-316A-BEF0-459CA94610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551" y="1321009"/>
              <a:ext cx="5303794" cy="4518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685E77-2714-CED8-7C9B-0F81880B5B76}"/>
                </a:ext>
              </a:extLst>
            </p:cNvPr>
            <p:cNvSpPr txBox="1"/>
            <p:nvPr/>
          </p:nvSpPr>
          <p:spPr>
            <a:xfrm>
              <a:off x="7328669" y="5807267"/>
              <a:ext cx="40635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r>
                <a: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chế</a:t>
              </a:r>
              <a:r>
                <a: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biến</a:t>
              </a:r>
              <a:r>
                <a: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hải</a:t>
              </a:r>
              <a:r>
                <a: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sản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2086E0-7114-9408-CAC1-698D5593D11A}"/>
              </a:ext>
            </a:extLst>
          </p:cNvPr>
          <p:cNvGrpSpPr/>
          <p:nvPr/>
        </p:nvGrpSpPr>
        <p:grpSpPr>
          <a:xfrm>
            <a:off x="6698921" y="1302192"/>
            <a:ext cx="5317934" cy="4974356"/>
            <a:chOff x="6245225" y="1477961"/>
            <a:chExt cx="5317934" cy="4974356"/>
          </a:xfrm>
        </p:grpSpPr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91CCABBB-17CD-D04A-4855-5666CFB96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1062" y="5872350"/>
              <a:ext cx="4361978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Sản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xuất</a:t>
              </a:r>
              <a:r>
                <a:rPr lang="en-US" altLang="en-US" sz="2400" b="1" dirty="0">
                  <a:solidFill>
                    <a:srgbClr val="0000FF"/>
                  </a:solidFill>
                  <a:cs typeface="Calibri" panose="020F0502020204030204" pitchFamily="34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cs typeface="Calibri" panose="020F0502020204030204" pitchFamily="34" charset="0"/>
                </a:rPr>
                <a:t>muối</a:t>
              </a:r>
              <a:endParaRPr lang="en-US" altLang="en-US" sz="2400" b="1" dirty="0">
                <a:solidFill>
                  <a:srgbClr val="0000FF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17" name="Picture 2" descr="Muối được mùa được giá, diêm dân phấn chấn - Nhịp sống kinh tế Việt Nam &amp;  Thế giới">
              <a:extLst>
                <a:ext uri="{FF2B5EF4-FFF2-40B4-BE49-F238E27FC236}">
                  <a16:creationId xmlns:a16="http://schemas.microsoft.com/office/drawing/2014/main" id="{3D17F6E8-A067-D53A-84B1-56A7F0AFF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225" y="1477961"/>
              <a:ext cx="5317934" cy="4555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DD46C75-CDDE-C2D1-EFEC-D377D8C34538}"/>
              </a:ext>
            </a:extLst>
          </p:cNvPr>
          <p:cNvSpPr txBox="1"/>
          <p:nvPr/>
        </p:nvSpPr>
        <p:spPr>
          <a:xfrm>
            <a:off x="8665991" y="631676"/>
            <a:ext cx="2679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A36DFF-9699-3875-3C2A-58F839AD601E}"/>
              </a:ext>
            </a:extLst>
          </p:cNvPr>
          <p:cNvGrpSpPr/>
          <p:nvPr/>
        </p:nvGrpSpPr>
        <p:grpSpPr>
          <a:xfrm>
            <a:off x="6778616" y="1220009"/>
            <a:ext cx="5293135" cy="4555204"/>
            <a:chOff x="6943025" y="1681553"/>
            <a:chExt cx="5293135" cy="4555204"/>
          </a:xfrm>
        </p:grpSpPr>
        <p:pic>
          <p:nvPicPr>
            <p:cNvPr id="26" name="Picture 2" descr="Nét kiến trúc cổ kinh dường như còn giữ nguyên vẹn trong từng mái nhà, trên từng con phố Hội An">
              <a:extLst>
                <a:ext uri="{FF2B5EF4-FFF2-40B4-BE49-F238E27FC236}">
                  <a16:creationId xmlns:a16="http://schemas.microsoft.com/office/drawing/2014/main" id="{4E228B25-85CA-410B-39A7-33D285C11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3025" y="1681553"/>
              <a:ext cx="5293135" cy="4555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85CBBE-82AB-C661-CAD5-D108E728C839}"/>
                </a:ext>
              </a:extLst>
            </p:cNvPr>
            <p:cNvSpPr txBox="1"/>
            <p:nvPr/>
          </p:nvSpPr>
          <p:spPr>
            <a:xfrm>
              <a:off x="8821992" y="1801691"/>
              <a:ext cx="22435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/>
                <a:t>Phố</a:t>
              </a:r>
              <a:r>
                <a:rPr lang="en-US" sz="2000" b="1" dirty="0"/>
                <a:t> </a:t>
              </a:r>
              <a:r>
                <a:rPr lang="en-US" sz="2000" b="1" dirty="0" err="1"/>
                <a:t>cổ</a:t>
              </a:r>
              <a:r>
                <a:rPr lang="en-US" sz="2000" b="1" dirty="0"/>
                <a:t> </a:t>
              </a:r>
              <a:r>
                <a:rPr lang="en-US" sz="2000" b="1" dirty="0" err="1"/>
                <a:t>Hội</a:t>
              </a:r>
              <a:r>
                <a:rPr lang="en-US" sz="2000" b="1" dirty="0"/>
                <a:t> An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D25B6B-2BE5-DB93-CF8F-3C55A08C631B}"/>
              </a:ext>
            </a:extLst>
          </p:cNvPr>
          <p:cNvGrpSpPr/>
          <p:nvPr/>
        </p:nvGrpSpPr>
        <p:grpSpPr>
          <a:xfrm>
            <a:off x="6740725" y="1248999"/>
            <a:ext cx="5311728" cy="4548550"/>
            <a:chOff x="5836821" y="1703858"/>
            <a:chExt cx="5311728" cy="4562164"/>
          </a:xfrm>
        </p:grpSpPr>
        <p:pic>
          <p:nvPicPr>
            <p:cNvPr id="29" name="Picture 4" descr="Di tích thánh đia Mỹ Sơn">
              <a:extLst>
                <a:ext uri="{FF2B5EF4-FFF2-40B4-BE49-F238E27FC236}">
                  <a16:creationId xmlns:a16="http://schemas.microsoft.com/office/drawing/2014/main" id="{C96DA64B-BBD9-DB77-F4AF-72BBFAA87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6821" y="1703858"/>
              <a:ext cx="5311728" cy="4562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CA495F-5149-9ED5-BA43-CA5629CD613A}"/>
                </a:ext>
              </a:extLst>
            </p:cNvPr>
            <p:cNvSpPr txBox="1"/>
            <p:nvPr/>
          </p:nvSpPr>
          <p:spPr>
            <a:xfrm>
              <a:off x="7288574" y="2113883"/>
              <a:ext cx="24792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Thánh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F61BDD-7F56-D415-DB33-25A518181864}"/>
              </a:ext>
            </a:extLst>
          </p:cNvPr>
          <p:cNvGrpSpPr/>
          <p:nvPr/>
        </p:nvGrpSpPr>
        <p:grpSpPr>
          <a:xfrm>
            <a:off x="6737962" y="1207978"/>
            <a:ext cx="5290534" cy="4668235"/>
            <a:chOff x="8951373" y="550755"/>
            <a:chExt cx="3217925" cy="336617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6B50BB1-3126-27BB-A533-5745C37A6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51373" y="550755"/>
              <a:ext cx="3217925" cy="336617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2A8F748-0D6A-6E81-0ED3-F43989BA0E49}"/>
                </a:ext>
              </a:extLst>
            </p:cNvPr>
            <p:cNvSpPr txBox="1"/>
            <p:nvPr/>
          </p:nvSpPr>
          <p:spPr>
            <a:xfrm>
              <a:off x="10116232" y="751937"/>
              <a:ext cx="1257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</a:rPr>
                <a:t>Nha Trang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D90290-B4D1-8D10-16F8-258568E66866}"/>
              </a:ext>
            </a:extLst>
          </p:cNvPr>
          <p:cNvGrpSpPr/>
          <p:nvPr/>
        </p:nvGrpSpPr>
        <p:grpSpPr>
          <a:xfrm>
            <a:off x="6660444" y="1223676"/>
            <a:ext cx="5309067" cy="4749212"/>
            <a:chOff x="8985424" y="6487869"/>
            <a:chExt cx="5309067" cy="363025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14325B3-96F0-70D0-6DD2-EAA016057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85424" y="6487869"/>
              <a:ext cx="5309067" cy="36302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EA42C0D-08B8-2DD5-BE4C-479B960A8F74}"/>
                </a:ext>
              </a:extLst>
            </p:cNvPr>
            <p:cNvSpPr txBox="1"/>
            <p:nvPr/>
          </p:nvSpPr>
          <p:spPr>
            <a:xfrm>
              <a:off x="10260382" y="6675057"/>
              <a:ext cx="2730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</a:rPr>
                <a:t>Gành Đá Đĩa (Phú Yên)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A84FC95-2DBE-3512-AB75-00FCBAC4CCA3}"/>
              </a:ext>
            </a:extLst>
          </p:cNvPr>
          <p:cNvGrpSpPr/>
          <p:nvPr/>
        </p:nvGrpSpPr>
        <p:grpSpPr>
          <a:xfrm>
            <a:off x="6699185" y="1220009"/>
            <a:ext cx="5330530" cy="5376452"/>
            <a:chOff x="5782961" y="72077"/>
            <a:chExt cx="5330530" cy="5376452"/>
          </a:xfrm>
        </p:grpSpPr>
        <p:sp>
          <p:nvSpPr>
            <p:cNvPr id="41" name="TextBox 2">
              <a:extLst>
                <a:ext uri="{FF2B5EF4-FFF2-40B4-BE49-F238E27FC236}">
                  <a16:creationId xmlns:a16="http://schemas.microsoft.com/office/drawing/2014/main" id="{764D2453-60E2-CCA6-8BE9-345DDDCE1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5758" y="4868562"/>
              <a:ext cx="4028304" cy="57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34963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it-IT" altLang="en-US" sz="2400" b="1" dirty="0">
                  <a:solidFill>
                    <a:srgbClr val="0000FF"/>
                  </a:solidFill>
                  <a:cs typeface="Times New Roman" panose="02020603050405020304" pitchFamily="18" charset="0"/>
                </a:rPr>
                <a:t>Cảng Tiên Sa (Đà Nẵng)</a:t>
              </a:r>
              <a:endParaRPr lang="en-US" altLang="en-US" sz="24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2" descr="Tổng quan về Bến Cảng Tiên Sa - Cảng biển Đà Nẵng (Mới)">
              <a:extLst>
                <a:ext uri="{FF2B5EF4-FFF2-40B4-BE49-F238E27FC236}">
                  <a16:creationId xmlns:a16="http://schemas.microsoft.com/office/drawing/2014/main" id="{C3B41BA0-D664-BB60-CF88-992D896C0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2961" y="72077"/>
              <a:ext cx="5330530" cy="4796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4" name="Picture 2" descr="Sân bay Cam Ranh ở đâu? Cách thành phố Nha Trang bao xa?">
            <a:extLst>
              <a:ext uri="{FF2B5EF4-FFF2-40B4-BE49-F238E27FC236}">
                <a16:creationId xmlns:a16="http://schemas.microsoft.com/office/drawing/2014/main" id="{75BCE305-233B-5888-F9F1-E96E2000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77" y="1207978"/>
            <a:ext cx="5422426" cy="480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8CC0F1E-FF0F-B1F2-8806-9B7604C7FC55}"/>
              </a:ext>
            </a:extLst>
          </p:cNvPr>
          <p:cNvSpPr txBox="1"/>
          <p:nvPr/>
        </p:nvSpPr>
        <p:spPr>
          <a:xfrm>
            <a:off x="474603" y="5998070"/>
            <a:ext cx="6119446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8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8" grpId="0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C9890-A090-D9CF-9496-3B98A3A1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11D2AE-1F04-12BA-A868-873C9B1D993A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90E8B3-B68D-9579-96E5-804C639182FC}"/>
              </a:ext>
            </a:extLst>
          </p:cNvPr>
          <p:cNvSpPr/>
          <p:nvPr/>
        </p:nvSpPr>
        <p:spPr>
          <a:xfrm>
            <a:off x="-16952" y="519032"/>
            <a:ext cx="6613916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F463D5-9C3E-B0AE-BE81-D09629A53336}"/>
              </a:ext>
            </a:extLst>
          </p:cNvPr>
          <p:cNvSpPr txBox="1"/>
          <p:nvPr/>
        </p:nvSpPr>
        <p:spPr>
          <a:xfrm>
            <a:off x="230454" y="679051"/>
            <a:ext cx="636651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888BF7-4FD7-97E6-F96B-AB9719521D0A}"/>
              </a:ext>
            </a:extLst>
          </p:cNvPr>
          <p:cNvSpPr txBox="1"/>
          <p:nvPr/>
        </p:nvSpPr>
        <p:spPr>
          <a:xfrm>
            <a:off x="230454" y="1093341"/>
            <a:ext cx="610496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7445CC-E349-CB52-D0DE-265C0D627F2F}"/>
              </a:ext>
            </a:extLst>
          </p:cNvPr>
          <p:cNvSpPr txBox="1"/>
          <p:nvPr/>
        </p:nvSpPr>
        <p:spPr>
          <a:xfrm>
            <a:off x="218946" y="1904493"/>
            <a:ext cx="625736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EE807C-072B-B2DE-2439-6FF5005A6008}"/>
              </a:ext>
            </a:extLst>
          </p:cNvPr>
          <p:cNvSpPr txBox="1"/>
          <p:nvPr/>
        </p:nvSpPr>
        <p:spPr>
          <a:xfrm>
            <a:off x="8653086" y="1486978"/>
            <a:ext cx="2067361" cy="51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Nha Trang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1A1765-52F7-EA4B-8174-8E96B72F1B3A}"/>
              </a:ext>
            </a:extLst>
          </p:cNvPr>
          <p:cNvSpPr txBox="1"/>
          <p:nvPr/>
        </p:nvSpPr>
        <p:spPr>
          <a:xfrm>
            <a:off x="255746" y="2297524"/>
            <a:ext cx="6119446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EBCFA5A9-4DD7-DECF-141D-2FAAA1105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03297" y="555250"/>
            <a:ext cx="4807528" cy="627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F3CE926-0EE2-2110-13F8-12B44C1331AF}"/>
              </a:ext>
            </a:extLst>
          </p:cNvPr>
          <p:cNvSpPr txBox="1"/>
          <p:nvPr/>
        </p:nvSpPr>
        <p:spPr>
          <a:xfrm>
            <a:off x="0" y="2761964"/>
            <a:ext cx="6596963" cy="3044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chuỗi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D4D22E-29A5-8028-1B65-B47094172C34}"/>
              </a:ext>
            </a:extLst>
          </p:cNvPr>
          <p:cNvSpPr txBox="1"/>
          <p:nvPr/>
        </p:nvSpPr>
        <p:spPr>
          <a:xfrm>
            <a:off x="699247" y="5821576"/>
            <a:ext cx="5777064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32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>
            <a:extLst>
              <a:ext uri="{FF2B5EF4-FFF2-40B4-BE49-F238E27FC236}">
                <a16:creationId xmlns:a16="http://schemas.microsoft.com/office/drawing/2014/main" id="{E173A29E-BCC6-17C2-A6B6-8051DF66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462FC6-6B38-DF45-F9BE-BDF2F57B1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451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Bình Định</a:t>
            </a: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10838DD4-1EB7-C036-EE97-6530FF130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A9781B72-5B1F-5E62-37B3-8E0E8F7A5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9" name="Rectangle 12">
            <a:extLst>
              <a:ext uri="{FF2B5EF4-FFF2-40B4-BE49-F238E27FC236}">
                <a16:creationId xmlns:a16="http://schemas.microsoft.com/office/drawing/2014/main" id="{88CB9A76-4F55-93A9-6A1B-4B77F92F7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0" name="Rectangle 14">
            <a:extLst>
              <a:ext uri="{FF2B5EF4-FFF2-40B4-BE49-F238E27FC236}">
                <a16:creationId xmlns:a16="http://schemas.microsoft.com/office/drawing/2014/main" id="{505F2571-554A-7D93-F093-E7B0B53E9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1" name="Rectangle 2">
            <a:extLst>
              <a:ext uri="{FF2B5EF4-FFF2-40B4-BE49-F238E27FC236}">
                <a16:creationId xmlns:a16="http://schemas.microsoft.com/office/drawing/2014/main" id="{0D530728-04AB-59C9-2596-C102FD4C8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2" name="Rectangle 4">
            <a:extLst>
              <a:ext uri="{FF2B5EF4-FFF2-40B4-BE49-F238E27FC236}">
                <a16:creationId xmlns:a16="http://schemas.microsoft.com/office/drawing/2014/main" id="{C6FB1D24-FFBD-DACC-5123-2BD5D6052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3" name="Rectangle 16">
            <a:extLst>
              <a:ext uri="{FF2B5EF4-FFF2-40B4-BE49-F238E27FC236}">
                <a16:creationId xmlns:a16="http://schemas.microsoft.com/office/drawing/2014/main" id="{EA3E42FF-D5CA-2AE7-77D8-18EF6EAF9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4" name="Rectangle 16">
            <a:extLst>
              <a:ext uri="{FF2B5EF4-FFF2-40B4-BE49-F238E27FC236}">
                <a16:creationId xmlns:a16="http://schemas.microsoft.com/office/drawing/2014/main" id="{84B96D94-494C-B856-728C-A2944D139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5" name="Rectangle 18">
            <a:extLst>
              <a:ext uri="{FF2B5EF4-FFF2-40B4-BE49-F238E27FC236}">
                <a16:creationId xmlns:a16="http://schemas.microsoft.com/office/drawing/2014/main" id="{D5399572-F3F1-F676-FE88-23BCCA844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6" name="Rectangle 2">
            <a:extLst>
              <a:ext uri="{FF2B5EF4-FFF2-40B4-BE49-F238E27FC236}">
                <a16:creationId xmlns:a16="http://schemas.microsoft.com/office/drawing/2014/main" id="{FF42EEFC-FF2B-5DA0-0708-3502B7418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97" name="Rectangle 2">
            <a:extLst>
              <a:ext uri="{FF2B5EF4-FFF2-40B4-BE49-F238E27FC236}">
                <a16:creationId xmlns:a16="http://schemas.microsoft.com/office/drawing/2014/main" id="{5652AFB4-3D52-E3DF-CAE0-FFDC734EF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1998" name="Picture 3">
            <a:extLst>
              <a:ext uri="{FF2B5EF4-FFF2-40B4-BE49-F238E27FC236}">
                <a16:creationId xmlns:a16="http://schemas.microsoft.com/office/drawing/2014/main" id="{18807CA1-48FE-7B83-A371-F7F1D25A7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266825"/>
            <a:ext cx="941387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6945-1C44-F972-8C42-47FCC63A4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656C99-4C74-8A4B-AC7D-66886E5F82FA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08C383-987A-3BC6-4FC3-06212F569260}"/>
              </a:ext>
            </a:extLst>
          </p:cNvPr>
          <p:cNvSpPr/>
          <p:nvPr/>
        </p:nvSpPr>
        <p:spPr>
          <a:xfrm>
            <a:off x="-16953" y="519032"/>
            <a:ext cx="7220249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B1ABE-12BC-EA70-5CA7-42A46336AA65}"/>
              </a:ext>
            </a:extLst>
          </p:cNvPr>
          <p:cNvSpPr txBox="1"/>
          <p:nvPr/>
        </p:nvSpPr>
        <p:spPr>
          <a:xfrm>
            <a:off x="230454" y="679051"/>
            <a:ext cx="636651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CFB870-4948-D16D-D40F-6AC979212224}"/>
              </a:ext>
            </a:extLst>
          </p:cNvPr>
          <p:cNvSpPr txBox="1"/>
          <p:nvPr/>
        </p:nvSpPr>
        <p:spPr>
          <a:xfrm>
            <a:off x="8653086" y="1486978"/>
            <a:ext cx="2067361" cy="51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Nha Trang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8C86DEF5-2EB3-BE5A-2E4A-F8DF111C0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83002" y="606022"/>
            <a:ext cx="4807528" cy="627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8AAA283-3B73-F762-3CDF-5E8731D62C95}"/>
              </a:ext>
            </a:extLst>
          </p:cNvPr>
          <p:cNvSpPr txBox="1"/>
          <p:nvPr/>
        </p:nvSpPr>
        <p:spPr>
          <a:xfrm>
            <a:off x="135854" y="1100168"/>
            <a:ext cx="7067442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684D06-A201-0060-D10E-0DBC5B12923E}"/>
              </a:ext>
            </a:extLst>
          </p:cNvPr>
          <p:cNvSpPr txBox="1"/>
          <p:nvPr/>
        </p:nvSpPr>
        <p:spPr>
          <a:xfrm>
            <a:off x="230454" y="1909631"/>
            <a:ext cx="3300865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CDF4FF-623C-A872-AD77-0DD71EDE5073}"/>
              </a:ext>
            </a:extLst>
          </p:cNvPr>
          <p:cNvSpPr txBox="1"/>
          <p:nvPr/>
        </p:nvSpPr>
        <p:spPr>
          <a:xfrm>
            <a:off x="225500" y="2308740"/>
            <a:ext cx="6928333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+ Giao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+ Du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+ Khai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30%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+ Khai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-tan,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49AA9-0A46-95E6-8AB5-038075CAFFAC}"/>
              </a:ext>
            </a:extLst>
          </p:cNvPr>
          <p:cNvSpPr txBox="1"/>
          <p:nvPr/>
        </p:nvSpPr>
        <p:spPr>
          <a:xfrm>
            <a:off x="464489" y="5981701"/>
            <a:ext cx="625736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0EB637A3-08D0-E3CB-5E77-72F0AD39F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54" y="1486938"/>
            <a:ext cx="4636792" cy="388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2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2A03-8F2A-3A7C-E050-8B2D98EF4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E54D16-6DD8-BC59-908B-775C578006A8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E586B-9620-E3A5-BC07-DE2BE70A4DC2}"/>
              </a:ext>
            </a:extLst>
          </p:cNvPr>
          <p:cNvSpPr/>
          <p:nvPr/>
        </p:nvSpPr>
        <p:spPr>
          <a:xfrm>
            <a:off x="-16953" y="519032"/>
            <a:ext cx="7220249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3058B8-E8AA-068E-5C83-B12FE26B426F}"/>
              </a:ext>
            </a:extLst>
          </p:cNvPr>
          <p:cNvSpPr txBox="1"/>
          <p:nvPr/>
        </p:nvSpPr>
        <p:spPr>
          <a:xfrm>
            <a:off x="230454" y="679051"/>
            <a:ext cx="636651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1D2D8B-A9E8-9F4B-0A6F-10DA54DFAB44}"/>
              </a:ext>
            </a:extLst>
          </p:cNvPr>
          <p:cNvSpPr txBox="1"/>
          <p:nvPr/>
        </p:nvSpPr>
        <p:spPr>
          <a:xfrm>
            <a:off x="8653086" y="1486978"/>
            <a:ext cx="2067361" cy="51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Nha Trang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1D1E97D2-7682-520E-6111-032BA2476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5013" y="555250"/>
            <a:ext cx="4807528" cy="627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49DC9D3-B24E-2F76-E612-80FFE30DB93E}"/>
              </a:ext>
            </a:extLst>
          </p:cNvPr>
          <p:cNvSpPr txBox="1"/>
          <p:nvPr/>
        </p:nvSpPr>
        <p:spPr>
          <a:xfrm>
            <a:off x="135854" y="1100168"/>
            <a:ext cx="7067442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D3737-D770-1EEE-A191-655BC5D04CED}"/>
              </a:ext>
            </a:extLst>
          </p:cNvPr>
          <p:cNvSpPr txBox="1"/>
          <p:nvPr/>
        </p:nvSpPr>
        <p:spPr>
          <a:xfrm>
            <a:off x="230454" y="1909631"/>
            <a:ext cx="3300865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C97C60-06D3-9FD4-C480-344965F3ED04}"/>
              </a:ext>
            </a:extLst>
          </p:cNvPr>
          <p:cNvSpPr txBox="1"/>
          <p:nvPr/>
        </p:nvSpPr>
        <p:spPr>
          <a:xfrm>
            <a:off x="230454" y="2326669"/>
            <a:ext cx="625736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EDB91-EA0A-C1DA-68E0-0D10EC19AB6C}"/>
              </a:ext>
            </a:extLst>
          </p:cNvPr>
          <p:cNvSpPr txBox="1"/>
          <p:nvPr/>
        </p:nvSpPr>
        <p:spPr>
          <a:xfrm>
            <a:off x="213134" y="2718739"/>
            <a:ext cx="6912882" cy="2093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CN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B41F8B-3918-C259-1A9C-EB63C975F054}"/>
              </a:ext>
            </a:extLst>
          </p:cNvPr>
          <p:cNvSpPr txBox="1"/>
          <p:nvPr/>
        </p:nvSpPr>
        <p:spPr>
          <a:xfrm>
            <a:off x="186241" y="4829997"/>
            <a:ext cx="6266328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CE90A-1EF3-402B-74CC-5A1D0F7F0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590688-1ED7-52B0-A8CE-C5F836F77920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227D3AC-E87A-D403-2208-170353292858}"/>
              </a:ext>
            </a:extLst>
          </p:cNvPr>
          <p:cNvSpPr/>
          <p:nvPr/>
        </p:nvSpPr>
        <p:spPr>
          <a:xfrm>
            <a:off x="-16952" y="519032"/>
            <a:ext cx="5929872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2B9104-C132-6589-687F-A90AB0B2DD0C}"/>
              </a:ext>
            </a:extLst>
          </p:cNvPr>
          <p:cNvSpPr txBox="1"/>
          <p:nvPr/>
        </p:nvSpPr>
        <p:spPr>
          <a:xfrm>
            <a:off x="8653086" y="1486978"/>
            <a:ext cx="2067361" cy="51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Nha Trang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C8A32-472B-83A5-C76A-DB45B2EBF414}"/>
              </a:ext>
            </a:extLst>
          </p:cNvPr>
          <p:cNvSpPr txBox="1"/>
          <p:nvPr/>
        </p:nvSpPr>
        <p:spPr>
          <a:xfrm>
            <a:off x="267846" y="623663"/>
            <a:ext cx="564507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ựa vào hình 36.2 và thông tin trong bài, hãy: - Xác định vị trí của vùng kinh tế trọng điểm miền Trung. - Trình bày quá trình hình thành và phát triển của vùng. - Nêu các nguồn lực, thực trạng và định hướng phát triển của vùng. (ảnh 1)">
            <a:extLst>
              <a:ext uri="{FF2B5EF4-FFF2-40B4-BE49-F238E27FC236}">
                <a16:creationId xmlns:a16="http://schemas.microsoft.com/office/drawing/2014/main" id="{65D9EB32-0353-5E01-68F5-47FE11294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82" y="582174"/>
            <a:ext cx="5446947" cy="623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F13F8B-EFF6-B445-B134-EF1E6F8F6D79}"/>
              </a:ext>
            </a:extLst>
          </p:cNvPr>
          <p:cNvSpPr txBox="1"/>
          <p:nvPr/>
        </p:nvSpPr>
        <p:spPr>
          <a:xfrm>
            <a:off x="187166" y="1083141"/>
            <a:ext cx="5645074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km</a:t>
            </a:r>
            <a:r>
              <a:rPr lang="en-US" sz="2400" kern="10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2021).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6,6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2021).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Bao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Nẵng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Bình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2BCCD-1838-5056-67AF-AE6187F0DDB9}"/>
              </a:ext>
            </a:extLst>
          </p:cNvPr>
          <p:cNvSpPr txBox="1"/>
          <p:nvPr/>
        </p:nvSpPr>
        <p:spPr>
          <a:xfrm>
            <a:off x="187166" y="3565921"/>
            <a:ext cx="572575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3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8EA7B-97CB-6B11-A78A-75663706A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3BEB04-2069-5650-A64D-7954F972DAEF}"/>
              </a:ext>
            </a:extLst>
          </p:cNvPr>
          <p:cNvSpPr txBox="1"/>
          <p:nvPr/>
        </p:nvSpPr>
        <p:spPr>
          <a:xfrm>
            <a:off x="1600558" y="76883"/>
            <a:ext cx="9652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29, 30, 31</a:t>
            </a:r>
            <a:r>
              <a:rPr lang="pl-P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pl-PL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pl-PL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 HẢI NAM TRUNG BỘ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BA7685-1678-D44A-2CEA-F58CE3DA27F2}"/>
              </a:ext>
            </a:extLst>
          </p:cNvPr>
          <p:cNvSpPr/>
          <p:nvPr/>
        </p:nvSpPr>
        <p:spPr>
          <a:xfrm>
            <a:off x="-16952" y="519032"/>
            <a:ext cx="5929872" cy="62366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C6F272-792A-DE45-3D12-D24D4383D452}"/>
              </a:ext>
            </a:extLst>
          </p:cNvPr>
          <p:cNvSpPr txBox="1"/>
          <p:nvPr/>
        </p:nvSpPr>
        <p:spPr>
          <a:xfrm>
            <a:off x="8653086" y="1486978"/>
            <a:ext cx="2067361" cy="51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Nha Trang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43471-B783-416A-BBDD-07C1FA652047}"/>
              </a:ext>
            </a:extLst>
          </p:cNvPr>
          <p:cNvSpPr txBox="1"/>
          <p:nvPr/>
        </p:nvSpPr>
        <p:spPr>
          <a:xfrm>
            <a:off x="267846" y="623663"/>
            <a:ext cx="564507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b="1" u="sng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ựa vào hình 36.2 và thông tin trong bài, hãy: - Xác định vị trí của vùng kinh tế trọng điểm miền Trung. - Trình bày quá trình hình thành và phát triển của vùng. - Nêu các nguồn lực, thực trạng và định hướng phát triển của vùng. (ảnh 1)">
            <a:extLst>
              <a:ext uri="{FF2B5EF4-FFF2-40B4-BE49-F238E27FC236}">
                <a16:creationId xmlns:a16="http://schemas.microsoft.com/office/drawing/2014/main" id="{3D9D1B0C-6CB7-4870-499C-2FFF87260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982" y="582174"/>
            <a:ext cx="5446947" cy="623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DE090-CFC4-0281-57A6-BA1EA00EEEA4}"/>
              </a:ext>
            </a:extLst>
          </p:cNvPr>
          <p:cNvSpPr txBox="1"/>
          <p:nvPr/>
        </p:nvSpPr>
        <p:spPr>
          <a:xfrm>
            <a:off x="187166" y="1083141"/>
            <a:ext cx="5645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A1A7B-586C-D095-5E97-83C5C9E7B725}"/>
              </a:ext>
            </a:extLst>
          </p:cNvPr>
          <p:cNvSpPr txBox="1"/>
          <p:nvPr/>
        </p:nvSpPr>
        <p:spPr>
          <a:xfrm>
            <a:off x="187166" y="1894622"/>
            <a:ext cx="5725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9319D-9E30-DA75-6FDB-0831B8069F53}"/>
              </a:ext>
            </a:extLst>
          </p:cNvPr>
          <p:cNvSpPr txBox="1"/>
          <p:nvPr/>
        </p:nvSpPr>
        <p:spPr>
          <a:xfrm>
            <a:off x="106486" y="2338358"/>
            <a:ext cx="5725754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Aft>
                <a:spcPts val="6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Vai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Thu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Trung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spcAft>
                <a:spcPts val="600"/>
              </a:spcAft>
            </a:pP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cửa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ngõ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giềng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895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45DAF9-E02B-5A94-B952-28E9D0777BF6}"/>
              </a:ext>
            </a:extLst>
          </p:cNvPr>
          <p:cNvSpPr txBox="1"/>
          <p:nvPr/>
        </p:nvSpPr>
        <p:spPr>
          <a:xfrm>
            <a:off x="4064000" y="0"/>
            <a:ext cx="562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VẬN 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4E79BB-C443-E601-1393-5AF74CF19B88}"/>
              </a:ext>
            </a:extLst>
          </p:cNvPr>
          <p:cNvSpPr txBox="1"/>
          <p:nvPr/>
        </p:nvSpPr>
        <p:spPr>
          <a:xfrm>
            <a:off x="268941" y="776403"/>
            <a:ext cx="11295529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Duyên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Trung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kern="1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157BF8-1C93-DD7E-A3D9-096F4E18F3CE}"/>
              </a:ext>
            </a:extLst>
          </p:cNvPr>
          <p:cNvSpPr txBox="1"/>
          <p:nvPr/>
        </p:nvSpPr>
        <p:spPr>
          <a:xfrm>
            <a:off x="268940" y="1768021"/>
            <a:ext cx="116541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miền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Trung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Duyên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Trung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lân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cận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25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15A34-C63E-F8FA-91AC-441FD13B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6122B0-6423-E270-15C8-4C25715E3F00}"/>
              </a:ext>
            </a:extLst>
          </p:cNvPr>
          <p:cNvSpPr txBox="1"/>
          <p:nvPr/>
        </p:nvSpPr>
        <p:spPr>
          <a:xfrm>
            <a:off x="4064000" y="0"/>
            <a:ext cx="562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VẬN 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1398A2F-0BE3-B19E-9EA6-4FD9DCC4D73D}"/>
              </a:ext>
            </a:extLst>
          </p:cNvPr>
          <p:cNvSpPr txBox="1"/>
          <p:nvPr/>
        </p:nvSpPr>
        <p:spPr>
          <a:xfrm>
            <a:off x="329612" y="1258669"/>
            <a:ext cx="1124590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tầm hình ảnh và các thông tin về vùng động lực miền Trung.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5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>
            <a:extLst>
              <a:ext uri="{FF2B5EF4-FFF2-40B4-BE49-F238E27FC236}">
                <a16:creationId xmlns:a16="http://schemas.microsoft.com/office/drawing/2014/main" id="{92A44C80-665B-1E79-87A3-8F575B1EE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6891C-3BBC-0B4F-1CA3-806C60F77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736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Khánh Hòa</a:t>
            </a: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1D5CC0BA-30DE-892F-F60B-439D3B47F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B52F6946-BC20-D2A9-7BF3-E0B107F2B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7" name="Rectangle 12">
            <a:extLst>
              <a:ext uri="{FF2B5EF4-FFF2-40B4-BE49-F238E27FC236}">
                <a16:creationId xmlns:a16="http://schemas.microsoft.com/office/drawing/2014/main" id="{343157E9-F725-4173-94F8-947F7CDBA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8" name="Rectangle 14">
            <a:extLst>
              <a:ext uri="{FF2B5EF4-FFF2-40B4-BE49-F238E27FC236}">
                <a16:creationId xmlns:a16="http://schemas.microsoft.com/office/drawing/2014/main" id="{E8115666-B2E7-7005-E411-7B96B304B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39" name="Rectangle 2">
            <a:extLst>
              <a:ext uri="{FF2B5EF4-FFF2-40B4-BE49-F238E27FC236}">
                <a16:creationId xmlns:a16="http://schemas.microsoft.com/office/drawing/2014/main" id="{FC1992A0-CB1E-EE12-F2EE-5A3869108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0" name="Rectangle 4">
            <a:extLst>
              <a:ext uri="{FF2B5EF4-FFF2-40B4-BE49-F238E27FC236}">
                <a16:creationId xmlns:a16="http://schemas.microsoft.com/office/drawing/2014/main" id="{296066FB-B12C-6E19-16DB-1CB625E91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1" name="Rectangle 16">
            <a:extLst>
              <a:ext uri="{FF2B5EF4-FFF2-40B4-BE49-F238E27FC236}">
                <a16:creationId xmlns:a16="http://schemas.microsoft.com/office/drawing/2014/main" id="{36EDD389-DACF-A863-C2F3-B8BF0208D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2" name="Rectangle 16">
            <a:extLst>
              <a:ext uri="{FF2B5EF4-FFF2-40B4-BE49-F238E27FC236}">
                <a16:creationId xmlns:a16="http://schemas.microsoft.com/office/drawing/2014/main" id="{1C480B20-3E8E-0D4D-820B-B6F9A361B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3" name="Rectangle 18">
            <a:extLst>
              <a:ext uri="{FF2B5EF4-FFF2-40B4-BE49-F238E27FC236}">
                <a16:creationId xmlns:a16="http://schemas.microsoft.com/office/drawing/2014/main" id="{76FF84FC-BB89-9CC9-5997-F402C9E68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4" name="Rectangle 2">
            <a:extLst>
              <a:ext uri="{FF2B5EF4-FFF2-40B4-BE49-F238E27FC236}">
                <a16:creationId xmlns:a16="http://schemas.microsoft.com/office/drawing/2014/main" id="{EFC3650F-1C13-D57D-A74B-C227F5C5C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4045" name="Rectangle 2">
            <a:extLst>
              <a:ext uri="{FF2B5EF4-FFF2-40B4-BE49-F238E27FC236}">
                <a16:creationId xmlns:a16="http://schemas.microsoft.com/office/drawing/2014/main" id="{C6112D8B-A176-1230-59DF-8703D1267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4046" name="Picture 2">
            <a:extLst>
              <a:ext uri="{FF2B5EF4-FFF2-40B4-BE49-F238E27FC236}">
                <a16:creationId xmlns:a16="http://schemas.microsoft.com/office/drawing/2014/main" id="{A216A888-B848-F79E-7372-7FEA54B5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909638"/>
            <a:ext cx="9650413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3">
            <a:extLst>
              <a:ext uri="{FF2B5EF4-FFF2-40B4-BE49-F238E27FC236}">
                <a16:creationId xmlns:a16="http://schemas.microsoft.com/office/drawing/2014/main" id="{4C1198F8-23E6-6AFF-1D3A-4712C86FE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CB310F-0BA0-C150-A188-83A87252F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851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Quảng Nam</a:t>
            </a: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BAE65650-46EF-3107-32EC-E8E69CC65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29B3EAE9-C813-5721-CFE5-E26DF92D5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5" name="Rectangle 12">
            <a:extLst>
              <a:ext uri="{FF2B5EF4-FFF2-40B4-BE49-F238E27FC236}">
                <a16:creationId xmlns:a16="http://schemas.microsoft.com/office/drawing/2014/main" id="{AE162BD0-B668-06A0-A07E-2D9FB6BDE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6" name="Rectangle 14">
            <a:extLst>
              <a:ext uri="{FF2B5EF4-FFF2-40B4-BE49-F238E27FC236}">
                <a16:creationId xmlns:a16="http://schemas.microsoft.com/office/drawing/2014/main" id="{DDC0CA41-AE57-1C2D-03A6-805AC2E9F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7" name="Rectangle 2">
            <a:extLst>
              <a:ext uri="{FF2B5EF4-FFF2-40B4-BE49-F238E27FC236}">
                <a16:creationId xmlns:a16="http://schemas.microsoft.com/office/drawing/2014/main" id="{0E5AEBDE-B4A9-4DA8-2D92-36AF2D5FC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8" name="Rectangle 4">
            <a:extLst>
              <a:ext uri="{FF2B5EF4-FFF2-40B4-BE49-F238E27FC236}">
                <a16:creationId xmlns:a16="http://schemas.microsoft.com/office/drawing/2014/main" id="{6240ADB3-73ED-62FE-31D0-4DB7BECB7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89" name="Rectangle 16">
            <a:extLst>
              <a:ext uri="{FF2B5EF4-FFF2-40B4-BE49-F238E27FC236}">
                <a16:creationId xmlns:a16="http://schemas.microsoft.com/office/drawing/2014/main" id="{773D517C-7CDA-F9D6-1C08-D02ED5E7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90" name="Rectangle 16">
            <a:extLst>
              <a:ext uri="{FF2B5EF4-FFF2-40B4-BE49-F238E27FC236}">
                <a16:creationId xmlns:a16="http://schemas.microsoft.com/office/drawing/2014/main" id="{C6DF574F-BD76-5B41-71B1-69A31FB29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91" name="Rectangle 18">
            <a:extLst>
              <a:ext uri="{FF2B5EF4-FFF2-40B4-BE49-F238E27FC236}">
                <a16:creationId xmlns:a16="http://schemas.microsoft.com/office/drawing/2014/main" id="{DB3ACFE6-1311-46FB-AF8E-247945E30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92" name="Rectangle 2">
            <a:extLst>
              <a:ext uri="{FF2B5EF4-FFF2-40B4-BE49-F238E27FC236}">
                <a16:creationId xmlns:a16="http://schemas.microsoft.com/office/drawing/2014/main" id="{82BE7271-EC15-E9C5-EB7E-34FC3F853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6093" name="Rectangle 2">
            <a:extLst>
              <a:ext uri="{FF2B5EF4-FFF2-40B4-BE49-F238E27FC236}">
                <a16:creationId xmlns:a16="http://schemas.microsoft.com/office/drawing/2014/main" id="{317AEFE5-7EB7-721B-B6F4-D05A48914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6094" name="Picture 3">
            <a:extLst>
              <a:ext uri="{FF2B5EF4-FFF2-40B4-BE49-F238E27FC236}">
                <a16:creationId xmlns:a16="http://schemas.microsoft.com/office/drawing/2014/main" id="{E950AAE3-96FD-1BE7-DF41-AF88C2B6C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882650"/>
            <a:ext cx="9823450" cy="464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>
            <a:extLst>
              <a:ext uri="{FF2B5EF4-FFF2-40B4-BE49-F238E27FC236}">
                <a16:creationId xmlns:a16="http://schemas.microsoft.com/office/drawing/2014/main" id="{9CF4498A-E344-D131-02E7-9A61FCDA8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357A5F-8F60-6785-9E32-DB3043E66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822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Quảng Ngãi</a:t>
            </a: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2B4ABCC-266B-89BE-2A62-BEB0D9D3B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DB2AB6C9-B942-383A-9417-F113A72B3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3" name="Rectangle 12">
            <a:extLst>
              <a:ext uri="{FF2B5EF4-FFF2-40B4-BE49-F238E27FC236}">
                <a16:creationId xmlns:a16="http://schemas.microsoft.com/office/drawing/2014/main" id="{275961D7-30FF-2687-88BF-8FBAA5FA8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14">
            <a:extLst>
              <a:ext uri="{FF2B5EF4-FFF2-40B4-BE49-F238E27FC236}">
                <a16:creationId xmlns:a16="http://schemas.microsoft.com/office/drawing/2014/main" id="{D48FBDB0-EB0C-1348-A723-01C5A764F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2">
            <a:extLst>
              <a:ext uri="{FF2B5EF4-FFF2-40B4-BE49-F238E27FC236}">
                <a16:creationId xmlns:a16="http://schemas.microsoft.com/office/drawing/2014/main" id="{9791AFF6-2DBA-92F0-C3E1-ABDFB9529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4">
            <a:extLst>
              <a:ext uri="{FF2B5EF4-FFF2-40B4-BE49-F238E27FC236}">
                <a16:creationId xmlns:a16="http://schemas.microsoft.com/office/drawing/2014/main" id="{0A7C56B1-06A0-D2CA-F06E-71FB3471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7" name="Rectangle 16">
            <a:extLst>
              <a:ext uri="{FF2B5EF4-FFF2-40B4-BE49-F238E27FC236}">
                <a16:creationId xmlns:a16="http://schemas.microsoft.com/office/drawing/2014/main" id="{53C6C012-7E22-AD67-F05A-86461AAF2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8" name="Rectangle 16">
            <a:extLst>
              <a:ext uri="{FF2B5EF4-FFF2-40B4-BE49-F238E27FC236}">
                <a16:creationId xmlns:a16="http://schemas.microsoft.com/office/drawing/2014/main" id="{DA567D29-90D6-7F95-86BF-73B9CA4F2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9" name="Rectangle 18">
            <a:extLst>
              <a:ext uri="{FF2B5EF4-FFF2-40B4-BE49-F238E27FC236}">
                <a16:creationId xmlns:a16="http://schemas.microsoft.com/office/drawing/2014/main" id="{56913509-3349-A837-6F3C-1AA740D59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40" name="Rectangle 2">
            <a:extLst>
              <a:ext uri="{FF2B5EF4-FFF2-40B4-BE49-F238E27FC236}">
                <a16:creationId xmlns:a16="http://schemas.microsoft.com/office/drawing/2014/main" id="{7631DE5B-B2DE-1D5D-D80D-71FE09064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41" name="Rectangle 2">
            <a:extLst>
              <a:ext uri="{FF2B5EF4-FFF2-40B4-BE49-F238E27FC236}">
                <a16:creationId xmlns:a16="http://schemas.microsoft.com/office/drawing/2014/main" id="{10A6AAB6-CF99-DD67-0BB3-8B76778B7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8142" name="Picture 2">
            <a:extLst>
              <a:ext uri="{FF2B5EF4-FFF2-40B4-BE49-F238E27FC236}">
                <a16:creationId xmlns:a16="http://schemas.microsoft.com/office/drawing/2014/main" id="{FD11C548-AE46-4609-A745-C5D1370E8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103313"/>
            <a:ext cx="100615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3">
            <a:extLst>
              <a:ext uri="{FF2B5EF4-FFF2-40B4-BE49-F238E27FC236}">
                <a16:creationId xmlns:a16="http://schemas.microsoft.com/office/drawing/2014/main" id="{6DF90C53-BC88-A058-B12A-A732AF63C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32B82B-C445-720B-4886-FDDDE4610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84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Ninh Thuận</a:t>
            </a: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23880674-3CD2-AD14-528D-A94B1A5FF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C9AAB86A-193D-6630-B2D6-A42C29BFC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1" name="Rectangle 12">
            <a:extLst>
              <a:ext uri="{FF2B5EF4-FFF2-40B4-BE49-F238E27FC236}">
                <a16:creationId xmlns:a16="http://schemas.microsoft.com/office/drawing/2014/main" id="{6C35CCBD-66BE-26DF-23FC-888B0416A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2" name="Rectangle 14">
            <a:extLst>
              <a:ext uri="{FF2B5EF4-FFF2-40B4-BE49-F238E27FC236}">
                <a16:creationId xmlns:a16="http://schemas.microsoft.com/office/drawing/2014/main" id="{3630B5F9-46D1-A8E4-1053-024043E53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3" name="Rectangle 2">
            <a:extLst>
              <a:ext uri="{FF2B5EF4-FFF2-40B4-BE49-F238E27FC236}">
                <a16:creationId xmlns:a16="http://schemas.microsoft.com/office/drawing/2014/main" id="{7831B573-75A0-61E6-D5BA-BDED9A66D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4" name="Rectangle 4">
            <a:extLst>
              <a:ext uri="{FF2B5EF4-FFF2-40B4-BE49-F238E27FC236}">
                <a16:creationId xmlns:a16="http://schemas.microsoft.com/office/drawing/2014/main" id="{B6B1B587-7336-20C6-91BC-5DAE0E8F4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5" name="Rectangle 16">
            <a:extLst>
              <a:ext uri="{FF2B5EF4-FFF2-40B4-BE49-F238E27FC236}">
                <a16:creationId xmlns:a16="http://schemas.microsoft.com/office/drawing/2014/main" id="{A13E02A6-6979-D1D2-9CFC-ADA34B43B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6" name="Rectangle 16">
            <a:extLst>
              <a:ext uri="{FF2B5EF4-FFF2-40B4-BE49-F238E27FC236}">
                <a16:creationId xmlns:a16="http://schemas.microsoft.com/office/drawing/2014/main" id="{B0D5EFA9-E821-A362-8F06-BDAD2AF64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7" name="Rectangle 18">
            <a:extLst>
              <a:ext uri="{FF2B5EF4-FFF2-40B4-BE49-F238E27FC236}">
                <a16:creationId xmlns:a16="http://schemas.microsoft.com/office/drawing/2014/main" id="{7894FA7D-7360-48D5-4C6F-CE51CF554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8" name="Rectangle 2">
            <a:extLst>
              <a:ext uri="{FF2B5EF4-FFF2-40B4-BE49-F238E27FC236}">
                <a16:creationId xmlns:a16="http://schemas.microsoft.com/office/drawing/2014/main" id="{4B48E5BD-EFA6-F872-1F9A-E0AD5BB8F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0189" name="Rectangle 2">
            <a:extLst>
              <a:ext uri="{FF2B5EF4-FFF2-40B4-BE49-F238E27FC236}">
                <a16:creationId xmlns:a16="http://schemas.microsoft.com/office/drawing/2014/main" id="{6F3986BB-0325-B347-91E9-04E66389B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0190" name="Picture 3">
            <a:extLst>
              <a:ext uri="{FF2B5EF4-FFF2-40B4-BE49-F238E27FC236}">
                <a16:creationId xmlns:a16="http://schemas.microsoft.com/office/drawing/2014/main" id="{E6CDE11F-25E5-103F-A9DD-97EC8C961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1036638"/>
            <a:ext cx="10467975" cy="474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>
            <a:extLst>
              <a:ext uri="{FF2B5EF4-FFF2-40B4-BE49-F238E27FC236}">
                <a16:creationId xmlns:a16="http://schemas.microsoft.com/office/drawing/2014/main" id="{C8659BEA-8389-BA7D-21B3-A60A00DDA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61144B-DC35-4D76-DB0B-AA0151D7F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813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Bình Thuận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25BFAC42-3CBB-2A09-F651-106FE117C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799AA30F-7F4B-D0E0-279C-348A5B3CE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9" name="Rectangle 12">
            <a:extLst>
              <a:ext uri="{FF2B5EF4-FFF2-40B4-BE49-F238E27FC236}">
                <a16:creationId xmlns:a16="http://schemas.microsoft.com/office/drawing/2014/main" id="{4C2FC69B-732A-3A1E-3B8C-F81FBBB99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0" name="Rectangle 14">
            <a:extLst>
              <a:ext uri="{FF2B5EF4-FFF2-40B4-BE49-F238E27FC236}">
                <a16:creationId xmlns:a16="http://schemas.microsoft.com/office/drawing/2014/main" id="{4631170B-4B3D-60D0-0D34-12E76D66C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1" name="Rectangle 2">
            <a:extLst>
              <a:ext uri="{FF2B5EF4-FFF2-40B4-BE49-F238E27FC236}">
                <a16:creationId xmlns:a16="http://schemas.microsoft.com/office/drawing/2014/main" id="{9397773B-3B09-8090-C95F-4D6FEE485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2" name="Rectangle 4">
            <a:extLst>
              <a:ext uri="{FF2B5EF4-FFF2-40B4-BE49-F238E27FC236}">
                <a16:creationId xmlns:a16="http://schemas.microsoft.com/office/drawing/2014/main" id="{864E42DC-532B-45AB-4547-B06AF0E22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3" name="Rectangle 16">
            <a:extLst>
              <a:ext uri="{FF2B5EF4-FFF2-40B4-BE49-F238E27FC236}">
                <a16:creationId xmlns:a16="http://schemas.microsoft.com/office/drawing/2014/main" id="{4C2163A6-6013-02BE-3097-F63232200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4" name="Rectangle 16">
            <a:extLst>
              <a:ext uri="{FF2B5EF4-FFF2-40B4-BE49-F238E27FC236}">
                <a16:creationId xmlns:a16="http://schemas.microsoft.com/office/drawing/2014/main" id="{4B7CCD2B-E410-674E-4429-438484559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5" name="Rectangle 18">
            <a:extLst>
              <a:ext uri="{FF2B5EF4-FFF2-40B4-BE49-F238E27FC236}">
                <a16:creationId xmlns:a16="http://schemas.microsoft.com/office/drawing/2014/main" id="{6EE93E10-6CE1-9D81-A56E-A48FD8985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6" name="Rectangle 2">
            <a:extLst>
              <a:ext uri="{FF2B5EF4-FFF2-40B4-BE49-F238E27FC236}">
                <a16:creationId xmlns:a16="http://schemas.microsoft.com/office/drawing/2014/main" id="{0C58EACC-A108-6095-A712-13850C7A6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7" name="Rectangle 2">
            <a:extLst>
              <a:ext uri="{FF2B5EF4-FFF2-40B4-BE49-F238E27FC236}">
                <a16:creationId xmlns:a16="http://schemas.microsoft.com/office/drawing/2014/main" id="{708919E0-F76D-EE3B-CB64-12E60825D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2238" name="Picture 2">
            <a:extLst>
              <a:ext uri="{FF2B5EF4-FFF2-40B4-BE49-F238E27FC236}">
                <a16:creationId xmlns:a16="http://schemas.microsoft.com/office/drawing/2014/main" id="{7DD65EC8-44A8-8FAA-E8A0-520EAB253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125538"/>
            <a:ext cx="1054735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3">
            <a:extLst>
              <a:ext uri="{FF2B5EF4-FFF2-40B4-BE49-F238E27FC236}">
                <a16:creationId xmlns:a16="http://schemas.microsoft.com/office/drawing/2014/main" id="{1941D3D9-9B9F-372A-1FF7-196627066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-65088"/>
            <a:ext cx="5622925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432FF"/>
                </a:solidFill>
                <a:cs typeface="Times New Roman" panose="02020603050405020304" pitchFamily="18" charset="0"/>
              </a:rPr>
              <a:t>ĐUỔI HÌNH BẮT CHỮ</a:t>
            </a:r>
            <a:endParaRPr lang="en-US" altLang="en-US" sz="4000" b="1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ED38BF-A3FE-A138-8AB5-B8B55F2B8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5875338"/>
            <a:ext cx="210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B050"/>
                </a:solidFill>
              </a:rPr>
              <a:t>Đà Nẵng</a:t>
            </a: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5AEA34EE-3817-0E97-4904-E01D0E1BF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936625"/>
            <a:ext cx="19632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D385AC57-5642-EE19-0E0F-55242713A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75" y="936625"/>
            <a:ext cx="17854613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7" name="Rectangle 12">
            <a:extLst>
              <a:ext uri="{FF2B5EF4-FFF2-40B4-BE49-F238E27FC236}">
                <a16:creationId xmlns:a16="http://schemas.microsoft.com/office/drawing/2014/main" id="{48AB1129-2AF8-9C38-EC4A-98B1707D1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992313"/>
            <a:ext cx="19459575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8" name="Rectangle 14">
            <a:extLst>
              <a:ext uri="{FF2B5EF4-FFF2-40B4-BE49-F238E27FC236}">
                <a16:creationId xmlns:a16="http://schemas.microsoft.com/office/drawing/2014/main" id="{A7143227-5486-2944-FFC9-21FE314E8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992313"/>
            <a:ext cx="16121063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79" name="Rectangle 2">
            <a:extLst>
              <a:ext uri="{FF2B5EF4-FFF2-40B4-BE49-F238E27FC236}">
                <a16:creationId xmlns:a16="http://schemas.microsoft.com/office/drawing/2014/main" id="{3C396924-8286-B1F4-C22F-288628C3B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752600"/>
            <a:ext cx="1751806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0" name="Rectangle 4">
            <a:extLst>
              <a:ext uri="{FF2B5EF4-FFF2-40B4-BE49-F238E27FC236}">
                <a16:creationId xmlns:a16="http://schemas.microsoft.com/office/drawing/2014/main" id="{64178E33-1116-1E03-D5E5-E22479BE3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438" y="1762125"/>
            <a:ext cx="15413037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1" name="Rectangle 16">
            <a:extLst>
              <a:ext uri="{FF2B5EF4-FFF2-40B4-BE49-F238E27FC236}">
                <a16:creationId xmlns:a16="http://schemas.microsoft.com/office/drawing/2014/main" id="{FCC5118B-EBBD-A4E4-ED7E-825F438D9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163" y="1079500"/>
            <a:ext cx="37666612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2" name="Rectangle 16">
            <a:extLst>
              <a:ext uri="{FF2B5EF4-FFF2-40B4-BE49-F238E27FC236}">
                <a16:creationId xmlns:a16="http://schemas.microsoft.com/office/drawing/2014/main" id="{95BAAF1D-4BEE-BD76-B6BC-D2C7C9AD3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790575"/>
            <a:ext cx="191833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3" name="Rectangle 18">
            <a:extLst>
              <a:ext uri="{FF2B5EF4-FFF2-40B4-BE49-F238E27FC236}">
                <a16:creationId xmlns:a16="http://schemas.microsoft.com/office/drawing/2014/main" id="{403F2DEC-B950-CE5F-9580-1596AE8E8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63" y="1079500"/>
            <a:ext cx="22574250" cy="4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4" name="Rectangle 2">
            <a:extLst>
              <a:ext uri="{FF2B5EF4-FFF2-40B4-BE49-F238E27FC236}">
                <a16:creationId xmlns:a16="http://schemas.microsoft.com/office/drawing/2014/main" id="{326BD2E0-0AEB-CFE2-6EC6-030C38BE2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1357313"/>
            <a:ext cx="22267862" cy="4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4285" name="Rectangle 2">
            <a:extLst>
              <a:ext uri="{FF2B5EF4-FFF2-40B4-BE49-F238E27FC236}">
                <a16:creationId xmlns:a16="http://schemas.microsoft.com/office/drawing/2014/main" id="{6795E442-80F0-C08C-FAC5-104316A5A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1222375"/>
            <a:ext cx="22534562" cy="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4286" name="Picture 3">
            <a:extLst>
              <a:ext uri="{FF2B5EF4-FFF2-40B4-BE49-F238E27FC236}">
                <a16:creationId xmlns:a16="http://schemas.microsoft.com/office/drawing/2014/main" id="{F583F082-96DF-0642-FC35-038DD1BD5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82663"/>
            <a:ext cx="9971088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  <p:bldP spid="2" grpId="2" autoUpdateAnimBg="0"/>
      <p:bldP spid="2" grpId="3" autoUpdateAnimBg="0"/>
      <p:bldP spid="2" grpId="4" autoUpdateAnimBg="0"/>
      <p:bldP spid="2" grpId="5" autoUpdateAnimBg="0"/>
      <p:bldP spid="2" grpId="6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ME" val="N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2793</TotalTime>
  <Words>3002</Words>
  <Application>Microsoft Office PowerPoint</Application>
  <PresentationFormat>Widescreen</PresentationFormat>
  <Paragraphs>320</Paragraphs>
  <Slides>35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#9Slide02 Noi dung dai</vt:lpstr>
      <vt:lpstr>#9Slide02 Tieu de dai</vt:lpstr>
      <vt:lpstr>#9Slide03 SFU Futura_12</vt:lpstr>
      <vt:lpstr>Arial</vt:lpstr>
      <vt:lpstr>Calibri</vt:lpstr>
      <vt:lpstr>Calibri Light</vt:lpstr>
      <vt:lpstr>Fira Sans Extra Condensed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ttmnguyet.thcslvc@gmail.com</dc:creator>
  <cp:lastModifiedBy>DUY</cp:lastModifiedBy>
  <cp:revision>61</cp:revision>
  <dcterms:created xsi:type="dcterms:W3CDTF">2021-12-16T15:05:25Z</dcterms:created>
  <dcterms:modified xsi:type="dcterms:W3CDTF">2024-12-17T22:00:04Z</dcterms:modified>
</cp:coreProperties>
</file>