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98" r:id="rId2"/>
    <p:sldId id="6389" r:id="rId3"/>
    <p:sldId id="6390" r:id="rId4"/>
    <p:sldId id="6455" r:id="rId5"/>
    <p:sldId id="348" r:id="rId6"/>
    <p:sldId id="257" r:id="rId7"/>
    <p:sldId id="6447" r:id="rId8"/>
    <p:sldId id="303" r:id="rId9"/>
    <p:sldId id="6453" r:id="rId10"/>
    <p:sldId id="6454" r:id="rId11"/>
    <p:sldId id="6449" r:id="rId12"/>
    <p:sldId id="275" r:id="rId13"/>
    <p:sldId id="6452" r:id="rId14"/>
    <p:sldId id="6456" r:id="rId15"/>
    <p:sldId id="6420" r:id="rId16"/>
    <p:sldId id="6044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A08B8"/>
    <a:srgbClr val="0000FF"/>
    <a:srgbClr val="FDF3ED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0532" autoAdjust="0"/>
  </p:normalViewPr>
  <p:slideViewPr>
    <p:cSldViewPr snapToGrid="0">
      <p:cViewPr varScale="1">
        <p:scale>
          <a:sx n="79" d="100"/>
          <a:sy n="79" d="100"/>
        </p:scale>
        <p:origin x="821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5E9C96-FA15-45A9-B40B-EA0A03437B6D}" type="datetimeFigureOut">
              <a:rPr lang="en-US" smtClean="0"/>
              <a:t>2024-12-10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692065-F69A-4DE8-9A01-00E561081E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2098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ti.gon.566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 giả bộ ppt Địa Lí (6-7,8 ch</a:t>
            </a:r>
            <a:r>
              <a:rPr lang="vi-VN" sz="12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12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ơng trình mới),ppt Địa 9: Lê Chinh – Đà Nẵng    Sđt lh: 0982.276.629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Zalo: 0982.276.629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Facebook cá nhân: </a:t>
            </a:r>
            <a:r>
              <a:rPr lang="en-US" sz="1200" u="sng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https://www.facebook.com/ti.gon.566</a:t>
            </a:r>
            <a:r>
              <a:rPr lang="en-US" sz="120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 chia sẻ tài liệu: </a:t>
            </a:r>
            <a:r>
              <a:rPr lang="en-US" sz="120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https://www.facebook.com/groups/1149755909279359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 liên hệ chính chủ sản phẩm để được hỗ trợ và đồng hành trong suốt năm học nhé!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53539E-BD87-45CC-97B6-53F30C4155F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4161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g2b0083e0425_4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3" name="Google Shape;533;g2b0083e0425_4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6" name="Google Shape;1636;ga8b45c5ec1_0_9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7" name="Google Shape;1637;ga8b45c5ec1_0_9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https://www.facebook.com/watch/?v=1607920249340193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692065-F69A-4DE8-9A01-00E561081E8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952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692065-F69A-4DE8-9A01-00E561081E8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2737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Google Shape;822;g8f342daea5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3" name="Google Shape;823;g8f342daea5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692065-F69A-4DE8-9A01-00E561081E8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0198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8" name="Google Shape;1738;gb63a33390f_0_4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9" name="Google Shape;1739;gb63a33390f_0_4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330580-FB1F-5CDD-2C11-01CD9FCBED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BA33373-4EE6-9A7F-56F3-5B98E306F9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F5BFD0-8618-DFD1-C9CC-2DD60056AA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D33CB-3FDC-468A-8A1E-8831AD1959DA}" type="datetimeFigureOut">
              <a:rPr lang="en-US" smtClean="0"/>
              <a:t>2024-12-10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7DCEDE-3D4B-1797-6EF0-BBAC7D6B1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43DE8A-72F1-E6D0-41DB-65FEB78E9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2A323-F1D7-4E95-9557-9F112CAFC4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873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6B83E8-D319-48DA-EF5D-2C0C038FC1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D1B3FB-F432-B963-1CB4-63D509D64E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A19E04-B5DE-567B-1BD0-A2DDA7E51D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D33CB-3FDC-468A-8A1E-8831AD1959DA}" type="datetimeFigureOut">
              <a:rPr lang="en-US" smtClean="0"/>
              <a:t>2024-12-10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668209-DF40-9833-6F54-9D9711A7F1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B2AACC-D35B-ED67-1E81-74040D691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2A323-F1D7-4E95-9557-9F112CAFC4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5497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E01C007-2794-2DF5-4EF4-2BA7262F48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7A3A535-EA47-C57D-D423-9474FBEA38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1F29CA-69BB-B39F-EF95-FD67A1CB5C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D33CB-3FDC-468A-8A1E-8831AD1959DA}" type="datetimeFigureOut">
              <a:rPr lang="en-US" smtClean="0"/>
              <a:t>2024-12-10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D5D4BC-3D69-6C00-15BC-DE6EC8667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60A51F-4B94-F402-A90A-C08F881B4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2A323-F1D7-4E95-9557-9F112CAFC4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5150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">
  <p:cSld name="Quote 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4"/>
          <p:cNvSpPr txBox="1">
            <a:spLocks noGrp="1"/>
          </p:cNvSpPr>
          <p:nvPr>
            <p:ph type="title"/>
          </p:nvPr>
        </p:nvSpPr>
        <p:spPr>
          <a:xfrm>
            <a:off x="4111600" y="5104633"/>
            <a:ext cx="3968800" cy="57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57" name="Google Shape;157;p14"/>
          <p:cNvSpPr txBox="1">
            <a:spLocks noGrp="1"/>
          </p:cNvSpPr>
          <p:nvPr>
            <p:ph type="subTitle" idx="1"/>
          </p:nvPr>
        </p:nvSpPr>
        <p:spPr>
          <a:xfrm>
            <a:off x="4083400" y="1910467"/>
            <a:ext cx="4025200" cy="176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14"/>
          <p:cNvSpPr/>
          <p:nvPr/>
        </p:nvSpPr>
        <p:spPr>
          <a:xfrm>
            <a:off x="11047634" y="5724925"/>
            <a:ext cx="1144359" cy="1158393"/>
          </a:xfrm>
          <a:custGeom>
            <a:avLst/>
            <a:gdLst/>
            <a:ahLst/>
            <a:cxnLst/>
            <a:rect l="l" t="t" r="r" b="b"/>
            <a:pathLst>
              <a:path w="17530" h="17745" extrusionOk="0">
                <a:moveTo>
                  <a:pt x="8308" y="8012"/>
                </a:moveTo>
                <a:lnTo>
                  <a:pt x="8308" y="8012"/>
                </a:lnTo>
                <a:cubicBezTo>
                  <a:pt x="6937" y="9545"/>
                  <a:pt x="5135" y="12287"/>
                  <a:pt x="3710" y="13712"/>
                </a:cubicBezTo>
                <a:cubicBezTo>
                  <a:pt x="3979" y="13282"/>
                  <a:pt x="4275" y="12852"/>
                  <a:pt x="4571" y="12394"/>
                </a:cubicBezTo>
                <a:cubicBezTo>
                  <a:pt x="4732" y="12179"/>
                  <a:pt x="4867" y="11964"/>
                  <a:pt x="5028" y="11722"/>
                </a:cubicBezTo>
                <a:lnTo>
                  <a:pt x="5512" y="11104"/>
                </a:lnTo>
                <a:cubicBezTo>
                  <a:pt x="5861" y="10486"/>
                  <a:pt x="6265" y="9894"/>
                  <a:pt x="6749" y="9383"/>
                </a:cubicBezTo>
                <a:cubicBezTo>
                  <a:pt x="7206" y="8872"/>
                  <a:pt x="7743" y="8415"/>
                  <a:pt x="8308" y="8012"/>
                </a:cubicBezTo>
                <a:close/>
                <a:moveTo>
                  <a:pt x="17503" y="0"/>
                </a:moveTo>
                <a:cubicBezTo>
                  <a:pt x="16696" y="403"/>
                  <a:pt x="15863" y="887"/>
                  <a:pt x="15164" y="1344"/>
                </a:cubicBezTo>
                <a:cubicBezTo>
                  <a:pt x="12448" y="3119"/>
                  <a:pt x="9921" y="5189"/>
                  <a:pt x="7690" y="7528"/>
                </a:cubicBezTo>
                <a:cubicBezTo>
                  <a:pt x="5135" y="10109"/>
                  <a:pt x="2877" y="12986"/>
                  <a:pt x="968" y="16078"/>
                </a:cubicBezTo>
                <a:cubicBezTo>
                  <a:pt x="619" y="16616"/>
                  <a:pt x="323" y="17153"/>
                  <a:pt x="0" y="17718"/>
                </a:cubicBezTo>
                <a:lnTo>
                  <a:pt x="4598" y="17718"/>
                </a:lnTo>
                <a:cubicBezTo>
                  <a:pt x="4678" y="17610"/>
                  <a:pt x="4759" y="17503"/>
                  <a:pt x="4813" y="17395"/>
                </a:cubicBezTo>
                <a:lnTo>
                  <a:pt x="5566" y="16185"/>
                </a:lnTo>
                <a:lnTo>
                  <a:pt x="5754" y="15890"/>
                </a:lnTo>
                <a:lnTo>
                  <a:pt x="5969" y="15621"/>
                </a:lnTo>
                <a:lnTo>
                  <a:pt x="6372" y="15056"/>
                </a:lnTo>
                <a:cubicBezTo>
                  <a:pt x="6641" y="14680"/>
                  <a:pt x="6910" y="14330"/>
                  <a:pt x="7179" y="13981"/>
                </a:cubicBezTo>
                <a:cubicBezTo>
                  <a:pt x="7286" y="13793"/>
                  <a:pt x="7421" y="13631"/>
                  <a:pt x="7555" y="13470"/>
                </a:cubicBezTo>
                <a:lnTo>
                  <a:pt x="7958" y="12986"/>
                </a:lnTo>
                <a:cubicBezTo>
                  <a:pt x="8227" y="12690"/>
                  <a:pt x="8469" y="12394"/>
                  <a:pt x="8711" y="12126"/>
                </a:cubicBezTo>
                <a:cubicBezTo>
                  <a:pt x="8819" y="11991"/>
                  <a:pt x="8926" y="11884"/>
                  <a:pt x="9034" y="11749"/>
                </a:cubicBezTo>
                <a:lnTo>
                  <a:pt x="9383" y="11427"/>
                </a:lnTo>
                <a:cubicBezTo>
                  <a:pt x="10061" y="10749"/>
                  <a:pt x="10561" y="10338"/>
                  <a:pt x="10724" y="10338"/>
                </a:cubicBezTo>
                <a:cubicBezTo>
                  <a:pt x="10762" y="10338"/>
                  <a:pt x="10781" y="10360"/>
                  <a:pt x="10781" y="10405"/>
                </a:cubicBezTo>
                <a:cubicBezTo>
                  <a:pt x="10889" y="10459"/>
                  <a:pt x="10459" y="10996"/>
                  <a:pt x="9760" y="11803"/>
                </a:cubicBezTo>
                <a:lnTo>
                  <a:pt x="9491" y="12126"/>
                </a:lnTo>
                <a:lnTo>
                  <a:pt x="9195" y="12475"/>
                </a:lnTo>
                <a:cubicBezTo>
                  <a:pt x="9007" y="12717"/>
                  <a:pt x="8792" y="12986"/>
                  <a:pt x="8577" y="13255"/>
                </a:cubicBezTo>
                <a:lnTo>
                  <a:pt x="7878" y="14088"/>
                </a:lnTo>
                <a:lnTo>
                  <a:pt x="7179" y="15002"/>
                </a:lnTo>
                <a:cubicBezTo>
                  <a:pt x="6722" y="15621"/>
                  <a:pt x="6211" y="16239"/>
                  <a:pt x="5808" y="16911"/>
                </a:cubicBezTo>
                <a:cubicBezTo>
                  <a:pt x="5619" y="17180"/>
                  <a:pt x="5431" y="17476"/>
                  <a:pt x="5243" y="17745"/>
                </a:cubicBezTo>
                <a:lnTo>
                  <a:pt x="7125" y="17745"/>
                </a:lnTo>
                <a:cubicBezTo>
                  <a:pt x="7286" y="17503"/>
                  <a:pt x="7448" y="17261"/>
                  <a:pt x="7555" y="17100"/>
                </a:cubicBezTo>
                <a:cubicBezTo>
                  <a:pt x="8093" y="16374"/>
                  <a:pt x="8604" y="15675"/>
                  <a:pt x="9115" y="15029"/>
                </a:cubicBezTo>
                <a:cubicBezTo>
                  <a:pt x="9652" y="14411"/>
                  <a:pt x="10217" y="13846"/>
                  <a:pt x="10835" y="13282"/>
                </a:cubicBezTo>
                <a:lnTo>
                  <a:pt x="10835" y="13282"/>
                </a:lnTo>
                <a:cubicBezTo>
                  <a:pt x="10513" y="13739"/>
                  <a:pt x="10190" y="14169"/>
                  <a:pt x="9840" y="14599"/>
                </a:cubicBezTo>
                <a:cubicBezTo>
                  <a:pt x="9679" y="14841"/>
                  <a:pt x="9518" y="15056"/>
                  <a:pt x="9330" y="15271"/>
                </a:cubicBezTo>
                <a:cubicBezTo>
                  <a:pt x="9141" y="15486"/>
                  <a:pt x="8980" y="15701"/>
                  <a:pt x="8819" y="15943"/>
                </a:cubicBezTo>
                <a:lnTo>
                  <a:pt x="9195" y="15486"/>
                </a:lnTo>
                <a:lnTo>
                  <a:pt x="9195" y="15486"/>
                </a:lnTo>
                <a:cubicBezTo>
                  <a:pt x="8738" y="16051"/>
                  <a:pt x="8200" y="16858"/>
                  <a:pt x="7582" y="17745"/>
                </a:cubicBezTo>
                <a:lnTo>
                  <a:pt x="12529" y="17745"/>
                </a:lnTo>
                <a:cubicBezTo>
                  <a:pt x="13147" y="16911"/>
                  <a:pt x="13766" y="16078"/>
                  <a:pt x="14411" y="15298"/>
                </a:cubicBezTo>
                <a:lnTo>
                  <a:pt x="14411" y="15298"/>
                </a:lnTo>
                <a:cubicBezTo>
                  <a:pt x="14088" y="15486"/>
                  <a:pt x="13766" y="15675"/>
                  <a:pt x="13497" y="15863"/>
                </a:cubicBezTo>
                <a:cubicBezTo>
                  <a:pt x="13336" y="15970"/>
                  <a:pt x="13174" y="16078"/>
                  <a:pt x="12986" y="16159"/>
                </a:cubicBezTo>
                <a:cubicBezTo>
                  <a:pt x="12905" y="16159"/>
                  <a:pt x="12905" y="16105"/>
                  <a:pt x="13067" y="15863"/>
                </a:cubicBezTo>
                <a:cubicBezTo>
                  <a:pt x="13362" y="15433"/>
                  <a:pt x="13712" y="15029"/>
                  <a:pt x="14088" y="14653"/>
                </a:cubicBezTo>
                <a:lnTo>
                  <a:pt x="14545" y="14169"/>
                </a:lnTo>
                <a:lnTo>
                  <a:pt x="14787" y="13927"/>
                </a:lnTo>
                <a:lnTo>
                  <a:pt x="15029" y="13685"/>
                </a:lnTo>
                <a:cubicBezTo>
                  <a:pt x="15379" y="13362"/>
                  <a:pt x="15728" y="13040"/>
                  <a:pt x="16078" y="12717"/>
                </a:cubicBezTo>
                <a:lnTo>
                  <a:pt x="16320" y="12475"/>
                </a:lnTo>
                <a:lnTo>
                  <a:pt x="16562" y="12233"/>
                </a:lnTo>
                <a:cubicBezTo>
                  <a:pt x="16723" y="12099"/>
                  <a:pt x="16885" y="11937"/>
                  <a:pt x="17019" y="11776"/>
                </a:cubicBezTo>
                <a:cubicBezTo>
                  <a:pt x="17207" y="11588"/>
                  <a:pt x="17368" y="11373"/>
                  <a:pt x="17503" y="11158"/>
                </a:cubicBezTo>
                <a:lnTo>
                  <a:pt x="17503" y="10970"/>
                </a:lnTo>
                <a:cubicBezTo>
                  <a:pt x="17207" y="11131"/>
                  <a:pt x="16938" y="11346"/>
                  <a:pt x="16669" y="11561"/>
                </a:cubicBezTo>
                <a:cubicBezTo>
                  <a:pt x="16293" y="11857"/>
                  <a:pt x="15944" y="12179"/>
                  <a:pt x="15594" y="12529"/>
                </a:cubicBezTo>
                <a:cubicBezTo>
                  <a:pt x="15271" y="12852"/>
                  <a:pt x="14895" y="13201"/>
                  <a:pt x="14572" y="13497"/>
                </a:cubicBezTo>
                <a:cubicBezTo>
                  <a:pt x="14250" y="13766"/>
                  <a:pt x="13927" y="14035"/>
                  <a:pt x="13578" y="14223"/>
                </a:cubicBezTo>
                <a:cubicBezTo>
                  <a:pt x="13631" y="14061"/>
                  <a:pt x="13739" y="13900"/>
                  <a:pt x="13873" y="13685"/>
                </a:cubicBezTo>
                <a:cubicBezTo>
                  <a:pt x="14008" y="13443"/>
                  <a:pt x="14169" y="13228"/>
                  <a:pt x="14330" y="13013"/>
                </a:cubicBezTo>
                <a:cubicBezTo>
                  <a:pt x="14680" y="12556"/>
                  <a:pt x="15110" y="12018"/>
                  <a:pt x="15594" y="11507"/>
                </a:cubicBezTo>
                <a:cubicBezTo>
                  <a:pt x="16051" y="10970"/>
                  <a:pt x="16589" y="10486"/>
                  <a:pt x="17073" y="10029"/>
                </a:cubicBezTo>
                <a:lnTo>
                  <a:pt x="17503" y="9625"/>
                </a:lnTo>
                <a:lnTo>
                  <a:pt x="17503" y="8550"/>
                </a:lnTo>
                <a:cubicBezTo>
                  <a:pt x="17207" y="8792"/>
                  <a:pt x="16911" y="9034"/>
                  <a:pt x="16616" y="9276"/>
                </a:cubicBezTo>
                <a:cubicBezTo>
                  <a:pt x="16078" y="9733"/>
                  <a:pt x="15567" y="10217"/>
                  <a:pt x="15056" y="10647"/>
                </a:cubicBezTo>
                <a:cubicBezTo>
                  <a:pt x="14545" y="11077"/>
                  <a:pt x="14088" y="11534"/>
                  <a:pt x="13631" y="11884"/>
                </a:cubicBezTo>
                <a:cubicBezTo>
                  <a:pt x="13201" y="12206"/>
                  <a:pt x="12852" y="12475"/>
                  <a:pt x="12637" y="12610"/>
                </a:cubicBezTo>
                <a:cubicBezTo>
                  <a:pt x="12523" y="12681"/>
                  <a:pt x="12432" y="12714"/>
                  <a:pt x="12371" y="12714"/>
                </a:cubicBezTo>
                <a:cubicBezTo>
                  <a:pt x="12317" y="12714"/>
                  <a:pt x="12287" y="12687"/>
                  <a:pt x="12287" y="12636"/>
                </a:cubicBezTo>
                <a:cubicBezTo>
                  <a:pt x="12260" y="12448"/>
                  <a:pt x="12610" y="11830"/>
                  <a:pt x="13309" y="11023"/>
                </a:cubicBezTo>
                <a:cubicBezTo>
                  <a:pt x="13497" y="10835"/>
                  <a:pt x="13685" y="10620"/>
                  <a:pt x="13873" y="10405"/>
                </a:cubicBezTo>
                <a:lnTo>
                  <a:pt x="14142" y="10109"/>
                </a:lnTo>
                <a:lnTo>
                  <a:pt x="14465" y="9813"/>
                </a:lnTo>
                <a:cubicBezTo>
                  <a:pt x="14868" y="9410"/>
                  <a:pt x="15298" y="9034"/>
                  <a:pt x="15728" y="8657"/>
                </a:cubicBezTo>
                <a:cubicBezTo>
                  <a:pt x="16186" y="8308"/>
                  <a:pt x="16643" y="7958"/>
                  <a:pt x="17100" y="7609"/>
                </a:cubicBezTo>
                <a:lnTo>
                  <a:pt x="17422" y="7340"/>
                </a:lnTo>
                <a:lnTo>
                  <a:pt x="17530" y="7286"/>
                </a:lnTo>
                <a:lnTo>
                  <a:pt x="17530" y="5673"/>
                </a:lnTo>
                <a:cubicBezTo>
                  <a:pt x="16745" y="6163"/>
                  <a:pt x="16075" y="6597"/>
                  <a:pt x="15906" y="6597"/>
                </a:cubicBezTo>
                <a:cubicBezTo>
                  <a:pt x="15843" y="6597"/>
                  <a:pt x="15849" y="6537"/>
                  <a:pt x="15944" y="6399"/>
                </a:cubicBezTo>
                <a:cubicBezTo>
                  <a:pt x="16427" y="5942"/>
                  <a:pt x="16965" y="5539"/>
                  <a:pt x="17530" y="5162"/>
                </a:cubicBezTo>
                <a:lnTo>
                  <a:pt x="17530" y="4382"/>
                </a:lnTo>
                <a:cubicBezTo>
                  <a:pt x="17288" y="4490"/>
                  <a:pt x="17019" y="4651"/>
                  <a:pt x="16750" y="4840"/>
                </a:cubicBezTo>
                <a:cubicBezTo>
                  <a:pt x="16454" y="5001"/>
                  <a:pt x="16159" y="5189"/>
                  <a:pt x="15863" y="5377"/>
                </a:cubicBezTo>
                <a:lnTo>
                  <a:pt x="15003" y="5996"/>
                </a:lnTo>
                <a:cubicBezTo>
                  <a:pt x="14707" y="6184"/>
                  <a:pt x="14438" y="6372"/>
                  <a:pt x="14223" y="6506"/>
                </a:cubicBezTo>
                <a:cubicBezTo>
                  <a:pt x="13981" y="6668"/>
                  <a:pt x="13793" y="6802"/>
                  <a:pt x="13658" y="6883"/>
                </a:cubicBezTo>
                <a:cubicBezTo>
                  <a:pt x="13538" y="6959"/>
                  <a:pt x="13453" y="7000"/>
                  <a:pt x="13410" y="7000"/>
                </a:cubicBezTo>
                <a:cubicBezTo>
                  <a:pt x="13346" y="7000"/>
                  <a:pt x="13369" y="6913"/>
                  <a:pt x="13497" y="6722"/>
                </a:cubicBezTo>
                <a:cubicBezTo>
                  <a:pt x="13604" y="6560"/>
                  <a:pt x="13739" y="6426"/>
                  <a:pt x="13873" y="6291"/>
                </a:cubicBezTo>
                <a:cubicBezTo>
                  <a:pt x="14008" y="6157"/>
                  <a:pt x="14196" y="5969"/>
                  <a:pt x="14384" y="5807"/>
                </a:cubicBezTo>
                <a:cubicBezTo>
                  <a:pt x="14787" y="5485"/>
                  <a:pt x="15271" y="5081"/>
                  <a:pt x="15755" y="4705"/>
                </a:cubicBezTo>
                <a:cubicBezTo>
                  <a:pt x="16266" y="4356"/>
                  <a:pt x="16804" y="4006"/>
                  <a:pt x="17261" y="3683"/>
                </a:cubicBezTo>
                <a:lnTo>
                  <a:pt x="17503" y="3549"/>
                </a:lnTo>
                <a:lnTo>
                  <a:pt x="17503" y="2823"/>
                </a:lnTo>
                <a:lnTo>
                  <a:pt x="16885" y="3173"/>
                </a:lnTo>
                <a:cubicBezTo>
                  <a:pt x="16330" y="3462"/>
                  <a:pt x="15905" y="3665"/>
                  <a:pt x="15688" y="3665"/>
                </a:cubicBezTo>
                <a:cubicBezTo>
                  <a:pt x="15663" y="3665"/>
                  <a:pt x="15640" y="3662"/>
                  <a:pt x="15621" y="3657"/>
                </a:cubicBezTo>
                <a:cubicBezTo>
                  <a:pt x="15513" y="3630"/>
                  <a:pt x="15675" y="3441"/>
                  <a:pt x="15997" y="3173"/>
                </a:cubicBezTo>
                <a:cubicBezTo>
                  <a:pt x="16401" y="2823"/>
                  <a:pt x="16804" y="2527"/>
                  <a:pt x="17261" y="2232"/>
                </a:cubicBezTo>
                <a:lnTo>
                  <a:pt x="17503" y="2070"/>
                </a:lnTo>
                <a:lnTo>
                  <a:pt x="17503" y="1452"/>
                </a:lnTo>
                <a:cubicBezTo>
                  <a:pt x="16427" y="2124"/>
                  <a:pt x="15433" y="2850"/>
                  <a:pt x="14599" y="3388"/>
                </a:cubicBezTo>
                <a:cubicBezTo>
                  <a:pt x="13766" y="3925"/>
                  <a:pt x="13147" y="4356"/>
                  <a:pt x="12852" y="4356"/>
                </a:cubicBezTo>
                <a:cubicBezTo>
                  <a:pt x="12529" y="4356"/>
                  <a:pt x="14115" y="2957"/>
                  <a:pt x="16078" y="1586"/>
                </a:cubicBezTo>
                <a:cubicBezTo>
                  <a:pt x="16535" y="1291"/>
                  <a:pt x="17019" y="968"/>
                  <a:pt x="17503" y="672"/>
                </a:cubicBezTo>
                <a:lnTo>
                  <a:pt x="17503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" name="Google Shape;159;p14"/>
          <p:cNvSpPr/>
          <p:nvPr/>
        </p:nvSpPr>
        <p:spPr>
          <a:xfrm flipH="1">
            <a:off x="-25" y="5724937"/>
            <a:ext cx="1144359" cy="1158393"/>
          </a:xfrm>
          <a:custGeom>
            <a:avLst/>
            <a:gdLst/>
            <a:ahLst/>
            <a:cxnLst/>
            <a:rect l="l" t="t" r="r" b="b"/>
            <a:pathLst>
              <a:path w="17530" h="17745" extrusionOk="0">
                <a:moveTo>
                  <a:pt x="8308" y="8012"/>
                </a:moveTo>
                <a:lnTo>
                  <a:pt x="8308" y="8012"/>
                </a:lnTo>
                <a:cubicBezTo>
                  <a:pt x="6937" y="9545"/>
                  <a:pt x="5135" y="12287"/>
                  <a:pt x="3710" y="13712"/>
                </a:cubicBezTo>
                <a:cubicBezTo>
                  <a:pt x="3979" y="13282"/>
                  <a:pt x="4275" y="12852"/>
                  <a:pt x="4571" y="12394"/>
                </a:cubicBezTo>
                <a:cubicBezTo>
                  <a:pt x="4732" y="12179"/>
                  <a:pt x="4867" y="11964"/>
                  <a:pt x="5028" y="11722"/>
                </a:cubicBezTo>
                <a:lnTo>
                  <a:pt x="5512" y="11104"/>
                </a:lnTo>
                <a:cubicBezTo>
                  <a:pt x="5861" y="10486"/>
                  <a:pt x="6265" y="9894"/>
                  <a:pt x="6749" y="9383"/>
                </a:cubicBezTo>
                <a:cubicBezTo>
                  <a:pt x="7206" y="8872"/>
                  <a:pt x="7743" y="8415"/>
                  <a:pt x="8308" y="8012"/>
                </a:cubicBezTo>
                <a:close/>
                <a:moveTo>
                  <a:pt x="17503" y="0"/>
                </a:moveTo>
                <a:cubicBezTo>
                  <a:pt x="16696" y="403"/>
                  <a:pt x="15863" y="887"/>
                  <a:pt x="15164" y="1344"/>
                </a:cubicBezTo>
                <a:cubicBezTo>
                  <a:pt x="12448" y="3119"/>
                  <a:pt x="9921" y="5189"/>
                  <a:pt x="7690" y="7528"/>
                </a:cubicBezTo>
                <a:cubicBezTo>
                  <a:pt x="5135" y="10109"/>
                  <a:pt x="2877" y="12986"/>
                  <a:pt x="968" y="16078"/>
                </a:cubicBezTo>
                <a:cubicBezTo>
                  <a:pt x="619" y="16616"/>
                  <a:pt x="323" y="17153"/>
                  <a:pt x="0" y="17718"/>
                </a:cubicBezTo>
                <a:lnTo>
                  <a:pt x="4598" y="17718"/>
                </a:lnTo>
                <a:cubicBezTo>
                  <a:pt x="4678" y="17610"/>
                  <a:pt x="4759" y="17503"/>
                  <a:pt x="4813" y="17395"/>
                </a:cubicBezTo>
                <a:lnTo>
                  <a:pt x="5566" y="16185"/>
                </a:lnTo>
                <a:lnTo>
                  <a:pt x="5754" y="15890"/>
                </a:lnTo>
                <a:lnTo>
                  <a:pt x="5969" y="15621"/>
                </a:lnTo>
                <a:lnTo>
                  <a:pt x="6372" y="15056"/>
                </a:lnTo>
                <a:cubicBezTo>
                  <a:pt x="6641" y="14680"/>
                  <a:pt x="6910" y="14330"/>
                  <a:pt x="7179" y="13981"/>
                </a:cubicBezTo>
                <a:cubicBezTo>
                  <a:pt x="7286" y="13793"/>
                  <a:pt x="7421" y="13631"/>
                  <a:pt x="7555" y="13470"/>
                </a:cubicBezTo>
                <a:lnTo>
                  <a:pt x="7958" y="12986"/>
                </a:lnTo>
                <a:cubicBezTo>
                  <a:pt x="8227" y="12690"/>
                  <a:pt x="8469" y="12394"/>
                  <a:pt x="8711" y="12126"/>
                </a:cubicBezTo>
                <a:cubicBezTo>
                  <a:pt x="8819" y="11991"/>
                  <a:pt x="8926" y="11884"/>
                  <a:pt x="9034" y="11749"/>
                </a:cubicBezTo>
                <a:lnTo>
                  <a:pt x="9383" y="11427"/>
                </a:lnTo>
                <a:cubicBezTo>
                  <a:pt x="10061" y="10749"/>
                  <a:pt x="10561" y="10338"/>
                  <a:pt x="10724" y="10338"/>
                </a:cubicBezTo>
                <a:cubicBezTo>
                  <a:pt x="10762" y="10338"/>
                  <a:pt x="10781" y="10360"/>
                  <a:pt x="10781" y="10405"/>
                </a:cubicBezTo>
                <a:cubicBezTo>
                  <a:pt x="10889" y="10459"/>
                  <a:pt x="10459" y="10996"/>
                  <a:pt x="9760" y="11803"/>
                </a:cubicBezTo>
                <a:lnTo>
                  <a:pt x="9491" y="12126"/>
                </a:lnTo>
                <a:lnTo>
                  <a:pt x="9195" y="12475"/>
                </a:lnTo>
                <a:cubicBezTo>
                  <a:pt x="9007" y="12717"/>
                  <a:pt x="8792" y="12986"/>
                  <a:pt x="8577" y="13255"/>
                </a:cubicBezTo>
                <a:lnTo>
                  <a:pt x="7878" y="14088"/>
                </a:lnTo>
                <a:lnTo>
                  <a:pt x="7179" y="15002"/>
                </a:lnTo>
                <a:cubicBezTo>
                  <a:pt x="6722" y="15621"/>
                  <a:pt x="6211" y="16239"/>
                  <a:pt x="5808" y="16911"/>
                </a:cubicBezTo>
                <a:cubicBezTo>
                  <a:pt x="5619" y="17180"/>
                  <a:pt x="5431" y="17476"/>
                  <a:pt x="5243" y="17745"/>
                </a:cubicBezTo>
                <a:lnTo>
                  <a:pt x="7125" y="17745"/>
                </a:lnTo>
                <a:cubicBezTo>
                  <a:pt x="7286" y="17503"/>
                  <a:pt x="7448" y="17261"/>
                  <a:pt x="7555" y="17100"/>
                </a:cubicBezTo>
                <a:cubicBezTo>
                  <a:pt x="8093" y="16374"/>
                  <a:pt x="8604" y="15675"/>
                  <a:pt x="9115" y="15029"/>
                </a:cubicBezTo>
                <a:cubicBezTo>
                  <a:pt x="9652" y="14411"/>
                  <a:pt x="10217" y="13846"/>
                  <a:pt x="10835" y="13282"/>
                </a:cubicBezTo>
                <a:lnTo>
                  <a:pt x="10835" y="13282"/>
                </a:lnTo>
                <a:cubicBezTo>
                  <a:pt x="10513" y="13739"/>
                  <a:pt x="10190" y="14169"/>
                  <a:pt x="9840" y="14599"/>
                </a:cubicBezTo>
                <a:cubicBezTo>
                  <a:pt x="9679" y="14841"/>
                  <a:pt x="9518" y="15056"/>
                  <a:pt x="9330" y="15271"/>
                </a:cubicBezTo>
                <a:cubicBezTo>
                  <a:pt x="9141" y="15486"/>
                  <a:pt x="8980" y="15701"/>
                  <a:pt x="8819" y="15943"/>
                </a:cubicBezTo>
                <a:lnTo>
                  <a:pt x="9195" y="15486"/>
                </a:lnTo>
                <a:lnTo>
                  <a:pt x="9195" y="15486"/>
                </a:lnTo>
                <a:cubicBezTo>
                  <a:pt x="8738" y="16051"/>
                  <a:pt x="8200" y="16858"/>
                  <a:pt x="7582" y="17745"/>
                </a:cubicBezTo>
                <a:lnTo>
                  <a:pt x="12529" y="17745"/>
                </a:lnTo>
                <a:cubicBezTo>
                  <a:pt x="13147" y="16911"/>
                  <a:pt x="13766" y="16078"/>
                  <a:pt x="14411" y="15298"/>
                </a:cubicBezTo>
                <a:lnTo>
                  <a:pt x="14411" y="15298"/>
                </a:lnTo>
                <a:cubicBezTo>
                  <a:pt x="14088" y="15486"/>
                  <a:pt x="13766" y="15675"/>
                  <a:pt x="13497" y="15863"/>
                </a:cubicBezTo>
                <a:cubicBezTo>
                  <a:pt x="13336" y="15970"/>
                  <a:pt x="13174" y="16078"/>
                  <a:pt x="12986" y="16159"/>
                </a:cubicBezTo>
                <a:cubicBezTo>
                  <a:pt x="12905" y="16159"/>
                  <a:pt x="12905" y="16105"/>
                  <a:pt x="13067" y="15863"/>
                </a:cubicBezTo>
                <a:cubicBezTo>
                  <a:pt x="13362" y="15433"/>
                  <a:pt x="13712" y="15029"/>
                  <a:pt x="14088" y="14653"/>
                </a:cubicBezTo>
                <a:lnTo>
                  <a:pt x="14545" y="14169"/>
                </a:lnTo>
                <a:lnTo>
                  <a:pt x="14787" y="13927"/>
                </a:lnTo>
                <a:lnTo>
                  <a:pt x="15029" y="13685"/>
                </a:lnTo>
                <a:cubicBezTo>
                  <a:pt x="15379" y="13362"/>
                  <a:pt x="15728" y="13040"/>
                  <a:pt x="16078" y="12717"/>
                </a:cubicBezTo>
                <a:lnTo>
                  <a:pt x="16320" y="12475"/>
                </a:lnTo>
                <a:lnTo>
                  <a:pt x="16562" y="12233"/>
                </a:lnTo>
                <a:cubicBezTo>
                  <a:pt x="16723" y="12099"/>
                  <a:pt x="16885" y="11937"/>
                  <a:pt x="17019" y="11776"/>
                </a:cubicBezTo>
                <a:cubicBezTo>
                  <a:pt x="17207" y="11588"/>
                  <a:pt x="17368" y="11373"/>
                  <a:pt x="17503" y="11158"/>
                </a:cubicBezTo>
                <a:lnTo>
                  <a:pt x="17503" y="10970"/>
                </a:lnTo>
                <a:cubicBezTo>
                  <a:pt x="17207" y="11131"/>
                  <a:pt x="16938" y="11346"/>
                  <a:pt x="16669" y="11561"/>
                </a:cubicBezTo>
                <a:cubicBezTo>
                  <a:pt x="16293" y="11857"/>
                  <a:pt x="15944" y="12179"/>
                  <a:pt x="15594" y="12529"/>
                </a:cubicBezTo>
                <a:cubicBezTo>
                  <a:pt x="15271" y="12852"/>
                  <a:pt x="14895" y="13201"/>
                  <a:pt x="14572" y="13497"/>
                </a:cubicBezTo>
                <a:cubicBezTo>
                  <a:pt x="14250" y="13766"/>
                  <a:pt x="13927" y="14035"/>
                  <a:pt x="13578" y="14223"/>
                </a:cubicBezTo>
                <a:cubicBezTo>
                  <a:pt x="13631" y="14061"/>
                  <a:pt x="13739" y="13900"/>
                  <a:pt x="13873" y="13685"/>
                </a:cubicBezTo>
                <a:cubicBezTo>
                  <a:pt x="14008" y="13443"/>
                  <a:pt x="14169" y="13228"/>
                  <a:pt x="14330" y="13013"/>
                </a:cubicBezTo>
                <a:cubicBezTo>
                  <a:pt x="14680" y="12556"/>
                  <a:pt x="15110" y="12018"/>
                  <a:pt x="15594" y="11507"/>
                </a:cubicBezTo>
                <a:cubicBezTo>
                  <a:pt x="16051" y="10970"/>
                  <a:pt x="16589" y="10486"/>
                  <a:pt x="17073" y="10029"/>
                </a:cubicBezTo>
                <a:lnTo>
                  <a:pt x="17503" y="9625"/>
                </a:lnTo>
                <a:lnTo>
                  <a:pt x="17503" y="8550"/>
                </a:lnTo>
                <a:cubicBezTo>
                  <a:pt x="17207" y="8792"/>
                  <a:pt x="16911" y="9034"/>
                  <a:pt x="16616" y="9276"/>
                </a:cubicBezTo>
                <a:cubicBezTo>
                  <a:pt x="16078" y="9733"/>
                  <a:pt x="15567" y="10217"/>
                  <a:pt x="15056" y="10647"/>
                </a:cubicBezTo>
                <a:cubicBezTo>
                  <a:pt x="14545" y="11077"/>
                  <a:pt x="14088" y="11534"/>
                  <a:pt x="13631" y="11884"/>
                </a:cubicBezTo>
                <a:cubicBezTo>
                  <a:pt x="13201" y="12206"/>
                  <a:pt x="12852" y="12475"/>
                  <a:pt x="12637" y="12610"/>
                </a:cubicBezTo>
                <a:cubicBezTo>
                  <a:pt x="12523" y="12681"/>
                  <a:pt x="12432" y="12714"/>
                  <a:pt x="12371" y="12714"/>
                </a:cubicBezTo>
                <a:cubicBezTo>
                  <a:pt x="12317" y="12714"/>
                  <a:pt x="12287" y="12687"/>
                  <a:pt x="12287" y="12636"/>
                </a:cubicBezTo>
                <a:cubicBezTo>
                  <a:pt x="12260" y="12448"/>
                  <a:pt x="12610" y="11830"/>
                  <a:pt x="13309" y="11023"/>
                </a:cubicBezTo>
                <a:cubicBezTo>
                  <a:pt x="13497" y="10835"/>
                  <a:pt x="13685" y="10620"/>
                  <a:pt x="13873" y="10405"/>
                </a:cubicBezTo>
                <a:lnTo>
                  <a:pt x="14142" y="10109"/>
                </a:lnTo>
                <a:lnTo>
                  <a:pt x="14465" y="9813"/>
                </a:lnTo>
                <a:cubicBezTo>
                  <a:pt x="14868" y="9410"/>
                  <a:pt x="15298" y="9034"/>
                  <a:pt x="15728" y="8657"/>
                </a:cubicBezTo>
                <a:cubicBezTo>
                  <a:pt x="16186" y="8308"/>
                  <a:pt x="16643" y="7958"/>
                  <a:pt x="17100" y="7609"/>
                </a:cubicBezTo>
                <a:lnTo>
                  <a:pt x="17422" y="7340"/>
                </a:lnTo>
                <a:lnTo>
                  <a:pt x="17530" y="7286"/>
                </a:lnTo>
                <a:lnTo>
                  <a:pt x="17530" y="5673"/>
                </a:lnTo>
                <a:cubicBezTo>
                  <a:pt x="16745" y="6163"/>
                  <a:pt x="16075" y="6597"/>
                  <a:pt x="15906" y="6597"/>
                </a:cubicBezTo>
                <a:cubicBezTo>
                  <a:pt x="15843" y="6597"/>
                  <a:pt x="15849" y="6537"/>
                  <a:pt x="15944" y="6399"/>
                </a:cubicBezTo>
                <a:cubicBezTo>
                  <a:pt x="16427" y="5942"/>
                  <a:pt x="16965" y="5539"/>
                  <a:pt x="17530" y="5162"/>
                </a:cubicBezTo>
                <a:lnTo>
                  <a:pt x="17530" y="4382"/>
                </a:lnTo>
                <a:cubicBezTo>
                  <a:pt x="17288" y="4490"/>
                  <a:pt x="17019" y="4651"/>
                  <a:pt x="16750" y="4840"/>
                </a:cubicBezTo>
                <a:cubicBezTo>
                  <a:pt x="16454" y="5001"/>
                  <a:pt x="16159" y="5189"/>
                  <a:pt x="15863" y="5377"/>
                </a:cubicBezTo>
                <a:lnTo>
                  <a:pt x="15003" y="5996"/>
                </a:lnTo>
                <a:cubicBezTo>
                  <a:pt x="14707" y="6184"/>
                  <a:pt x="14438" y="6372"/>
                  <a:pt x="14223" y="6506"/>
                </a:cubicBezTo>
                <a:cubicBezTo>
                  <a:pt x="13981" y="6668"/>
                  <a:pt x="13793" y="6802"/>
                  <a:pt x="13658" y="6883"/>
                </a:cubicBezTo>
                <a:cubicBezTo>
                  <a:pt x="13538" y="6959"/>
                  <a:pt x="13453" y="7000"/>
                  <a:pt x="13410" y="7000"/>
                </a:cubicBezTo>
                <a:cubicBezTo>
                  <a:pt x="13346" y="7000"/>
                  <a:pt x="13369" y="6913"/>
                  <a:pt x="13497" y="6722"/>
                </a:cubicBezTo>
                <a:cubicBezTo>
                  <a:pt x="13604" y="6560"/>
                  <a:pt x="13739" y="6426"/>
                  <a:pt x="13873" y="6291"/>
                </a:cubicBezTo>
                <a:cubicBezTo>
                  <a:pt x="14008" y="6157"/>
                  <a:pt x="14196" y="5969"/>
                  <a:pt x="14384" y="5807"/>
                </a:cubicBezTo>
                <a:cubicBezTo>
                  <a:pt x="14787" y="5485"/>
                  <a:pt x="15271" y="5081"/>
                  <a:pt x="15755" y="4705"/>
                </a:cubicBezTo>
                <a:cubicBezTo>
                  <a:pt x="16266" y="4356"/>
                  <a:pt x="16804" y="4006"/>
                  <a:pt x="17261" y="3683"/>
                </a:cubicBezTo>
                <a:lnTo>
                  <a:pt x="17503" y="3549"/>
                </a:lnTo>
                <a:lnTo>
                  <a:pt x="17503" y="2823"/>
                </a:lnTo>
                <a:lnTo>
                  <a:pt x="16885" y="3173"/>
                </a:lnTo>
                <a:cubicBezTo>
                  <a:pt x="16330" y="3462"/>
                  <a:pt x="15905" y="3665"/>
                  <a:pt x="15688" y="3665"/>
                </a:cubicBezTo>
                <a:cubicBezTo>
                  <a:pt x="15663" y="3665"/>
                  <a:pt x="15640" y="3662"/>
                  <a:pt x="15621" y="3657"/>
                </a:cubicBezTo>
                <a:cubicBezTo>
                  <a:pt x="15513" y="3630"/>
                  <a:pt x="15675" y="3441"/>
                  <a:pt x="15997" y="3173"/>
                </a:cubicBezTo>
                <a:cubicBezTo>
                  <a:pt x="16401" y="2823"/>
                  <a:pt x="16804" y="2527"/>
                  <a:pt x="17261" y="2232"/>
                </a:cubicBezTo>
                <a:lnTo>
                  <a:pt x="17503" y="2070"/>
                </a:lnTo>
                <a:lnTo>
                  <a:pt x="17503" y="1452"/>
                </a:lnTo>
                <a:cubicBezTo>
                  <a:pt x="16427" y="2124"/>
                  <a:pt x="15433" y="2850"/>
                  <a:pt x="14599" y="3388"/>
                </a:cubicBezTo>
                <a:cubicBezTo>
                  <a:pt x="13766" y="3925"/>
                  <a:pt x="13147" y="4356"/>
                  <a:pt x="12852" y="4356"/>
                </a:cubicBezTo>
                <a:cubicBezTo>
                  <a:pt x="12529" y="4356"/>
                  <a:pt x="14115" y="2957"/>
                  <a:pt x="16078" y="1586"/>
                </a:cubicBezTo>
                <a:cubicBezTo>
                  <a:pt x="16535" y="1291"/>
                  <a:pt x="17019" y="968"/>
                  <a:pt x="17503" y="672"/>
                </a:cubicBezTo>
                <a:lnTo>
                  <a:pt x="17503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3816379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1"/>
          <p:cNvSpPr/>
          <p:nvPr/>
        </p:nvSpPr>
        <p:spPr>
          <a:xfrm flipH="1">
            <a:off x="6042067" y="1405437"/>
            <a:ext cx="4642400" cy="46424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1" name="Google Shape;241;p11"/>
          <p:cNvSpPr txBox="1">
            <a:spLocks noGrp="1"/>
          </p:cNvSpPr>
          <p:nvPr>
            <p:ph type="subTitle" idx="1"/>
          </p:nvPr>
        </p:nvSpPr>
        <p:spPr>
          <a:xfrm>
            <a:off x="6419667" y="3735561"/>
            <a:ext cx="3887200" cy="135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42" name="Google Shape;242;p11"/>
          <p:cNvSpPr txBox="1">
            <a:spLocks noGrp="1"/>
          </p:cNvSpPr>
          <p:nvPr>
            <p:ph type="title" hasCustomPrompt="1"/>
          </p:nvPr>
        </p:nvSpPr>
        <p:spPr>
          <a:xfrm>
            <a:off x="7060267" y="2380396"/>
            <a:ext cx="2606000" cy="155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algn="ctr">
              <a:spcBef>
                <a:spcPts val="0"/>
              </a:spcBef>
              <a:spcAft>
                <a:spcPts val="0"/>
              </a:spcAft>
              <a:buSzPts val="6400"/>
              <a:buNone/>
              <a:defRPr sz="8533"/>
            </a:lvl2pPr>
            <a:lvl3pPr lvl="2" algn="ctr">
              <a:spcBef>
                <a:spcPts val="0"/>
              </a:spcBef>
              <a:spcAft>
                <a:spcPts val="0"/>
              </a:spcAft>
              <a:buSzPts val="6400"/>
              <a:buNone/>
              <a:defRPr sz="8533"/>
            </a:lvl3pPr>
            <a:lvl4pPr lvl="3" algn="ctr">
              <a:spcBef>
                <a:spcPts val="0"/>
              </a:spcBef>
              <a:spcAft>
                <a:spcPts val="0"/>
              </a:spcAft>
              <a:buSzPts val="6400"/>
              <a:buNone/>
              <a:defRPr sz="8533"/>
            </a:lvl4pPr>
            <a:lvl5pPr lvl="4" algn="ctr">
              <a:spcBef>
                <a:spcPts val="0"/>
              </a:spcBef>
              <a:spcAft>
                <a:spcPts val="0"/>
              </a:spcAft>
              <a:buSzPts val="6400"/>
              <a:buNone/>
              <a:defRPr sz="8533"/>
            </a:lvl5pPr>
            <a:lvl6pPr lvl="5" algn="ctr">
              <a:spcBef>
                <a:spcPts val="0"/>
              </a:spcBef>
              <a:spcAft>
                <a:spcPts val="0"/>
              </a:spcAft>
              <a:buSzPts val="6400"/>
              <a:buNone/>
              <a:defRPr sz="8533"/>
            </a:lvl6pPr>
            <a:lvl7pPr lvl="6" algn="ctr">
              <a:spcBef>
                <a:spcPts val="0"/>
              </a:spcBef>
              <a:spcAft>
                <a:spcPts val="0"/>
              </a:spcAft>
              <a:buSzPts val="6400"/>
              <a:buNone/>
              <a:defRPr sz="8533"/>
            </a:lvl7pPr>
            <a:lvl8pPr lvl="7" algn="ctr">
              <a:spcBef>
                <a:spcPts val="0"/>
              </a:spcBef>
              <a:spcAft>
                <a:spcPts val="0"/>
              </a:spcAft>
              <a:buSzPts val="6400"/>
              <a:buNone/>
              <a:defRPr sz="8533"/>
            </a:lvl8pPr>
            <a:lvl9pPr lvl="8" algn="ctr">
              <a:spcBef>
                <a:spcPts val="0"/>
              </a:spcBef>
              <a:spcAft>
                <a:spcPts val="0"/>
              </a:spcAft>
              <a:buSzPts val="6400"/>
              <a:buNone/>
              <a:defRPr sz="8533"/>
            </a:lvl9pPr>
          </a:lstStyle>
          <a:p>
            <a:r>
              <a:t>xx%</a:t>
            </a:r>
          </a:p>
        </p:txBody>
      </p:sp>
      <p:sp>
        <p:nvSpPr>
          <p:cNvPr id="243" name="Google Shape;243;p11"/>
          <p:cNvSpPr/>
          <p:nvPr/>
        </p:nvSpPr>
        <p:spPr>
          <a:xfrm>
            <a:off x="0" y="5503333"/>
            <a:ext cx="12192000" cy="1354800"/>
          </a:xfrm>
          <a:prstGeom prst="rect">
            <a:avLst/>
          </a:prstGeom>
          <a:solidFill>
            <a:srgbClr val="AAF1F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2612317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86F083-55A2-0D53-5CC4-14F2D824F5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894C3E-133F-34A1-D43E-92D544771C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C8953E-35A1-9BA1-88DA-ACDC3536B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D33CB-3FDC-468A-8A1E-8831AD1959DA}" type="datetimeFigureOut">
              <a:rPr lang="en-US" smtClean="0"/>
              <a:t>2024-12-10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F07700-4C01-D711-740C-4DC37CE29B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09C570-5807-33D5-4D8E-222B4AB5B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2A323-F1D7-4E95-9557-9F112CAFC4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0842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75FBAB-D007-14B1-5C80-1095DEE659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88BC09-7D96-99D0-9F4E-385B63BB10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F6F06F-EA7E-F158-FB95-ADC432D58B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D33CB-3FDC-468A-8A1E-8831AD1959DA}" type="datetimeFigureOut">
              <a:rPr lang="en-US" smtClean="0"/>
              <a:t>2024-12-10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0A0E98-489D-2C32-DE0C-842057AC71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D8A01F-320E-001D-EBF2-94E47E08B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2A323-F1D7-4E95-9557-9F112CAFC4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6354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8188F0-E480-28F7-C2E5-DA7F32A602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E89CCA-D8A5-B66B-AEA7-8ADB55896D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B839D3-07AF-353A-42E1-B63ACD6EFD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AE183B-4534-3108-BBD5-4476A34E46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D33CB-3FDC-468A-8A1E-8831AD1959DA}" type="datetimeFigureOut">
              <a:rPr lang="en-US" smtClean="0"/>
              <a:t>2024-12-10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55DDF6-DE43-C923-3E8C-F98F5926E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7DD279-A75B-7F78-096E-4F2F0DD08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2A323-F1D7-4E95-9557-9F112CAFC4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095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68E5A7-6C93-6145-E1D2-6E654EFE4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2FE0BC-6218-272C-C06F-EB764FED1E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3B8A30-4414-9DF3-42D0-71B0E4A196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C4D1CD1-5A54-3039-A805-C28AF98006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14434B-72B4-6CE7-9E48-A220630EE9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A2BDFA-15B8-339A-8CCF-AD20A831D0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D33CB-3FDC-468A-8A1E-8831AD1959DA}" type="datetimeFigureOut">
              <a:rPr lang="en-US" smtClean="0"/>
              <a:t>2024-12-10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D7F5C1A-E627-70F8-395A-6BBF307635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D0E04D8-8D2B-CD5F-1FC6-5ED7BF871A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2A323-F1D7-4E95-9557-9F112CAFC4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6577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DBFD56-2F96-B43E-F884-9B77AD24E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EBF609A-CCE7-3DD7-B86A-101197FEF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D33CB-3FDC-468A-8A1E-8831AD1959DA}" type="datetimeFigureOut">
              <a:rPr lang="en-US" smtClean="0"/>
              <a:t>2024-12-10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1F399D-4F36-B948-3AF8-C069C3460D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027D1D-A38F-CF96-1CD6-B9A7235B3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2A323-F1D7-4E95-9557-9F112CAFC4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8826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ECFF8F9-1C74-14BA-DAF5-E5D8ACB54B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D33CB-3FDC-468A-8A1E-8831AD1959DA}" type="datetimeFigureOut">
              <a:rPr lang="en-US" smtClean="0"/>
              <a:t>2024-12-10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26AB3ED-69E7-65E0-6521-256970EB45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DEBF49-EA69-E81E-CAC0-C8A529C64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2A323-F1D7-4E95-9557-9F112CAFC4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2293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75A450-B2EC-2B14-F07D-2C14D71025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7E2B90-A41E-5C0C-BB3A-797119AEA6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2634E1-F99E-35FE-0E3B-EE077C31AA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7D1B67-45D7-E99D-8132-60AA5DD6F7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D33CB-3FDC-468A-8A1E-8831AD1959DA}" type="datetimeFigureOut">
              <a:rPr lang="en-US" smtClean="0"/>
              <a:t>2024-12-10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53400E-03EF-5A6D-3018-2BEEEF09FF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B50A15-B7E5-16A2-9CB8-5F74070E07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2A323-F1D7-4E95-9557-9F112CAFC4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5668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57DB8E-3356-5979-E65F-2915A808E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679A060-1F11-F7F4-EF11-0C84FBCE3B2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0CD539-48D7-B019-1BB4-46B86C1EF4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4E0E1D-F924-5A3D-2AB9-FFC7ED419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D33CB-3FDC-468A-8A1E-8831AD1959DA}" type="datetimeFigureOut">
              <a:rPr lang="en-US" smtClean="0"/>
              <a:t>2024-12-10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0B6EB8-AAC0-CE58-FAF7-681B92274B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0E5E26-7B9E-5076-D5CB-EDD964062B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2A323-F1D7-4E95-9557-9F112CAFC4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2150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9672E86-836C-3ED9-8BDA-6BD3A296B0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AE8769-299B-005E-7F82-72E4A8D9E9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C19CCC-DE97-5F0A-5CAC-52A9F51A1A4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C8D33CB-3FDC-468A-8A1E-8831AD1959DA}" type="datetimeFigureOut">
              <a:rPr lang="en-US" smtClean="0"/>
              <a:t>2024-12-10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EE9D31-4E08-ECEC-703B-B0B5D54AF2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1AF23F-7ABE-9B22-8204-9CCA734768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C62A323-F1D7-4E95-9557-9F112CAFC4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386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59420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Image result for Sáº¡t l73 Nghá» An">
            <a:extLst>
              <a:ext uri="{FF2B5EF4-FFF2-40B4-BE49-F238E27FC236}">
                <a16:creationId xmlns:a16="http://schemas.microsoft.com/office/drawing/2014/main" id="{2FFC334F-4986-3432-1124-A68492233E3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61" b="30216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036441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922;p37">
            <a:extLst>
              <a:ext uri="{FF2B5EF4-FFF2-40B4-BE49-F238E27FC236}">
                <a16:creationId xmlns:a16="http://schemas.microsoft.com/office/drawing/2014/main" id="{317AB91D-2F91-8C5F-DA3C-FED0814B1B2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277133" y="0"/>
            <a:ext cx="3217397" cy="1631092"/>
          </a:xfrm>
          <a:custGeom>
            <a:avLst/>
            <a:gdLst/>
            <a:ahLst/>
            <a:cxnLst/>
            <a:rect l="l" t="t" r="r" b="b"/>
            <a:pathLst>
              <a:path w="63318" h="60738" extrusionOk="0">
                <a:moveTo>
                  <a:pt x="33991" y="1"/>
                </a:moveTo>
                <a:cubicBezTo>
                  <a:pt x="33776" y="1"/>
                  <a:pt x="33550" y="43"/>
                  <a:pt x="33314" y="133"/>
                </a:cubicBezTo>
                <a:cubicBezTo>
                  <a:pt x="29730" y="1502"/>
                  <a:pt x="29599" y="9384"/>
                  <a:pt x="29599" y="9384"/>
                </a:cubicBezTo>
                <a:cubicBezTo>
                  <a:pt x="29599" y="9384"/>
                  <a:pt x="28875" y="2283"/>
                  <a:pt x="25336" y="2283"/>
                </a:cubicBezTo>
                <a:cubicBezTo>
                  <a:pt x="24970" y="2283"/>
                  <a:pt x="24574" y="2359"/>
                  <a:pt x="24146" y="2526"/>
                </a:cubicBezTo>
                <a:cubicBezTo>
                  <a:pt x="19574" y="4324"/>
                  <a:pt x="22836" y="11503"/>
                  <a:pt x="22836" y="11503"/>
                </a:cubicBezTo>
                <a:cubicBezTo>
                  <a:pt x="22836" y="11503"/>
                  <a:pt x="18860" y="7209"/>
                  <a:pt x="15788" y="7209"/>
                </a:cubicBezTo>
                <a:cubicBezTo>
                  <a:pt x="15199" y="7209"/>
                  <a:pt x="14644" y="7366"/>
                  <a:pt x="14157" y="7741"/>
                </a:cubicBezTo>
                <a:cubicBezTo>
                  <a:pt x="11132" y="10063"/>
                  <a:pt x="14966" y="16695"/>
                  <a:pt x="14966" y="16695"/>
                </a:cubicBezTo>
                <a:cubicBezTo>
                  <a:pt x="14966" y="16695"/>
                  <a:pt x="12131" y="14371"/>
                  <a:pt x="9435" y="14371"/>
                </a:cubicBezTo>
                <a:cubicBezTo>
                  <a:pt x="8615" y="14371"/>
                  <a:pt x="7807" y="14586"/>
                  <a:pt x="7096" y="15147"/>
                </a:cubicBezTo>
                <a:cubicBezTo>
                  <a:pt x="4048" y="17552"/>
                  <a:pt x="10918" y="24041"/>
                  <a:pt x="10918" y="24041"/>
                </a:cubicBezTo>
                <a:cubicBezTo>
                  <a:pt x="10918" y="24041"/>
                  <a:pt x="9282" y="23480"/>
                  <a:pt x="7370" y="23480"/>
                </a:cubicBezTo>
                <a:cubicBezTo>
                  <a:pt x="5303" y="23480"/>
                  <a:pt x="2913" y="24135"/>
                  <a:pt x="1917" y="26862"/>
                </a:cubicBezTo>
                <a:cubicBezTo>
                  <a:pt x="0" y="32113"/>
                  <a:pt x="8692" y="33756"/>
                  <a:pt x="8692" y="33756"/>
                </a:cubicBezTo>
                <a:cubicBezTo>
                  <a:pt x="8692" y="33756"/>
                  <a:pt x="2620" y="35780"/>
                  <a:pt x="3024" y="39209"/>
                </a:cubicBezTo>
                <a:cubicBezTo>
                  <a:pt x="3228" y="40945"/>
                  <a:pt x="5268" y="41375"/>
                  <a:pt x="7240" y="41375"/>
                </a:cubicBezTo>
                <a:cubicBezTo>
                  <a:pt x="9177" y="41375"/>
                  <a:pt x="11049" y="40959"/>
                  <a:pt x="11049" y="40959"/>
                </a:cubicBezTo>
                <a:lnTo>
                  <a:pt x="11049" y="40959"/>
                </a:lnTo>
                <a:cubicBezTo>
                  <a:pt x="11049" y="40960"/>
                  <a:pt x="4882" y="44067"/>
                  <a:pt x="5489" y="47710"/>
                </a:cubicBezTo>
                <a:cubicBezTo>
                  <a:pt x="5702" y="48986"/>
                  <a:pt x="6966" y="49400"/>
                  <a:pt x="8521" y="49400"/>
                </a:cubicBezTo>
                <a:cubicBezTo>
                  <a:pt x="11406" y="49400"/>
                  <a:pt x="15287" y="47972"/>
                  <a:pt x="15288" y="47972"/>
                </a:cubicBezTo>
                <a:lnTo>
                  <a:pt x="15288" y="47972"/>
                </a:lnTo>
                <a:cubicBezTo>
                  <a:pt x="15288" y="47972"/>
                  <a:pt x="11585" y="54259"/>
                  <a:pt x="16121" y="56056"/>
                </a:cubicBezTo>
                <a:cubicBezTo>
                  <a:pt x="16787" y="56320"/>
                  <a:pt x="17402" y="56433"/>
                  <a:pt x="17966" y="56433"/>
                </a:cubicBezTo>
                <a:cubicBezTo>
                  <a:pt x="21250" y="56433"/>
                  <a:pt x="22836" y="52628"/>
                  <a:pt x="22836" y="52627"/>
                </a:cubicBezTo>
                <a:lnTo>
                  <a:pt x="22836" y="52627"/>
                </a:lnTo>
                <a:cubicBezTo>
                  <a:pt x="22836" y="52628"/>
                  <a:pt x="21254" y="60737"/>
                  <a:pt x="25578" y="60737"/>
                </a:cubicBezTo>
                <a:cubicBezTo>
                  <a:pt x="25612" y="60737"/>
                  <a:pt x="25647" y="60737"/>
                  <a:pt x="25682" y="60736"/>
                </a:cubicBezTo>
                <a:cubicBezTo>
                  <a:pt x="30135" y="60605"/>
                  <a:pt x="30742" y="54187"/>
                  <a:pt x="30742" y="54187"/>
                </a:cubicBezTo>
                <a:cubicBezTo>
                  <a:pt x="30742" y="54187"/>
                  <a:pt x="34563" y="60490"/>
                  <a:pt x="37901" y="60490"/>
                </a:cubicBezTo>
                <a:cubicBezTo>
                  <a:pt x="38219" y="60490"/>
                  <a:pt x="38533" y="60432"/>
                  <a:pt x="38838" y="60307"/>
                </a:cubicBezTo>
                <a:cubicBezTo>
                  <a:pt x="42350" y="58866"/>
                  <a:pt x="39244" y="54390"/>
                  <a:pt x="39243" y="54390"/>
                </a:cubicBezTo>
                <a:lnTo>
                  <a:pt x="39243" y="54390"/>
                </a:lnTo>
                <a:cubicBezTo>
                  <a:pt x="39244" y="54390"/>
                  <a:pt x="42938" y="58662"/>
                  <a:pt x="45920" y="58662"/>
                </a:cubicBezTo>
                <a:cubicBezTo>
                  <a:pt x="46494" y="58662"/>
                  <a:pt x="47041" y="58504"/>
                  <a:pt x="47530" y="58128"/>
                </a:cubicBezTo>
                <a:cubicBezTo>
                  <a:pt x="50566" y="55807"/>
                  <a:pt x="46447" y="51390"/>
                  <a:pt x="46446" y="51389"/>
                </a:cubicBezTo>
                <a:lnTo>
                  <a:pt x="46446" y="51389"/>
                </a:lnTo>
                <a:cubicBezTo>
                  <a:pt x="46447" y="51390"/>
                  <a:pt x="50264" y="54169"/>
                  <a:pt x="53002" y="54169"/>
                </a:cubicBezTo>
                <a:cubicBezTo>
                  <a:pt x="53857" y="54169"/>
                  <a:pt x="54607" y="53898"/>
                  <a:pt x="55102" y="53187"/>
                </a:cubicBezTo>
                <a:cubicBezTo>
                  <a:pt x="57174" y="50199"/>
                  <a:pt x="52590" y="45484"/>
                  <a:pt x="52590" y="45484"/>
                </a:cubicBezTo>
                <a:lnTo>
                  <a:pt x="52590" y="45484"/>
                </a:lnTo>
                <a:cubicBezTo>
                  <a:pt x="52590" y="45484"/>
                  <a:pt x="54816" y="46074"/>
                  <a:pt x="57042" y="46074"/>
                </a:cubicBezTo>
                <a:cubicBezTo>
                  <a:pt x="58741" y="46074"/>
                  <a:pt x="60440" y="45730"/>
                  <a:pt x="61151" y="44519"/>
                </a:cubicBezTo>
                <a:cubicBezTo>
                  <a:pt x="63318" y="40828"/>
                  <a:pt x="54352" y="36185"/>
                  <a:pt x="54352" y="36185"/>
                </a:cubicBezTo>
                <a:lnTo>
                  <a:pt x="54352" y="36185"/>
                </a:lnTo>
                <a:cubicBezTo>
                  <a:pt x="54352" y="36185"/>
                  <a:pt x="54373" y="36185"/>
                  <a:pt x="54411" y="36185"/>
                </a:cubicBezTo>
                <a:cubicBezTo>
                  <a:pt x="55180" y="36185"/>
                  <a:pt x="63163" y="36088"/>
                  <a:pt x="63163" y="32054"/>
                </a:cubicBezTo>
                <a:cubicBezTo>
                  <a:pt x="63163" y="27963"/>
                  <a:pt x="55699" y="27886"/>
                  <a:pt x="55136" y="27886"/>
                </a:cubicBezTo>
                <a:cubicBezTo>
                  <a:pt x="55114" y="27886"/>
                  <a:pt x="55102" y="27886"/>
                  <a:pt x="55102" y="27886"/>
                </a:cubicBezTo>
                <a:cubicBezTo>
                  <a:pt x="55102" y="27886"/>
                  <a:pt x="62889" y="25457"/>
                  <a:pt x="60317" y="20195"/>
                </a:cubicBezTo>
                <a:cubicBezTo>
                  <a:pt x="59334" y="18183"/>
                  <a:pt x="57898" y="17561"/>
                  <a:pt x="56499" y="17561"/>
                </a:cubicBezTo>
                <a:cubicBezTo>
                  <a:pt x="54240" y="17561"/>
                  <a:pt x="52078" y="19183"/>
                  <a:pt x="52078" y="19183"/>
                </a:cubicBezTo>
                <a:cubicBezTo>
                  <a:pt x="52078" y="19183"/>
                  <a:pt x="57793" y="13813"/>
                  <a:pt x="54352" y="10694"/>
                </a:cubicBezTo>
                <a:cubicBezTo>
                  <a:pt x="53636" y="10042"/>
                  <a:pt x="52825" y="9784"/>
                  <a:pt x="51991" y="9784"/>
                </a:cubicBezTo>
                <a:cubicBezTo>
                  <a:pt x="48819" y="9784"/>
                  <a:pt x="45303" y="13516"/>
                  <a:pt x="45303" y="13516"/>
                </a:cubicBezTo>
                <a:cubicBezTo>
                  <a:pt x="45303" y="13516"/>
                  <a:pt x="47327" y="5431"/>
                  <a:pt x="43887" y="3752"/>
                </a:cubicBezTo>
                <a:cubicBezTo>
                  <a:pt x="43490" y="3560"/>
                  <a:pt x="43108" y="3475"/>
                  <a:pt x="42741" y="3475"/>
                </a:cubicBezTo>
                <a:cubicBezTo>
                  <a:pt x="39929" y="3475"/>
                  <a:pt x="38029" y="8467"/>
                  <a:pt x="38029" y="8467"/>
                </a:cubicBezTo>
                <a:cubicBezTo>
                  <a:pt x="38029" y="8467"/>
                  <a:pt x="37042" y="1"/>
                  <a:pt x="33991" y="1"/>
                </a:cubicBezTo>
                <a:close/>
              </a:path>
            </a:pathLst>
          </a:custGeom>
          <a:solidFill>
            <a:srgbClr val="00B05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vi-VN" sz="2800" b="1">
                <a:solidFill>
                  <a:schemeClr val="bg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PHÒNG CHỐNG</a:t>
            </a:r>
          </a:p>
          <a:p>
            <a:pPr algn="ctr"/>
            <a:r>
              <a:rPr lang="vi-VN" sz="2800" b="1">
                <a:solidFill>
                  <a:schemeClr val="bg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THIÊN TAI</a:t>
            </a:r>
            <a:endParaRPr sz="2800" b="1">
              <a:solidFill>
                <a:schemeClr val="bg1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4" name="Google Shape;2007;p38">
            <a:extLst>
              <a:ext uri="{FF2B5EF4-FFF2-40B4-BE49-F238E27FC236}">
                <a16:creationId xmlns:a16="http://schemas.microsoft.com/office/drawing/2014/main" id="{F5490127-7F3E-9686-E4C3-12AA5022481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839202" y="1883583"/>
            <a:ext cx="2835346" cy="771276"/>
          </a:xfrm>
          <a:custGeom>
            <a:avLst/>
            <a:gdLst/>
            <a:ahLst/>
            <a:cxnLst/>
            <a:rect l="l" t="t" r="r" b="b"/>
            <a:pathLst>
              <a:path w="32910" h="8967" extrusionOk="0">
                <a:moveTo>
                  <a:pt x="2584" y="1"/>
                </a:moveTo>
                <a:lnTo>
                  <a:pt x="1" y="4489"/>
                </a:lnTo>
                <a:lnTo>
                  <a:pt x="2584" y="8966"/>
                </a:lnTo>
                <a:lnTo>
                  <a:pt x="30326" y="8966"/>
                </a:lnTo>
                <a:lnTo>
                  <a:pt x="32910" y="4489"/>
                </a:lnTo>
                <a:lnTo>
                  <a:pt x="30326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KHẮC PHỤC</a:t>
            </a:r>
            <a:endParaRPr sz="3200">
              <a:solidFill>
                <a:srgbClr val="FFFFFF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5" name="Google Shape;2007;p38">
            <a:extLst>
              <a:ext uri="{FF2B5EF4-FFF2-40B4-BE49-F238E27FC236}">
                <a16:creationId xmlns:a16="http://schemas.microsoft.com/office/drawing/2014/main" id="{F673E51F-4DE9-CC90-E59B-29B268B12F4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36698" y="1883583"/>
            <a:ext cx="2835346" cy="771276"/>
          </a:xfrm>
          <a:custGeom>
            <a:avLst/>
            <a:gdLst/>
            <a:ahLst/>
            <a:cxnLst/>
            <a:rect l="l" t="t" r="r" b="b"/>
            <a:pathLst>
              <a:path w="32910" h="8967" extrusionOk="0">
                <a:moveTo>
                  <a:pt x="2584" y="1"/>
                </a:moveTo>
                <a:lnTo>
                  <a:pt x="1" y="4489"/>
                </a:lnTo>
                <a:lnTo>
                  <a:pt x="2584" y="8966"/>
                </a:lnTo>
                <a:lnTo>
                  <a:pt x="30326" y="8966"/>
                </a:lnTo>
                <a:lnTo>
                  <a:pt x="32910" y="4489"/>
                </a:lnTo>
                <a:lnTo>
                  <a:pt x="30326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PHÒNG NGỪA</a:t>
            </a:r>
            <a:endParaRPr sz="3200">
              <a:solidFill>
                <a:srgbClr val="FFFFFF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6" name="Google Shape;2007;p38">
            <a:extLst>
              <a:ext uri="{FF2B5EF4-FFF2-40B4-BE49-F238E27FC236}">
                <a16:creationId xmlns:a16="http://schemas.microsoft.com/office/drawing/2014/main" id="{67DCE411-1211-4E61-3095-FE3046E6499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461474" y="1883583"/>
            <a:ext cx="2835346" cy="771276"/>
          </a:xfrm>
          <a:custGeom>
            <a:avLst/>
            <a:gdLst/>
            <a:ahLst/>
            <a:cxnLst/>
            <a:rect l="l" t="t" r="r" b="b"/>
            <a:pathLst>
              <a:path w="32910" h="8967" extrusionOk="0">
                <a:moveTo>
                  <a:pt x="2584" y="1"/>
                </a:moveTo>
                <a:lnTo>
                  <a:pt x="1" y="4489"/>
                </a:lnTo>
                <a:lnTo>
                  <a:pt x="2584" y="8966"/>
                </a:lnTo>
                <a:lnTo>
                  <a:pt x="30326" y="8966"/>
                </a:lnTo>
                <a:lnTo>
                  <a:pt x="32910" y="4489"/>
                </a:lnTo>
                <a:lnTo>
                  <a:pt x="30326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ỨNG PHÓ</a:t>
            </a:r>
            <a:endParaRPr sz="3200">
              <a:solidFill>
                <a:srgbClr val="FFFFFF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cxnSp>
        <p:nvCxnSpPr>
          <p:cNvPr id="10" name="Connector: Curved 9">
            <a:extLst>
              <a:ext uri="{FF2B5EF4-FFF2-40B4-BE49-F238E27FC236}">
                <a16:creationId xmlns:a16="http://schemas.microsoft.com/office/drawing/2014/main" id="{259C9FC9-568C-6358-5C80-CF07948883AA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 rot="10800000" flipV="1">
            <a:off x="1754371" y="722487"/>
            <a:ext cx="2987750" cy="1085047"/>
          </a:xfrm>
          <a:prstGeom prst="curvedConnector3">
            <a:avLst/>
          </a:prstGeom>
          <a:ln w="22225">
            <a:solidFill>
              <a:srgbClr val="00B0F0"/>
            </a:solidFill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nector: Curved 11">
            <a:extLst>
              <a:ext uri="{FF2B5EF4-FFF2-40B4-BE49-F238E27FC236}">
                <a16:creationId xmlns:a16="http://schemas.microsoft.com/office/drawing/2014/main" id="{353342E9-6186-434E-6FA4-4E2E8FBC9887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 rot="5400000">
            <a:off x="5672584" y="1677017"/>
            <a:ext cx="413127" cy="1"/>
          </a:xfrm>
          <a:prstGeom prst="curvedConnector3">
            <a:avLst/>
          </a:prstGeom>
          <a:ln w="22225">
            <a:solidFill>
              <a:srgbClr val="00B0F0"/>
            </a:solidFill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: Curved 13">
            <a:extLst>
              <a:ext uri="{FF2B5EF4-FFF2-40B4-BE49-F238E27FC236}">
                <a16:creationId xmlns:a16="http://schemas.microsoft.com/office/drawing/2014/main" id="{D6345A8E-B2DB-291B-725B-130FDE572A6C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6938138" y="850605"/>
            <a:ext cx="3184057" cy="1032976"/>
          </a:xfrm>
          <a:prstGeom prst="curvedConnector3">
            <a:avLst/>
          </a:prstGeom>
          <a:ln w="22225">
            <a:solidFill>
              <a:srgbClr val="00B0F0"/>
            </a:solidFill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A2161732-8228-9EDE-390F-1D8CE9252BFE}"/>
              </a:ext>
            </a:extLst>
          </p:cNvPr>
          <p:cNvSpPr>
            <a:spLocks/>
          </p:cNvSpPr>
          <p:nvPr/>
        </p:nvSpPr>
        <p:spPr>
          <a:xfrm>
            <a:off x="4243179" y="2673758"/>
            <a:ext cx="3639388" cy="3604656"/>
          </a:xfrm>
          <a:prstGeom prst="roundRect">
            <a:avLst/>
          </a:prstGeom>
          <a:solidFill>
            <a:srgbClr val="FFFFCC"/>
          </a:solidFill>
          <a:ln w="12700"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9E973E1A-D47A-8772-9061-C0FBD4D05F36}"/>
              </a:ext>
            </a:extLst>
          </p:cNvPr>
          <p:cNvSpPr>
            <a:spLocks/>
          </p:cNvSpPr>
          <p:nvPr/>
        </p:nvSpPr>
        <p:spPr>
          <a:xfrm>
            <a:off x="8861" y="2689149"/>
            <a:ext cx="3639388" cy="3944212"/>
          </a:xfrm>
          <a:prstGeom prst="roundRect">
            <a:avLst/>
          </a:prstGeom>
          <a:solidFill>
            <a:srgbClr val="FDF3ED"/>
          </a:solidFill>
          <a:ln w="12700"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689C0DB7-C6AF-0C94-3366-0EF3A455D5D0}"/>
              </a:ext>
            </a:extLst>
          </p:cNvPr>
          <p:cNvSpPr>
            <a:spLocks/>
          </p:cNvSpPr>
          <p:nvPr/>
        </p:nvSpPr>
        <p:spPr>
          <a:xfrm>
            <a:off x="8179975" y="2669876"/>
            <a:ext cx="3924843" cy="407382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465F06F-0803-949F-D5AD-CAD313B5EBF9}"/>
              </a:ext>
            </a:extLst>
          </p:cNvPr>
          <p:cNvSpPr txBox="1"/>
          <p:nvPr/>
        </p:nvSpPr>
        <p:spPr>
          <a:xfrm>
            <a:off x="57641" y="2944722"/>
            <a:ext cx="363938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vi-VN" sz="2400">
                <a:solidFill>
                  <a:srgbClr val="002060"/>
                </a:solidFill>
                <a:latin typeface="#9Slide03 SFU Futura_12" panose="00000400000000000000" pitchFamily="2" charset="0"/>
                <a:cs typeface="Calibri" panose="020F0502020204030204" pitchFamily="34" charset="0"/>
              </a:rPr>
              <a:t>C</a:t>
            </a:r>
            <a:r>
              <a:rPr lang="vi-VN" sz="2400" b="0" i="0">
                <a:solidFill>
                  <a:srgbClr val="002060"/>
                </a:solidFill>
                <a:effectLst/>
                <a:latin typeface="#9Slide03 SFU Futura_12" panose="00000400000000000000" pitchFamily="2" charset="0"/>
                <a:cs typeface="Calibri" panose="020F0502020204030204" pitchFamily="34" charset="0"/>
              </a:rPr>
              <a:t>ảnh báo về </a:t>
            </a:r>
            <a:r>
              <a:rPr lang="vi-VN" sz="2400">
                <a:solidFill>
                  <a:srgbClr val="002060"/>
                </a:solidFill>
                <a:latin typeface="#9Slide03 SFU Futura_12" panose="00000400000000000000" pitchFamily="2" charset="0"/>
                <a:cs typeface="Calibri" panose="020F0502020204030204" pitchFamily="34" charset="0"/>
              </a:rPr>
              <a:t>TT </a:t>
            </a:r>
            <a:r>
              <a:rPr lang="vi-VN" sz="2400" b="0" i="0">
                <a:solidFill>
                  <a:srgbClr val="002060"/>
                </a:solidFill>
                <a:effectLst/>
                <a:latin typeface="#9Slide03 SFU Futura_12" panose="00000400000000000000" pitchFamily="2" charset="0"/>
                <a:cs typeface="Calibri" panose="020F0502020204030204" pitchFamily="34" charset="0"/>
              </a:rPr>
              <a:t>trên các phương tiện thông tin</a:t>
            </a:r>
            <a:endParaRPr lang="en-US" sz="2400">
              <a:solidFill>
                <a:srgbClr val="002060"/>
              </a:solidFill>
              <a:latin typeface="#9Slide03 SFU Futura_12" panose="00000400000000000000" pitchFamily="2" charset="0"/>
              <a:cs typeface="Calibri" panose="020F050202020403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6AB86A9-A84D-D789-1335-4EEBD1BB5DD0}"/>
              </a:ext>
            </a:extLst>
          </p:cNvPr>
          <p:cNvSpPr txBox="1"/>
          <p:nvPr/>
        </p:nvSpPr>
        <p:spPr>
          <a:xfrm>
            <a:off x="-19865" y="3874986"/>
            <a:ext cx="37944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vi-VN" sz="2400">
                <a:solidFill>
                  <a:srgbClr val="002060"/>
                </a:solidFill>
                <a:latin typeface="#9Slide03 SFU Futura_12" panose="00000400000000000000" pitchFamily="2" charset="0"/>
                <a:cs typeface="Calibri" panose="020F0502020204030204" pitchFamily="34" charset="0"/>
              </a:rPr>
              <a:t>D</a:t>
            </a:r>
            <a:r>
              <a:rPr lang="en-US" sz="2400" b="0" i="0">
                <a:solidFill>
                  <a:srgbClr val="002060"/>
                </a:solidFill>
                <a:effectLst/>
                <a:latin typeface="#9Slide03 SFU Futura_12" panose="00000400000000000000" pitchFamily="2" charset="0"/>
                <a:cs typeface="Calibri" panose="020F0502020204030204" pitchFamily="34" charset="0"/>
              </a:rPr>
              <a:t>iễn tập phòng chống </a:t>
            </a:r>
            <a:r>
              <a:rPr lang="vi-VN" sz="2400" b="0" i="0">
                <a:solidFill>
                  <a:srgbClr val="002060"/>
                </a:solidFill>
                <a:effectLst/>
                <a:latin typeface="#9Slide03 SFU Futura_12" panose="00000400000000000000" pitchFamily="2" charset="0"/>
                <a:cs typeface="Calibri" panose="020F0502020204030204" pitchFamily="34" charset="0"/>
              </a:rPr>
              <a:t>TT</a:t>
            </a:r>
            <a:endParaRPr lang="en-US" sz="2400">
              <a:solidFill>
                <a:srgbClr val="002060"/>
              </a:solidFill>
              <a:latin typeface="#9Slide03 SFU Futura_12" panose="00000400000000000000" pitchFamily="2" charset="0"/>
              <a:cs typeface="Calibri" panose="020F050202020403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A180AA8-50BE-FEE3-9E0A-40350EBAF5AC}"/>
              </a:ext>
            </a:extLst>
          </p:cNvPr>
          <p:cNvSpPr txBox="1"/>
          <p:nvPr/>
        </p:nvSpPr>
        <p:spPr>
          <a:xfrm>
            <a:off x="-19865" y="4276736"/>
            <a:ext cx="382544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vi-VN" sz="2400">
                <a:solidFill>
                  <a:srgbClr val="002060"/>
                </a:solidFill>
                <a:latin typeface="#9Slide03 SFU Futura_12" panose="00000400000000000000" pitchFamily="2" charset="0"/>
                <a:cs typeface="Calibri" panose="020F0502020204030204" pitchFamily="34" charset="0"/>
              </a:rPr>
              <a:t>T</a:t>
            </a:r>
            <a:r>
              <a:rPr lang="vi-VN" sz="2400" b="0" i="0">
                <a:solidFill>
                  <a:srgbClr val="002060"/>
                </a:solidFill>
                <a:effectLst/>
                <a:latin typeface="#9Slide03 SFU Futura_12" panose="00000400000000000000" pitchFamily="2" charset="0"/>
                <a:cs typeface="Calibri" panose="020F0502020204030204" pitchFamily="34" charset="0"/>
              </a:rPr>
              <a:t>rồng rừng và bảo vệ rừng đầu nguồn, ven biển</a:t>
            </a:r>
            <a:endParaRPr lang="en-US" sz="2400">
              <a:solidFill>
                <a:srgbClr val="002060"/>
              </a:solidFill>
              <a:latin typeface="#9Slide03 SFU Futura_12" panose="00000400000000000000" pitchFamily="2" charset="0"/>
              <a:cs typeface="Calibri" panose="020F050202020403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59E6A63-08DC-35CB-B721-D904D8F1C6FC}"/>
              </a:ext>
            </a:extLst>
          </p:cNvPr>
          <p:cNvSpPr txBox="1"/>
          <p:nvPr/>
        </p:nvSpPr>
        <p:spPr>
          <a:xfrm>
            <a:off x="23563" y="5068572"/>
            <a:ext cx="364907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vi-VN" sz="2400">
                <a:solidFill>
                  <a:srgbClr val="002060"/>
                </a:solidFill>
                <a:latin typeface="#9Slide03 SFU Futura_12" panose="00000400000000000000" pitchFamily="2" charset="0"/>
                <a:cs typeface="Calibri" panose="020F0502020204030204" pitchFamily="34" charset="0"/>
              </a:rPr>
              <a:t>D</a:t>
            </a:r>
            <a:r>
              <a:rPr lang="vi-VN" sz="2400" b="0" i="0">
                <a:solidFill>
                  <a:srgbClr val="002060"/>
                </a:solidFill>
                <a:effectLst/>
                <a:latin typeface="#9Slide03 SFU Futura_12" panose="00000400000000000000" pitchFamily="2" charset="0"/>
                <a:cs typeface="Calibri" panose="020F0502020204030204" pitchFamily="34" charset="0"/>
              </a:rPr>
              <a:t>i dời người dân ra khỏi vùng có nguy cơ để giảm thiểu thiệt hại nếu TT xảy ra,..</a:t>
            </a:r>
            <a:endParaRPr lang="en-US" sz="2400">
              <a:solidFill>
                <a:srgbClr val="002060"/>
              </a:solidFill>
              <a:latin typeface="#9Slide03 SFU Futura_12" panose="00000400000000000000" pitchFamily="2" charset="0"/>
              <a:cs typeface="Calibri" panose="020F050202020403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3470D6B-B1D5-2483-D364-92D581049A54}"/>
              </a:ext>
            </a:extLst>
          </p:cNvPr>
          <p:cNvSpPr txBox="1"/>
          <p:nvPr/>
        </p:nvSpPr>
        <p:spPr>
          <a:xfrm>
            <a:off x="4371530" y="2915573"/>
            <a:ext cx="338268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vi-VN" sz="2400" b="0" i="0">
                <a:solidFill>
                  <a:srgbClr val="002060"/>
                </a:solidFill>
                <a:effectLst/>
                <a:latin typeface="#9Slide03 SFU Futura_12" panose="00000400000000000000" pitchFamily="2" charset="0"/>
              </a:rPr>
              <a:t>Sơ tán kịp thời người và tài sản ra khỏi vùng nguy hiểm khi có bão, lũ, sạt lở đất</a:t>
            </a:r>
            <a:endParaRPr lang="en-US" sz="2400">
              <a:solidFill>
                <a:srgbClr val="002060"/>
              </a:solidFill>
              <a:latin typeface="#9Slide03 SFU Futura_12" panose="00000400000000000000" pitchFamily="2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32D1E0B-D777-4C5F-376F-9ED18083570E}"/>
              </a:ext>
            </a:extLst>
          </p:cNvPr>
          <p:cNvSpPr txBox="1"/>
          <p:nvPr/>
        </p:nvSpPr>
        <p:spPr>
          <a:xfrm>
            <a:off x="4421187" y="4500923"/>
            <a:ext cx="328337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vi-VN" sz="2400">
                <a:solidFill>
                  <a:srgbClr val="002060"/>
                </a:solidFill>
                <a:latin typeface="#9Slide03 SFU Futura_12" panose="00000400000000000000" pitchFamily="2" charset="0"/>
              </a:rPr>
              <a:t>G</a:t>
            </a:r>
            <a:r>
              <a:rPr lang="vi-VN" sz="2400" b="0" i="0">
                <a:solidFill>
                  <a:srgbClr val="002060"/>
                </a:solidFill>
                <a:effectLst/>
                <a:latin typeface="#9Slide03 SFU Futura_12" panose="00000400000000000000" pitchFamily="2" charset="0"/>
              </a:rPr>
              <a:t>ia cố nhà cửa, tài sản; gia cố đê sông, đê biển;…</a:t>
            </a:r>
            <a:endParaRPr lang="en-US" sz="2400">
              <a:solidFill>
                <a:srgbClr val="002060"/>
              </a:solidFill>
              <a:latin typeface="#9Slide03 SFU Futura_12" panose="00000400000000000000" pitchFamily="2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F34473D-C431-2DDB-AEA9-D09A01958D84}"/>
              </a:ext>
            </a:extLst>
          </p:cNvPr>
          <p:cNvSpPr txBox="1"/>
          <p:nvPr/>
        </p:nvSpPr>
        <p:spPr>
          <a:xfrm>
            <a:off x="8302501" y="2893189"/>
            <a:ext cx="363938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vi-VN" sz="2400" b="0" i="0">
                <a:solidFill>
                  <a:srgbClr val="002060"/>
                </a:solidFill>
                <a:effectLst/>
                <a:latin typeface="#9Slide03 SFU Futura_12" panose="00000400000000000000" pitchFamily="2" charset="0"/>
              </a:rPr>
              <a:t> Ổn định đời sống của người dân</a:t>
            </a:r>
            <a:endParaRPr lang="en-US" sz="2400">
              <a:solidFill>
                <a:srgbClr val="002060"/>
              </a:solidFill>
              <a:latin typeface="#9Slide03 SFU Futura_12" panose="00000400000000000000" pitchFamily="2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83564CE-5BFA-DE90-92EF-95E4432CC7DF}"/>
              </a:ext>
            </a:extLst>
          </p:cNvPr>
          <p:cNvSpPr txBox="1"/>
          <p:nvPr/>
        </p:nvSpPr>
        <p:spPr>
          <a:xfrm>
            <a:off x="8228755" y="3653759"/>
            <a:ext cx="349769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vi-VN" sz="2400" b="0" i="0">
                <a:solidFill>
                  <a:srgbClr val="002060"/>
                </a:solidFill>
                <a:effectLst/>
                <a:latin typeface="#9Slide03 SFU Futura_12" panose="00000400000000000000" pitchFamily="2" charset="0"/>
              </a:rPr>
              <a:t> Tăng cường công tác cứu trợ, cứu nạn</a:t>
            </a:r>
            <a:endParaRPr lang="en-US" sz="2400">
              <a:solidFill>
                <a:srgbClr val="002060"/>
              </a:solidFill>
              <a:latin typeface="#9Slide03 SFU Futura_12" panose="00000400000000000000" pitchFamily="2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5A7B749-6388-BC12-B72B-3702B6A99C1B}"/>
              </a:ext>
            </a:extLst>
          </p:cNvPr>
          <p:cNvSpPr txBox="1"/>
          <p:nvPr/>
        </p:nvSpPr>
        <p:spPr>
          <a:xfrm>
            <a:off x="8250420" y="4376076"/>
            <a:ext cx="367146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vi-VN" sz="2400" b="0" i="0">
                <a:solidFill>
                  <a:srgbClr val="002060"/>
                </a:solidFill>
                <a:effectLst/>
                <a:latin typeface="#9Slide03 SFU Futura_12" panose="00000400000000000000" pitchFamily="2" charset="0"/>
              </a:rPr>
              <a:t> </a:t>
            </a:r>
            <a:r>
              <a:rPr lang="vi-VN" sz="2400">
                <a:solidFill>
                  <a:srgbClr val="002060"/>
                </a:solidFill>
                <a:latin typeface="#9Slide03 SFU Futura_12" panose="00000400000000000000" pitchFamily="2" charset="0"/>
              </a:rPr>
              <a:t>V</a:t>
            </a:r>
            <a:r>
              <a:rPr lang="vi-VN" sz="2400" b="0" i="0">
                <a:solidFill>
                  <a:srgbClr val="002060"/>
                </a:solidFill>
                <a:effectLst/>
                <a:latin typeface="#9Slide03 SFU Futura_12" panose="00000400000000000000" pitchFamily="2" charset="0"/>
              </a:rPr>
              <a:t>ệ sinh môi trường, phòng chống dịch bệnh sau thiên tai</a:t>
            </a:r>
            <a:endParaRPr lang="en-US" sz="2400">
              <a:solidFill>
                <a:srgbClr val="002060"/>
              </a:solidFill>
              <a:latin typeface="#9Slide03 SFU Futura_12" panose="00000400000000000000" pitchFamily="2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336BA8A-A27A-880E-2912-89A6FD4BCB19}"/>
              </a:ext>
            </a:extLst>
          </p:cNvPr>
          <p:cNvSpPr txBox="1"/>
          <p:nvPr/>
        </p:nvSpPr>
        <p:spPr>
          <a:xfrm>
            <a:off x="8179975" y="5474491"/>
            <a:ext cx="392484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vi-VN" sz="2400" b="0" i="0">
                <a:solidFill>
                  <a:srgbClr val="002060"/>
                </a:solidFill>
                <a:effectLst/>
                <a:latin typeface="#9Slide03 SFU Futura_12" panose="00000400000000000000" pitchFamily="2" charset="0"/>
              </a:rPr>
              <a:t> </a:t>
            </a:r>
            <a:r>
              <a:rPr lang="vi-VN" sz="2400">
                <a:solidFill>
                  <a:srgbClr val="002060"/>
                </a:solidFill>
                <a:latin typeface="#9Slide03 SFU Futura_12" panose="00000400000000000000" pitchFamily="2" charset="0"/>
              </a:rPr>
              <a:t>T</a:t>
            </a:r>
            <a:r>
              <a:rPr lang="vi-VN" sz="2400" b="0" i="0">
                <a:solidFill>
                  <a:srgbClr val="002060"/>
                </a:solidFill>
                <a:effectLst/>
                <a:latin typeface="#9Slide03 SFU Futura_12" panose="00000400000000000000" pitchFamily="2" charset="0"/>
              </a:rPr>
              <a:t>ổ chức lại sản xuất và thay đổi cơ cấu cây trồng, lịch thời vụ sản xuất.</a:t>
            </a:r>
            <a:endParaRPr lang="en-US" sz="2400">
              <a:solidFill>
                <a:srgbClr val="002060"/>
              </a:solidFill>
              <a:latin typeface="#9Slide03 SFU Futura_12" panose="00000400000000000000" pitchFamily="2" charset="0"/>
            </a:endParaRPr>
          </a:p>
        </p:txBody>
      </p:sp>
      <p:pic>
        <p:nvPicPr>
          <p:cNvPr id="15" name="Picture 14" descr="A group of people planting trees&#10;&#10;Description automatically generated">
            <a:extLst>
              <a:ext uri="{FF2B5EF4-FFF2-40B4-BE49-F238E27FC236}">
                <a16:creationId xmlns:a16="http://schemas.microsoft.com/office/drawing/2014/main" id="{00A092A3-A4A2-55AD-0323-C717F658F4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360" y="322550"/>
            <a:ext cx="2189391" cy="1752944"/>
          </a:xfrm>
          <a:prstGeom prst="rect">
            <a:avLst/>
          </a:prstGeom>
        </p:spPr>
      </p:pic>
      <p:pic>
        <p:nvPicPr>
          <p:cNvPr id="17" name="Picture 16" descr="A line drawing of a person running into a door&#10;&#10;Description automatically generated">
            <a:extLst>
              <a:ext uri="{FF2B5EF4-FFF2-40B4-BE49-F238E27FC236}">
                <a16:creationId xmlns:a16="http://schemas.microsoft.com/office/drawing/2014/main" id="{54A4BD37-A09C-21E2-4602-62987FC554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0452" y="198715"/>
            <a:ext cx="1492845" cy="1492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2237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25" name="Google Shape;825;p51"/>
          <p:cNvCxnSpPr>
            <a:cxnSpLocks/>
            <a:stCxn id="826" idx="3"/>
            <a:endCxn id="827" idx="1"/>
          </p:cNvCxnSpPr>
          <p:nvPr/>
        </p:nvCxnSpPr>
        <p:spPr>
          <a:xfrm>
            <a:off x="3281367" y="1528976"/>
            <a:ext cx="355400" cy="73809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828" name="Google Shape;828;p51"/>
          <p:cNvCxnSpPr>
            <a:cxnSpLocks/>
            <a:stCxn id="829" idx="3"/>
            <a:endCxn id="830" idx="1"/>
          </p:cNvCxnSpPr>
          <p:nvPr/>
        </p:nvCxnSpPr>
        <p:spPr>
          <a:xfrm flipV="1">
            <a:off x="3281367" y="3315200"/>
            <a:ext cx="355400" cy="1109089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831" name="Google Shape;831;p51"/>
          <p:cNvCxnSpPr>
            <a:cxnSpLocks/>
            <a:stCxn id="832" idx="1"/>
            <a:endCxn id="827" idx="3"/>
          </p:cNvCxnSpPr>
          <p:nvPr/>
        </p:nvCxnSpPr>
        <p:spPr>
          <a:xfrm flipH="1">
            <a:off x="8555166" y="1634567"/>
            <a:ext cx="355400" cy="632499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833" name="Google Shape;833;p51"/>
          <p:cNvCxnSpPr>
            <a:cxnSpLocks/>
            <a:stCxn id="834" idx="1"/>
            <a:endCxn id="830" idx="3"/>
          </p:cNvCxnSpPr>
          <p:nvPr/>
        </p:nvCxnSpPr>
        <p:spPr>
          <a:xfrm flipH="1" flipV="1">
            <a:off x="8555166" y="3315200"/>
            <a:ext cx="355400" cy="1004056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grpSp>
        <p:nvGrpSpPr>
          <p:cNvPr id="839" name="Google Shape;839;p51"/>
          <p:cNvGrpSpPr/>
          <p:nvPr/>
        </p:nvGrpSpPr>
        <p:grpSpPr>
          <a:xfrm>
            <a:off x="3636700" y="1432733"/>
            <a:ext cx="4918581" cy="2716800"/>
            <a:chOff x="2727525" y="1074550"/>
            <a:chExt cx="3688936" cy="2037600"/>
          </a:xfrm>
        </p:grpSpPr>
        <p:grpSp>
          <p:nvGrpSpPr>
            <p:cNvPr id="840" name="Google Shape;840;p51"/>
            <p:cNvGrpSpPr/>
            <p:nvPr/>
          </p:nvGrpSpPr>
          <p:grpSpPr>
            <a:xfrm>
              <a:off x="2727525" y="1074550"/>
              <a:ext cx="3688850" cy="2037600"/>
              <a:chOff x="2727525" y="1074550"/>
              <a:chExt cx="3688850" cy="2037600"/>
            </a:xfrm>
          </p:grpSpPr>
          <p:sp>
            <p:nvSpPr>
              <p:cNvPr id="837" name="Google Shape;837;p51"/>
              <p:cNvSpPr/>
              <p:nvPr/>
            </p:nvSpPr>
            <p:spPr>
              <a:xfrm>
                <a:off x="2727525" y="1074550"/>
                <a:ext cx="3688800" cy="203760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827" name="Google Shape;827;p51"/>
              <p:cNvSpPr/>
              <p:nvPr/>
            </p:nvSpPr>
            <p:spPr>
              <a:xfrm>
                <a:off x="2727575" y="1483250"/>
                <a:ext cx="3688800" cy="43410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830" name="Google Shape;830;p51"/>
              <p:cNvSpPr/>
              <p:nvPr/>
            </p:nvSpPr>
            <p:spPr>
              <a:xfrm>
                <a:off x="2727575" y="2269350"/>
                <a:ext cx="3688800" cy="43410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sp>
          <p:nvSpPr>
            <p:cNvPr id="841" name="Google Shape;841;p51"/>
            <p:cNvSpPr/>
            <p:nvPr/>
          </p:nvSpPr>
          <p:spPr>
            <a:xfrm rot="5400000">
              <a:off x="3553271" y="248817"/>
              <a:ext cx="2037457" cy="3688922"/>
            </a:xfrm>
            <a:custGeom>
              <a:avLst/>
              <a:gdLst/>
              <a:ahLst/>
              <a:cxnLst/>
              <a:rect l="l" t="t" r="r" b="b"/>
              <a:pathLst>
                <a:path w="41809" h="65308" extrusionOk="0">
                  <a:moveTo>
                    <a:pt x="16455" y="2878"/>
                  </a:moveTo>
                  <a:cubicBezTo>
                    <a:pt x="16464" y="2878"/>
                    <a:pt x="16474" y="2879"/>
                    <a:pt x="16484" y="2880"/>
                  </a:cubicBezTo>
                  <a:lnTo>
                    <a:pt x="16484" y="2880"/>
                  </a:lnTo>
                  <a:cubicBezTo>
                    <a:pt x="16474" y="2879"/>
                    <a:pt x="16464" y="2878"/>
                    <a:pt x="16455" y="2878"/>
                  </a:cubicBezTo>
                  <a:close/>
                  <a:moveTo>
                    <a:pt x="27720" y="4948"/>
                  </a:moveTo>
                  <a:lnTo>
                    <a:pt x="4490" y="6588"/>
                  </a:lnTo>
                  <a:lnTo>
                    <a:pt x="3765" y="36566"/>
                  </a:lnTo>
                  <a:lnTo>
                    <a:pt x="3549" y="4948"/>
                  </a:lnTo>
                  <a:close/>
                  <a:moveTo>
                    <a:pt x="39120" y="29979"/>
                  </a:moveTo>
                  <a:lnTo>
                    <a:pt x="39120" y="61301"/>
                  </a:lnTo>
                  <a:lnTo>
                    <a:pt x="14976" y="61301"/>
                  </a:lnTo>
                  <a:lnTo>
                    <a:pt x="37937" y="59043"/>
                  </a:lnTo>
                  <a:lnTo>
                    <a:pt x="39120" y="29979"/>
                  </a:lnTo>
                  <a:close/>
                  <a:moveTo>
                    <a:pt x="41674" y="1"/>
                  </a:moveTo>
                  <a:lnTo>
                    <a:pt x="23418" y="135"/>
                  </a:lnTo>
                  <a:cubicBezTo>
                    <a:pt x="18041" y="189"/>
                    <a:pt x="7394" y="539"/>
                    <a:pt x="2098" y="592"/>
                  </a:cubicBezTo>
                  <a:cubicBezTo>
                    <a:pt x="3385" y="1359"/>
                    <a:pt x="10153" y="1550"/>
                    <a:pt x="17149" y="1550"/>
                  </a:cubicBezTo>
                  <a:cubicBezTo>
                    <a:pt x="23154" y="1550"/>
                    <a:pt x="29327" y="1409"/>
                    <a:pt x="32344" y="1372"/>
                  </a:cubicBezTo>
                  <a:lnTo>
                    <a:pt x="40894" y="1265"/>
                  </a:lnTo>
                  <a:cubicBezTo>
                    <a:pt x="40894" y="3227"/>
                    <a:pt x="40894" y="5163"/>
                    <a:pt x="40921" y="7099"/>
                  </a:cubicBezTo>
                  <a:cubicBezTo>
                    <a:pt x="40921" y="8389"/>
                    <a:pt x="40921" y="9680"/>
                    <a:pt x="40948" y="10970"/>
                  </a:cubicBezTo>
                  <a:cubicBezTo>
                    <a:pt x="40948" y="13525"/>
                    <a:pt x="40975" y="16106"/>
                    <a:pt x="41002" y="18687"/>
                  </a:cubicBezTo>
                  <a:cubicBezTo>
                    <a:pt x="41027" y="21816"/>
                    <a:pt x="41215" y="36905"/>
                    <a:pt x="40915" y="36905"/>
                  </a:cubicBezTo>
                  <a:cubicBezTo>
                    <a:pt x="40893" y="36905"/>
                    <a:pt x="40868" y="36822"/>
                    <a:pt x="40840" y="36647"/>
                  </a:cubicBezTo>
                  <a:cubicBezTo>
                    <a:pt x="40706" y="35759"/>
                    <a:pt x="40625" y="31001"/>
                    <a:pt x="40571" y="29172"/>
                  </a:cubicBezTo>
                  <a:cubicBezTo>
                    <a:pt x="40437" y="22316"/>
                    <a:pt x="40356" y="15084"/>
                    <a:pt x="40303" y="7905"/>
                  </a:cubicBezTo>
                  <a:cubicBezTo>
                    <a:pt x="40303" y="5996"/>
                    <a:pt x="40303" y="4114"/>
                    <a:pt x="40276" y="2206"/>
                  </a:cubicBezTo>
                  <a:lnTo>
                    <a:pt x="34146" y="2286"/>
                  </a:lnTo>
                  <a:lnTo>
                    <a:pt x="28688" y="2367"/>
                  </a:lnTo>
                  <a:cubicBezTo>
                    <a:pt x="26483" y="2421"/>
                    <a:pt x="24252" y="2474"/>
                    <a:pt x="22101" y="2582"/>
                  </a:cubicBezTo>
                  <a:cubicBezTo>
                    <a:pt x="21232" y="2607"/>
                    <a:pt x="17750" y="2884"/>
                    <a:pt x="16671" y="2884"/>
                  </a:cubicBezTo>
                  <a:cubicBezTo>
                    <a:pt x="16597" y="2884"/>
                    <a:pt x="16534" y="2882"/>
                    <a:pt x="16484" y="2880"/>
                  </a:cubicBezTo>
                  <a:lnTo>
                    <a:pt x="16484" y="2880"/>
                  </a:lnTo>
                  <a:cubicBezTo>
                    <a:pt x="18244" y="2995"/>
                    <a:pt x="20357" y="3015"/>
                    <a:pt x="22567" y="3015"/>
                  </a:cubicBezTo>
                  <a:cubicBezTo>
                    <a:pt x="23738" y="3015"/>
                    <a:pt x="24936" y="3009"/>
                    <a:pt x="26123" y="3009"/>
                  </a:cubicBezTo>
                  <a:cubicBezTo>
                    <a:pt x="28376" y="3009"/>
                    <a:pt x="30590" y="3030"/>
                    <a:pt x="32506" y="3147"/>
                  </a:cubicBezTo>
                  <a:lnTo>
                    <a:pt x="32049" y="3254"/>
                  </a:lnTo>
                  <a:lnTo>
                    <a:pt x="2340" y="3254"/>
                  </a:lnTo>
                  <a:lnTo>
                    <a:pt x="2340" y="60145"/>
                  </a:lnTo>
                  <a:cubicBezTo>
                    <a:pt x="2340" y="59742"/>
                    <a:pt x="2313" y="59338"/>
                    <a:pt x="2232" y="58935"/>
                  </a:cubicBezTo>
                  <a:cubicBezTo>
                    <a:pt x="2232" y="59554"/>
                    <a:pt x="2205" y="60629"/>
                    <a:pt x="2205" y="61866"/>
                  </a:cubicBezTo>
                  <a:lnTo>
                    <a:pt x="5781" y="61893"/>
                  </a:lnTo>
                  <a:cubicBezTo>
                    <a:pt x="6561" y="61893"/>
                    <a:pt x="7340" y="61919"/>
                    <a:pt x="8120" y="62000"/>
                  </a:cubicBezTo>
                  <a:cubicBezTo>
                    <a:pt x="9007" y="62215"/>
                    <a:pt x="8201" y="62296"/>
                    <a:pt x="6991" y="62350"/>
                  </a:cubicBezTo>
                  <a:cubicBezTo>
                    <a:pt x="6399" y="62377"/>
                    <a:pt x="5700" y="62403"/>
                    <a:pt x="5082" y="62403"/>
                  </a:cubicBezTo>
                  <a:lnTo>
                    <a:pt x="3388" y="62430"/>
                  </a:lnTo>
                  <a:lnTo>
                    <a:pt x="1856" y="62457"/>
                  </a:lnTo>
                  <a:cubicBezTo>
                    <a:pt x="1856" y="60279"/>
                    <a:pt x="1802" y="58102"/>
                    <a:pt x="1802" y="55897"/>
                  </a:cubicBezTo>
                  <a:cubicBezTo>
                    <a:pt x="1775" y="53988"/>
                    <a:pt x="1748" y="52025"/>
                    <a:pt x="1721" y="50090"/>
                  </a:cubicBezTo>
                  <a:cubicBezTo>
                    <a:pt x="1667" y="46218"/>
                    <a:pt x="1614" y="42373"/>
                    <a:pt x="1560" y="38609"/>
                  </a:cubicBezTo>
                  <a:cubicBezTo>
                    <a:pt x="1516" y="36618"/>
                    <a:pt x="1490" y="21590"/>
                    <a:pt x="1257" y="21590"/>
                  </a:cubicBezTo>
                  <a:cubicBezTo>
                    <a:pt x="1207" y="21590"/>
                    <a:pt x="1147" y="22285"/>
                    <a:pt x="1076" y="23956"/>
                  </a:cubicBezTo>
                  <a:cubicBezTo>
                    <a:pt x="861" y="29118"/>
                    <a:pt x="915" y="35652"/>
                    <a:pt x="807" y="41217"/>
                  </a:cubicBezTo>
                  <a:cubicBezTo>
                    <a:pt x="431" y="39470"/>
                    <a:pt x="646" y="27075"/>
                    <a:pt x="700" y="23042"/>
                  </a:cubicBezTo>
                  <a:cubicBezTo>
                    <a:pt x="726" y="19574"/>
                    <a:pt x="780" y="16106"/>
                    <a:pt x="780" y="12610"/>
                  </a:cubicBezTo>
                  <a:cubicBezTo>
                    <a:pt x="780" y="10863"/>
                    <a:pt x="592" y="4142"/>
                    <a:pt x="619" y="3227"/>
                  </a:cubicBezTo>
                  <a:lnTo>
                    <a:pt x="619" y="3227"/>
                  </a:lnTo>
                  <a:cubicBezTo>
                    <a:pt x="377" y="11454"/>
                    <a:pt x="243" y="20811"/>
                    <a:pt x="135" y="30732"/>
                  </a:cubicBezTo>
                  <a:cubicBezTo>
                    <a:pt x="81" y="35706"/>
                    <a:pt x="54" y="40814"/>
                    <a:pt x="27" y="46003"/>
                  </a:cubicBezTo>
                  <a:cubicBezTo>
                    <a:pt x="27" y="48584"/>
                    <a:pt x="27" y="51192"/>
                    <a:pt x="1" y="53800"/>
                  </a:cubicBezTo>
                  <a:lnTo>
                    <a:pt x="1" y="65307"/>
                  </a:lnTo>
                  <a:lnTo>
                    <a:pt x="10298" y="65307"/>
                  </a:lnTo>
                  <a:lnTo>
                    <a:pt x="18122" y="65280"/>
                  </a:lnTo>
                  <a:lnTo>
                    <a:pt x="32801" y="65146"/>
                  </a:lnTo>
                  <a:lnTo>
                    <a:pt x="41808" y="65092"/>
                  </a:lnTo>
                  <a:cubicBezTo>
                    <a:pt x="41754" y="43556"/>
                    <a:pt x="41728" y="21725"/>
                    <a:pt x="416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842" name="Google Shape;842;p51"/>
          <p:cNvSpPr txBox="1">
            <a:spLocks noGrp="1"/>
          </p:cNvSpPr>
          <p:nvPr>
            <p:ph type="subTitle" idx="1"/>
          </p:nvPr>
        </p:nvSpPr>
        <p:spPr>
          <a:xfrm>
            <a:off x="4083400" y="1910467"/>
            <a:ext cx="4025200" cy="1761200"/>
          </a:xfrm>
          <a:prstGeom prst="rect">
            <a:avLst/>
          </a:prstGeom>
          <a:noFill/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marL="0" indent="0"/>
            <a:r>
              <a:rPr lang="vi-VN" sz="3200" kern="100">
                <a:solidFill>
                  <a:schemeClr val="bg1"/>
                </a:solidFill>
                <a:latin typeface="#9Slide03 SFU Futura_12" panose="00000400000000000000" pitchFamily="2" charset="0"/>
                <a:ea typeface="Times New Roman" panose="02020603050405020304" pitchFamily="18" charset="0"/>
              </a:rPr>
              <a:t>Ý NGHĨA CỦA VIỆC PHÒNG CHỐNG THIÊN TAI Ở BTB.</a:t>
            </a:r>
            <a:endParaRPr lang="vi-VN" sz="3200">
              <a:solidFill>
                <a:schemeClr val="bg1"/>
              </a:solidFill>
            </a:endParaRPr>
          </a:p>
        </p:txBody>
      </p:sp>
      <p:sp>
        <p:nvSpPr>
          <p:cNvPr id="832" name="Google Shape;832;p51"/>
          <p:cNvSpPr/>
          <p:nvPr/>
        </p:nvSpPr>
        <p:spPr>
          <a:xfrm>
            <a:off x="8910566" y="788584"/>
            <a:ext cx="3194935" cy="1691966"/>
          </a:xfrm>
          <a:prstGeom prst="roundRect">
            <a:avLst>
              <a:gd name="adj" fmla="val 50000"/>
            </a:avLst>
          </a:prstGeom>
          <a:solidFill>
            <a:srgbClr val="FFFFCC">
              <a:alpha val="65000"/>
            </a:srgbClr>
          </a:solidFill>
          <a:ln w="9525" cap="flat" cmpd="sng">
            <a:solidFill>
              <a:srgbClr val="00B05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834" name="Google Shape;834;p51"/>
          <p:cNvSpPr/>
          <p:nvPr/>
        </p:nvSpPr>
        <p:spPr>
          <a:xfrm>
            <a:off x="8910566" y="3312750"/>
            <a:ext cx="3281433" cy="2013011"/>
          </a:xfrm>
          <a:prstGeom prst="roundRect">
            <a:avLst>
              <a:gd name="adj" fmla="val 50000"/>
            </a:avLst>
          </a:prstGeom>
          <a:solidFill>
            <a:srgbClr val="FDF3ED"/>
          </a:solidFill>
          <a:ln w="9525" cap="flat" cmpd="sng">
            <a:solidFill>
              <a:srgbClr val="00B05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826" name="Google Shape;826;p51"/>
          <p:cNvSpPr/>
          <p:nvPr/>
        </p:nvSpPr>
        <p:spPr>
          <a:xfrm>
            <a:off x="86498" y="770567"/>
            <a:ext cx="3194869" cy="1516817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 w="9525" cap="flat" cmpd="sng">
            <a:solidFill>
              <a:srgbClr val="00B05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829" name="Google Shape;829;p51"/>
          <p:cNvSpPr/>
          <p:nvPr/>
        </p:nvSpPr>
        <p:spPr>
          <a:xfrm>
            <a:off x="86498" y="3312751"/>
            <a:ext cx="3194869" cy="2223076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 w="9525" cap="flat" cmpd="sng">
            <a:solidFill>
              <a:srgbClr val="00B05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843" name="Google Shape;843;p51"/>
          <p:cNvSpPr txBox="1"/>
          <p:nvPr/>
        </p:nvSpPr>
        <p:spPr>
          <a:xfrm>
            <a:off x="380906" y="957173"/>
            <a:ext cx="2606053" cy="7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just">
              <a:spcAft>
                <a:spcPts val="2133"/>
              </a:spcAft>
            </a:pPr>
            <a:r>
              <a:rPr lang="vi-VN" sz="2200" b="0" i="0">
                <a:solidFill>
                  <a:srgbClr val="2A08B8"/>
                </a:solidFill>
                <a:effectLst/>
                <a:latin typeface="#9Slide03 SFU Futura_12" panose="00000400000000000000" pitchFamily="2" charset="0"/>
              </a:rPr>
              <a:t>Hạn chế tối đa thiệt hại về người và tài sản của người dân</a:t>
            </a:r>
            <a:endParaRPr sz="2200">
              <a:solidFill>
                <a:srgbClr val="2A08B8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845" name="Google Shape;845;p51"/>
          <p:cNvSpPr txBox="1"/>
          <p:nvPr/>
        </p:nvSpPr>
        <p:spPr>
          <a:xfrm>
            <a:off x="9104033" y="770567"/>
            <a:ext cx="2900795" cy="7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just"/>
            <a:r>
              <a:rPr lang="vi-VN" sz="2000" b="0" i="0">
                <a:solidFill>
                  <a:srgbClr val="2A08B8"/>
                </a:solidFill>
                <a:effectLst/>
                <a:latin typeface="#9Slide03 SFU Futura_12" panose="00000400000000000000" pitchFamily="2" charset="0"/>
              </a:rPr>
              <a:t>Đảm bảo sự ổn định an ninh xã hội, hoạt động sản xuất, đời sống nhân dân góp phần ổn định chính trị</a:t>
            </a:r>
            <a:r>
              <a:rPr lang="vi-VN" sz="2000" b="0" i="0">
                <a:solidFill>
                  <a:srgbClr val="002060"/>
                </a:solidFill>
                <a:effectLst/>
                <a:latin typeface="#9Slide03 SFU Futura_12" panose="00000400000000000000" pitchFamily="2" charset="0"/>
              </a:rPr>
              <a:t>.</a:t>
            </a:r>
          </a:p>
        </p:txBody>
      </p:sp>
      <p:sp>
        <p:nvSpPr>
          <p:cNvPr id="848" name="Google Shape;848;p51"/>
          <p:cNvSpPr txBox="1"/>
          <p:nvPr/>
        </p:nvSpPr>
        <p:spPr>
          <a:xfrm>
            <a:off x="228856" y="3562955"/>
            <a:ext cx="2973218" cy="5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just"/>
            <a:r>
              <a:rPr lang="vi-VN" sz="2100" b="0" i="0">
                <a:solidFill>
                  <a:srgbClr val="2A08B8"/>
                </a:solidFill>
                <a:effectLst/>
                <a:latin typeface="#9Slide03 SFU Futura_12" panose="00000400000000000000" pitchFamily="2" charset="0"/>
              </a:rPr>
              <a:t>Đảm bảo sự ổn định an ninh xã hội, hoạt động sản xuất, đời sống nhân dân góp phần ổn định chính trị.</a:t>
            </a:r>
          </a:p>
        </p:txBody>
      </p:sp>
      <p:sp>
        <p:nvSpPr>
          <p:cNvPr id="849" name="Google Shape;849;p51"/>
          <p:cNvSpPr txBox="1"/>
          <p:nvPr/>
        </p:nvSpPr>
        <p:spPr>
          <a:xfrm>
            <a:off x="9145166" y="3355355"/>
            <a:ext cx="2900861" cy="7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just">
              <a:spcAft>
                <a:spcPts val="2133"/>
              </a:spcAft>
            </a:pPr>
            <a:r>
              <a:rPr lang="vi-VN" sz="2200" b="0" i="0">
                <a:solidFill>
                  <a:srgbClr val="2A08B8"/>
                </a:solidFill>
                <a:effectLst/>
                <a:latin typeface="#9Slide03 SFU Futura_12" panose="00000400000000000000" pitchFamily="2" charset="0"/>
              </a:rPr>
              <a:t>Bảo vệ môi trường, tài nguyên thiên nhiên và hướng đến sự phát triển kinh tế - xã hội bền vững của vùng.</a:t>
            </a:r>
            <a:endParaRPr sz="2200">
              <a:solidFill>
                <a:srgbClr val="2A08B8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21" name="Picture 20" descr="A group of people in camouflage&#10;&#10;Description automatically generated">
            <a:extLst>
              <a:ext uri="{FF2B5EF4-FFF2-40B4-BE49-F238E27FC236}">
                <a16:creationId xmlns:a16="http://schemas.microsoft.com/office/drawing/2014/main" id="{9BB12DA6-F105-2ABD-6F45-C425CC043B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2045" y="1152644"/>
            <a:ext cx="3788713" cy="5705356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922;p37">
            <a:extLst>
              <a:ext uri="{FF2B5EF4-FFF2-40B4-BE49-F238E27FC236}">
                <a16:creationId xmlns:a16="http://schemas.microsoft.com/office/drawing/2014/main" id="{317AB91D-2F91-8C5F-DA3C-FED0814B1B26}"/>
              </a:ext>
            </a:extLst>
          </p:cNvPr>
          <p:cNvSpPr>
            <a:spLocks/>
          </p:cNvSpPr>
          <p:nvPr/>
        </p:nvSpPr>
        <p:spPr>
          <a:xfrm>
            <a:off x="4277133" y="0"/>
            <a:ext cx="3217397" cy="1631092"/>
          </a:xfrm>
          <a:custGeom>
            <a:avLst/>
            <a:gdLst/>
            <a:ahLst/>
            <a:cxnLst/>
            <a:rect l="l" t="t" r="r" b="b"/>
            <a:pathLst>
              <a:path w="63318" h="60738" extrusionOk="0">
                <a:moveTo>
                  <a:pt x="33991" y="1"/>
                </a:moveTo>
                <a:cubicBezTo>
                  <a:pt x="33776" y="1"/>
                  <a:pt x="33550" y="43"/>
                  <a:pt x="33314" y="133"/>
                </a:cubicBezTo>
                <a:cubicBezTo>
                  <a:pt x="29730" y="1502"/>
                  <a:pt x="29599" y="9384"/>
                  <a:pt x="29599" y="9384"/>
                </a:cubicBezTo>
                <a:cubicBezTo>
                  <a:pt x="29599" y="9384"/>
                  <a:pt x="28875" y="2283"/>
                  <a:pt x="25336" y="2283"/>
                </a:cubicBezTo>
                <a:cubicBezTo>
                  <a:pt x="24970" y="2283"/>
                  <a:pt x="24574" y="2359"/>
                  <a:pt x="24146" y="2526"/>
                </a:cubicBezTo>
                <a:cubicBezTo>
                  <a:pt x="19574" y="4324"/>
                  <a:pt x="22836" y="11503"/>
                  <a:pt x="22836" y="11503"/>
                </a:cubicBezTo>
                <a:cubicBezTo>
                  <a:pt x="22836" y="11503"/>
                  <a:pt x="18860" y="7209"/>
                  <a:pt x="15788" y="7209"/>
                </a:cubicBezTo>
                <a:cubicBezTo>
                  <a:pt x="15199" y="7209"/>
                  <a:pt x="14644" y="7366"/>
                  <a:pt x="14157" y="7741"/>
                </a:cubicBezTo>
                <a:cubicBezTo>
                  <a:pt x="11132" y="10063"/>
                  <a:pt x="14966" y="16695"/>
                  <a:pt x="14966" y="16695"/>
                </a:cubicBezTo>
                <a:cubicBezTo>
                  <a:pt x="14966" y="16695"/>
                  <a:pt x="12131" y="14371"/>
                  <a:pt x="9435" y="14371"/>
                </a:cubicBezTo>
                <a:cubicBezTo>
                  <a:pt x="8615" y="14371"/>
                  <a:pt x="7807" y="14586"/>
                  <a:pt x="7096" y="15147"/>
                </a:cubicBezTo>
                <a:cubicBezTo>
                  <a:pt x="4048" y="17552"/>
                  <a:pt x="10918" y="24041"/>
                  <a:pt x="10918" y="24041"/>
                </a:cubicBezTo>
                <a:cubicBezTo>
                  <a:pt x="10918" y="24041"/>
                  <a:pt x="9282" y="23480"/>
                  <a:pt x="7370" y="23480"/>
                </a:cubicBezTo>
                <a:cubicBezTo>
                  <a:pt x="5303" y="23480"/>
                  <a:pt x="2913" y="24135"/>
                  <a:pt x="1917" y="26862"/>
                </a:cubicBezTo>
                <a:cubicBezTo>
                  <a:pt x="0" y="32113"/>
                  <a:pt x="8692" y="33756"/>
                  <a:pt x="8692" y="33756"/>
                </a:cubicBezTo>
                <a:cubicBezTo>
                  <a:pt x="8692" y="33756"/>
                  <a:pt x="2620" y="35780"/>
                  <a:pt x="3024" y="39209"/>
                </a:cubicBezTo>
                <a:cubicBezTo>
                  <a:pt x="3228" y="40945"/>
                  <a:pt x="5268" y="41375"/>
                  <a:pt x="7240" y="41375"/>
                </a:cubicBezTo>
                <a:cubicBezTo>
                  <a:pt x="9177" y="41375"/>
                  <a:pt x="11049" y="40959"/>
                  <a:pt x="11049" y="40959"/>
                </a:cubicBezTo>
                <a:lnTo>
                  <a:pt x="11049" y="40959"/>
                </a:lnTo>
                <a:cubicBezTo>
                  <a:pt x="11049" y="40960"/>
                  <a:pt x="4882" y="44067"/>
                  <a:pt x="5489" y="47710"/>
                </a:cubicBezTo>
                <a:cubicBezTo>
                  <a:pt x="5702" y="48986"/>
                  <a:pt x="6966" y="49400"/>
                  <a:pt x="8521" y="49400"/>
                </a:cubicBezTo>
                <a:cubicBezTo>
                  <a:pt x="11406" y="49400"/>
                  <a:pt x="15287" y="47972"/>
                  <a:pt x="15288" y="47972"/>
                </a:cubicBezTo>
                <a:lnTo>
                  <a:pt x="15288" y="47972"/>
                </a:lnTo>
                <a:cubicBezTo>
                  <a:pt x="15288" y="47972"/>
                  <a:pt x="11585" y="54259"/>
                  <a:pt x="16121" y="56056"/>
                </a:cubicBezTo>
                <a:cubicBezTo>
                  <a:pt x="16787" y="56320"/>
                  <a:pt x="17402" y="56433"/>
                  <a:pt x="17966" y="56433"/>
                </a:cubicBezTo>
                <a:cubicBezTo>
                  <a:pt x="21250" y="56433"/>
                  <a:pt x="22836" y="52628"/>
                  <a:pt x="22836" y="52627"/>
                </a:cubicBezTo>
                <a:lnTo>
                  <a:pt x="22836" y="52627"/>
                </a:lnTo>
                <a:cubicBezTo>
                  <a:pt x="22836" y="52628"/>
                  <a:pt x="21254" y="60737"/>
                  <a:pt x="25578" y="60737"/>
                </a:cubicBezTo>
                <a:cubicBezTo>
                  <a:pt x="25612" y="60737"/>
                  <a:pt x="25647" y="60737"/>
                  <a:pt x="25682" y="60736"/>
                </a:cubicBezTo>
                <a:cubicBezTo>
                  <a:pt x="30135" y="60605"/>
                  <a:pt x="30742" y="54187"/>
                  <a:pt x="30742" y="54187"/>
                </a:cubicBezTo>
                <a:cubicBezTo>
                  <a:pt x="30742" y="54187"/>
                  <a:pt x="34563" y="60490"/>
                  <a:pt x="37901" y="60490"/>
                </a:cubicBezTo>
                <a:cubicBezTo>
                  <a:pt x="38219" y="60490"/>
                  <a:pt x="38533" y="60432"/>
                  <a:pt x="38838" y="60307"/>
                </a:cubicBezTo>
                <a:cubicBezTo>
                  <a:pt x="42350" y="58866"/>
                  <a:pt x="39244" y="54390"/>
                  <a:pt x="39243" y="54390"/>
                </a:cubicBezTo>
                <a:lnTo>
                  <a:pt x="39243" y="54390"/>
                </a:lnTo>
                <a:cubicBezTo>
                  <a:pt x="39244" y="54390"/>
                  <a:pt x="42938" y="58662"/>
                  <a:pt x="45920" y="58662"/>
                </a:cubicBezTo>
                <a:cubicBezTo>
                  <a:pt x="46494" y="58662"/>
                  <a:pt x="47041" y="58504"/>
                  <a:pt x="47530" y="58128"/>
                </a:cubicBezTo>
                <a:cubicBezTo>
                  <a:pt x="50566" y="55807"/>
                  <a:pt x="46447" y="51390"/>
                  <a:pt x="46446" y="51389"/>
                </a:cubicBezTo>
                <a:lnTo>
                  <a:pt x="46446" y="51389"/>
                </a:lnTo>
                <a:cubicBezTo>
                  <a:pt x="46447" y="51390"/>
                  <a:pt x="50264" y="54169"/>
                  <a:pt x="53002" y="54169"/>
                </a:cubicBezTo>
                <a:cubicBezTo>
                  <a:pt x="53857" y="54169"/>
                  <a:pt x="54607" y="53898"/>
                  <a:pt x="55102" y="53187"/>
                </a:cubicBezTo>
                <a:cubicBezTo>
                  <a:pt x="57174" y="50199"/>
                  <a:pt x="52590" y="45484"/>
                  <a:pt x="52590" y="45484"/>
                </a:cubicBezTo>
                <a:lnTo>
                  <a:pt x="52590" y="45484"/>
                </a:lnTo>
                <a:cubicBezTo>
                  <a:pt x="52590" y="45484"/>
                  <a:pt x="54816" y="46074"/>
                  <a:pt x="57042" y="46074"/>
                </a:cubicBezTo>
                <a:cubicBezTo>
                  <a:pt x="58741" y="46074"/>
                  <a:pt x="60440" y="45730"/>
                  <a:pt x="61151" y="44519"/>
                </a:cubicBezTo>
                <a:cubicBezTo>
                  <a:pt x="63318" y="40828"/>
                  <a:pt x="54352" y="36185"/>
                  <a:pt x="54352" y="36185"/>
                </a:cubicBezTo>
                <a:lnTo>
                  <a:pt x="54352" y="36185"/>
                </a:lnTo>
                <a:cubicBezTo>
                  <a:pt x="54352" y="36185"/>
                  <a:pt x="54373" y="36185"/>
                  <a:pt x="54411" y="36185"/>
                </a:cubicBezTo>
                <a:cubicBezTo>
                  <a:pt x="55180" y="36185"/>
                  <a:pt x="63163" y="36088"/>
                  <a:pt x="63163" y="32054"/>
                </a:cubicBezTo>
                <a:cubicBezTo>
                  <a:pt x="63163" y="27963"/>
                  <a:pt x="55699" y="27886"/>
                  <a:pt x="55136" y="27886"/>
                </a:cubicBezTo>
                <a:cubicBezTo>
                  <a:pt x="55114" y="27886"/>
                  <a:pt x="55102" y="27886"/>
                  <a:pt x="55102" y="27886"/>
                </a:cubicBezTo>
                <a:cubicBezTo>
                  <a:pt x="55102" y="27886"/>
                  <a:pt x="62889" y="25457"/>
                  <a:pt x="60317" y="20195"/>
                </a:cubicBezTo>
                <a:cubicBezTo>
                  <a:pt x="59334" y="18183"/>
                  <a:pt x="57898" y="17561"/>
                  <a:pt x="56499" y="17561"/>
                </a:cubicBezTo>
                <a:cubicBezTo>
                  <a:pt x="54240" y="17561"/>
                  <a:pt x="52078" y="19183"/>
                  <a:pt x="52078" y="19183"/>
                </a:cubicBezTo>
                <a:cubicBezTo>
                  <a:pt x="52078" y="19183"/>
                  <a:pt x="57793" y="13813"/>
                  <a:pt x="54352" y="10694"/>
                </a:cubicBezTo>
                <a:cubicBezTo>
                  <a:pt x="53636" y="10042"/>
                  <a:pt x="52825" y="9784"/>
                  <a:pt x="51991" y="9784"/>
                </a:cubicBezTo>
                <a:cubicBezTo>
                  <a:pt x="48819" y="9784"/>
                  <a:pt x="45303" y="13516"/>
                  <a:pt x="45303" y="13516"/>
                </a:cubicBezTo>
                <a:cubicBezTo>
                  <a:pt x="45303" y="13516"/>
                  <a:pt x="47327" y="5431"/>
                  <a:pt x="43887" y="3752"/>
                </a:cubicBezTo>
                <a:cubicBezTo>
                  <a:pt x="43490" y="3560"/>
                  <a:pt x="43108" y="3475"/>
                  <a:pt x="42741" y="3475"/>
                </a:cubicBezTo>
                <a:cubicBezTo>
                  <a:pt x="39929" y="3475"/>
                  <a:pt x="38029" y="8467"/>
                  <a:pt x="38029" y="8467"/>
                </a:cubicBezTo>
                <a:cubicBezTo>
                  <a:pt x="38029" y="8467"/>
                  <a:pt x="37042" y="1"/>
                  <a:pt x="3399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vi-VN" sz="2400" b="1">
                <a:solidFill>
                  <a:schemeClr val="bg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ỨNG PHÓ</a:t>
            </a:r>
          </a:p>
          <a:p>
            <a:pPr algn="ctr"/>
            <a:r>
              <a:rPr lang="vi-VN" sz="2400" b="1">
                <a:solidFill>
                  <a:schemeClr val="bg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BIẾN ĐỔI KHÍ HẬU</a:t>
            </a:r>
            <a:endParaRPr sz="2400" b="1">
              <a:solidFill>
                <a:schemeClr val="bg1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4" name="Google Shape;2007;p38">
            <a:extLst>
              <a:ext uri="{FF2B5EF4-FFF2-40B4-BE49-F238E27FC236}">
                <a16:creationId xmlns:a16="http://schemas.microsoft.com/office/drawing/2014/main" id="{F5490127-7F3E-9686-E4C3-12AA50224819}"/>
              </a:ext>
            </a:extLst>
          </p:cNvPr>
          <p:cNvSpPr>
            <a:spLocks/>
          </p:cNvSpPr>
          <p:nvPr/>
        </p:nvSpPr>
        <p:spPr>
          <a:xfrm>
            <a:off x="7206008" y="1883583"/>
            <a:ext cx="3924843" cy="771276"/>
          </a:xfrm>
          <a:custGeom>
            <a:avLst/>
            <a:gdLst/>
            <a:ahLst/>
            <a:cxnLst/>
            <a:rect l="l" t="t" r="r" b="b"/>
            <a:pathLst>
              <a:path w="32910" h="8967" extrusionOk="0">
                <a:moveTo>
                  <a:pt x="2584" y="1"/>
                </a:moveTo>
                <a:lnTo>
                  <a:pt x="1" y="4489"/>
                </a:lnTo>
                <a:lnTo>
                  <a:pt x="2584" y="8966"/>
                </a:lnTo>
                <a:lnTo>
                  <a:pt x="30326" y="8966"/>
                </a:lnTo>
                <a:lnTo>
                  <a:pt x="32910" y="4489"/>
                </a:lnTo>
                <a:lnTo>
                  <a:pt x="30326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THÍCH ỨNG BĐKH</a:t>
            </a:r>
            <a:endParaRPr sz="3200">
              <a:solidFill>
                <a:srgbClr val="FFFFFF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5" name="Google Shape;2007;p38">
            <a:extLst>
              <a:ext uri="{FF2B5EF4-FFF2-40B4-BE49-F238E27FC236}">
                <a16:creationId xmlns:a16="http://schemas.microsoft.com/office/drawing/2014/main" id="{F673E51F-4DE9-CC90-E59B-29B268B12F43}"/>
              </a:ext>
            </a:extLst>
          </p:cNvPr>
          <p:cNvSpPr>
            <a:spLocks/>
          </p:cNvSpPr>
          <p:nvPr/>
        </p:nvSpPr>
        <p:spPr>
          <a:xfrm>
            <a:off x="336697" y="1883583"/>
            <a:ext cx="4405423" cy="771276"/>
          </a:xfrm>
          <a:custGeom>
            <a:avLst/>
            <a:gdLst/>
            <a:ahLst/>
            <a:cxnLst/>
            <a:rect l="l" t="t" r="r" b="b"/>
            <a:pathLst>
              <a:path w="32910" h="8967" extrusionOk="0">
                <a:moveTo>
                  <a:pt x="2584" y="1"/>
                </a:moveTo>
                <a:lnTo>
                  <a:pt x="1" y="4489"/>
                </a:lnTo>
                <a:lnTo>
                  <a:pt x="2584" y="8966"/>
                </a:lnTo>
                <a:lnTo>
                  <a:pt x="30326" y="8966"/>
                </a:lnTo>
                <a:lnTo>
                  <a:pt x="32910" y="4489"/>
                </a:lnTo>
                <a:lnTo>
                  <a:pt x="30326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GIẢM NHẸ BĐKH</a:t>
            </a:r>
            <a:endParaRPr sz="3200">
              <a:solidFill>
                <a:srgbClr val="FFFFFF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cxnSp>
        <p:nvCxnSpPr>
          <p:cNvPr id="10" name="Connector: Curved 9">
            <a:extLst>
              <a:ext uri="{FF2B5EF4-FFF2-40B4-BE49-F238E27FC236}">
                <a16:creationId xmlns:a16="http://schemas.microsoft.com/office/drawing/2014/main" id="{259C9FC9-568C-6358-5C80-CF07948883AA}"/>
              </a:ext>
            </a:extLst>
          </p:cNvPr>
          <p:cNvCxnSpPr>
            <a:cxnSpLocks/>
          </p:cNvCxnSpPr>
          <p:nvPr/>
        </p:nvCxnSpPr>
        <p:spPr>
          <a:xfrm rot="10800000" flipV="1">
            <a:off x="1754371" y="722487"/>
            <a:ext cx="2987750" cy="1085047"/>
          </a:xfrm>
          <a:prstGeom prst="curvedConnector3">
            <a:avLst/>
          </a:prstGeom>
          <a:ln w="22225">
            <a:solidFill>
              <a:srgbClr val="00B0F0"/>
            </a:solidFill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: Curved 13">
            <a:extLst>
              <a:ext uri="{FF2B5EF4-FFF2-40B4-BE49-F238E27FC236}">
                <a16:creationId xmlns:a16="http://schemas.microsoft.com/office/drawing/2014/main" id="{D6345A8E-B2DB-291B-725B-130FDE572A6C}"/>
              </a:ext>
            </a:extLst>
          </p:cNvPr>
          <p:cNvCxnSpPr>
            <a:cxnSpLocks/>
          </p:cNvCxnSpPr>
          <p:nvPr/>
        </p:nvCxnSpPr>
        <p:spPr>
          <a:xfrm>
            <a:off x="6938138" y="850605"/>
            <a:ext cx="3184057" cy="1032976"/>
          </a:xfrm>
          <a:prstGeom prst="curvedConnector3">
            <a:avLst/>
          </a:prstGeom>
          <a:ln w="22225">
            <a:solidFill>
              <a:srgbClr val="00B0F0"/>
            </a:solidFill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9E973E1A-D47A-8772-9061-C0FBD4D05F36}"/>
              </a:ext>
            </a:extLst>
          </p:cNvPr>
          <p:cNvSpPr>
            <a:spLocks/>
          </p:cNvSpPr>
          <p:nvPr/>
        </p:nvSpPr>
        <p:spPr>
          <a:xfrm>
            <a:off x="157142" y="2689148"/>
            <a:ext cx="5182807" cy="4073823"/>
          </a:xfrm>
          <a:prstGeom prst="roundRect">
            <a:avLst/>
          </a:prstGeom>
          <a:solidFill>
            <a:srgbClr val="FDF3ED"/>
          </a:solidFill>
          <a:ln w="12700"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689C0DB7-C6AF-0C94-3366-0EF3A455D5D0}"/>
              </a:ext>
            </a:extLst>
          </p:cNvPr>
          <p:cNvSpPr>
            <a:spLocks/>
          </p:cNvSpPr>
          <p:nvPr/>
        </p:nvSpPr>
        <p:spPr>
          <a:xfrm>
            <a:off x="6643814" y="2669876"/>
            <a:ext cx="5474043" cy="407382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E13BBE-29DA-3CDD-E7A2-63B9FC3E5E62}"/>
              </a:ext>
            </a:extLst>
          </p:cNvPr>
          <p:cNvSpPr txBox="1"/>
          <p:nvPr/>
        </p:nvSpPr>
        <p:spPr>
          <a:xfrm>
            <a:off x="240876" y="2730908"/>
            <a:ext cx="486705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vi-VN" sz="3000" kern="100">
                <a:solidFill>
                  <a:srgbClr val="2A08B8"/>
                </a:solidFill>
                <a:effectLst/>
                <a:latin typeface="#9Slide03 SFU Futura_12" panose="00000400000000000000" pitchFamily="2" charset="0"/>
                <a:ea typeface="Times New Roman" panose="02020603050405020304" pitchFamily="18" charset="0"/>
              </a:rPr>
              <a:t>S</a:t>
            </a:r>
            <a:r>
              <a:rPr lang="en-US" sz="3000" kern="100">
                <a:solidFill>
                  <a:srgbClr val="2A08B8"/>
                </a:solidFill>
                <a:effectLst/>
                <a:latin typeface="#9Slide03 SFU Futura_12" panose="00000400000000000000" pitchFamily="2" charset="0"/>
                <a:ea typeface="Times New Roman" panose="02020603050405020304" pitchFamily="18" charset="0"/>
              </a:rPr>
              <a:t>ử dụng năng lượng tiết kiệm và hiệu quả</a:t>
            </a:r>
            <a:endParaRPr lang="en-US" sz="3000">
              <a:solidFill>
                <a:srgbClr val="2A08B8"/>
              </a:solidFill>
              <a:latin typeface="#9Slide03 SFU Futura_12" panose="000004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D149EE8-D600-8E5D-737B-F23AB7E17ED3}"/>
              </a:ext>
            </a:extLst>
          </p:cNvPr>
          <p:cNvSpPr txBox="1"/>
          <p:nvPr/>
        </p:nvSpPr>
        <p:spPr>
          <a:xfrm>
            <a:off x="240876" y="3736854"/>
            <a:ext cx="497367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vi-VN" sz="3000" kern="100">
                <a:solidFill>
                  <a:srgbClr val="2A08B8"/>
                </a:solidFill>
                <a:latin typeface="#9Slide03 SFU Futura_12" panose="00000400000000000000" pitchFamily="2" charset="0"/>
                <a:ea typeface="Times New Roman" panose="02020603050405020304" pitchFamily="18" charset="0"/>
              </a:rPr>
              <a:t>H</a:t>
            </a:r>
            <a:r>
              <a:rPr lang="en-US" sz="3000" kern="100">
                <a:solidFill>
                  <a:srgbClr val="2A08B8"/>
                </a:solidFill>
                <a:effectLst/>
                <a:latin typeface="#9Slide03 SFU Futura_12" panose="00000400000000000000" pitchFamily="2" charset="0"/>
                <a:ea typeface="Times New Roman" panose="02020603050405020304" pitchFamily="18" charset="0"/>
              </a:rPr>
              <a:t>ạn chế sử dụng nhiên liệu hoá thạch; phát triển năng lượng tái tạo</a:t>
            </a:r>
            <a:endParaRPr lang="en-US" sz="3000">
              <a:solidFill>
                <a:srgbClr val="2A08B8"/>
              </a:solidFill>
              <a:latin typeface="#9Slide03 SFU Futura_12" panose="00000400000000000000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A0A3FF8-8E61-748E-F34A-DA2E27895F23}"/>
              </a:ext>
            </a:extLst>
          </p:cNvPr>
          <p:cNvSpPr txBox="1"/>
          <p:nvPr/>
        </p:nvSpPr>
        <p:spPr>
          <a:xfrm>
            <a:off x="240876" y="5174040"/>
            <a:ext cx="486705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vi-VN" sz="3000" kern="100">
                <a:solidFill>
                  <a:srgbClr val="2A08B8"/>
                </a:solidFill>
                <a:latin typeface="#9Slide03 SFU Futura_12" panose="00000400000000000000" pitchFamily="2" charset="0"/>
                <a:ea typeface="Times New Roman" panose="02020603050405020304" pitchFamily="18" charset="0"/>
              </a:rPr>
              <a:t>Á</a:t>
            </a:r>
            <a:r>
              <a:rPr lang="en-US" sz="3000" kern="100">
                <a:solidFill>
                  <a:srgbClr val="2A08B8"/>
                </a:solidFill>
                <a:effectLst/>
                <a:latin typeface="#9Slide03 SFU Futura_12" panose="00000400000000000000" pitchFamily="2" charset="0"/>
                <a:ea typeface="Times New Roman" panose="02020603050405020304" pitchFamily="18" charset="0"/>
              </a:rPr>
              <a:t>p dụng các công nghệ xanh, ít phát thải khí nhà kính, trồng rừng...</a:t>
            </a:r>
            <a:endParaRPr lang="en-US" sz="3000">
              <a:solidFill>
                <a:srgbClr val="2A08B8"/>
              </a:solidFill>
              <a:latin typeface="#9Slide03 SFU Futura_12" panose="000004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E020B6D-E341-B068-13A8-E3A50E8BFFCA}"/>
              </a:ext>
            </a:extLst>
          </p:cNvPr>
          <p:cNvSpPr txBox="1"/>
          <p:nvPr/>
        </p:nvSpPr>
        <p:spPr>
          <a:xfrm>
            <a:off x="6622159" y="2877188"/>
            <a:ext cx="509253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vi-VN" sz="2800" kern="100">
                <a:solidFill>
                  <a:srgbClr val="2A08B8"/>
                </a:solidFill>
                <a:effectLst/>
                <a:latin typeface="#9Slide03 SFU Futura_12" panose="00000400000000000000" pitchFamily="2" charset="0"/>
                <a:ea typeface="Times New Roman" panose="02020603050405020304" pitchFamily="18" charset="0"/>
              </a:rPr>
              <a:t>X</a:t>
            </a:r>
            <a:r>
              <a:rPr lang="en-US" sz="2800" kern="100">
                <a:solidFill>
                  <a:srgbClr val="2A08B8"/>
                </a:solidFill>
                <a:effectLst/>
                <a:latin typeface="#9Slide03 SFU Futura_12" panose="00000400000000000000" pitchFamily="2" charset="0"/>
                <a:ea typeface="Times New Roman" panose="02020603050405020304" pitchFamily="18" charset="0"/>
              </a:rPr>
              <a:t>ây dựng hệ thống cảnh báo, dự báo</a:t>
            </a:r>
            <a:endParaRPr lang="en-US" sz="2800">
              <a:solidFill>
                <a:srgbClr val="2A08B8"/>
              </a:solidFill>
              <a:latin typeface="#9Slide03 SFU Futura_12" panose="00000400000000000000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AFC5F42-F39D-1E0A-98D8-2C6DEA154499}"/>
              </a:ext>
            </a:extLst>
          </p:cNvPr>
          <p:cNvSpPr txBox="1"/>
          <p:nvPr/>
        </p:nvSpPr>
        <p:spPr>
          <a:xfrm>
            <a:off x="6643814" y="3883414"/>
            <a:ext cx="616543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vi-VN" sz="2800" kern="100">
                <a:solidFill>
                  <a:srgbClr val="2A08B8"/>
                </a:solidFill>
                <a:effectLst/>
                <a:latin typeface="#9Slide03 SFU Futura_12" panose="00000400000000000000" pitchFamily="2" charset="0"/>
                <a:ea typeface="Times New Roman" panose="02020603050405020304" pitchFamily="18" charset="0"/>
              </a:rPr>
              <a:t>C</a:t>
            </a:r>
            <a:r>
              <a:rPr lang="en-US" sz="2800" kern="100">
                <a:solidFill>
                  <a:srgbClr val="2A08B8"/>
                </a:solidFill>
                <a:effectLst/>
                <a:latin typeface="#9Slide03 SFU Futura_12" panose="00000400000000000000" pitchFamily="2" charset="0"/>
                <a:ea typeface="Times New Roman" panose="02020603050405020304" pitchFamily="18" charset="0"/>
              </a:rPr>
              <a:t>ủng cố đê chắn sóng và đê biển</a:t>
            </a:r>
            <a:endParaRPr lang="en-US" sz="2800">
              <a:solidFill>
                <a:srgbClr val="2A08B8"/>
              </a:solidFill>
              <a:latin typeface="#9Slide03 SFU Futura_12" panose="00000400000000000000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0D8F9F9-AE7D-5C01-8812-879D0CCE8B1E}"/>
              </a:ext>
            </a:extLst>
          </p:cNvPr>
          <p:cNvSpPr txBox="1"/>
          <p:nvPr/>
        </p:nvSpPr>
        <p:spPr>
          <a:xfrm>
            <a:off x="6643814" y="4406634"/>
            <a:ext cx="517862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vi-VN" sz="2800" kern="100">
                <a:solidFill>
                  <a:srgbClr val="2A08B8"/>
                </a:solidFill>
                <a:effectLst/>
                <a:latin typeface="#9Slide03 SFU Futura_12" panose="00000400000000000000" pitchFamily="2" charset="0"/>
                <a:ea typeface="Times New Roman" panose="02020603050405020304" pitchFamily="18" charset="0"/>
              </a:rPr>
              <a:t>T</a:t>
            </a:r>
            <a:r>
              <a:rPr lang="en-US" sz="2800" kern="100">
                <a:solidFill>
                  <a:srgbClr val="2A08B8"/>
                </a:solidFill>
                <a:effectLst/>
                <a:latin typeface="#9Slide03 SFU Futura_12" panose="00000400000000000000" pitchFamily="2" charset="0"/>
                <a:ea typeface="Times New Roman" panose="02020603050405020304" pitchFamily="18" charset="0"/>
              </a:rPr>
              <a:t>rồng giống lúa ngắn ngày và giống lúa chịu hạn</a:t>
            </a:r>
            <a:endParaRPr lang="vi-VN" sz="2800" kern="100">
              <a:solidFill>
                <a:srgbClr val="2A08B8"/>
              </a:solidFill>
              <a:effectLst/>
              <a:latin typeface="#9Slide03 SFU Futura_12" panose="00000400000000000000" pitchFamily="2" charset="0"/>
              <a:ea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0E57E27-8E8D-52A0-533C-0C4997F700B2}"/>
              </a:ext>
            </a:extLst>
          </p:cNvPr>
          <p:cNvSpPr txBox="1"/>
          <p:nvPr/>
        </p:nvSpPr>
        <p:spPr>
          <a:xfrm>
            <a:off x="6677503" y="5381336"/>
            <a:ext cx="551449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vi-VN" sz="2800" kern="100">
                <a:solidFill>
                  <a:srgbClr val="2A08B8"/>
                </a:solidFill>
                <a:latin typeface="#9Slide03 SFU Futura_12" panose="00000400000000000000" pitchFamily="2" charset="0"/>
                <a:ea typeface="Times New Roman" panose="02020603050405020304" pitchFamily="18" charset="0"/>
              </a:rPr>
              <a:t>T</a:t>
            </a:r>
            <a:r>
              <a:rPr lang="en-US" sz="2800" kern="100">
                <a:solidFill>
                  <a:srgbClr val="2A08B8"/>
                </a:solidFill>
                <a:effectLst/>
                <a:latin typeface="#9Slide03 SFU Futura_12" panose="00000400000000000000" pitchFamily="2" charset="0"/>
                <a:ea typeface="Times New Roman" panose="02020603050405020304" pitchFamily="18" charset="0"/>
              </a:rPr>
              <a:t>uyên truyền và nâng cao năng lực thích ứng cho người dân,...</a:t>
            </a:r>
            <a:endParaRPr lang="en-US" sz="2800">
              <a:solidFill>
                <a:srgbClr val="2A08B8"/>
              </a:solidFill>
              <a:latin typeface="#9Slide03 SFU Futura_12" panose="00000400000000000000" pitchFamily="2" charset="0"/>
            </a:endParaRPr>
          </a:p>
        </p:txBody>
      </p:sp>
      <p:pic>
        <p:nvPicPr>
          <p:cNvPr id="18" name="Picture 17" descr="A logo of hands holding a tree&#10;&#10;Description automatically generated">
            <a:extLst>
              <a:ext uri="{FF2B5EF4-FFF2-40B4-BE49-F238E27FC236}">
                <a16:creationId xmlns:a16="http://schemas.microsoft.com/office/drawing/2014/main" id="{D6BD82A4-9F11-BA8B-3BE4-6724ABB704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238" y="873470"/>
            <a:ext cx="2193164" cy="1460682"/>
          </a:xfrm>
          <a:prstGeom prst="rect">
            <a:avLst/>
          </a:prstGeom>
        </p:spPr>
      </p:pic>
      <p:pic>
        <p:nvPicPr>
          <p:cNvPr id="21" name="Picture 20" descr="A person standing in front of a thermometer&#10;&#10;Description automatically generated">
            <a:extLst>
              <a:ext uri="{FF2B5EF4-FFF2-40B4-BE49-F238E27FC236}">
                <a16:creationId xmlns:a16="http://schemas.microsoft.com/office/drawing/2014/main" id="{685C479A-90B5-441B-2242-ECF0DC705A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7133" y="1390436"/>
            <a:ext cx="3189134" cy="1864271"/>
          </a:xfrm>
          <a:prstGeom prst="rect">
            <a:avLst/>
          </a:prstGeom>
        </p:spPr>
      </p:pic>
      <p:pic>
        <p:nvPicPr>
          <p:cNvPr id="28" name="Picture 27" descr="A yellow and blue megaphone with white text&#10;&#10;Description automatically generated">
            <a:extLst>
              <a:ext uri="{FF2B5EF4-FFF2-40B4-BE49-F238E27FC236}">
                <a16:creationId xmlns:a16="http://schemas.microsoft.com/office/drawing/2014/main" id="{9A1B245A-00B1-29D5-FBEB-848FC65F19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4334" y="403931"/>
            <a:ext cx="1600632" cy="160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869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EC18C49D-4AAA-6120-E7AC-07E61C5FB933}"/>
              </a:ext>
            </a:extLst>
          </p:cNvPr>
          <p:cNvSpPr txBox="1"/>
          <p:nvPr/>
        </p:nvSpPr>
        <p:spPr>
          <a:xfrm>
            <a:off x="275211" y="184826"/>
            <a:ext cx="11641578" cy="25442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>
              <a:spcAft>
                <a:spcPts val="200"/>
              </a:spcAft>
              <a:buClr>
                <a:srgbClr val="231F20"/>
              </a:buClr>
              <a:buSzPts val="1200"/>
              <a:tabLst>
                <a:tab pos="171450" algn="l"/>
                <a:tab pos="365125" algn="l"/>
              </a:tabLst>
            </a:pPr>
            <a:r>
              <a:rPr lang="en-US" sz="2600" u="none" strike="noStrike" spc="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600" b="1" u="none" strike="noStrike" spc="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600" b="1" u="none" strike="noStrike" spc="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Trung </a:t>
            </a:r>
            <a:r>
              <a:rPr lang="en-US" sz="2600" b="1" u="none" strike="noStrike" spc="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600" b="1" u="none" strike="noStrike" spc="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u="none" strike="noStrike" spc="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600" b="1" u="none" strike="noStrike" spc="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u="none" strike="noStrike" spc="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600" b="1" u="none" strike="noStrike" spc="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u="none" strike="noStrike" spc="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600" b="1" u="none" strike="noStrike" spc="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u="none" strike="noStrike" spc="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600" b="1" u="none" strike="noStrike" spc="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u="none" strike="noStrike" spc="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600" b="1" u="none" strike="noStrike" spc="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u="none" strike="noStrike" spc="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600" b="1" u="none" strike="noStrike" spc="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u="none" strike="noStrike" spc="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600" b="1" u="none" strike="noStrike" spc="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u="none" strike="noStrike" spc="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600" b="1" u="none" strike="noStrike" spc="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tai </a:t>
            </a:r>
            <a:r>
              <a:rPr lang="en-US" sz="2600" b="1" u="none" strike="noStrike" spc="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1" u="none" strike="noStrike" spc="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u="none" strike="noStrike" spc="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600" b="1" u="none" strike="noStrike" spc="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u="none" strike="noStrike" spc="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phó</a:t>
            </a:r>
            <a:r>
              <a:rPr lang="en-US" sz="2600" b="1" u="none" strike="noStrike" spc="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u="none" strike="noStrike" spc="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600" b="1" u="none" strike="noStrike" spc="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u="none" strike="noStrike" spc="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600" b="1" u="none" strike="noStrike" spc="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u="none" strike="noStrike" spc="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600" b="1" u="none" strike="noStrike" spc="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u="none" strike="noStrike" spc="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600" b="1" u="none" strike="noStrike" spc="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u="none" strike="noStrike" spc="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600" b="1" u="none" strike="noStrike" spc="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u="none" strike="noStrike" spc="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b="1" u="none" strike="noStrike" spc="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do:</a:t>
            </a:r>
          </a:p>
          <a:p>
            <a:pPr marL="0" marR="0" indent="57150" algn="just">
              <a:spcAft>
                <a:spcPts val="200"/>
              </a:spcAft>
              <a:tabLst>
                <a:tab pos="171450" algn="l"/>
              </a:tabLst>
            </a:pPr>
            <a:r>
              <a:rPr lang="en-US" sz="26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6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Bắc</a:t>
            </a:r>
            <a:r>
              <a:rPr lang="en-US" sz="26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Trung </a:t>
            </a:r>
            <a:r>
              <a:rPr lang="en-US" sz="26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Bộ</a:t>
            </a:r>
            <a:r>
              <a:rPr lang="en-US" sz="26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thường</a:t>
            </a:r>
            <a:r>
              <a:rPr lang="en-US" sz="26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xuyên</a:t>
            </a:r>
            <a:r>
              <a:rPr lang="en-US" sz="26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chịu</a:t>
            </a:r>
            <a:r>
              <a:rPr lang="en-US" sz="26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26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hưởng</a:t>
            </a:r>
            <a:r>
              <a:rPr lang="en-US" sz="26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26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thiên</a:t>
            </a:r>
            <a:r>
              <a:rPr lang="en-US" sz="26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tai: </a:t>
            </a:r>
            <a:r>
              <a:rPr lang="en-US" sz="26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bão</a:t>
            </a:r>
            <a:r>
              <a:rPr lang="en-US" sz="26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áp</a:t>
            </a:r>
            <a:r>
              <a:rPr lang="en-US" sz="26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thấp</a:t>
            </a:r>
            <a:r>
              <a:rPr lang="en-US" sz="26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nhiệt</a:t>
            </a:r>
            <a:r>
              <a:rPr lang="en-US" sz="26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đới</a:t>
            </a:r>
            <a:r>
              <a:rPr lang="en-US" sz="26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lũ</a:t>
            </a:r>
            <a:r>
              <a:rPr lang="en-US" sz="26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ngập</a:t>
            </a:r>
            <a:r>
              <a:rPr lang="en-US" sz="26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lụt</a:t>
            </a:r>
            <a:r>
              <a:rPr lang="en-US" sz="26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,...</a:t>
            </a:r>
          </a:p>
          <a:p>
            <a:pPr marL="0" marR="0" indent="57150" algn="just">
              <a:spcAft>
                <a:spcPts val="200"/>
              </a:spcAft>
              <a:tabLst>
                <a:tab pos="171450" algn="l"/>
              </a:tabLst>
            </a:pPr>
            <a:r>
              <a:rPr lang="en-US" sz="26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6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Biến</a:t>
            </a:r>
            <a:r>
              <a:rPr lang="en-US" sz="26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đổi</a:t>
            </a:r>
            <a:r>
              <a:rPr lang="en-US" sz="26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khí</a:t>
            </a:r>
            <a:r>
              <a:rPr lang="en-US" sz="26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hậu</a:t>
            </a:r>
            <a:r>
              <a:rPr lang="en-US" sz="26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6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6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6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thiên</a:t>
            </a:r>
            <a:r>
              <a:rPr lang="en-US" sz="26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tai </a:t>
            </a:r>
            <a:r>
              <a:rPr lang="en-US" sz="26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6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en-US" sz="26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6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26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cực</a:t>
            </a:r>
            <a:r>
              <a:rPr lang="en-US" sz="26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đoan</a:t>
            </a:r>
            <a:r>
              <a:rPr lang="en-US" sz="26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xảy</a:t>
            </a:r>
            <a:r>
              <a:rPr lang="en-US" sz="26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6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en-US" sz="26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càng</a:t>
            </a:r>
            <a:r>
              <a:rPr lang="en-US" sz="26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khốc</a:t>
            </a:r>
            <a:r>
              <a:rPr lang="en-US" sz="26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liệt</a:t>
            </a:r>
            <a:r>
              <a:rPr lang="en-US" sz="26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hơn</a:t>
            </a:r>
            <a:r>
              <a:rPr lang="en-US" sz="26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7BCAE7A-3D95-E9E5-D7B3-57C5F5AAD703}"/>
              </a:ext>
            </a:extLst>
          </p:cNvPr>
          <p:cNvSpPr txBox="1"/>
          <p:nvPr/>
        </p:nvSpPr>
        <p:spPr>
          <a:xfrm>
            <a:off x="123217" y="2729112"/>
            <a:ext cx="11945566" cy="39241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140335" lvl="0" algn="just" fontAlgn="base">
              <a:spcAft>
                <a:spcPts val="600"/>
              </a:spcAft>
              <a:buClr>
                <a:srgbClr val="181717"/>
              </a:buClr>
              <a:buSzPts val="1250"/>
            </a:pPr>
            <a:r>
              <a:rPr lang="en-US" sz="2600" b="1" u="none" strike="noStrike" kern="100" dirty="0"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600" b="1" u="none" strike="noStrike" kern="100" dirty="0" err="1"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600" b="1" u="none" strike="noStrike" kern="100" dirty="0"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u="none" strike="noStrike" kern="100" dirty="0" err="1"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600" b="1" u="none" strike="noStrike" kern="100" dirty="0"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u="none" strike="noStrike" kern="100" dirty="0" err="1"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600" b="1" u="none" strike="noStrike" kern="100" dirty="0"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u="none" strike="noStrike" kern="100" dirty="0" err="1"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600" b="1" u="none" strike="noStrike" kern="100" dirty="0"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u="none" strike="noStrike" kern="100" dirty="0" err="1"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600" b="1" u="none" strike="noStrike" kern="100" dirty="0"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tai: </a:t>
            </a:r>
            <a:r>
              <a:rPr lang="en-US" sz="2600" u="none" strike="noStrike" kern="100" dirty="0" err="1"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600" u="none" strike="noStrike" kern="100" dirty="0"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u="none" strike="noStrike" kern="100" dirty="0" err="1"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600" u="none" strike="noStrike" kern="100" dirty="0"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u="none" strike="noStrike" kern="100" dirty="0" err="1"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ngừa</a:t>
            </a:r>
            <a:r>
              <a:rPr lang="en-US" sz="2600" u="none" strike="noStrike" kern="100" dirty="0"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u="none" strike="noStrike" kern="100" dirty="0" err="1"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600" u="none" strike="noStrike" kern="100" dirty="0"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u="none" strike="noStrike" kern="100" dirty="0" err="1"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phó</a:t>
            </a:r>
            <a:r>
              <a:rPr lang="en-US" sz="2600" u="none" strike="noStrike" kern="100" dirty="0"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u="none" strike="noStrike" kern="100" dirty="0" err="1"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2600" u="none" strike="noStrike" kern="100" dirty="0"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u="none" strike="noStrike" kern="100" dirty="0" err="1"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600" u="none" strike="noStrike" kern="100" dirty="0"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u="none" strike="noStrike" kern="100" dirty="0" err="1"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600" u="none" strike="noStrike" kern="100" dirty="0"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u="none" strike="noStrike" kern="100" dirty="0" err="1"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600" u="none" strike="noStrike" kern="100" dirty="0"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u="none" strike="noStrike" kern="100" dirty="0" err="1"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600" u="none" strike="noStrike" kern="100" dirty="0"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tai.</a:t>
            </a:r>
          </a:p>
          <a:p>
            <a:pPr marR="140335" lvl="0" algn="just" fontAlgn="base">
              <a:spcAft>
                <a:spcPts val="600"/>
              </a:spcAft>
              <a:buClr>
                <a:srgbClr val="181717"/>
              </a:buClr>
              <a:buSzPts val="1250"/>
            </a:pPr>
            <a:r>
              <a:rPr lang="en-US" sz="2600" b="1" u="none" strike="noStrike" kern="100" dirty="0"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600" b="1" u="none" strike="noStrike" kern="100" dirty="0" err="1"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600" b="1" u="none" strike="noStrike" kern="100" dirty="0"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u="none" strike="noStrike" kern="100" dirty="0" err="1"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600" b="1" u="none" strike="noStrike" kern="100" dirty="0"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u="none" strike="noStrike" kern="100" dirty="0" err="1"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600" b="1" u="none" strike="noStrike" kern="100" dirty="0"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u="none" strike="noStrike" kern="100" dirty="0" err="1"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phó</a:t>
            </a:r>
            <a:r>
              <a:rPr lang="en-US" sz="2600" b="1" u="none" strike="noStrike" kern="100" dirty="0"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u="none" strike="noStrike" kern="100" dirty="0" err="1"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600" b="1" u="none" strike="noStrike" kern="100" dirty="0"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u="none" strike="noStrike" kern="100" dirty="0" err="1"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600" b="1" u="none" strike="noStrike" kern="100" dirty="0"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u="none" strike="noStrike" kern="100" dirty="0" err="1"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600" b="1" u="none" strike="noStrike" kern="100" dirty="0"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u="none" strike="noStrike" kern="100" dirty="0" err="1"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600" b="1" u="none" strike="noStrike" kern="100" dirty="0"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u="none" strike="noStrike" kern="100" dirty="0" err="1"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600" u="none" strike="noStrike" kern="100" dirty="0"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6350" marR="220345" indent="-6350" algn="just">
              <a:spcAft>
                <a:spcPts val="600"/>
              </a:spcAft>
            </a:pPr>
            <a:r>
              <a:rPr lang="en-US" sz="26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6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26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26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6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6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6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6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6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6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6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6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6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6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en-US" sz="26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6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6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6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26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6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6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6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6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6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6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thạch</a:t>
            </a:r>
            <a:r>
              <a:rPr lang="en-US" sz="26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6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6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6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6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6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tái</a:t>
            </a:r>
            <a:r>
              <a:rPr lang="en-US" sz="26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6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6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26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6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6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6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6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26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6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r>
              <a:rPr lang="en-US" sz="26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6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6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26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6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6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</a:p>
          <a:p>
            <a:pPr marL="6350" marR="220345" indent="-6350" algn="just">
              <a:spcAft>
                <a:spcPts val="600"/>
              </a:spcAft>
            </a:pPr>
            <a:r>
              <a:rPr lang="en-US" sz="26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Thích </a:t>
            </a:r>
            <a:r>
              <a:rPr lang="en-US" sz="26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6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6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6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6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6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6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6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6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6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6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6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sz="26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26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đê</a:t>
            </a:r>
            <a:r>
              <a:rPr lang="en-US" sz="26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chắn</a:t>
            </a:r>
            <a:r>
              <a:rPr lang="en-US" sz="26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26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đê</a:t>
            </a:r>
            <a:r>
              <a:rPr lang="en-US" sz="26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6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6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6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6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sz="26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26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6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6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sz="26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sz="26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26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6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sz="26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6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US" sz="26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6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6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6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6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6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6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6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,...</a:t>
            </a:r>
          </a:p>
        </p:txBody>
      </p:sp>
    </p:spTree>
    <p:extLst>
      <p:ext uri="{BB962C8B-B14F-4D97-AF65-F5344CB8AC3E}">
        <p14:creationId xmlns:p14="http://schemas.microsoft.com/office/powerpoint/2010/main" val="11105130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9355831-7435-B4BA-A995-8CC5062AD340}"/>
              </a:ext>
            </a:extLst>
          </p:cNvPr>
          <p:cNvSpPr txBox="1"/>
          <p:nvPr/>
        </p:nvSpPr>
        <p:spPr>
          <a:xfrm>
            <a:off x="265815" y="1975499"/>
            <a:ext cx="4879392" cy="3046988"/>
          </a:xfrm>
          <a:prstGeom prst="rect">
            <a:avLst/>
          </a:prstGeom>
          <a:noFill/>
          <a:ln>
            <a:solidFill>
              <a:srgbClr val="00B050"/>
            </a:solidFill>
            <a:prstDash val="sysDash"/>
          </a:ln>
        </p:spPr>
        <p:txBody>
          <a:bodyPr wrap="square">
            <a:spAutoFit/>
          </a:bodyPr>
          <a:lstStyle/>
          <a:p>
            <a:pPr algn="just"/>
            <a:r>
              <a:rPr lang="vi-VN" sz="3200" b="0" i="0">
                <a:solidFill>
                  <a:srgbClr val="0070C0"/>
                </a:solidFill>
                <a:effectLst/>
                <a:latin typeface="#9Slide03 SFU Futura_12" panose="00000400000000000000" pitchFamily="2" charset="0"/>
              </a:rPr>
              <a:t>Sưu tầm thông tin về một loại thiên tai và tác động của nó đến phát triển kinh tế ở Bắc Trung Bộ, sau đó hãy nêu một số biện pháp phòng, chống thiên tai đó.</a:t>
            </a:r>
            <a:endParaRPr lang="en-US" sz="3200">
              <a:solidFill>
                <a:srgbClr val="0070C0"/>
              </a:solidFill>
              <a:latin typeface="#9Slide03 SFU Futura_12" panose="00000400000000000000" pitchFamily="2" charset="0"/>
            </a:endParaRPr>
          </a:p>
        </p:txBody>
      </p:sp>
      <p:pic>
        <p:nvPicPr>
          <p:cNvPr id="8" name="Picture 7" descr="Image result for Sáº¡t l73 Nghá» An">
            <a:extLst>
              <a:ext uri="{FF2B5EF4-FFF2-40B4-BE49-F238E27FC236}">
                <a16:creationId xmlns:a16="http://schemas.microsoft.com/office/drawing/2014/main" id="{FBF4C81B-B3D2-517E-A82F-804B723176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8489" y="170121"/>
            <a:ext cx="6679980" cy="665774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59CF47B-F475-BEAE-FC49-6F74EC4A93E9}"/>
              </a:ext>
            </a:extLst>
          </p:cNvPr>
          <p:cNvSpPr txBox="1"/>
          <p:nvPr/>
        </p:nvSpPr>
        <p:spPr>
          <a:xfrm>
            <a:off x="143531" y="733662"/>
            <a:ext cx="619346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spc="543">
                <a:solidFill>
                  <a:srgbClr val="00B050"/>
                </a:solidFill>
                <a:latin typeface="#9Slide03 SFU Futura_05" panose="00000800000000000000" pitchFamily="2" charset="0"/>
              </a:rPr>
              <a:t>VẬN DỤNG</a:t>
            </a:r>
            <a:endParaRPr lang="en-US" sz="5400"/>
          </a:p>
        </p:txBody>
      </p:sp>
    </p:spTree>
    <p:extLst>
      <p:ext uri="{BB962C8B-B14F-4D97-AF65-F5344CB8AC3E}">
        <p14:creationId xmlns:p14="http://schemas.microsoft.com/office/powerpoint/2010/main" val="4663901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3" name="Google Shape;1743;p54"/>
          <p:cNvGrpSpPr/>
          <p:nvPr/>
        </p:nvGrpSpPr>
        <p:grpSpPr>
          <a:xfrm>
            <a:off x="6987005" y="1963636"/>
            <a:ext cx="2461795" cy="833355"/>
            <a:chOff x="5736824" y="1306229"/>
            <a:chExt cx="998278" cy="307106"/>
          </a:xfrm>
        </p:grpSpPr>
        <p:sp>
          <p:nvSpPr>
            <p:cNvPr id="1744" name="Google Shape;1744;p54"/>
            <p:cNvSpPr/>
            <p:nvPr/>
          </p:nvSpPr>
          <p:spPr>
            <a:xfrm rot="29745">
              <a:off x="6066655" y="1307562"/>
              <a:ext cx="309130" cy="233147"/>
            </a:xfrm>
            <a:custGeom>
              <a:avLst/>
              <a:gdLst/>
              <a:ahLst/>
              <a:cxnLst/>
              <a:rect l="l" t="t" r="r" b="b"/>
              <a:pathLst>
                <a:path w="39411" h="29724" extrusionOk="0">
                  <a:moveTo>
                    <a:pt x="29588" y="1"/>
                  </a:moveTo>
                  <a:cubicBezTo>
                    <a:pt x="26032" y="1"/>
                    <a:pt x="22390" y="1886"/>
                    <a:pt x="20600" y="5896"/>
                  </a:cubicBezTo>
                  <a:cubicBezTo>
                    <a:pt x="18544" y="2545"/>
                    <a:pt x="15626" y="1160"/>
                    <a:pt x="12750" y="1160"/>
                  </a:cubicBezTo>
                  <a:cubicBezTo>
                    <a:pt x="6266" y="1160"/>
                    <a:pt x="0" y="8198"/>
                    <a:pt x="4333" y="15610"/>
                  </a:cubicBezTo>
                  <a:cubicBezTo>
                    <a:pt x="7770" y="22575"/>
                    <a:pt x="18423" y="29517"/>
                    <a:pt x="20577" y="29724"/>
                  </a:cubicBezTo>
                  <a:cubicBezTo>
                    <a:pt x="29008" y="26654"/>
                    <a:pt x="39410" y="17283"/>
                    <a:pt x="38654" y="7591"/>
                  </a:cubicBezTo>
                  <a:cubicBezTo>
                    <a:pt x="37920" y="2664"/>
                    <a:pt x="33814" y="1"/>
                    <a:pt x="29588" y="1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54"/>
            <p:cNvSpPr/>
            <p:nvPr/>
          </p:nvSpPr>
          <p:spPr>
            <a:xfrm rot="-5662215" flipH="1">
              <a:off x="5699741" y="1387793"/>
              <a:ext cx="266330" cy="172372"/>
            </a:xfrm>
            <a:custGeom>
              <a:avLst/>
              <a:gdLst/>
              <a:ahLst/>
              <a:cxnLst/>
              <a:rect l="l" t="t" r="r" b="b"/>
              <a:pathLst>
                <a:path w="5387" h="3487" extrusionOk="0">
                  <a:moveTo>
                    <a:pt x="133" y="14"/>
                  </a:moveTo>
                  <a:cubicBezTo>
                    <a:pt x="714" y="205"/>
                    <a:pt x="5075" y="3029"/>
                    <a:pt x="5366" y="3403"/>
                  </a:cubicBezTo>
                  <a:cubicBezTo>
                    <a:pt x="5657" y="3777"/>
                    <a:pt x="2750" y="2822"/>
                    <a:pt x="1878" y="2257"/>
                  </a:cubicBezTo>
                  <a:cubicBezTo>
                    <a:pt x="1006" y="1692"/>
                    <a:pt x="-448" y="-177"/>
                    <a:pt x="133" y="14"/>
                  </a:cubicBezTo>
                  <a:close/>
                </a:path>
              </a:pathLst>
            </a:custGeom>
            <a:solidFill>
              <a:srgbClr val="F7F1E6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46" name="Google Shape;1746;p54"/>
            <p:cNvSpPr/>
            <p:nvPr/>
          </p:nvSpPr>
          <p:spPr>
            <a:xfrm rot="-654913" flipH="1">
              <a:off x="6454894" y="1407325"/>
              <a:ext cx="266291" cy="172386"/>
            </a:xfrm>
            <a:custGeom>
              <a:avLst/>
              <a:gdLst/>
              <a:ahLst/>
              <a:cxnLst/>
              <a:rect l="l" t="t" r="r" b="b"/>
              <a:pathLst>
                <a:path w="5387" h="3487" extrusionOk="0">
                  <a:moveTo>
                    <a:pt x="133" y="14"/>
                  </a:moveTo>
                  <a:cubicBezTo>
                    <a:pt x="714" y="205"/>
                    <a:pt x="5075" y="3029"/>
                    <a:pt x="5366" y="3403"/>
                  </a:cubicBezTo>
                  <a:cubicBezTo>
                    <a:pt x="5657" y="3777"/>
                    <a:pt x="2750" y="2822"/>
                    <a:pt x="1878" y="2257"/>
                  </a:cubicBezTo>
                  <a:cubicBezTo>
                    <a:pt x="1006" y="1692"/>
                    <a:pt x="-448" y="-177"/>
                    <a:pt x="133" y="14"/>
                  </a:cubicBezTo>
                  <a:close/>
                </a:path>
              </a:pathLst>
            </a:custGeom>
            <a:solidFill>
              <a:srgbClr val="F7F1E6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9" name="TextBox 78">
            <a:extLst>
              <a:ext uri="{FF2B5EF4-FFF2-40B4-BE49-F238E27FC236}">
                <a16:creationId xmlns:a16="http://schemas.microsoft.com/office/drawing/2014/main" id="{2F961E20-A278-4B6C-9158-AD68D542C072}"/>
              </a:ext>
            </a:extLst>
          </p:cNvPr>
          <p:cNvSpPr txBox="1"/>
          <p:nvPr/>
        </p:nvSpPr>
        <p:spPr>
          <a:xfrm>
            <a:off x="5839767" y="3330322"/>
            <a:ext cx="479237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54">
              <a:defRPr/>
            </a:pPr>
            <a:r>
              <a:rPr lang="en-US" sz="7200" dirty="0">
                <a:solidFill>
                  <a:prstClr val="white"/>
                </a:solidFill>
                <a:latin typeface="#9Slide05 Great Vibes" panose="02000507080000020002" pitchFamily="2" charset="-93"/>
                <a:ea typeface="#9Slide03 Roboto Medium" panose="02000000000000000000" pitchFamily="2" charset="0"/>
              </a:rPr>
              <a:t>Thank You</a:t>
            </a:r>
            <a:endParaRPr lang="en-US" sz="7200" dirty="0">
              <a:solidFill>
                <a:prstClr val="white"/>
              </a:solidFill>
              <a:latin typeface="#9Slide05 Great Vibes" panose="02000507080000020002" pitchFamily="2" charset="-93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CD1EB5-68F5-4296-83AF-4FE44F34F2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259" y="135514"/>
            <a:ext cx="11145805" cy="102884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TextBox 80">
            <a:extLst>
              <a:ext uri="{FF2B5EF4-FFF2-40B4-BE49-F238E27FC236}">
                <a16:creationId xmlns:a16="http://schemas.microsoft.com/office/drawing/2014/main" id="{6279EA8D-27E7-2A31-58B1-DF5CB52DFD61}"/>
              </a:ext>
            </a:extLst>
          </p:cNvPr>
          <p:cNvSpPr txBox="1"/>
          <p:nvPr/>
        </p:nvSpPr>
        <p:spPr>
          <a:xfrm>
            <a:off x="6691072" y="54509"/>
            <a:ext cx="5437136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>
                <a:solidFill>
                  <a:srgbClr val="2A08B8"/>
                </a:solidFill>
                <a:latin typeface="#9Slide03 SFU Futura_12" panose="00000400000000000000" pitchFamily="2" charset="0"/>
              </a:rPr>
              <a:t>Em hãy tô màu vào </a:t>
            </a:r>
            <a:r>
              <a:rPr lang="en-US" sz="2600">
                <a:solidFill>
                  <a:srgbClr val="FF0000"/>
                </a:solidFill>
                <a:effectLst/>
                <a:latin typeface="#9Slide03 SFU Futura_12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những từ khoá có nghĩa </a:t>
            </a:r>
            <a:r>
              <a:rPr lang="en-US" sz="2600">
                <a:solidFill>
                  <a:srgbClr val="2A08B8"/>
                </a:solidFill>
                <a:effectLst/>
                <a:latin typeface="#9Slide03 SFU Futura_12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liên quan đến </a:t>
            </a:r>
            <a:r>
              <a:rPr lang="en-US" sz="2600">
                <a:solidFill>
                  <a:srgbClr val="FF0000"/>
                </a:solidFill>
                <a:effectLst/>
                <a:latin typeface="#9Slide03 SFU Futura_12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Bắc Trung Bộ </a:t>
            </a:r>
            <a:r>
              <a:rPr lang="en-US" sz="2600">
                <a:solidFill>
                  <a:srgbClr val="2A08B8"/>
                </a:solidFill>
                <a:latin typeface="#9Slide03 SFU Futura_12" panose="00000400000000000000" pitchFamily="2" charset="0"/>
              </a:rPr>
              <a:t>xuất hiện trong vòng xoay Địa lí ở bên và </a:t>
            </a:r>
            <a:r>
              <a:rPr lang="en-US" sz="2600">
                <a:solidFill>
                  <a:srgbClr val="FF0000"/>
                </a:solidFill>
                <a:latin typeface="#9Slide03 SFU Futura_12" panose="00000400000000000000" pitchFamily="2" charset="0"/>
              </a:rPr>
              <a:t>điền vào ô đáp án</a:t>
            </a:r>
            <a:r>
              <a:rPr lang="en-US" sz="2600">
                <a:solidFill>
                  <a:srgbClr val="2A08B8"/>
                </a:solidFill>
                <a:latin typeface="#9Slide03 SFU Futura_12" panose="00000400000000000000" pitchFamily="2" charset="0"/>
              </a:rPr>
              <a:t>.</a:t>
            </a:r>
          </a:p>
        </p:txBody>
      </p:sp>
      <p:graphicFrame>
        <p:nvGraphicFramePr>
          <p:cNvPr id="82" name="Table 81">
            <a:extLst>
              <a:ext uri="{FF2B5EF4-FFF2-40B4-BE49-F238E27FC236}">
                <a16:creationId xmlns:a16="http://schemas.microsoft.com/office/drawing/2014/main" id="{6D25A626-6AAB-AE5C-58B5-AF700127BC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0861625"/>
              </p:ext>
            </p:extLst>
          </p:nvPr>
        </p:nvGraphicFramePr>
        <p:xfrm>
          <a:off x="7398614" y="1771188"/>
          <a:ext cx="3669880" cy="3977292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937312">
                  <a:extLst>
                    <a:ext uri="{9D8B030D-6E8A-4147-A177-3AD203B41FA5}">
                      <a16:colId xmlns:a16="http://schemas.microsoft.com/office/drawing/2014/main" val="3928736291"/>
                    </a:ext>
                  </a:extLst>
                </a:gridCol>
                <a:gridCol w="2732568">
                  <a:extLst>
                    <a:ext uri="{9D8B030D-6E8A-4147-A177-3AD203B41FA5}">
                      <a16:colId xmlns:a16="http://schemas.microsoft.com/office/drawing/2014/main" val="964015073"/>
                    </a:ext>
                  </a:extLst>
                </a:gridCol>
              </a:tblGrid>
              <a:tr h="510840">
                <a:tc>
                  <a:txBody>
                    <a:bodyPr/>
                    <a:lstStyle/>
                    <a:p>
                      <a:pPr algn="ctr"/>
                      <a:r>
                        <a:rPr lang="vi-VN" sz="2000" b="1">
                          <a:solidFill>
                            <a:srgbClr val="FF0000"/>
                          </a:solidFill>
                        </a:rPr>
                        <a:t>1</a:t>
                      </a:r>
                      <a:endParaRPr lang="en-US" sz="2000" b="1">
                        <a:solidFill>
                          <a:srgbClr val="FF0000"/>
                        </a:solidFill>
                      </a:endParaRPr>
                    </a:p>
                  </a:txBody>
                  <a:tcPr marL="96613" marR="96613" marT="48306" marB="48306" anchor="ctr"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>
                        <a:solidFill>
                          <a:srgbClr val="0070C0"/>
                        </a:solidFill>
                      </a:endParaRPr>
                    </a:p>
                  </a:txBody>
                  <a:tcPr marL="96613" marR="96613" marT="48306" marB="48306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2671751"/>
                  </a:ext>
                </a:extLst>
              </a:tr>
              <a:tr h="510840">
                <a:tc>
                  <a:txBody>
                    <a:bodyPr/>
                    <a:lstStyle/>
                    <a:p>
                      <a:pPr algn="ctr"/>
                      <a:r>
                        <a:rPr lang="vi-VN" sz="2000" b="1">
                          <a:solidFill>
                            <a:srgbClr val="FF0000"/>
                          </a:solidFill>
                        </a:rPr>
                        <a:t>2</a:t>
                      </a:r>
                      <a:endParaRPr lang="en-US" sz="2000" b="1">
                        <a:solidFill>
                          <a:srgbClr val="FF0000"/>
                        </a:solidFill>
                      </a:endParaRPr>
                    </a:p>
                  </a:txBody>
                  <a:tcPr marL="96613" marR="96613" marT="48306" marB="48306" anchor="ctr"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L="96613" marR="96613" marT="48306" marB="48306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442666220"/>
                  </a:ext>
                </a:extLst>
              </a:tr>
              <a:tr h="510840">
                <a:tc>
                  <a:txBody>
                    <a:bodyPr/>
                    <a:lstStyle/>
                    <a:p>
                      <a:pPr algn="ctr"/>
                      <a:r>
                        <a:rPr lang="vi-VN" sz="2000" b="1">
                          <a:solidFill>
                            <a:srgbClr val="FF0000"/>
                          </a:solidFill>
                        </a:rPr>
                        <a:t>3</a:t>
                      </a:r>
                      <a:endParaRPr lang="en-US" sz="2000" b="1">
                        <a:solidFill>
                          <a:srgbClr val="FF0000"/>
                        </a:solidFill>
                      </a:endParaRPr>
                    </a:p>
                  </a:txBody>
                  <a:tcPr marL="96613" marR="96613" marT="48306" marB="48306" anchor="ctr"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L="96613" marR="96613" marT="48306" marB="48306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253257764"/>
                  </a:ext>
                </a:extLst>
              </a:tr>
              <a:tr h="510840">
                <a:tc>
                  <a:txBody>
                    <a:bodyPr/>
                    <a:lstStyle/>
                    <a:p>
                      <a:pPr algn="ctr"/>
                      <a:r>
                        <a:rPr lang="vi-VN" sz="2000" b="1">
                          <a:solidFill>
                            <a:srgbClr val="FF0000"/>
                          </a:solidFill>
                        </a:rPr>
                        <a:t>4</a:t>
                      </a:r>
                      <a:endParaRPr lang="en-US" sz="2000" b="1">
                        <a:solidFill>
                          <a:srgbClr val="FF0000"/>
                        </a:solidFill>
                      </a:endParaRPr>
                    </a:p>
                  </a:txBody>
                  <a:tcPr marL="96613" marR="96613" marT="48306" marB="48306" anchor="ctr"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L="96613" marR="96613" marT="48306" marB="48306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796746290"/>
                  </a:ext>
                </a:extLst>
              </a:tr>
              <a:tr h="510840">
                <a:tc>
                  <a:txBody>
                    <a:bodyPr/>
                    <a:lstStyle/>
                    <a:p>
                      <a:pPr algn="ctr"/>
                      <a:r>
                        <a:rPr lang="vi-VN" sz="2000" b="1">
                          <a:solidFill>
                            <a:srgbClr val="FF0000"/>
                          </a:solidFill>
                        </a:rPr>
                        <a:t>5</a:t>
                      </a:r>
                      <a:endParaRPr lang="en-US" sz="2000" b="1">
                        <a:solidFill>
                          <a:srgbClr val="FF0000"/>
                        </a:solidFill>
                      </a:endParaRPr>
                    </a:p>
                  </a:txBody>
                  <a:tcPr marL="96613" marR="96613" marT="48306" marB="48306" anchor="ctr"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L="96613" marR="96613" marT="48306" marB="48306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896017088"/>
                  </a:ext>
                </a:extLst>
              </a:tr>
              <a:tr h="510840">
                <a:tc>
                  <a:txBody>
                    <a:bodyPr/>
                    <a:lstStyle/>
                    <a:p>
                      <a:pPr algn="ctr"/>
                      <a:r>
                        <a:rPr lang="vi-VN" sz="2000" b="1">
                          <a:solidFill>
                            <a:srgbClr val="FF0000"/>
                          </a:solidFill>
                        </a:rPr>
                        <a:t>6</a:t>
                      </a:r>
                      <a:endParaRPr lang="en-US" sz="2000" b="1">
                        <a:solidFill>
                          <a:srgbClr val="FF0000"/>
                        </a:solidFill>
                      </a:endParaRPr>
                    </a:p>
                  </a:txBody>
                  <a:tcPr marL="96613" marR="96613" marT="48306" marB="48306" anchor="ctr"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L="96613" marR="96613" marT="48306" marB="48306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756012851"/>
                  </a:ext>
                </a:extLst>
              </a:tr>
              <a:tr h="510840">
                <a:tc>
                  <a:txBody>
                    <a:bodyPr/>
                    <a:lstStyle/>
                    <a:p>
                      <a:pPr algn="ctr"/>
                      <a:r>
                        <a:rPr lang="vi-VN" sz="2000" b="1">
                          <a:solidFill>
                            <a:srgbClr val="FF0000"/>
                          </a:solidFill>
                        </a:rPr>
                        <a:t>7</a:t>
                      </a:r>
                      <a:endParaRPr lang="en-US" sz="2000" b="1">
                        <a:solidFill>
                          <a:srgbClr val="FF0000"/>
                        </a:solidFill>
                      </a:endParaRPr>
                    </a:p>
                  </a:txBody>
                  <a:tcPr marL="96613" marR="96613" marT="48306" marB="48306" anchor="ctr"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L="96613" marR="96613" marT="48306" marB="48306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212194034"/>
                  </a:ext>
                </a:extLst>
              </a:tr>
              <a:tr h="399063">
                <a:tc>
                  <a:txBody>
                    <a:bodyPr/>
                    <a:lstStyle/>
                    <a:p>
                      <a:pPr algn="ctr"/>
                      <a:r>
                        <a:rPr lang="vi-VN" sz="2000" b="1">
                          <a:solidFill>
                            <a:srgbClr val="FF0000"/>
                          </a:solidFill>
                        </a:rPr>
                        <a:t>8</a:t>
                      </a:r>
                      <a:endParaRPr lang="en-US" sz="2000" b="1">
                        <a:solidFill>
                          <a:srgbClr val="FF0000"/>
                        </a:solidFill>
                      </a:endParaRPr>
                    </a:p>
                  </a:txBody>
                  <a:tcPr marL="96613" marR="96613" marT="48306" marB="48306" anchor="ctr"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L="96613" marR="96613" marT="48306" marB="48306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163275444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49B9996C-15E1-E5F8-FA45-9DF852F8A5C5}"/>
              </a:ext>
            </a:extLst>
          </p:cNvPr>
          <p:cNvSpPr txBox="1"/>
          <p:nvPr/>
        </p:nvSpPr>
        <p:spPr>
          <a:xfrm>
            <a:off x="6547708" y="6007340"/>
            <a:ext cx="47948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>
                <a:solidFill>
                  <a:srgbClr val="00B050"/>
                </a:solidFill>
              </a:rPr>
              <a:t>CHỦ ĐỀ</a:t>
            </a:r>
            <a:r>
              <a:rPr lang="vi-VN" sz="2400">
                <a:solidFill>
                  <a:srgbClr val="0070C0"/>
                </a:solidFill>
              </a:rPr>
              <a:t>:............................</a:t>
            </a:r>
          </a:p>
          <a:p>
            <a:pPr algn="ctr"/>
            <a:r>
              <a:rPr lang="vi-VN" sz="2400">
                <a:solidFill>
                  <a:srgbClr val="0070C0"/>
                </a:solidFill>
              </a:rPr>
              <a:t>..........................................</a:t>
            </a:r>
            <a:endParaRPr lang="en-US" sz="2400">
              <a:solidFill>
                <a:srgbClr val="0070C0"/>
              </a:solidFill>
            </a:endParaRPr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id="{0D5EC9D5-96EF-75B8-0BA4-793B5C06D73F}"/>
              </a:ext>
            </a:extLst>
          </p:cNvPr>
          <p:cNvGrpSpPr/>
          <p:nvPr/>
        </p:nvGrpSpPr>
        <p:grpSpPr>
          <a:xfrm>
            <a:off x="10631" y="52869"/>
            <a:ext cx="6783871" cy="6787463"/>
            <a:chOff x="10631" y="52869"/>
            <a:chExt cx="6783871" cy="6787463"/>
          </a:xfrm>
        </p:grpSpPr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1A651C27-7CFE-183B-4C97-5011275095F6}"/>
                </a:ext>
              </a:extLst>
            </p:cNvPr>
            <p:cNvSpPr txBox="1"/>
            <p:nvPr/>
          </p:nvSpPr>
          <p:spPr>
            <a:xfrm rot="11245760">
              <a:off x="2715195" y="6378667"/>
              <a:ext cx="4655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b="1">
                  <a:solidFill>
                    <a:srgbClr val="002060"/>
                  </a:solidFill>
                  <a:latin typeface="#9Slide03 Cousine Bold" panose="02070709020205020404" pitchFamily="49" charset="0"/>
                  <a:cs typeface="#9Slide03 Cousine Bold" panose="02070709020205020404" pitchFamily="49" charset="0"/>
                </a:rPr>
                <a:t>N</a:t>
              </a:r>
              <a:endParaRPr lang="en-US" sz="2400" b="1">
                <a:solidFill>
                  <a:srgbClr val="002060"/>
                </a:solidFill>
                <a:latin typeface="#9Slide03 Cousine Bold" panose="02070709020205020404" pitchFamily="49" charset="0"/>
                <a:cs typeface="#9Slide03 Cousine Bold" panose="02070709020205020404" pitchFamily="49" charset="0"/>
              </a:endParaRPr>
            </a:p>
          </p:txBody>
        </p: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FFCA5859-79F0-391A-6E75-77A41E64AFFE}"/>
                </a:ext>
              </a:extLst>
            </p:cNvPr>
            <p:cNvGrpSpPr/>
            <p:nvPr/>
          </p:nvGrpSpPr>
          <p:grpSpPr>
            <a:xfrm>
              <a:off x="10631" y="52869"/>
              <a:ext cx="6783871" cy="6752262"/>
              <a:chOff x="10631" y="52869"/>
              <a:chExt cx="6783871" cy="6752262"/>
            </a:xfrm>
          </p:grpSpPr>
          <p:sp>
            <p:nvSpPr>
              <p:cNvPr id="6" name="Flowchart: Connector 5">
                <a:extLst>
                  <a:ext uri="{FF2B5EF4-FFF2-40B4-BE49-F238E27FC236}">
                    <a16:creationId xmlns:a16="http://schemas.microsoft.com/office/drawing/2014/main" id="{98C3554E-23E2-6C8A-78B3-F99A7163BA07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53160" y="63789"/>
                <a:ext cx="6741342" cy="6741342"/>
              </a:xfrm>
              <a:prstGeom prst="flowChartConnector">
                <a:avLst/>
              </a:prstGeom>
              <a:no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rgbClr val="002060"/>
                  </a:solidFill>
                </a:endParaRPr>
              </a:p>
            </p:txBody>
          </p: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AE74990C-70C9-2F61-75DB-A70D1B9F17D0}"/>
                  </a:ext>
                </a:extLst>
              </p:cNvPr>
              <p:cNvCxnSpPr>
                <a:cxnSpLocks/>
                <a:endCxn id="8" idx="0"/>
              </p:cNvCxnSpPr>
              <p:nvPr/>
            </p:nvCxnSpPr>
            <p:spPr>
              <a:xfrm>
                <a:off x="3157411" y="52869"/>
                <a:ext cx="99693" cy="2296918"/>
              </a:xfrm>
              <a:prstGeom prst="line">
                <a:avLst/>
              </a:prstGeom>
              <a:ln w="22225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C94A0132-CCB1-B752-F371-0500D040ECC1}"/>
                  </a:ext>
                </a:extLst>
              </p:cNvPr>
              <p:cNvSpPr txBox="1"/>
              <p:nvPr/>
            </p:nvSpPr>
            <p:spPr>
              <a:xfrm rot="20530515">
                <a:off x="2291260" y="174078"/>
                <a:ext cx="46554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2400" b="1">
                    <a:solidFill>
                      <a:srgbClr val="002060"/>
                    </a:solidFill>
                    <a:latin typeface="#9Slide03 Cousine Bold" panose="02070709020205020404" pitchFamily="49" charset="0"/>
                    <a:cs typeface="#9Slide03 Cousine Bold" panose="02070709020205020404" pitchFamily="49" charset="0"/>
                  </a:rPr>
                  <a:t>Á</a:t>
                </a:r>
                <a:endParaRPr lang="en-US" sz="2400" b="1">
                  <a:solidFill>
                    <a:srgbClr val="002060"/>
                  </a:solidFill>
                  <a:latin typeface="#9Slide03 Cousine Bold" panose="02070709020205020404" pitchFamily="49" charset="0"/>
                  <a:cs typeface="#9Slide03 Cousine Bold" panose="02070709020205020404" pitchFamily="49" charset="0"/>
                </a:endParaRPr>
              </a:p>
            </p:txBody>
          </p:sp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0C35C2CB-AC4B-3659-9D2A-9583451FA1A9}"/>
                  </a:ext>
                </a:extLst>
              </p:cNvPr>
              <p:cNvSpPr txBox="1"/>
              <p:nvPr/>
            </p:nvSpPr>
            <p:spPr>
              <a:xfrm rot="681318">
                <a:off x="3433502" y="77178"/>
                <a:ext cx="46554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2400" b="1">
                    <a:solidFill>
                      <a:srgbClr val="002060"/>
                    </a:solidFill>
                    <a:latin typeface="#9Slide03 Cousine Bold" panose="02070709020205020404" pitchFamily="49" charset="0"/>
                    <a:cs typeface="#9Slide03 Cousine Bold" panose="02070709020205020404" pitchFamily="49" charset="0"/>
                  </a:rPr>
                  <a:t>P</a:t>
                </a:r>
                <a:endParaRPr lang="en-US" sz="2400" b="1">
                  <a:solidFill>
                    <a:srgbClr val="002060"/>
                  </a:solidFill>
                  <a:latin typeface="#9Slide03 Cousine Bold" panose="02070709020205020404" pitchFamily="49" charset="0"/>
                  <a:cs typeface="#9Slide03 Cousine Bold" panose="02070709020205020404" pitchFamily="49" charset="0"/>
                </a:endParaRPr>
              </a:p>
            </p:txBody>
          </p:sp>
          <p:sp>
            <p:nvSpPr>
              <p:cNvPr id="2" name="Flowchart: Connector 1">
                <a:extLst>
                  <a:ext uri="{FF2B5EF4-FFF2-40B4-BE49-F238E27FC236}">
                    <a16:creationId xmlns:a16="http://schemas.microsoft.com/office/drawing/2014/main" id="{436825D2-6EF8-B9E9-E0CE-DF4C9EA2B97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839429" y="1881955"/>
                <a:ext cx="2913321" cy="2913321"/>
              </a:xfrm>
              <a:prstGeom prst="flowChartConnector">
                <a:avLst/>
              </a:prstGeom>
              <a:no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rgbClr val="002060"/>
                  </a:solidFill>
                </a:endParaRPr>
              </a:p>
            </p:txBody>
          </p:sp>
          <p:sp>
            <p:nvSpPr>
              <p:cNvPr id="3" name="Flowchart: Connector 2">
                <a:extLst>
                  <a:ext uri="{FF2B5EF4-FFF2-40B4-BE49-F238E27FC236}">
                    <a16:creationId xmlns:a16="http://schemas.microsoft.com/office/drawing/2014/main" id="{6DFFFED1-D088-9C10-C538-D65561C82A2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14835" y="1502093"/>
                <a:ext cx="3812834" cy="3768099"/>
              </a:xfrm>
              <a:prstGeom prst="flowChartConnector">
                <a:avLst/>
              </a:prstGeom>
              <a:no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rgbClr val="002060"/>
                  </a:solidFill>
                </a:endParaRPr>
              </a:p>
            </p:txBody>
          </p:sp>
          <p:sp>
            <p:nvSpPr>
              <p:cNvPr id="4" name="Flowchart: Connector 3">
                <a:extLst>
                  <a:ext uri="{FF2B5EF4-FFF2-40B4-BE49-F238E27FC236}">
                    <a16:creationId xmlns:a16="http://schemas.microsoft.com/office/drawing/2014/main" id="{4D074CF7-A5D7-2FD4-6E3B-186BE746CBC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40804" y="1141440"/>
                <a:ext cx="4583817" cy="4536338"/>
              </a:xfrm>
              <a:prstGeom prst="flowChartConnector">
                <a:avLst/>
              </a:prstGeom>
              <a:no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rgbClr val="002060"/>
                  </a:solidFill>
                </a:endParaRPr>
              </a:p>
            </p:txBody>
          </p:sp>
          <p:sp>
            <p:nvSpPr>
              <p:cNvPr id="5" name="Flowchart: Connector 4">
                <a:extLst>
                  <a:ext uri="{FF2B5EF4-FFF2-40B4-BE49-F238E27FC236}">
                    <a16:creationId xmlns:a16="http://schemas.microsoft.com/office/drawing/2014/main" id="{A4187A37-0287-1837-C53A-DBA9A3F60A1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687147" y="740306"/>
                <a:ext cx="5394671" cy="5394671"/>
              </a:xfrm>
              <a:prstGeom prst="flowChartConnector">
                <a:avLst/>
              </a:prstGeom>
              <a:no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rgbClr val="002060"/>
                  </a:solidFill>
                </a:endParaRP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D4011DE-73DF-7BCA-4C2E-5F89CE17528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207140" y="2810483"/>
                <a:ext cx="2099927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>
                    <a:solidFill>
                      <a:srgbClr val="FF0000"/>
                    </a:solidFill>
                    <a:latin typeface="#9Slide03 Bebas Neue ZSmall" panose="020B0606020202050201" pitchFamily="34" charset="0"/>
                  </a:rPr>
                  <a:t>VÒNG XOAY</a:t>
                </a:r>
              </a:p>
              <a:p>
                <a:pPr algn="ctr"/>
                <a:r>
                  <a:rPr lang="en-US" sz="3600">
                    <a:solidFill>
                      <a:srgbClr val="FF0000"/>
                    </a:solidFill>
                    <a:latin typeface="#9Slide03 Bebas Neue ZSmall" panose="020B0606020202050201" pitchFamily="34" charset="0"/>
                  </a:rPr>
                  <a:t> ĐỊA LÍ</a:t>
                </a:r>
              </a:p>
            </p:txBody>
          </p:sp>
          <p:sp>
            <p:nvSpPr>
              <p:cNvPr id="8" name="Flowchart: Connector 7">
                <a:extLst>
                  <a:ext uri="{FF2B5EF4-FFF2-40B4-BE49-F238E27FC236}">
                    <a16:creationId xmlns:a16="http://schemas.microsoft.com/office/drawing/2014/main" id="{FE8262AD-830D-9DF8-DBA7-D5D27F90389E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261188" y="2349787"/>
                <a:ext cx="1991832" cy="1991832"/>
              </a:xfrm>
              <a:prstGeom prst="flowChartConnector">
                <a:avLst/>
              </a:prstGeom>
              <a:no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rgbClr val="002060"/>
                  </a:solidFill>
                </a:endParaRPr>
              </a:p>
            </p:txBody>
          </p: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F6AD4178-3B49-D427-EF36-791AAC6026F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634837" y="245053"/>
                <a:ext cx="812448" cy="2146417"/>
              </a:xfrm>
              <a:prstGeom prst="line">
                <a:avLst/>
              </a:prstGeom>
              <a:ln w="22225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B5AFE44F-74D4-292B-68F2-12E619BA67AB}"/>
                  </a:ext>
                </a:extLst>
              </p:cNvPr>
              <p:cNvCxnSpPr>
                <a:cxnSpLocks/>
                <a:endCxn id="8" idx="7"/>
              </p:cNvCxnSpPr>
              <p:nvPr/>
            </p:nvCxnSpPr>
            <p:spPr>
              <a:xfrm flipH="1">
                <a:off x="3961323" y="944508"/>
                <a:ext cx="1708699" cy="1696976"/>
              </a:xfrm>
              <a:prstGeom prst="line">
                <a:avLst/>
              </a:prstGeom>
              <a:ln w="22225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C3FE8212-9D6B-11BC-2D15-E74A9F25ABA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204811" y="2021821"/>
                <a:ext cx="2252646" cy="948064"/>
              </a:xfrm>
              <a:prstGeom prst="line">
                <a:avLst/>
              </a:prstGeom>
              <a:ln w="22225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8B1C0A5D-4095-8FFC-09AF-7CF865CA6F6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243977" y="3213282"/>
                <a:ext cx="2533451" cy="295563"/>
              </a:xfrm>
              <a:prstGeom prst="line">
                <a:avLst/>
              </a:prstGeom>
              <a:ln w="22225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A747F4C7-D0D5-9903-5B89-C977A33140C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17126" y="393526"/>
                <a:ext cx="840906" cy="2023553"/>
              </a:xfrm>
              <a:prstGeom prst="line">
                <a:avLst/>
              </a:prstGeom>
              <a:ln w="22225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C8FF59F3-F46C-2184-CB18-D4532266DE90}"/>
                  </a:ext>
                </a:extLst>
              </p:cNvPr>
              <p:cNvCxnSpPr>
                <a:cxnSpLocks/>
                <a:stCxn id="6" idx="1"/>
                <a:endCxn id="8" idx="1"/>
              </p:cNvCxnSpPr>
              <p:nvPr/>
            </p:nvCxnSpPr>
            <p:spPr>
              <a:xfrm>
                <a:off x="1040407" y="1051036"/>
                <a:ext cx="1512478" cy="1590448"/>
              </a:xfrm>
              <a:prstGeom prst="line">
                <a:avLst/>
              </a:prstGeom>
              <a:ln w="22225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E2805CFA-49B4-B3F5-5E73-E3D7D1954BC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2954" y="2114804"/>
                <a:ext cx="1985348" cy="879237"/>
              </a:xfrm>
              <a:prstGeom prst="line">
                <a:avLst/>
              </a:prstGeom>
              <a:ln w="22225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8B20A76A-337C-A79D-5CAD-15A101CB2980}"/>
                  </a:ext>
                </a:extLst>
              </p:cNvPr>
              <p:cNvCxnSpPr>
                <a:cxnSpLocks/>
                <a:stCxn id="6" idx="2"/>
                <a:endCxn id="8" idx="2"/>
              </p:cNvCxnSpPr>
              <p:nvPr/>
            </p:nvCxnSpPr>
            <p:spPr>
              <a:xfrm flipV="1">
                <a:off x="53160" y="3345703"/>
                <a:ext cx="2208028" cy="88757"/>
              </a:xfrm>
              <a:prstGeom prst="line">
                <a:avLst/>
              </a:prstGeom>
              <a:ln w="22225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01AB3542-A18C-348F-12D3-D7DBE1E0CE4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88999" y="3626761"/>
                <a:ext cx="2003807" cy="1061731"/>
              </a:xfrm>
              <a:prstGeom prst="line">
                <a:avLst/>
              </a:prstGeom>
              <a:ln w="22225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E951EE05-17D7-1E7A-E7A8-6E6A37E96794}"/>
                  </a:ext>
                </a:extLst>
              </p:cNvPr>
              <p:cNvCxnSpPr>
                <a:cxnSpLocks/>
                <a:stCxn id="6" idx="3"/>
              </p:cNvCxnSpPr>
              <p:nvPr/>
            </p:nvCxnSpPr>
            <p:spPr>
              <a:xfrm flipV="1">
                <a:off x="1040407" y="4101748"/>
                <a:ext cx="1570118" cy="1716136"/>
              </a:xfrm>
              <a:prstGeom prst="line">
                <a:avLst/>
              </a:prstGeom>
              <a:ln w="22225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A2F1A7B0-B440-9198-0F2A-6FD1D04E9CB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188332" y="4261899"/>
                <a:ext cx="765739" cy="2297137"/>
              </a:xfrm>
              <a:prstGeom prst="line">
                <a:avLst/>
              </a:prstGeom>
              <a:ln w="22225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62DFF79C-A073-13FF-B342-1C2207E5BA9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432546" y="4326418"/>
                <a:ext cx="364184" cy="2429786"/>
              </a:xfrm>
              <a:prstGeom prst="line">
                <a:avLst/>
              </a:prstGeom>
              <a:ln w="22225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9C0ACC75-7996-3E83-DC6E-2754B122432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077957" y="3899916"/>
                <a:ext cx="2472789" cy="830924"/>
              </a:xfrm>
              <a:prstGeom prst="line">
                <a:avLst/>
              </a:prstGeom>
              <a:ln w="22225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08C07986-1479-9219-91B9-37569C6537E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757241" y="4177181"/>
                <a:ext cx="1632992" cy="1976621"/>
              </a:xfrm>
              <a:prstGeom prst="line">
                <a:avLst/>
              </a:prstGeom>
              <a:ln w="22225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2EFB02AD-3AA6-C7D6-3872-BB535B151712}"/>
                  </a:ext>
                </a:extLst>
              </p:cNvPr>
              <p:cNvSpPr txBox="1"/>
              <p:nvPr/>
            </p:nvSpPr>
            <p:spPr>
              <a:xfrm rot="18933198">
                <a:off x="1319126" y="624848"/>
                <a:ext cx="46554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2060"/>
                    </a:solidFill>
                    <a:latin typeface="#9Slide03 Cousine Bold" panose="02070709020205020404" pitchFamily="49" charset="0"/>
                    <a:cs typeface="#9Slide03 Cousine Bold" panose="02070709020205020404" pitchFamily="49" charset="0"/>
                  </a:rPr>
                  <a:t>M</a:t>
                </a:r>
              </a:p>
            </p:txBody>
          </p:sp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56E2D4C2-0670-DFFB-D806-5DBA7FFDA261}"/>
                  </a:ext>
                </a:extLst>
              </p:cNvPr>
              <p:cNvSpPr txBox="1"/>
              <p:nvPr/>
            </p:nvSpPr>
            <p:spPr>
              <a:xfrm rot="2240282">
                <a:off x="4845018" y="523790"/>
                <a:ext cx="46554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2400" b="1">
                    <a:solidFill>
                      <a:srgbClr val="002060"/>
                    </a:solidFill>
                    <a:latin typeface="#9Slide03 Cousine Bold" panose="02070709020205020404" pitchFamily="49" charset="0"/>
                    <a:cs typeface="#9Slide03 Cousine Bold" panose="02070709020205020404" pitchFamily="49" charset="0"/>
                  </a:rPr>
                  <a:t>T</a:t>
                </a:r>
                <a:endParaRPr lang="en-US" sz="2400" b="1">
                  <a:solidFill>
                    <a:srgbClr val="002060"/>
                  </a:solidFill>
                  <a:latin typeface="#9Slide03 Cousine Bold" panose="02070709020205020404" pitchFamily="49" charset="0"/>
                  <a:cs typeface="#9Slide03 Cousine Bold" panose="02070709020205020404" pitchFamily="49" charset="0"/>
                </a:endParaRPr>
              </a:p>
            </p:txBody>
          </p:sp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80CDD1DF-5276-731E-7C67-80CC9426183F}"/>
                  </a:ext>
                </a:extLst>
              </p:cNvPr>
              <p:cNvSpPr txBox="1"/>
              <p:nvPr/>
            </p:nvSpPr>
            <p:spPr>
              <a:xfrm rot="3667666">
                <a:off x="5736297" y="1408321"/>
                <a:ext cx="46554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2060"/>
                    </a:solidFill>
                    <a:latin typeface="#9Slide03 Cousine Bold" panose="02070709020205020404" pitchFamily="49" charset="0"/>
                    <a:cs typeface="#9Slide03 Cousine Bold" panose="02070709020205020404" pitchFamily="49" charset="0"/>
                  </a:rPr>
                  <a:t>H</a:t>
                </a:r>
              </a:p>
            </p:txBody>
          </p:sp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896AB4D4-5897-BD39-4A6C-2ED046608B14}"/>
                  </a:ext>
                </a:extLst>
              </p:cNvPr>
              <p:cNvSpPr txBox="1"/>
              <p:nvPr/>
            </p:nvSpPr>
            <p:spPr>
              <a:xfrm rot="4277935">
                <a:off x="6172469" y="2308573"/>
                <a:ext cx="46554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2400" b="1">
                    <a:solidFill>
                      <a:srgbClr val="002060"/>
                    </a:solidFill>
                    <a:latin typeface="#9Slide03 Cousine Bold" panose="02070709020205020404" pitchFamily="49" charset="0"/>
                    <a:cs typeface="#9Slide03 Cousine Bold" panose="02070709020205020404" pitchFamily="49" charset="0"/>
                  </a:rPr>
                  <a:t>Ấ</a:t>
                </a:r>
                <a:endParaRPr lang="en-US" sz="2400" b="1">
                  <a:solidFill>
                    <a:srgbClr val="002060"/>
                  </a:solidFill>
                  <a:latin typeface="#9Slide03 Cousine Bold" panose="02070709020205020404" pitchFamily="49" charset="0"/>
                  <a:cs typeface="#9Slide03 Cousine Bold" panose="02070709020205020404" pitchFamily="49" charset="0"/>
                </a:endParaRPr>
              </a:p>
            </p:txBody>
          </p:sp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E2EEED9A-4D11-1A38-9EC8-37165BC24CEE}"/>
                  </a:ext>
                </a:extLst>
              </p:cNvPr>
              <p:cNvSpPr txBox="1"/>
              <p:nvPr/>
            </p:nvSpPr>
            <p:spPr>
              <a:xfrm rot="5745252">
                <a:off x="6282190" y="3776801"/>
                <a:ext cx="46554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2400" b="1">
                    <a:solidFill>
                      <a:srgbClr val="002060"/>
                    </a:solidFill>
                    <a:latin typeface="#9Slide03 Cousine Bold" panose="02070709020205020404" pitchFamily="49" charset="0"/>
                    <a:cs typeface="#9Slide03 Cousine Bold" panose="02070709020205020404" pitchFamily="49" charset="0"/>
                  </a:rPr>
                  <a:t>P</a:t>
                </a:r>
                <a:endParaRPr lang="en-US" sz="2400" b="1">
                  <a:solidFill>
                    <a:srgbClr val="002060"/>
                  </a:solidFill>
                  <a:latin typeface="#9Slide03 Cousine Bold" panose="02070709020205020404" pitchFamily="49" charset="0"/>
                  <a:cs typeface="#9Slide03 Cousine Bold" panose="02070709020205020404" pitchFamily="49" charset="0"/>
                </a:endParaRPr>
              </a:p>
            </p:txBody>
          </p:sp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EC234E04-458C-2991-7558-B04713408732}"/>
                  </a:ext>
                </a:extLst>
              </p:cNvPr>
              <p:cNvSpPr txBox="1"/>
              <p:nvPr/>
            </p:nvSpPr>
            <p:spPr>
              <a:xfrm rot="14896207">
                <a:off x="1796181" y="3240906"/>
                <a:ext cx="46554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2060"/>
                    </a:solidFill>
                    <a:latin typeface="#9Slide03 Cousine Bold" panose="02070709020205020404" pitchFamily="49" charset="0"/>
                    <a:cs typeface="#9Slide03 Cousine Bold" panose="02070709020205020404" pitchFamily="49" charset="0"/>
                  </a:rPr>
                  <a:t>S</a:t>
                </a:r>
              </a:p>
            </p:txBody>
          </p:sp>
          <p:sp>
            <p:nvSpPr>
              <p:cNvPr id="92" name="TextBox 91">
                <a:extLst>
                  <a:ext uri="{FF2B5EF4-FFF2-40B4-BE49-F238E27FC236}">
                    <a16:creationId xmlns:a16="http://schemas.microsoft.com/office/drawing/2014/main" id="{E60D7B08-0146-7FFA-0649-6F26505C3851}"/>
                  </a:ext>
                </a:extLst>
              </p:cNvPr>
              <p:cNvSpPr txBox="1"/>
              <p:nvPr/>
            </p:nvSpPr>
            <p:spPr>
              <a:xfrm rot="15473567">
                <a:off x="1438353" y="3397525"/>
                <a:ext cx="46554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2060"/>
                    </a:solidFill>
                    <a:latin typeface="#9Slide03 Cousine Bold" panose="02070709020205020404" pitchFamily="49" charset="0"/>
                    <a:cs typeface="#9Slide03 Cousine Bold" panose="02070709020205020404" pitchFamily="49" charset="0"/>
                  </a:rPr>
                  <a:t>Ạ</a:t>
                </a:r>
              </a:p>
            </p:txBody>
          </p:sp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7DEE5582-399D-66C3-CBA5-F9886B97BE6C}"/>
                  </a:ext>
                </a:extLst>
              </p:cNvPr>
              <p:cNvSpPr txBox="1"/>
              <p:nvPr/>
            </p:nvSpPr>
            <p:spPr>
              <a:xfrm rot="15665195">
                <a:off x="1018136" y="3511075"/>
                <a:ext cx="46554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2060"/>
                    </a:solidFill>
                    <a:latin typeface="#9Slide03 Cousine Bold" panose="02070709020205020404" pitchFamily="49" charset="0"/>
                    <a:cs typeface="#9Slide03 Cousine Bold" panose="02070709020205020404" pitchFamily="49" charset="0"/>
                  </a:rPr>
                  <a:t>T</a:t>
                </a:r>
              </a:p>
            </p:txBody>
          </p:sp>
          <p:sp>
            <p:nvSpPr>
              <p:cNvPr id="94" name="TextBox 93">
                <a:extLst>
                  <a:ext uri="{FF2B5EF4-FFF2-40B4-BE49-F238E27FC236}">
                    <a16:creationId xmlns:a16="http://schemas.microsoft.com/office/drawing/2014/main" id="{EF6221E3-3826-3681-876D-1A19AD046C0B}"/>
                  </a:ext>
                </a:extLst>
              </p:cNvPr>
              <p:cNvSpPr txBox="1"/>
              <p:nvPr/>
            </p:nvSpPr>
            <p:spPr>
              <a:xfrm rot="15874196">
                <a:off x="8691" y="3628742"/>
                <a:ext cx="46554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2400" b="1">
                    <a:solidFill>
                      <a:srgbClr val="002060"/>
                    </a:solidFill>
                    <a:latin typeface="#9Slide03 Cousine Bold" panose="02070709020205020404" pitchFamily="49" charset="0"/>
                    <a:cs typeface="#9Slide03 Cousine Bold" panose="02070709020205020404" pitchFamily="49" charset="0"/>
                  </a:rPr>
                  <a:t>Ó</a:t>
                </a:r>
                <a:endParaRPr lang="en-US" sz="2400" b="1">
                  <a:solidFill>
                    <a:srgbClr val="002060"/>
                  </a:solidFill>
                  <a:latin typeface="#9Slide03 Cousine Bold" panose="02070709020205020404" pitchFamily="49" charset="0"/>
                  <a:cs typeface="#9Slide03 Cousine Bold" panose="02070709020205020404" pitchFamily="49" charset="0"/>
                </a:endParaRPr>
              </a:p>
            </p:txBody>
          </p:sp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BEE337D8-404B-C2ED-30AD-B9083E8329EE}"/>
                  </a:ext>
                </a:extLst>
              </p:cNvPr>
              <p:cNvSpPr txBox="1"/>
              <p:nvPr/>
            </p:nvSpPr>
            <p:spPr>
              <a:xfrm rot="16997414">
                <a:off x="81912" y="2467991"/>
                <a:ext cx="46554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2400" b="1">
                    <a:solidFill>
                      <a:srgbClr val="002060"/>
                    </a:solidFill>
                    <a:latin typeface="#9Slide03 Cousine Bold" panose="02070709020205020404" pitchFamily="49" charset="0"/>
                    <a:cs typeface="#9Slide03 Cousine Bold" panose="02070709020205020404" pitchFamily="49" charset="0"/>
                  </a:rPr>
                  <a:t>N</a:t>
                </a:r>
                <a:endParaRPr lang="en-US" sz="2400" b="1">
                  <a:solidFill>
                    <a:srgbClr val="002060"/>
                  </a:solidFill>
                  <a:latin typeface="#9Slide03 Cousine Bold" panose="02070709020205020404" pitchFamily="49" charset="0"/>
                  <a:cs typeface="#9Slide03 Cousine Bold" panose="02070709020205020404" pitchFamily="49" charset="0"/>
                </a:endParaRPr>
              </a:p>
            </p:txBody>
          </p:sp>
          <p:sp>
            <p:nvSpPr>
              <p:cNvPr id="98" name="TextBox 97">
                <a:extLst>
                  <a:ext uri="{FF2B5EF4-FFF2-40B4-BE49-F238E27FC236}">
                    <a16:creationId xmlns:a16="http://schemas.microsoft.com/office/drawing/2014/main" id="{250B668B-7463-4ACC-1B9F-BB0CA06203C4}"/>
                  </a:ext>
                </a:extLst>
              </p:cNvPr>
              <p:cNvSpPr txBox="1"/>
              <p:nvPr/>
            </p:nvSpPr>
            <p:spPr>
              <a:xfrm rot="18170085">
                <a:off x="1094816" y="1789297"/>
                <a:ext cx="46554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2060"/>
                    </a:solidFill>
                    <a:latin typeface="#9Slide03 Cousine Bold" panose="02070709020205020404" pitchFamily="49" charset="0"/>
                    <a:cs typeface="#9Slide03 Cousine Bold" panose="02070709020205020404" pitchFamily="49" charset="0"/>
                  </a:rPr>
                  <a:t>T</a:t>
                </a:r>
              </a:p>
            </p:txBody>
          </p:sp>
          <p:sp>
            <p:nvSpPr>
              <p:cNvPr id="99" name="TextBox 98">
                <a:extLst>
                  <a:ext uri="{FF2B5EF4-FFF2-40B4-BE49-F238E27FC236}">
                    <a16:creationId xmlns:a16="http://schemas.microsoft.com/office/drawing/2014/main" id="{9998E901-1CEB-E368-BD25-1F7EB54B99CB}"/>
                  </a:ext>
                </a:extLst>
              </p:cNvPr>
              <p:cNvSpPr txBox="1"/>
              <p:nvPr/>
            </p:nvSpPr>
            <p:spPr>
              <a:xfrm rot="17578080">
                <a:off x="696637" y="2612969"/>
                <a:ext cx="46554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2060"/>
                    </a:solidFill>
                    <a:latin typeface="#9Slide03 Cousine Bold" panose="02070709020205020404" pitchFamily="49" charset="0"/>
                    <a:cs typeface="#9Slide03 Cousine Bold" panose="02070709020205020404" pitchFamily="49" charset="0"/>
                  </a:rPr>
                  <a:t>S</a:t>
                </a:r>
              </a:p>
            </p:txBody>
          </p:sp>
          <p:sp>
            <p:nvSpPr>
              <p:cNvPr id="100" name="TextBox 99">
                <a:extLst>
                  <a:ext uri="{FF2B5EF4-FFF2-40B4-BE49-F238E27FC236}">
                    <a16:creationId xmlns:a16="http://schemas.microsoft.com/office/drawing/2014/main" id="{12999D8A-5E01-B64B-3015-4B92DF296A50}"/>
                  </a:ext>
                </a:extLst>
              </p:cNvPr>
              <p:cNvSpPr txBox="1"/>
              <p:nvPr/>
            </p:nvSpPr>
            <p:spPr>
              <a:xfrm rot="18983952">
                <a:off x="1658664" y="1185323"/>
                <a:ext cx="46554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2060"/>
                    </a:solidFill>
                    <a:latin typeface="#9Slide03 Cousine Bold" panose="02070709020205020404" pitchFamily="49" charset="0"/>
                    <a:cs typeface="#9Slide03 Cousine Bold" panose="02070709020205020404" pitchFamily="49" charset="0"/>
                  </a:rPr>
                  <a:t>H</a:t>
                </a:r>
              </a:p>
            </p:txBody>
          </p:sp>
          <p:sp>
            <p:nvSpPr>
              <p:cNvPr id="101" name="TextBox 100">
                <a:extLst>
                  <a:ext uri="{FF2B5EF4-FFF2-40B4-BE49-F238E27FC236}">
                    <a16:creationId xmlns:a16="http://schemas.microsoft.com/office/drawing/2014/main" id="{D735AB12-D1B1-D019-5400-36A44E32D1F5}"/>
                  </a:ext>
                </a:extLst>
              </p:cNvPr>
              <p:cNvSpPr txBox="1"/>
              <p:nvPr/>
            </p:nvSpPr>
            <p:spPr>
              <a:xfrm rot="20707695">
                <a:off x="2555532" y="774014"/>
                <a:ext cx="46554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2060"/>
                    </a:solidFill>
                    <a:latin typeface="#9Slide03 Cousine Bold" panose="02070709020205020404" pitchFamily="49" charset="0"/>
                    <a:cs typeface="#9Slide03 Cousine Bold" panose="02070709020205020404" pitchFamily="49" charset="0"/>
                  </a:rPr>
                  <a:t>I</a:t>
                </a:r>
              </a:p>
            </p:txBody>
          </p:sp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BEC95BC2-8559-4BC1-3298-940DF3B30A62}"/>
                  </a:ext>
                </a:extLst>
              </p:cNvPr>
              <p:cNvSpPr txBox="1"/>
              <p:nvPr/>
            </p:nvSpPr>
            <p:spPr>
              <a:xfrm rot="13154687">
                <a:off x="1646790" y="5191619"/>
                <a:ext cx="46554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2060"/>
                    </a:solidFill>
                    <a:latin typeface="#9Slide03 Cousine Bold" panose="02070709020205020404" pitchFamily="49" charset="0"/>
                    <a:cs typeface="#9Slide03 Cousine Bold" panose="02070709020205020404" pitchFamily="49" charset="0"/>
                  </a:rPr>
                  <a:t>D</a:t>
                </a:r>
              </a:p>
            </p:txBody>
          </p:sp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951ABA66-8577-4E25-B0D4-591E56DBDADB}"/>
                  </a:ext>
                </a:extLst>
              </p:cNvPr>
              <p:cNvSpPr txBox="1"/>
              <p:nvPr/>
            </p:nvSpPr>
            <p:spPr>
              <a:xfrm rot="8918927">
                <a:off x="3855655" y="5066827"/>
                <a:ext cx="46554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2060"/>
                    </a:solidFill>
                    <a:latin typeface="#9Slide03 Cousine Bold" panose="02070709020205020404" pitchFamily="49" charset="0"/>
                    <a:cs typeface="#9Slide03 Cousine Bold" panose="02070709020205020404" pitchFamily="49" charset="0"/>
                  </a:rPr>
                  <a:t>Ũ</a:t>
                </a:r>
              </a:p>
            </p:txBody>
          </p:sp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6BEA0C70-4AEF-D215-11FB-AD1B9E12007A}"/>
                  </a:ext>
                </a:extLst>
              </p:cNvPr>
              <p:cNvSpPr txBox="1"/>
              <p:nvPr/>
            </p:nvSpPr>
            <p:spPr>
              <a:xfrm rot="11269970">
                <a:off x="2815693" y="5218068"/>
                <a:ext cx="46554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2060"/>
                    </a:solidFill>
                    <a:latin typeface="#9Slide03 Cousine Bold" panose="02070709020205020404" pitchFamily="49" charset="0"/>
                    <a:cs typeface="#9Slide03 Cousine Bold" panose="02070709020205020404" pitchFamily="49" charset="0"/>
                  </a:rPr>
                  <a:t>Q</a:t>
                </a:r>
              </a:p>
            </p:txBody>
          </p:sp>
          <p:sp>
            <p:nvSpPr>
              <p:cNvPr id="105" name="TextBox 104">
                <a:extLst>
                  <a:ext uri="{FF2B5EF4-FFF2-40B4-BE49-F238E27FC236}">
                    <a16:creationId xmlns:a16="http://schemas.microsoft.com/office/drawing/2014/main" id="{D8AF3503-5DD6-65F3-56D7-E8D8816DC394}"/>
                  </a:ext>
                </a:extLst>
              </p:cNvPr>
              <p:cNvSpPr txBox="1"/>
              <p:nvPr/>
            </p:nvSpPr>
            <p:spPr>
              <a:xfrm rot="13051251">
                <a:off x="1901952" y="4849315"/>
                <a:ext cx="46554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2060"/>
                    </a:solidFill>
                    <a:latin typeface="#9Slide03 Cousine Bold" panose="02070709020205020404" pitchFamily="49" charset="0"/>
                    <a:cs typeface="#9Slide03 Cousine Bold" panose="02070709020205020404" pitchFamily="49" charset="0"/>
                  </a:rPr>
                  <a:t>U</a:t>
                </a:r>
              </a:p>
            </p:txBody>
          </p:sp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AEE13E8B-FFD7-B3CF-07E8-5D5DB567CB71}"/>
                  </a:ext>
                </a:extLst>
              </p:cNvPr>
              <p:cNvSpPr txBox="1"/>
              <p:nvPr/>
            </p:nvSpPr>
            <p:spPr>
              <a:xfrm rot="14216862">
                <a:off x="1307584" y="4278307"/>
                <a:ext cx="46554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2060"/>
                    </a:solidFill>
                    <a:latin typeface="#9Slide03 Cousine Bold" panose="02070709020205020404" pitchFamily="49" charset="0"/>
                    <a:cs typeface="#9Slide03 Cousine Bold" panose="02070709020205020404" pitchFamily="49" charset="0"/>
                  </a:rPr>
                  <a:t>É</a:t>
                </a:r>
              </a:p>
            </p:txBody>
          </p:sp>
          <p:sp>
            <p:nvSpPr>
              <p:cNvPr id="107" name="TextBox 106">
                <a:extLst>
                  <a:ext uri="{FF2B5EF4-FFF2-40B4-BE49-F238E27FC236}">
                    <a16:creationId xmlns:a16="http://schemas.microsoft.com/office/drawing/2014/main" id="{86385203-59E1-9CD1-E110-BB13843844C3}"/>
                  </a:ext>
                </a:extLst>
              </p:cNvPr>
              <p:cNvSpPr txBox="1"/>
              <p:nvPr/>
            </p:nvSpPr>
            <p:spPr>
              <a:xfrm rot="16937855">
                <a:off x="1044249" y="2717848"/>
                <a:ext cx="46554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2060"/>
                    </a:solidFill>
                    <a:latin typeface="#9Slide03 Cousine Bold" panose="02070709020205020404" pitchFamily="49" charset="0"/>
                    <a:cs typeface="#9Slide03 Cousine Bold" panose="02070709020205020404" pitchFamily="49" charset="0"/>
                  </a:rPr>
                  <a:t>T</a:t>
                </a:r>
              </a:p>
            </p:txBody>
          </p:sp>
          <p:sp>
            <p:nvSpPr>
              <p:cNvPr id="108" name="TextBox 107">
                <a:extLst>
                  <a:ext uri="{FF2B5EF4-FFF2-40B4-BE49-F238E27FC236}">
                    <a16:creationId xmlns:a16="http://schemas.microsoft.com/office/drawing/2014/main" id="{0F18B2E3-AE3E-689E-200C-BE0FC029FC55}"/>
                  </a:ext>
                </a:extLst>
              </p:cNvPr>
              <p:cNvSpPr txBox="1"/>
              <p:nvPr/>
            </p:nvSpPr>
            <p:spPr>
              <a:xfrm rot="18352201">
                <a:off x="1356105" y="1976999"/>
                <a:ext cx="46554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2060"/>
                    </a:solidFill>
                    <a:latin typeface="#9Slide03 Cousine Bold" panose="02070709020205020404" pitchFamily="49" charset="0"/>
                    <a:cs typeface="#9Slide03 Cousine Bold" panose="02070709020205020404" pitchFamily="49" charset="0"/>
                  </a:rPr>
                  <a:t>O</a:t>
                </a:r>
              </a:p>
            </p:txBody>
          </p:sp>
          <p:sp>
            <p:nvSpPr>
              <p:cNvPr id="109" name="TextBox 108">
                <a:extLst>
                  <a:ext uri="{FF2B5EF4-FFF2-40B4-BE49-F238E27FC236}">
                    <a16:creationId xmlns:a16="http://schemas.microsoft.com/office/drawing/2014/main" id="{626E7C96-779E-EBD8-B939-45FACC0D1B21}"/>
                  </a:ext>
                </a:extLst>
              </p:cNvPr>
              <p:cNvSpPr txBox="1"/>
              <p:nvPr/>
            </p:nvSpPr>
            <p:spPr>
              <a:xfrm rot="16713243">
                <a:off x="1809377" y="2786893"/>
                <a:ext cx="46554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2060"/>
                    </a:solidFill>
                    <a:latin typeface="#9Slide03 Cousine Bold" panose="02070709020205020404" pitchFamily="49" charset="0"/>
                    <a:cs typeface="#9Slide03 Cousine Bold" panose="02070709020205020404" pitchFamily="49" charset="0"/>
                  </a:rPr>
                  <a:t>Đ</a:t>
                </a:r>
              </a:p>
            </p:txBody>
          </p:sp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32C15BE2-CABB-267C-ECAD-074E51A22986}"/>
                  </a:ext>
                </a:extLst>
              </p:cNvPr>
              <p:cNvSpPr txBox="1"/>
              <p:nvPr/>
            </p:nvSpPr>
            <p:spPr>
              <a:xfrm rot="18129629">
                <a:off x="2036942" y="2385320"/>
                <a:ext cx="46554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2060"/>
                    </a:solidFill>
                    <a:latin typeface="#9Slide03 Cousine Bold" panose="02070709020205020404" pitchFamily="49" charset="0"/>
                    <a:cs typeface="#9Slide03 Cousine Bold" panose="02070709020205020404" pitchFamily="49" charset="0"/>
                  </a:rPr>
                  <a:t>I</a:t>
                </a:r>
              </a:p>
            </p:txBody>
          </p:sp>
          <p:sp>
            <p:nvSpPr>
              <p:cNvPr id="111" name="TextBox 110">
                <a:extLst>
                  <a:ext uri="{FF2B5EF4-FFF2-40B4-BE49-F238E27FC236}">
                    <a16:creationId xmlns:a16="http://schemas.microsoft.com/office/drawing/2014/main" id="{9EF09BCA-4942-DCCB-52E5-2724DCA5BCB4}"/>
                  </a:ext>
                </a:extLst>
              </p:cNvPr>
              <p:cNvSpPr txBox="1"/>
              <p:nvPr/>
            </p:nvSpPr>
            <p:spPr>
              <a:xfrm rot="20649424">
                <a:off x="2817069" y="1896781"/>
                <a:ext cx="46554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2060"/>
                    </a:solidFill>
                    <a:latin typeface="#9Slide03 Cousine Bold" panose="02070709020205020404" pitchFamily="49" charset="0"/>
                    <a:cs typeface="#9Slide03 Cousine Bold" panose="02070709020205020404" pitchFamily="49" charset="0"/>
                  </a:rPr>
                  <a:t>N</a:t>
                </a:r>
              </a:p>
            </p:txBody>
          </p:sp>
          <p:sp>
            <p:nvSpPr>
              <p:cNvPr id="112" name="TextBox 111">
                <a:extLst>
                  <a:ext uri="{FF2B5EF4-FFF2-40B4-BE49-F238E27FC236}">
                    <a16:creationId xmlns:a16="http://schemas.microsoft.com/office/drawing/2014/main" id="{8490F6D7-E026-50D3-37BC-D3BEA4C359E3}"/>
                  </a:ext>
                </a:extLst>
              </p:cNvPr>
              <p:cNvSpPr txBox="1"/>
              <p:nvPr/>
            </p:nvSpPr>
            <p:spPr>
              <a:xfrm rot="19153521">
                <a:off x="2405937" y="2108656"/>
                <a:ext cx="46554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2060"/>
                    </a:solidFill>
                    <a:latin typeface="#9Slide03 Cousine Bold" panose="02070709020205020404" pitchFamily="49" charset="0"/>
                    <a:cs typeface="#9Slide03 Cousine Bold" panose="02070709020205020404" pitchFamily="49" charset="0"/>
                  </a:rPr>
                  <a:t>Ệ</a:t>
                </a:r>
              </a:p>
            </p:txBody>
          </p:sp>
          <p:sp>
            <p:nvSpPr>
              <p:cNvPr id="113" name="TextBox 112">
                <a:extLst>
                  <a:ext uri="{FF2B5EF4-FFF2-40B4-BE49-F238E27FC236}">
                    <a16:creationId xmlns:a16="http://schemas.microsoft.com/office/drawing/2014/main" id="{677D6973-F52C-2816-55F2-107221885297}"/>
                  </a:ext>
                </a:extLst>
              </p:cNvPr>
              <p:cNvSpPr txBox="1"/>
              <p:nvPr/>
            </p:nvSpPr>
            <p:spPr>
              <a:xfrm rot="14747542">
                <a:off x="1001587" y="4514398"/>
                <a:ext cx="46554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2060"/>
                    </a:solidFill>
                    <a:latin typeface="#9Slide03 Cousine Bold" panose="02070709020205020404" pitchFamily="49" charset="0"/>
                    <a:cs typeface="#9Slide03 Cousine Bold" panose="02070709020205020404" pitchFamily="49" charset="0"/>
                  </a:rPr>
                  <a:t>Ố</a:t>
                </a:r>
              </a:p>
            </p:txBody>
          </p:sp>
          <p:sp>
            <p:nvSpPr>
              <p:cNvPr id="114" name="TextBox 113">
                <a:extLst>
                  <a:ext uri="{FF2B5EF4-FFF2-40B4-BE49-F238E27FC236}">
                    <a16:creationId xmlns:a16="http://schemas.microsoft.com/office/drawing/2014/main" id="{44873DAF-2935-5BA1-9153-477C711A6142}"/>
                  </a:ext>
                </a:extLst>
              </p:cNvPr>
              <p:cNvSpPr txBox="1"/>
              <p:nvPr/>
            </p:nvSpPr>
            <p:spPr>
              <a:xfrm rot="15379366">
                <a:off x="636357" y="3614145"/>
                <a:ext cx="46554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2060"/>
                    </a:solidFill>
                    <a:latin typeface="#9Slide03 Cousine Bold" panose="02070709020205020404" pitchFamily="49" charset="0"/>
                    <a:cs typeface="#9Slide03 Cousine Bold" panose="02070709020205020404" pitchFamily="49" charset="0"/>
                  </a:rPr>
                  <a:t>C</a:t>
                </a:r>
              </a:p>
            </p:txBody>
          </p:sp>
          <p:sp>
            <p:nvSpPr>
              <p:cNvPr id="115" name="TextBox 114">
                <a:extLst>
                  <a:ext uri="{FF2B5EF4-FFF2-40B4-BE49-F238E27FC236}">
                    <a16:creationId xmlns:a16="http://schemas.microsoft.com/office/drawing/2014/main" id="{5DB6F638-9E2E-DF92-0539-B7F6F8F4C85F}"/>
                  </a:ext>
                </a:extLst>
              </p:cNvPr>
              <p:cNvSpPr txBox="1"/>
              <p:nvPr/>
            </p:nvSpPr>
            <p:spPr>
              <a:xfrm rot="11083759">
                <a:off x="2810683" y="5619807"/>
                <a:ext cx="46554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2060"/>
                    </a:solidFill>
                    <a:latin typeface="#9Slide03 Cousine Bold" panose="02070709020205020404" pitchFamily="49" charset="0"/>
                    <a:cs typeface="#9Slide03 Cousine Bold" panose="02070709020205020404" pitchFamily="49" charset="0"/>
                  </a:rPr>
                  <a:t>N</a:t>
                </a:r>
              </a:p>
            </p:txBody>
          </p:sp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BD4A0E8F-16BC-DDE9-1B02-B0AA6BCE1B4A}"/>
                  </a:ext>
                </a:extLst>
              </p:cNvPr>
              <p:cNvSpPr txBox="1"/>
              <p:nvPr/>
            </p:nvSpPr>
            <p:spPr>
              <a:xfrm rot="9394304">
                <a:off x="4039975" y="5529409"/>
                <a:ext cx="46554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2060"/>
                    </a:solidFill>
                    <a:latin typeface="#9Slide03 Cousine Bold" panose="02070709020205020404" pitchFamily="49" charset="0"/>
                    <a:cs typeface="#9Slide03 Cousine Bold" panose="02070709020205020404" pitchFamily="49" charset="0"/>
                  </a:rPr>
                  <a:t>Ả</a:t>
                </a:r>
              </a:p>
            </p:txBody>
          </p:sp>
          <p:sp>
            <p:nvSpPr>
              <p:cNvPr id="117" name="TextBox 116">
                <a:extLst>
                  <a:ext uri="{FF2B5EF4-FFF2-40B4-BE49-F238E27FC236}">
                    <a16:creationId xmlns:a16="http://schemas.microsoft.com/office/drawing/2014/main" id="{DF4F5847-9352-274A-9FA3-6A3D57FA0EF9}"/>
                  </a:ext>
                </a:extLst>
              </p:cNvPr>
              <p:cNvSpPr txBox="1"/>
              <p:nvPr/>
            </p:nvSpPr>
            <p:spPr>
              <a:xfrm rot="7725575">
                <a:off x="4943870" y="4798998"/>
                <a:ext cx="46554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2060"/>
                    </a:solidFill>
                    <a:latin typeface="#9Slide03 Cousine Bold" panose="02070709020205020404" pitchFamily="49" charset="0"/>
                    <a:cs typeface="#9Slide03 Cousine Bold" panose="02070709020205020404" pitchFamily="49" charset="0"/>
                  </a:rPr>
                  <a:t>Ũ</a:t>
                </a:r>
              </a:p>
            </p:txBody>
          </p:sp>
          <p:sp>
            <p:nvSpPr>
              <p:cNvPr id="118" name="TextBox 117">
                <a:extLst>
                  <a:ext uri="{FF2B5EF4-FFF2-40B4-BE49-F238E27FC236}">
                    <a16:creationId xmlns:a16="http://schemas.microsoft.com/office/drawing/2014/main" id="{3EA0A396-C85E-571F-46C0-B6BF3F72D749}"/>
                  </a:ext>
                </a:extLst>
              </p:cNvPr>
              <p:cNvSpPr txBox="1"/>
              <p:nvPr/>
            </p:nvSpPr>
            <p:spPr>
              <a:xfrm rot="5933826">
                <a:off x="5508588" y="3656891"/>
                <a:ext cx="46554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2060"/>
                    </a:solidFill>
                    <a:latin typeface="#9Slide03 Cousine Bold" panose="02070709020205020404" pitchFamily="49" charset="0"/>
                    <a:cs typeface="#9Slide03 Cousine Bold" panose="02070709020205020404" pitchFamily="49" charset="0"/>
                  </a:rPr>
                  <a:t>I</a:t>
                </a:r>
              </a:p>
            </p:txBody>
          </p:sp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C73C0A8F-1327-2C19-974A-112EC3F1B796}"/>
                  </a:ext>
                </a:extLst>
              </p:cNvPr>
              <p:cNvSpPr txBox="1"/>
              <p:nvPr/>
            </p:nvSpPr>
            <p:spPr>
              <a:xfrm rot="3423913">
                <a:off x="5129562" y="1726974"/>
                <a:ext cx="46554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2060"/>
                    </a:solidFill>
                    <a:latin typeface="#9Slide03 Cousine Bold" panose="02070709020205020404" pitchFamily="49" charset="0"/>
                    <a:cs typeface="#9Slide03 Cousine Bold" panose="02070709020205020404" pitchFamily="49" charset="0"/>
                  </a:rPr>
                  <a:t>T</a:t>
                </a:r>
              </a:p>
            </p:txBody>
          </p:sp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0C738ADE-FD56-EEBA-5FC6-9949BD560A1E}"/>
                  </a:ext>
                </a:extLst>
              </p:cNvPr>
              <p:cNvSpPr txBox="1"/>
              <p:nvPr/>
            </p:nvSpPr>
            <p:spPr>
              <a:xfrm rot="2146660">
                <a:off x="4466120" y="1072415"/>
                <a:ext cx="46554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2060"/>
                    </a:solidFill>
                    <a:latin typeface="#9Slide03 Cousine Bold" panose="02070709020205020404" pitchFamily="49" charset="0"/>
                    <a:cs typeface="#9Slide03 Cousine Bold" panose="02070709020205020404" pitchFamily="49" charset="0"/>
                  </a:rPr>
                  <a:t>N</a:t>
                </a:r>
              </a:p>
            </p:txBody>
          </p:sp>
          <p:sp>
            <p:nvSpPr>
              <p:cNvPr id="124" name="TextBox 123">
                <a:extLst>
                  <a:ext uri="{FF2B5EF4-FFF2-40B4-BE49-F238E27FC236}">
                    <a16:creationId xmlns:a16="http://schemas.microsoft.com/office/drawing/2014/main" id="{9B01BDC6-C742-1F54-60A4-0DCF5EDD658A}"/>
                  </a:ext>
                </a:extLst>
              </p:cNvPr>
              <p:cNvSpPr txBox="1"/>
              <p:nvPr/>
            </p:nvSpPr>
            <p:spPr>
              <a:xfrm rot="4444076">
                <a:off x="5514739" y="2516369"/>
                <a:ext cx="46554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2060"/>
                    </a:solidFill>
                    <a:latin typeface="#9Slide03 Cousine Bold" panose="02070709020205020404" pitchFamily="49" charset="0"/>
                    <a:cs typeface="#9Slide03 Cousine Bold" panose="02070709020205020404" pitchFamily="49" charset="0"/>
                  </a:rPr>
                  <a:t>A</a:t>
                </a:r>
              </a:p>
            </p:txBody>
          </p:sp>
          <p:sp>
            <p:nvSpPr>
              <p:cNvPr id="125" name="TextBox 124">
                <a:extLst>
                  <a:ext uri="{FF2B5EF4-FFF2-40B4-BE49-F238E27FC236}">
                    <a16:creationId xmlns:a16="http://schemas.microsoft.com/office/drawing/2014/main" id="{F4648D58-D055-49DC-7167-479FE50F9196}"/>
                  </a:ext>
                </a:extLst>
              </p:cNvPr>
              <p:cNvSpPr txBox="1"/>
              <p:nvPr/>
            </p:nvSpPr>
            <p:spPr>
              <a:xfrm rot="14108129">
                <a:off x="2005186" y="3719843"/>
                <a:ext cx="46554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2060"/>
                    </a:solidFill>
                    <a:latin typeface="#9Slide03 Cousine Bold" panose="02070709020205020404" pitchFamily="49" charset="0"/>
                    <a:cs typeface="#9Slide03 Cousine Bold" panose="02070709020205020404" pitchFamily="49" charset="0"/>
                  </a:rPr>
                  <a:t>T</a:t>
                </a:r>
              </a:p>
            </p:txBody>
          </p:sp>
          <p:sp>
            <p:nvSpPr>
              <p:cNvPr id="126" name="TextBox 125">
                <a:extLst>
                  <a:ext uri="{FF2B5EF4-FFF2-40B4-BE49-F238E27FC236}">
                    <a16:creationId xmlns:a16="http://schemas.microsoft.com/office/drawing/2014/main" id="{D6DE126B-0ABB-F38C-4C85-224F63984008}"/>
                  </a:ext>
                </a:extLst>
              </p:cNvPr>
              <p:cNvSpPr txBox="1"/>
              <p:nvPr/>
            </p:nvSpPr>
            <p:spPr>
              <a:xfrm rot="13415023">
                <a:off x="2401909" y="4136207"/>
                <a:ext cx="46554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2060"/>
                    </a:solidFill>
                    <a:latin typeface="#9Slide03 Cousine Bold" panose="02070709020205020404" pitchFamily="49" charset="0"/>
                    <a:cs typeface="#9Slide03 Cousine Bold" panose="02070709020205020404" pitchFamily="49" charset="0"/>
                  </a:rPr>
                  <a:t>Ụ</a:t>
                </a:r>
              </a:p>
            </p:txBody>
          </p:sp>
          <p:sp>
            <p:nvSpPr>
              <p:cNvPr id="127" name="TextBox 126">
                <a:extLst>
                  <a:ext uri="{FF2B5EF4-FFF2-40B4-BE49-F238E27FC236}">
                    <a16:creationId xmlns:a16="http://schemas.microsoft.com/office/drawing/2014/main" id="{83245442-D16A-A5E1-9D49-4A7030BE99C8}"/>
                  </a:ext>
                </a:extLst>
              </p:cNvPr>
              <p:cNvSpPr txBox="1"/>
              <p:nvPr/>
            </p:nvSpPr>
            <p:spPr>
              <a:xfrm rot="11348296">
                <a:off x="2895190" y="4320229"/>
                <a:ext cx="46554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2060"/>
                    </a:solidFill>
                    <a:latin typeface="#9Slide03 Cousine Bold" panose="02070709020205020404" pitchFamily="49" charset="0"/>
                    <a:cs typeface="#9Slide03 Cousine Bold" panose="02070709020205020404" pitchFamily="49" charset="0"/>
                  </a:rPr>
                  <a:t>L</a:t>
                </a:r>
              </a:p>
            </p:txBody>
          </p:sp>
          <p:sp>
            <p:nvSpPr>
              <p:cNvPr id="128" name="TextBox 127">
                <a:extLst>
                  <a:ext uri="{FF2B5EF4-FFF2-40B4-BE49-F238E27FC236}">
                    <a16:creationId xmlns:a16="http://schemas.microsoft.com/office/drawing/2014/main" id="{AD38A835-7E8F-912E-E1F4-80FFB141CFED}"/>
                  </a:ext>
                </a:extLst>
              </p:cNvPr>
              <p:cNvSpPr txBox="1"/>
              <p:nvPr/>
            </p:nvSpPr>
            <p:spPr>
              <a:xfrm rot="9479998">
                <a:off x="3472971" y="4279784"/>
                <a:ext cx="46554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2060"/>
                    </a:solidFill>
                    <a:latin typeface="#9Slide03 Cousine Bold" panose="02070709020205020404" pitchFamily="49" charset="0"/>
                    <a:cs typeface="#9Slide03 Cousine Bold" panose="02070709020205020404" pitchFamily="49" charset="0"/>
                  </a:rPr>
                  <a:t>P</a:t>
                </a:r>
              </a:p>
            </p:txBody>
          </p:sp>
          <p:sp>
            <p:nvSpPr>
              <p:cNvPr id="129" name="TextBox 128">
                <a:extLst>
                  <a:ext uri="{FF2B5EF4-FFF2-40B4-BE49-F238E27FC236}">
                    <a16:creationId xmlns:a16="http://schemas.microsoft.com/office/drawing/2014/main" id="{5C7CAFDC-4493-8D9F-A078-E404CE08067E}"/>
                  </a:ext>
                </a:extLst>
              </p:cNvPr>
              <p:cNvSpPr txBox="1"/>
              <p:nvPr/>
            </p:nvSpPr>
            <p:spPr>
              <a:xfrm rot="7912690">
                <a:off x="3911117" y="3974533"/>
                <a:ext cx="46554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2060"/>
                    </a:solidFill>
                    <a:latin typeface="#9Slide03 Cousine Bold" panose="02070709020205020404" pitchFamily="49" charset="0"/>
                    <a:cs typeface="#9Slide03 Cousine Bold" panose="02070709020205020404" pitchFamily="49" charset="0"/>
                  </a:rPr>
                  <a:t>Ậ</a:t>
                </a:r>
              </a:p>
            </p:txBody>
          </p:sp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F6CE454B-81C4-784A-3ED7-CAD8D56F43D3}"/>
                  </a:ext>
                </a:extLst>
              </p:cNvPr>
              <p:cNvSpPr txBox="1"/>
              <p:nvPr/>
            </p:nvSpPr>
            <p:spPr>
              <a:xfrm rot="6201795">
                <a:off x="4231146" y="3573752"/>
                <a:ext cx="46554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2060"/>
                    </a:solidFill>
                    <a:latin typeface="#9Slide03 Cousine Bold" panose="02070709020205020404" pitchFamily="49" charset="0"/>
                    <a:cs typeface="#9Slide03 Cousine Bold" panose="02070709020205020404" pitchFamily="49" charset="0"/>
                  </a:rPr>
                  <a:t>G</a:t>
                </a:r>
              </a:p>
            </p:txBody>
          </p:sp>
          <p:sp>
            <p:nvSpPr>
              <p:cNvPr id="131" name="TextBox 130">
                <a:extLst>
                  <a:ext uri="{FF2B5EF4-FFF2-40B4-BE49-F238E27FC236}">
                    <a16:creationId xmlns:a16="http://schemas.microsoft.com/office/drawing/2014/main" id="{8BEE5D49-FD87-44F9-DD45-ECE30EA9AA6F}"/>
                  </a:ext>
                </a:extLst>
              </p:cNvPr>
              <p:cNvSpPr txBox="1"/>
              <p:nvPr/>
            </p:nvSpPr>
            <p:spPr>
              <a:xfrm rot="4440595">
                <a:off x="4263736" y="2961672"/>
                <a:ext cx="46554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2060"/>
                    </a:solidFill>
                    <a:latin typeface="#9Slide03 Cousine Bold" panose="02070709020205020404" pitchFamily="49" charset="0"/>
                    <a:cs typeface="#9Slide03 Cousine Bold" panose="02070709020205020404" pitchFamily="49" charset="0"/>
                  </a:rPr>
                  <a:t>N</a:t>
                </a:r>
              </a:p>
            </p:txBody>
          </p:sp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5B85215C-1AE5-6C4C-AFCD-69C2BADE9E9A}"/>
                  </a:ext>
                </a:extLst>
              </p:cNvPr>
              <p:cNvSpPr txBox="1"/>
              <p:nvPr/>
            </p:nvSpPr>
            <p:spPr>
              <a:xfrm>
                <a:off x="3288780" y="1852594"/>
                <a:ext cx="46554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2060"/>
                    </a:solidFill>
                    <a:latin typeface="#9Slide03 Cousine Bold" panose="02070709020205020404" pitchFamily="49" charset="0"/>
                    <a:cs typeface="#9Slide03 Cousine Bold" panose="02070709020205020404" pitchFamily="49" charset="0"/>
                  </a:rPr>
                  <a:t>B</a:t>
                </a:r>
              </a:p>
            </p:txBody>
          </p:sp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id="{113A5B68-F8D1-4DD2-2A2E-E05892D61162}"/>
                  </a:ext>
                </a:extLst>
              </p:cNvPr>
              <p:cNvSpPr txBox="1"/>
              <p:nvPr/>
            </p:nvSpPr>
            <p:spPr>
              <a:xfrm rot="1908006">
                <a:off x="3739530" y="2071390"/>
                <a:ext cx="46554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2060"/>
                    </a:solidFill>
                    <a:latin typeface="#9Slide03 Cousine Bold" panose="02070709020205020404" pitchFamily="49" charset="0"/>
                    <a:cs typeface="#9Slide03 Cousine Bold" panose="02070709020205020404" pitchFamily="49" charset="0"/>
                  </a:rPr>
                  <a:t>I</a:t>
                </a:r>
              </a:p>
            </p:txBody>
          </p:sp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A29627E5-8A71-7F6D-0E19-448668B0FBBF}"/>
                  </a:ext>
                </a:extLst>
              </p:cNvPr>
              <p:cNvSpPr txBox="1"/>
              <p:nvPr/>
            </p:nvSpPr>
            <p:spPr>
              <a:xfrm rot="2973350">
                <a:off x="4060103" y="2476826"/>
                <a:ext cx="46554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2060"/>
                    </a:solidFill>
                    <a:latin typeface="#9Slide03 Cousine Bold" panose="02070709020205020404" pitchFamily="49" charset="0"/>
                    <a:cs typeface="#9Slide03 Cousine Bold" panose="02070709020205020404" pitchFamily="49" charset="0"/>
                  </a:rPr>
                  <a:t>O</a:t>
                </a:r>
              </a:p>
            </p:txBody>
          </p:sp>
          <p:sp>
            <p:nvSpPr>
              <p:cNvPr id="135" name="TextBox 134">
                <a:extLst>
                  <a:ext uri="{FF2B5EF4-FFF2-40B4-BE49-F238E27FC236}">
                    <a16:creationId xmlns:a16="http://schemas.microsoft.com/office/drawing/2014/main" id="{438A2077-E5DA-856D-33BC-A2B2D05591EA}"/>
                  </a:ext>
                </a:extLst>
              </p:cNvPr>
              <p:cNvSpPr txBox="1"/>
              <p:nvPr/>
            </p:nvSpPr>
            <p:spPr>
              <a:xfrm rot="19103777">
                <a:off x="2175417" y="1766765"/>
                <a:ext cx="46554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2060"/>
                    </a:solidFill>
                    <a:latin typeface="#9Slide03 Cousine Bold" panose="02070709020205020404" pitchFamily="49" charset="0"/>
                    <a:cs typeface="#9Slide03 Cousine Bold" panose="02070709020205020404" pitchFamily="49" charset="0"/>
                  </a:rPr>
                  <a:t>Ỡ</a:t>
                </a:r>
              </a:p>
            </p:txBody>
          </p:sp>
          <p:sp>
            <p:nvSpPr>
              <p:cNvPr id="136" name="TextBox 135">
                <a:extLst>
                  <a:ext uri="{FF2B5EF4-FFF2-40B4-BE49-F238E27FC236}">
                    <a16:creationId xmlns:a16="http://schemas.microsoft.com/office/drawing/2014/main" id="{F2B35808-F36B-89CF-B4AA-3900154F2803}"/>
                  </a:ext>
                </a:extLst>
              </p:cNvPr>
              <p:cNvSpPr txBox="1"/>
              <p:nvPr/>
            </p:nvSpPr>
            <p:spPr>
              <a:xfrm rot="18214902">
                <a:off x="1699563" y="2142594"/>
                <a:ext cx="46554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2060"/>
                    </a:solidFill>
                    <a:latin typeface="#9Slide03 Cousine Bold" panose="02070709020205020404" pitchFamily="49" charset="0"/>
                    <a:cs typeface="#9Slide03 Cousine Bold" panose="02070709020205020404" pitchFamily="49" charset="0"/>
                  </a:rPr>
                  <a:t>L</a:t>
                </a:r>
              </a:p>
            </p:txBody>
          </p:sp>
          <p:sp>
            <p:nvSpPr>
              <p:cNvPr id="137" name="TextBox 136">
                <a:extLst>
                  <a:ext uri="{FF2B5EF4-FFF2-40B4-BE49-F238E27FC236}">
                    <a16:creationId xmlns:a16="http://schemas.microsoft.com/office/drawing/2014/main" id="{DF511508-547D-54DD-48C6-C90C973FB7AB}"/>
                  </a:ext>
                </a:extLst>
              </p:cNvPr>
              <p:cNvSpPr txBox="1"/>
              <p:nvPr/>
            </p:nvSpPr>
            <p:spPr>
              <a:xfrm rot="18983952">
                <a:off x="1884168" y="1452773"/>
                <a:ext cx="46554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2060"/>
                    </a:solidFill>
                    <a:latin typeface="#9Slide03 Cousine Bold" panose="02070709020205020404" pitchFamily="49" charset="0"/>
                    <a:cs typeface="#9Slide03 Cousine Bold" panose="02070709020205020404" pitchFamily="49" charset="0"/>
                  </a:rPr>
                  <a:t>B</a:t>
                </a:r>
              </a:p>
            </p:txBody>
          </p:sp>
          <p:sp>
            <p:nvSpPr>
              <p:cNvPr id="138" name="TextBox 137">
                <a:extLst>
                  <a:ext uri="{FF2B5EF4-FFF2-40B4-BE49-F238E27FC236}">
                    <a16:creationId xmlns:a16="http://schemas.microsoft.com/office/drawing/2014/main" id="{13D949EF-2F18-7F68-CE04-5C0ABC668C60}"/>
                  </a:ext>
                </a:extLst>
              </p:cNvPr>
              <p:cNvSpPr txBox="1"/>
              <p:nvPr/>
            </p:nvSpPr>
            <p:spPr>
              <a:xfrm rot="20707695">
                <a:off x="2591127" y="1138084"/>
                <a:ext cx="46554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2060"/>
                    </a:solidFill>
                    <a:latin typeface="#9Slide03 Cousine Bold" panose="02070709020205020404" pitchFamily="49" charset="0"/>
                    <a:cs typeface="#9Slide03 Cousine Bold" panose="02070709020205020404" pitchFamily="49" charset="0"/>
                  </a:rPr>
                  <a:t>A</a:t>
                </a:r>
              </a:p>
            </p:txBody>
          </p:sp>
          <p:sp>
            <p:nvSpPr>
              <p:cNvPr id="139" name="TextBox 138">
                <a:extLst>
                  <a:ext uri="{FF2B5EF4-FFF2-40B4-BE49-F238E27FC236}">
                    <a16:creationId xmlns:a16="http://schemas.microsoft.com/office/drawing/2014/main" id="{63DAED6E-FDEF-B45B-8FAB-7475BB7CAD14}"/>
                  </a:ext>
                </a:extLst>
              </p:cNvPr>
              <p:cNvSpPr txBox="1"/>
              <p:nvPr/>
            </p:nvSpPr>
            <p:spPr>
              <a:xfrm rot="20707695">
                <a:off x="2701276" y="1533512"/>
                <a:ext cx="46554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2060"/>
                    </a:solidFill>
                    <a:latin typeface="#9Slide03 Cousine Bold" panose="02070709020205020404" pitchFamily="49" charset="0"/>
                    <a:cs typeface="#9Slide03 Cousine Bold" panose="02070709020205020404" pitchFamily="49" charset="0"/>
                  </a:rPr>
                  <a:t>N</a:t>
                </a:r>
              </a:p>
            </p:txBody>
          </p:sp>
          <p:sp>
            <p:nvSpPr>
              <p:cNvPr id="140" name="TextBox 139">
                <a:extLst>
                  <a:ext uri="{FF2B5EF4-FFF2-40B4-BE49-F238E27FC236}">
                    <a16:creationId xmlns:a16="http://schemas.microsoft.com/office/drawing/2014/main" id="{A55769C9-D2D1-DDD3-4B66-70C1252402AD}"/>
                  </a:ext>
                </a:extLst>
              </p:cNvPr>
              <p:cNvSpPr txBox="1"/>
              <p:nvPr/>
            </p:nvSpPr>
            <p:spPr>
              <a:xfrm rot="431551">
                <a:off x="3405025" y="792274"/>
                <a:ext cx="46554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2060"/>
                    </a:solidFill>
                    <a:latin typeface="#9Slide03 Cousine Bold" panose="02070709020205020404" pitchFamily="49" charset="0"/>
                    <a:cs typeface="#9Slide03 Cousine Bold" panose="02070709020205020404" pitchFamily="49" charset="0"/>
                  </a:rPr>
                  <a:t>Ê</a:t>
                </a:r>
              </a:p>
            </p:txBody>
          </p:sp>
          <p:sp>
            <p:nvSpPr>
              <p:cNvPr id="141" name="TextBox 140">
                <a:extLst>
                  <a:ext uri="{FF2B5EF4-FFF2-40B4-BE49-F238E27FC236}">
                    <a16:creationId xmlns:a16="http://schemas.microsoft.com/office/drawing/2014/main" id="{5C2D741C-C270-CACB-3195-A0241B540417}"/>
                  </a:ext>
                </a:extLst>
              </p:cNvPr>
              <p:cNvSpPr txBox="1"/>
              <p:nvPr/>
            </p:nvSpPr>
            <p:spPr>
              <a:xfrm rot="681318">
                <a:off x="3354461" y="1104255"/>
                <a:ext cx="46554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2060"/>
                    </a:solidFill>
                    <a:latin typeface="#9Slide03 Cousine Bold" panose="02070709020205020404" pitchFamily="49" charset="0"/>
                    <a:cs typeface="#9Slide03 Cousine Bold" panose="02070709020205020404" pitchFamily="49" charset="0"/>
                  </a:rPr>
                  <a:t>B</a:t>
                </a:r>
              </a:p>
            </p:txBody>
          </p:sp>
          <p:sp>
            <p:nvSpPr>
              <p:cNvPr id="142" name="TextBox 141">
                <a:extLst>
                  <a:ext uri="{FF2B5EF4-FFF2-40B4-BE49-F238E27FC236}">
                    <a16:creationId xmlns:a16="http://schemas.microsoft.com/office/drawing/2014/main" id="{BE42A7E7-37C4-2D95-088A-FB0AFF18CB3F}"/>
                  </a:ext>
                </a:extLst>
              </p:cNvPr>
              <p:cNvSpPr txBox="1"/>
              <p:nvPr/>
            </p:nvSpPr>
            <p:spPr>
              <a:xfrm rot="681318">
                <a:off x="3312489" y="1490283"/>
                <a:ext cx="46554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2060"/>
                    </a:solidFill>
                    <a:latin typeface="#9Slide03 Cousine Bold" panose="02070709020205020404" pitchFamily="49" charset="0"/>
                    <a:cs typeface="#9Slide03 Cousine Bold" panose="02070709020205020404" pitchFamily="49" charset="0"/>
                  </a:rPr>
                  <a:t>H</a:t>
                </a:r>
              </a:p>
            </p:txBody>
          </p:sp>
          <p:sp>
            <p:nvSpPr>
              <p:cNvPr id="143" name="TextBox 142">
                <a:extLst>
                  <a:ext uri="{FF2B5EF4-FFF2-40B4-BE49-F238E27FC236}">
                    <a16:creationId xmlns:a16="http://schemas.microsoft.com/office/drawing/2014/main" id="{A2CA4EF7-4F20-BA71-2DD4-B1177D582BFD}"/>
                  </a:ext>
                </a:extLst>
              </p:cNvPr>
              <p:cNvSpPr txBox="1"/>
              <p:nvPr/>
            </p:nvSpPr>
            <p:spPr>
              <a:xfrm rot="2240282">
                <a:off x="4201281" y="1387781"/>
                <a:ext cx="46554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2060"/>
                    </a:solidFill>
                    <a:latin typeface="#9Slide03 Cousine Bold" panose="02070709020205020404" pitchFamily="49" charset="0"/>
                    <a:cs typeface="#9Slide03 Cousine Bold" panose="02070709020205020404" pitchFamily="49" charset="0"/>
                  </a:rPr>
                  <a:t>Ể</a:t>
                </a:r>
              </a:p>
            </p:txBody>
          </p:sp>
          <p:sp>
            <p:nvSpPr>
              <p:cNvPr id="144" name="TextBox 143">
                <a:extLst>
                  <a:ext uri="{FF2B5EF4-FFF2-40B4-BE49-F238E27FC236}">
                    <a16:creationId xmlns:a16="http://schemas.microsoft.com/office/drawing/2014/main" id="{3D0B064D-BF2F-6538-29FF-456626A283CF}"/>
                  </a:ext>
                </a:extLst>
              </p:cNvPr>
              <p:cNvSpPr txBox="1"/>
              <p:nvPr/>
            </p:nvSpPr>
            <p:spPr>
              <a:xfrm rot="2240282">
                <a:off x="3918959" y="1698592"/>
                <a:ext cx="46554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2060"/>
                    </a:solidFill>
                    <a:latin typeface="#9Slide03 Cousine Bold" panose="02070709020205020404" pitchFamily="49" charset="0"/>
                    <a:cs typeface="#9Slide03 Cousine Bold" panose="02070709020205020404" pitchFamily="49" charset="0"/>
                  </a:rPr>
                  <a:t>Ù</a:t>
                </a:r>
              </a:p>
            </p:txBody>
          </p:sp>
          <p:sp>
            <p:nvSpPr>
              <p:cNvPr id="145" name="TextBox 144">
                <a:extLst>
                  <a:ext uri="{FF2B5EF4-FFF2-40B4-BE49-F238E27FC236}">
                    <a16:creationId xmlns:a16="http://schemas.microsoft.com/office/drawing/2014/main" id="{AA8159F1-3641-0782-1D12-7E0F0032E0BB}"/>
                  </a:ext>
                </a:extLst>
              </p:cNvPr>
              <p:cNvSpPr txBox="1"/>
              <p:nvPr/>
            </p:nvSpPr>
            <p:spPr>
              <a:xfrm rot="3667666">
                <a:off x="4759588" y="1920326"/>
                <a:ext cx="46554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2060"/>
                    </a:solidFill>
                    <a:latin typeface="#9Slide03 Cousine Bold" panose="02070709020205020404" pitchFamily="49" charset="0"/>
                    <a:cs typeface="#9Slide03 Cousine Bold" panose="02070709020205020404" pitchFamily="49" charset="0"/>
                  </a:rPr>
                  <a:t>B</a:t>
                </a:r>
              </a:p>
            </p:txBody>
          </p:sp>
          <p:sp>
            <p:nvSpPr>
              <p:cNvPr id="146" name="TextBox 145">
                <a:extLst>
                  <a:ext uri="{FF2B5EF4-FFF2-40B4-BE49-F238E27FC236}">
                    <a16:creationId xmlns:a16="http://schemas.microsoft.com/office/drawing/2014/main" id="{50813DD3-A9AF-5C20-2A19-B859044A9C79}"/>
                  </a:ext>
                </a:extLst>
              </p:cNvPr>
              <p:cNvSpPr txBox="1"/>
              <p:nvPr/>
            </p:nvSpPr>
            <p:spPr>
              <a:xfrm rot="3667666">
                <a:off x="4443107" y="2135662"/>
                <a:ext cx="46554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2060"/>
                    </a:solidFill>
                    <a:latin typeface="#9Slide03 Cousine Bold" panose="02070709020205020404" pitchFamily="49" charset="0"/>
                    <a:cs typeface="#9Slide03 Cousine Bold" panose="02070709020205020404" pitchFamily="49" charset="0"/>
                  </a:rPr>
                  <a:t>Ã</a:t>
                </a:r>
              </a:p>
            </p:txBody>
          </p:sp>
          <p:sp>
            <p:nvSpPr>
              <p:cNvPr id="147" name="TextBox 146">
                <a:extLst>
                  <a:ext uri="{FF2B5EF4-FFF2-40B4-BE49-F238E27FC236}">
                    <a16:creationId xmlns:a16="http://schemas.microsoft.com/office/drawing/2014/main" id="{5A0C9243-FD8F-E70C-0E6D-5C4482135BAC}"/>
                  </a:ext>
                </a:extLst>
              </p:cNvPr>
              <p:cNvSpPr txBox="1"/>
              <p:nvPr/>
            </p:nvSpPr>
            <p:spPr>
              <a:xfrm rot="4765619">
                <a:off x="4692371" y="2777928"/>
                <a:ext cx="46554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2400" b="1">
                    <a:solidFill>
                      <a:srgbClr val="002060"/>
                    </a:solidFill>
                    <a:latin typeface="#9Slide03 Cousine Bold" panose="02070709020205020404" pitchFamily="49" charset="0"/>
                    <a:cs typeface="#9Slide03 Cousine Bold" panose="02070709020205020404" pitchFamily="49" charset="0"/>
                  </a:rPr>
                  <a:t>N</a:t>
                </a:r>
                <a:endParaRPr lang="en-US" sz="2400" b="1">
                  <a:solidFill>
                    <a:srgbClr val="002060"/>
                  </a:solidFill>
                  <a:latin typeface="#9Slide03 Cousine Bold" panose="02070709020205020404" pitchFamily="49" charset="0"/>
                  <a:cs typeface="#9Slide03 Cousine Bold" panose="02070709020205020404" pitchFamily="49" charset="0"/>
                </a:endParaRPr>
              </a:p>
            </p:txBody>
          </p:sp>
          <p:sp>
            <p:nvSpPr>
              <p:cNvPr id="148" name="TextBox 147">
                <a:extLst>
                  <a:ext uri="{FF2B5EF4-FFF2-40B4-BE49-F238E27FC236}">
                    <a16:creationId xmlns:a16="http://schemas.microsoft.com/office/drawing/2014/main" id="{2A422379-FA7E-C39C-DBA1-C0BB5CC02DC7}"/>
                  </a:ext>
                </a:extLst>
              </p:cNvPr>
              <p:cNvSpPr txBox="1"/>
              <p:nvPr/>
            </p:nvSpPr>
            <p:spPr>
              <a:xfrm rot="7725575">
                <a:off x="5362900" y="5077478"/>
                <a:ext cx="46554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2400" b="1">
                    <a:solidFill>
                      <a:srgbClr val="002060"/>
                    </a:solidFill>
                    <a:latin typeface="#9Slide03 Cousine Bold" panose="02070709020205020404" pitchFamily="49" charset="0"/>
                    <a:cs typeface="#9Slide03 Cousine Bold" panose="02070709020205020404" pitchFamily="49" charset="0"/>
                  </a:rPr>
                  <a:t>K</a:t>
                </a:r>
                <a:endParaRPr lang="en-US" sz="2400" b="1">
                  <a:solidFill>
                    <a:srgbClr val="002060"/>
                  </a:solidFill>
                  <a:latin typeface="#9Slide03 Cousine Bold" panose="02070709020205020404" pitchFamily="49" charset="0"/>
                  <a:cs typeface="#9Slide03 Cousine Bold" panose="02070709020205020404" pitchFamily="49" charset="0"/>
                </a:endParaRPr>
              </a:p>
            </p:txBody>
          </p:sp>
          <p:sp>
            <p:nvSpPr>
              <p:cNvPr id="149" name="TextBox 148">
                <a:extLst>
                  <a:ext uri="{FF2B5EF4-FFF2-40B4-BE49-F238E27FC236}">
                    <a16:creationId xmlns:a16="http://schemas.microsoft.com/office/drawing/2014/main" id="{EC5295FE-4FB3-C899-5B07-503453C6E960}"/>
                  </a:ext>
                </a:extLst>
              </p:cNvPr>
              <p:cNvSpPr txBox="1"/>
              <p:nvPr/>
            </p:nvSpPr>
            <p:spPr>
              <a:xfrm rot="7725575">
                <a:off x="4590466" y="4539010"/>
                <a:ext cx="46554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2060"/>
                    </a:solidFill>
                    <a:latin typeface="#9Slide03 Cousine Bold" panose="02070709020205020404" pitchFamily="49" charset="0"/>
                    <a:cs typeface="#9Slide03 Cousine Bold" panose="02070709020205020404" pitchFamily="49" charset="0"/>
                  </a:rPr>
                  <a:t>L</a:t>
                </a:r>
              </a:p>
            </p:txBody>
          </p:sp>
          <p:sp>
            <p:nvSpPr>
              <p:cNvPr id="150" name="TextBox 149">
                <a:extLst>
                  <a:ext uri="{FF2B5EF4-FFF2-40B4-BE49-F238E27FC236}">
                    <a16:creationId xmlns:a16="http://schemas.microsoft.com/office/drawing/2014/main" id="{0FC3B9AD-26DD-FD06-5E44-7524369C1D3B}"/>
                  </a:ext>
                </a:extLst>
              </p:cNvPr>
              <p:cNvSpPr txBox="1"/>
              <p:nvPr/>
            </p:nvSpPr>
            <p:spPr>
              <a:xfrm rot="7725575">
                <a:off x="4254118" y="4320229"/>
                <a:ext cx="46554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2400" b="1">
                    <a:solidFill>
                      <a:srgbClr val="002060"/>
                    </a:solidFill>
                    <a:latin typeface="#9Slide03 Cousine Bold" panose="02070709020205020404" pitchFamily="49" charset="0"/>
                    <a:cs typeface="#9Slide03 Cousine Bold" panose="02070709020205020404" pitchFamily="49" charset="0"/>
                  </a:rPr>
                  <a:t>N</a:t>
                </a:r>
                <a:endParaRPr lang="en-US" sz="2400" b="1">
                  <a:solidFill>
                    <a:srgbClr val="002060"/>
                  </a:solidFill>
                  <a:latin typeface="#9Slide03 Cousine Bold" panose="02070709020205020404" pitchFamily="49" charset="0"/>
                  <a:cs typeface="#9Slide03 Cousine Bold" panose="02070709020205020404" pitchFamily="49" charset="0"/>
                </a:endParaRPr>
              </a:p>
            </p:txBody>
          </p:sp>
          <p:sp>
            <p:nvSpPr>
              <p:cNvPr id="157" name="TextBox 156">
                <a:extLst>
                  <a:ext uri="{FF2B5EF4-FFF2-40B4-BE49-F238E27FC236}">
                    <a16:creationId xmlns:a16="http://schemas.microsoft.com/office/drawing/2014/main" id="{7B8C18CA-DE1F-DDC0-7D1D-720C470E95FD}"/>
                  </a:ext>
                </a:extLst>
              </p:cNvPr>
              <p:cNvSpPr txBox="1"/>
              <p:nvPr/>
            </p:nvSpPr>
            <p:spPr>
              <a:xfrm rot="8964410">
                <a:off x="4242752" y="5850804"/>
                <a:ext cx="46554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2400" b="1">
                    <a:solidFill>
                      <a:srgbClr val="002060"/>
                    </a:solidFill>
                    <a:latin typeface="#9Slide03 Cousine Bold" panose="02070709020205020404" pitchFamily="49" charset="0"/>
                    <a:cs typeface="#9Slide03 Cousine Bold" panose="02070709020205020404" pitchFamily="49" charset="0"/>
                  </a:rPr>
                  <a:t>Í</a:t>
                </a:r>
                <a:endParaRPr lang="en-US" sz="2400" b="1">
                  <a:solidFill>
                    <a:srgbClr val="002060"/>
                  </a:solidFill>
                  <a:latin typeface="#9Slide03 Cousine Bold" panose="02070709020205020404" pitchFamily="49" charset="0"/>
                  <a:cs typeface="#9Slide03 Cousine Bold" panose="02070709020205020404" pitchFamily="49" charset="0"/>
                </a:endParaRPr>
              </a:p>
            </p:txBody>
          </p:sp>
          <p:sp>
            <p:nvSpPr>
              <p:cNvPr id="158" name="TextBox 157">
                <a:extLst>
                  <a:ext uri="{FF2B5EF4-FFF2-40B4-BE49-F238E27FC236}">
                    <a16:creationId xmlns:a16="http://schemas.microsoft.com/office/drawing/2014/main" id="{7D4B25B6-03BF-8C75-094C-9B9CD9E0A4EF}"/>
                  </a:ext>
                </a:extLst>
              </p:cNvPr>
              <p:cNvSpPr txBox="1"/>
              <p:nvPr/>
            </p:nvSpPr>
            <p:spPr>
              <a:xfrm rot="11245760">
                <a:off x="2776761" y="6002324"/>
                <a:ext cx="46554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2400" b="1">
                    <a:solidFill>
                      <a:srgbClr val="002060"/>
                    </a:solidFill>
                    <a:latin typeface="#9Slide03 Cousine Bold" panose="02070709020205020404" pitchFamily="49" charset="0"/>
                    <a:cs typeface="#9Slide03 Cousine Bold" panose="02070709020205020404" pitchFamily="49" charset="0"/>
                  </a:rPr>
                  <a:t>H</a:t>
                </a:r>
                <a:endParaRPr lang="en-US" sz="2400" b="1">
                  <a:solidFill>
                    <a:srgbClr val="002060"/>
                  </a:solidFill>
                  <a:latin typeface="#9Slide03 Cousine Bold" panose="02070709020205020404" pitchFamily="49" charset="0"/>
                  <a:cs typeface="#9Slide03 Cousine Bold" panose="02070709020205020404" pitchFamily="49" charset="0"/>
                </a:endParaRPr>
              </a:p>
            </p:txBody>
          </p:sp>
          <p:sp>
            <p:nvSpPr>
              <p:cNvPr id="159" name="TextBox 158">
                <a:extLst>
                  <a:ext uri="{FF2B5EF4-FFF2-40B4-BE49-F238E27FC236}">
                    <a16:creationId xmlns:a16="http://schemas.microsoft.com/office/drawing/2014/main" id="{BB374537-CDBF-D990-8FE0-04EAD6A7A4E2}"/>
                  </a:ext>
                </a:extLst>
              </p:cNvPr>
              <p:cNvSpPr txBox="1"/>
              <p:nvPr/>
            </p:nvSpPr>
            <p:spPr>
              <a:xfrm rot="13154687">
                <a:off x="1344439" y="5781357"/>
                <a:ext cx="46554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2400" b="1">
                    <a:solidFill>
                      <a:srgbClr val="002060"/>
                    </a:solidFill>
                    <a:latin typeface="#9Slide03 Cousine Bold" panose="02070709020205020404" pitchFamily="49" charset="0"/>
                    <a:cs typeface="#9Slide03 Cousine Bold" panose="02070709020205020404" pitchFamily="49" charset="0"/>
                  </a:rPr>
                  <a:t>G</a:t>
                </a:r>
                <a:endParaRPr lang="en-US" sz="2400" b="1">
                  <a:solidFill>
                    <a:srgbClr val="002060"/>
                  </a:solidFill>
                  <a:latin typeface="#9Slide03 Cousine Bold" panose="02070709020205020404" pitchFamily="49" charset="0"/>
                  <a:cs typeface="#9Slide03 Cousine Bold" panose="02070709020205020404" pitchFamily="49" charset="0"/>
                </a:endParaRPr>
              </a:p>
            </p:txBody>
          </p:sp>
          <p:sp>
            <p:nvSpPr>
              <p:cNvPr id="160" name="TextBox 159">
                <a:extLst>
                  <a:ext uri="{FF2B5EF4-FFF2-40B4-BE49-F238E27FC236}">
                    <a16:creationId xmlns:a16="http://schemas.microsoft.com/office/drawing/2014/main" id="{0EC5838B-3AC1-DA29-EA1C-4FDFD8767A04}"/>
                  </a:ext>
                </a:extLst>
              </p:cNvPr>
              <p:cNvSpPr txBox="1"/>
              <p:nvPr/>
            </p:nvSpPr>
            <p:spPr>
              <a:xfrm rot="14190237">
                <a:off x="382493" y="4815785"/>
                <a:ext cx="46554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2400" b="1">
                    <a:solidFill>
                      <a:srgbClr val="002060"/>
                    </a:solidFill>
                    <a:latin typeface="#9Slide03 Cousine Bold" panose="02070709020205020404" pitchFamily="49" charset="0"/>
                    <a:cs typeface="#9Slide03 Cousine Bold" panose="02070709020205020404" pitchFamily="49" charset="0"/>
                  </a:rPr>
                  <a:t>N</a:t>
                </a:r>
                <a:endParaRPr lang="en-US" sz="2400" b="1">
                  <a:solidFill>
                    <a:srgbClr val="002060"/>
                  </a:solidFill>
                  <a:latin typeface="#9Slide03 Cousine Bold" panose="02070709020205020404" pitchFamily="49" charset="0"/>
                  <a:cs typeface="#9Slide03 Cousine Bold" panose="02070709020205020404" pitchFamily="49" charset="0"/>
                </a:endParaRPr>
              </a:p>
            </p:txBody>
          </p:sp>
          <p:sp>
            <p:nvSpPr>
              <p:cNvPr id="161" name="TextBox 160">
                <a:extLst>
                  <a:ext uri="{FF2B5EF4-FFF2-40B4-BE49-F238E27FC236}">
                    <a16:creationId xmlns:a16="http://schemas.microsoft.com/office/drawing/2014/main" id="{F2159CB0-A40A-A0CE-7DFA-65004133F5CF}"/>
                  </a:ext>
                </a:extLst>
              </p:cNvPr>
              <p:cNvSpPr txBox="1"/>
              <p:nvPr/>
            </p:nvSpPr>
            <p:spPr>
              <a:xfrm rot="18170085">
                <a:off x="536003" y="1430089"/>
                <a:ext cx="46554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2400" b="1">
                    <a:solidFill>
                      <a:srgbClr val="002060"/>
                    </a:solidFill>
                    <a:latin typeface="#9Slide03 Cousine Bold" panose="02070709020205020404" pitchFamily="49" charset="0"/>
                    <a:cs typeface="#9Slide03 Cousine Bold" panose="02070709020205020404" pitchFamily="49" charset="0"/>
                  </a:rPr>
                  <a:t>G</a:t>
                </a:r>
                <a:endParaRPr lang="en-US" sz="2400" b="1">
                  <a:solidFill>
                    <a:srgbClr val="002060"/>
                  </a:solidFill>
                  <a:latin typeface="#9Slide03 Cousine Bold" panose="02070709020205020404" pitchFamily="49" charset="0"/>
                  <a:cs typeface="#9Slide03 Cousine Bold" panose="02070709020205020404" pitchFamily="49" charset="0"/>
                </a:endParaRPr>
              </a:p>
            </p:txBody>
          </p:sp>
          <p:sp>
            <p:nvSpPr>
              <p:cNvPr id="165" name="TextBox 164">
                <a:extLst>
                  <a:ext uri="{FF2B5EF4-FFF2-40B4-BE49-F238E27FC236}">
                    <a16:creationId xmlns:a16="http://schemas.microsoft.com/office/drawing/2014/main" id="{B2DCE128-654D-0F9E-3B7E-F4E68D59BA54}"/>
                  </a:ext>
                </a:extLst>
              </p:cNvPr>
              <p:cNvSpPr txBox="1"/>
              <p:nvPr/>
            </p:nvSpPr>
            <p:spPr>
              <a:xfrm rot="9479998">
                <a:off x="3710432" y="4645611"/>
                <a:ext cx="46554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2400" b="1">
                    <a:solidFill>
                      <a:srgbClr val="002060"/>
                    </a:solidFill>
                    <a:latin typeface="#9Slide03 Cousine Bold" panose="02070709020205020404" pitchFamily="49" charset="0"/>
                    <a:cs typeface="#9Slide03 Cousine Bold" panose="02070709020205020404" pitchFamily="49" charset="0"/>
                  </a:rPr>
                  <a:t>G</a:t>
                </a:r>
                <a:endParaRPr lang="en-US" sz="2400" b="1">
                  <a:solidFill>
                    <a:srgbClr val="002060"/>
                  </a:solidFill>
                  <a:latin typeface="#9Slide03 Cousine Bold" panose="02070709020205020404" pitchFamily="49" charset="0"/>
                  <a:cs typeface="#9Slide03 Cousine Bold" panose="02070709020205020404" pitchFamily="49" charset="0"/>
                </a:endParaRPr>
              </a:p>
            </p:txBody>
          </p:sp>
          <p:sp>
            <p:nvSpPr>
              <p:cNvPr id="166" name="TextBox 165">
                <a:extLst>
                  <a:ext uri="{FF2B5EF4-FFF2-40B4-BE49-F238E27FC236}">
                    <a16:creationId xmlns:a16="http://schemas.microsoft.com/office/drawing/2014/main" id="{771B8311-37E0-2183-5D61-AABED851A777}"/>
                  </a:ext>
                </a:extLst>
              </p:cNvPr>
              <p:cNvSpPr txBox="1"/>
              <p:nvPr/>
            </p:nvSpPr>
            <p:spPr>
              <a:xfrm rot="11348296">
                <a:off x="2919686" y="4759151"/>
                <a:ext cx="46554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2060"/>
                    </a:solidFill>
                    <a:latin typeface="#9Slide03 Cousine Bold" panose="02070709020205020404" pitchFamily="49" charset="0"/>
                    <a:cs typeface="#9Slide03 Cousine Bold" panose="02070709020205020404" pitchFamily="49" charset="0"/>
                  </a:rPr>
                  <a:t>C</a:t>
                </a:r>
              </a:p>
            </p:txBody>
          </p:sp>
          <p:sp>
            <p:nvSpPr>
              <p:cNvPr id="167" name="TextBox 166">
                <a:extLst>
                  <a:ext uri="{FF2B5EF4-FFF2-40B4-BE49-F238E27FC236}">
                    <a16:creationId xmlns:a16="http://schemas.microsoft.com/office/drawing/2014/main" id="{DA7C5DE5-5AB7-4848-01CF-27A6E8782E07}"/>
                  </a:ext>
                </a:extLst>
              </p:cNvPr>
              <p:cNvSpPr txBox="1"/>
              <p:nvPr/>
            </p:nvSpPr>
            <p:spPr>
              <a:xfrm rot="13415023">
                <a:off x="2172671" y="4577030"/>
                <a:ext cx="46554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2060"/>
                    </a:solidFill>
                    <a:latin typeface="#9Slide03 Cousine Bold" panose="02070709020205020404" pitchFamily="49" charset="0"/>
                    <a:cs typeface="#9Slide03 Cousine Bold" panose="02070709020205020404" pitchFamily="49" charset="0"/>
                  </a:rPr>
                  <a:t>P</a:t>
                </a:r>
              </a:p>
            </p:txBody>
          </p:sp>
          <p:sp>
            <p:nvSpPr>
              <p:cNvPr id="168" name="TextBox 167">
                <a:extLst>
                  <a:ext uri="{FF2B5EF4-FFF2-40B4-BE49-F238E27FC236}">
                    <a16:creationId xmlns:a16="http://schemas.microsoft.com/office/drawing/2014/main" id="{14A6177D-4F91-4B6F-7363-DC473DFE029E}"/>
                  </a:ext>
                </a:extLst>
              </p:cNvPr>
              <p:cNvSpPr txBox="1"/>
              <p:nvPr/>
            </p:nvSpPr>
            <p:spPr>
              <a:xfrm rot="14108129">
                <a:off x="1689888" y="3999553"/>
                <a:ext cx="46554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2060"/>
                    </a:solidFill>
                    <a:latin typeface="#9Slide03 Cousine Bold" panose="02070709020205020404" pitchFamily="49" charset="0"/>
                    <a:cs typeface="#9Slide03 Cousine Bold" panose="02070709020205020404" pitchFamily="49" charset="0"/>
                  </a:rPr>
                  <a:t>S</a:t>
                </a:r>
              </a:p>
            </p:txBody>
          </p:sp>
          <p:sp>
            <p:nvSpPr>
              <p:cNvPr id="169" name="TextBox 168">
                <a:extLst>
                  <a:ext uri="{FF2B5EF4-FFF2-40B4-BE49-F238E27FC236}">
                    <a16:creationId xmlns:a16="http://schemas.microsoft.com/office/drawing/2014/main" id="{D7706E76-8C2E-204D-FBD5-539666AA5929}"/>
                  </a:ext>
                </a:extLst>
              </p:cNvPr>
              <p:cNvSpPr txBox="1"/>
              <p:nvPr/>
            </p:nvSpPr>
            <p:spPr>
              <a:xfrm rot="5933826">
                <a:off x="5149006" y="3638838"/>
                <a:ext cx="46554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2060"/>
                    </a:solidFill>
                    <a:latin typeface="#9Slide03 Cousine Bold" panose="02070709020205020404" pitchFamily="49" charset="0"/>
                    <a:cs typeface="#9Slide03 Cousine Bold" panose="02070709020205020404" pitchFamily="49" charset="0"/>
                  </a:rPr>
                  <a:t>D</a:t>
                </a:r>
              </a:p>
            </p:txBody>
          </p:sp>
          <p:sp>
            <p:nvSpPr>
              <p:cNvPr id="170" name="TextBox 169">
                <a:extLst>
                  <a:ext uri="{FF2B5EF4-FFF2-40B4-BE49-F238E27FC236}">
                    <a16:creationId xmlns:a16="http://schemas.microsoft.com/office/drawing/2014/main" id="{A2FCCC33-6953-5332-183E-FF6D32715EE3}"/>
                  </a:ext>
                </a:extLst>
              </p:cNvPr>
              <p:cNvSpPr txBox="1"/>
              <p:nvPr/>
            </p:nvSpPr>
            <p:spPr>
              <a:xfrm rot="5933826">
                <a:off x="4694258" y="3611055"/>
                <a:ext cx="46554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2400" b="1">
                    <a:solidFill>
                      <a:srgbClr val="002060"/>
                    </a:solidFill>
                    <a:latin typeface="#9Slide03 Cousine Bold" panose="02070709020205020404" pitchFamily="49" charset="0"/>
                    <a:cs typeface="#9Slide03 Cousine Bold" panose="02070709020205020404" pitchFamily="49" charset="0"/>
                  </a:rPr>
                  <a:t>Ắ</a:t>
                </a:r>
                <a:endParaRPr lang="en-US" sz="2400" b="1">
                  <a:solidFill>
                    <a:srgbClr val="002060"/>
                  </a:solidFill>
                  <a:latin typeface="#9Slide03 Cousine Bold" panose="02070709020205020404" pitchFamily="49" charset="0"/>
                  <a:cs typeface="#9Slide03 Cousine Bold" panose="02070709020205020404" pitchFamily="49" charset="0"/>
                </a:endParaRPr>
              </a:p>
            </p:txBody>
          </p:sp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F5616BFA-1352-7B8E-69BE-2785F533C735}"/>
                  </a:ext>
                </a:extLst>
              </p:cNvPr>
              <p:cNvSpPr txBox="1"/>
              <p:nvPr/>
            </p:nvSpPr>
            <p:spPr>
              <a:xfrm rot="4444076">
                <a:off x="5084284" y="2647440"/>
                <a:ext cx="46554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2060"/>
                    </a:solidFill>
                    <a:latin typeface="#9Slide03 Cousine Bold" panose="02070709020205020404" pitchFamily="49" charset="0"/>
                    <a:cs typeface="#9Slide03 Cousine Bold" panose="02070709020205020404" pitchFamily="49" charset="0"/>
                  </a:rPr>
                  <a:t>I</a:t>
                </a:r>
              </a:p>
            </p:txBody>
          </p:sp>
          <p:sp>
            <p:nvSpPr>
              <p:cNvPr id="172" name="TextBox 171">
                <a:extLst>
                  <a:ext uri="{FF2B5EF4-FFF2-40B4-BE49-F238E27FC236}">
                    <a16:creationId xmlns:a16="http://schemas.microsoft.com/office/drawing/2014/main" id="{B2C4EBD4-A52F-059A-D58F-5FB467D1CFAF}"/>
                  </a:ext>
                </a:extLst>
              </p:cNvPr>
              <p:cNvSpPr txBox="1"/>
              <p:nvPr/>
            </p:nvSpPr>
            <p:spPr>
              <a:xfrm rot="16937855">
                <a:off x="1451324" y="2742173"/>
                <a:ext cx="46554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2060"/>
                    </a:solidFill>
                    <a:latin typeface="#9Slide03 Cousine Bold" panose="02070709020205020404" pitchFamily="49" charset="0"/>
                    <a:cs typeface="#9Slide03 Cousine Bold" panose="02070709020205020404" pitchFamily="49" charset="0"/>
                  </a:rPr>
                  <a:t>T</a:t>
                </a:r>
              </a:p>
            </p:txBody>
          </p:sp>
          <p:sp>
            <p:nvSpPr>
              <p:cNvPr id="25" name="Flowchart: Connector 24">
                <a:extLst>
                  <a:ext uri="{FF2B5EF4-FFF2-40B4-BE49-F238E27FC236}">
                    <a16:creationId xmlns:a16="http://schemas.microsoft.com/office/drawing/2014/main" id="{88CBB772-8775-3A4A-B464-4637C0658A30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28595" y="392387"/>
                <a:ext cx="6108472" cy="6108472"/>
              </a:xfrm>
              <a:prstGeom prst="flowChartConnector">
                <a:avLst/>
              </a:prstGeom>
              <a:no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rgbClr val="002060"/>
                  </a:solidFill>
                </a:endParaRPr>
              </a:p>
            </p:txBody>
          </p: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A4E06B7D-BA19-F32D-34ED-AB61BF5FC788}"/>
                  </a:ext>
                </a:extLst>
              </p:cNvPr>
              <p:cNvSpPr txBox="1"/>
              <p:nvPr/>
            </p:nvSpPr>
            <p:spPr>
              <a:xfrm rot="8964410">
                <a:off x="4448319" y="6165077"/>
                <a:ext cx="46554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2400" b="1">
                    <a:solidFill>
                      <a:srgbClr val="002060"/>
                    </a:solidFill>
                    <a:latin typeface="#9Slide03 Cousine Bold" panose="02070709020205020404" pitchFamily="49" charset="0"/>
                    <a:cs typeface="#9Slide03 Cousine Bold" panose="02070709020205020404" pitchFamily="49" charset="0"/>
                  </a:rPr>
                  <a:t>Ắ</a:t>
                </a:r>
                <a:endParaRPr lang="en-US" sz="2400" b="1">
                  <a:solidFill>
                    <a:srgbClr val="002060"/>
                  </a:solidFill>
                  <a:latin typeface="#9Slide03 Cousine Bold" panose="02070709020205020404" pitchFamily="49" charset="0"/>
                  <a:cs typeface="#9Slide03 Cousine Bold" panose="02070709020205020404" pitchFamily="49" charset="0"/>
                </a:endParaRP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78064968-5444-7334-B9CD-4E86D83A8227}"/>
                  </a:ext>
                </a:extLst>
              </p:cNvPr>
              <p:cNvSpPr txBox="1"/>
              <p:nvPr/>
            </p:nvSpPr>
            <p:spPr>
              <a:xfrm rot="7725575">
                <a:off x="5600444" y="5316251"/>
                <a:ext cx="46554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2400" b="1">
                    <a:solidFill>
                      <a:srgbClr val="002060"/>
                    </a:solidFill>
                    <a:latin typeface="#9Slide03 Cousine Bold" panose="02070709020205020404" pitchFamily="49" charset="0"/>
                    <a:cs typeface="#9Slide03 Cousine Bold" panose="02070709020205020404" pitchFamily="49" charset="0"/>
                  </a:rPr>
                  <a:t>N</a:t>
                </a:r>
                <a:endParaRPr lang="en-US" sz="2400" b="1">
                  <a:solidFill>
                    <a:srgbClr val="002060"/>
                  </a:solidFill>
                  <a:latin typeface="#9Slide03 Cousine Bold" panose="02070709020205020404" pitchFamily="49" charset="0"/>
                  <a:cs typeface="#9Slide03 Cousine Bold" panose="02070709020205020404" pitchFamily="49" charset="0"/>
                </a:endParaRPr>
              </a:p>
            </p:txBody>
          </p: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5745BD4D-9906-9686-489F-E07C05F3952A}"/>
                  </a:ext>
                </a:extLst>
              </p:cNvPr>
              <p:cNvSpPr txBox="1"/>
              <p:nvPr/>
            </p:nvSpPr>
            <p:spPr>
              <a:xfrm rot="13154687">
                <a:off x="1447086" y="5439538"/>
                <a:ext cx="46554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2400" b="1">
                    <a:solidFill>
                      <a:srgbClr val="002060"/>
                    </a:solidFill>
                    <a:latin typeface="#9Slide03 Cousine Bold" panose="02070709020205020404" pitchFamily="49" charset="0"/>
                    <a:cs typeface="#9Slide03 Cousine Bold" panose="02070709020205020404" pitchFamily="49" charset="0"/>
                  </a:rPr>
                  <a:t>Ậ</a:t>
                </a:r>
                <a:endParaRPr lang="en-US" sz="2400" b="1">
                  <a:solidFill>
                    <a:srgbClr val="002060"/>
                  </a:solidFill>
                  <a:latin typeface="#9Slide03 Cousine Bold" panose="02070709020205020404" pitchFamily="49" charset="0"/>
                  <a:cs typeface="#9Slide03 Cousine Bold" panose="02070709020205020404" pitchFamily="49" charset="0"/>
                </a:endParaRPr>
              </a:p>
            </p:txBody>
          </p: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81BDE057-ED56-5D0C-993E-FB0841BDDE13}"/>
                  </a:ext>
                </a:extLst>
              </p:cNvPr>
              <p:cNvSpPr txBox="1"/>
              <p:nvPr/>
            </p:nvSpPr>
            <p:spPr>
              <a:xfrm rot="14747542">
                <a:off x="739965" y="4643698"/>
                <a:ext cx="46554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2400" b="1">
                    <a:solidFill>
                      <a:srgbClr val="002060"/>
                    </a:solidFill>
                    <a:latin typeface="#9Slide03 Cousine Bold" panose="02070709020205020404" pitchFamily="49" charset="0"/>
                    <a:cs typeface="#9Slide03 Cousine Bold" panose="02070709020205020404" pitchFamily="49" charset="0"/>
                  </a:rPr>
                  <a:t>U</a:t>
                </a:r>
                <a:endParaRPr lang="en-US" sz="2400" b="1">
                  <a:solidFill>
                    <a:srgbClr val="002060"/>
                  </a:solidFill>
                  <a:latin typeface="#9Slide03 Cousine Bold" panose="02070709020205020404" pitchFamily="49" charset="0"/>
                  <a:cs typeface="#9Slide03 Cousine Bold" panose="02070709020205020404" pitchFamily="49" charset="0"/>
                </a:endParaRPr>
              </a:p>
            </p:txBody>
          </p:sp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558AAC09-49D0-7133-6366-C6338324A1B9}"/>
                  </a:ext>
                </a:extLst>
              </p:cNvPr>
              <p:cNvSpPr txBox="1"/>
              <p:nvPr/>
            </p:nvSpPr>
            <p:spPr>
              <a:xfrm rot="15379366">
                <a:off x="331911" y="3629219"/>
                <a:ext cx="46554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2060"/>
                    </a:solidFill>
                    <a:latin typeface="#9Slide03 Cousine Bold" panose="02070709020205020404" pitchFamily="49" charset="0"/>
                    <a:cs typeface="#9Slide03 Cousine Bold" panose="02070709020205020404" pitchFamily="49" charset="0"/>
                  </a:rPr>
                  <a:t>C</a:t>
                </a:r>
              </a:p>
            </p:txBody>
          </p:sp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2AC5C241-BEF4-E0C3-3578-BAF1FB5ADBD3}"/>
                  </a:ext>
                </a:extLst>
              </p:cNvPr>
              <p:cNvSpPr txBox="1"/>
              <p:nvPr/>
            </p:nvSpPr>
            <p:spPr>
              <a:xfrm rot="17578080">
                <a:off x="392242" y="2550965"/>
                <a:ext cx="46554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2060"/>
                    </a:solidFill>
                    <a:latin typeface="#9Slide03 Cousine Bold" panose="02070709020205020404" pitchFamily="49" charset="0"/>
                    <a:cs typeface="#9Slide03 Cousine Bold" panose="02070709020205020404" pitchFamily="49" charset="0"/>
                  </a:rPr>
                  <a:t>S</a:t>
                </a:r>
              </a:p>
            </p:txBody>
          </p:sp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BECE0E5D-8FDF-9F98-BB35-98E55C95052E}"/>
                  </a:ext>
                </a:extLst>
              </p:cNvPr>
              <p:cNvSpPr txBox="1"/>
              <p:nvPr/>
            </p:nvSpPr>
            <p:spPr>
              <a:xfrm rot="18170085">
                <a:off x="821875" y="1643357"/>
                <a:ext cx="46554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2060"/>
                    </a:solidFill>
                    <a:latin typeface="#9Slide03 Cousine Bold" panose="02070709020205020404" pitchFamily="49" charset="0"/>
                    <a:cs typeface="#9Slide03 Cousine Bold" panose="02070709020205020404" pitchFamily="49" charset="0"/>
                  </a:rPr>
                  <a:t>T</a:t>
                </a:r>
              </a:p>
            </p:txBody>
          </p:sp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E937D57F-C33F-E60A-2C2F-F2781668CDCE}"/>
                  </a:ext>
                </a:extLst>
              </p:cNvPr>
              <p:cNvSpPr txBox="1"/>
              <p:nvPr/>
            </p:nvSpPr>
            <p:spPr>
              <a:xfrm rot="18983952">
                <a:off x="1452492" y="904422"/>
                <a:ext cx="46554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2060"/>
                    </a:solidFill>
                    <a:latin typeface="#9Slide03 Cousine Bold" panose="02070709020205020404" pitchFamily="49" charset="0"/>
                    <a:cs typeface="#9Slide03 Cousine Bold" panose="02070709020205020404" pitchFamily="49" charset="0"/>
                  </a:rPr>
                  <a:t>B</a:t>
                </a:r>
              </a:p>
            </p:txBody>
          </p:sp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D7B4D29C-B49C-BBC8-54ED-6B5C5F6DBBD2}"/>
                  </a:ext>
                </a:extLst>
              </p:cNvPr>
              <p:cNvSpPr txBox="1"/>
              <p:nvPr/>
            </p:nvSpPr>
            <p:spPr>
              <a:xfrm rot="20707695">
                <a:off x="2409776" y="448127"/>
                <a:ext cx="46554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2060"/>
                    </a:solidFill>
                    <a:latin typeface="#9Slide03 Cousine Bold" panose="02070709020205020404" pitchFamily="49" charset="0"/>
                    <a:cs typeface="#9Slide03 Cousine Bold" panose="02070709020205020404" pitchFamily="49" charset="0"/>
                  </a:rPr>
                  <a:t>I</a:t>
                </a:r>
              </a:p>
            </p:txBody>
          </p:sp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B8C62736-E05D-D630-2843-F4F29EFCBD1E}"/>
                  </a:ext>
                </a:extLst>
              </p:cNvPr>
              <p:cNvSpPr txBox="1"/>
              <p:nvPr/>
            </p:nvSpPr>
            <p:spPr>
              <a:xfrm rot="431551">
                <a:off x="3429187" y="423701"/>
                <a:ext cx="46554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2400" b="1">
                    <a:solidFill>
                      <a:srgbClr val="002060"/>
                    </a:solidFill>
                    <a:latin typeface="#9Slide03 Cousine Bold" panose="02070709020205020404" pitchFamily="49" charset="0"/>
                    <a:cs typeface="#9Slide03 Cousine Bold" panose="02070709020205020404" pitchFamily="49" charset="0"/>
                  </a:rPr>
                  <a:t>Ế</a:t>
                </a:r>
                <a:endParaRPr lang="en-US" sz="2400" b="1">
                  <a:solidFill>
                    <a:srgbClr val="002060"/>
                  </a:solidFill>
                  <a:latin typeface="#9Slide03 Cousine Bold" panose="02070709020205020404" pitchFamily="49" charset="0"/>
                  <a:cs typeface="#9Slide03 Cousine Bold" panose="02070709020205020404" pitchFamily="49" charset="0"/>
                </a:endParaRPr>
              </a:p>
            </p:txBody>
          </p:sp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8DB69271-BDAC-5BBB-7EA6-B8D0C07EF870}"/>
                  </a:ext>
                </a:extLst>
              </p:cNvPr>
              <p:cNvSpPr txBox="1"/>
              <p:nvPr/>
            </p:nvSpPr>
            <p:spPr>
              <a:xfrm rot="2146660">
                <a:off x="4618142" y="778144"/>
                <a:ext cx="46554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2060"/>
                    </a:solidFill>
                    <a:latin typeface="#9Slide03 Cousine Bold" panose="02070709020205020404" pitchFamily="49" charset="0"/>
                    <a:cs typeface="#9Slide03 Cousine Bold" panose="02070709020205020404" pitchFamily="49" charset="0"/>
                  </a:rPr>
                  <a:t>N</a:t>
                </a:r>
              </a:p>
            </p:txBody>
          </p: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7AD9D34C-2AC2-5572-9EF6-F26691AC13FD}"/>
                  </a:ext>
                </a:extLst>
              </p:cNvPr>
              <p:cNvSpPr txBox="1"/>
              <p:nvPr/>
            </p:nvSpPr>
            <p:spPr>
              <a:xfrm rot="3423913">
                <a:off x="5452276" y="1570497"/>
                <a:ext cx="46554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2400" b="1">
                    <a:solidFill>
                      <a:srgbClr val="002060"/>
                    </a:solidFill>
                    <a:latin typeface="#9Slide03 Cousine Bold" panose="02070709020205020404" pitchFamily="49" charset="0"/>
                    <a:cs typeface="#9Slide03 Cousine Bold" panose="02070709020205020404" pitchFamily="49" charset="0"/>
                  </a:rPr>
                  <a:t>Đ</a:t>
                </a:r>
                <a:endParaRPr lang="en-US" sz="2400" b="1">
                  <a:solidFill>
                    <a:srgbClr val="002060"/>
                  </a:solidFill>
                  <a:latin typeface="#9Slide03 Cousine Bold" panose="02070709020205020404" pitchFamily="49" charset="0"/>
                  <a:cs typeface="#9Slide03 Cousine Bold" panose="02070709020205020404" pitchFamily="49" charset="0"/>
                </a:endParaRPr>
              </a:p>
            </p:txBody>
          </p:sp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CE5590B6-7015-51A1-9D45-C440104A03C1}"/>
                  </a:ext>
                </a:extLst>
              </p:cNvPr>
              <p:cNvSpPr txBox="1"/>
              <p:nvPr/>
            </p:nvSpPr>
            <p:spPr>
              <a:xfrm rot="4444076">
                <a:off x="5858957" y="2391710"/>
                <a:ext cx="46554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2400" b="1">
                    <a:solidFill>
                      <a:srgbClr val="002060"/>
                    </a:solidFill>
                    <a:latin typeface="#9Slide03 Cousine Bold" panose="02070709020205020404" pitchFamily="49" charset="0"/>
                    <a:cs typeface="#9Slide03 Cousine Bold" panose="02070709020205020404" pitchFamily="49" charset="0"/>
                  </a:rPr>
                  <a:t>Ổ</a:t>
                </a:r>
                <a:endParaRPr lang="en-US" sz="2400" b="1">
                  <a:solidFill>
                    <a:srgbClr val="002060"/>
                  </a:solidFill>
                  <a:latin typeface="#9Slide03 Cousine Bold" panose="02070709020205020404" pitchFamily="49" charset="0"/>
                  <a:cs typeface="#9Slide03 Cousine Bold" panose="02070709020205020404" pitchFamily="49" charset="0"/>
                </a:endParaRPr>
              </a:p>
            </p:txBody>
          </p:sp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C1F6DD49-6237-BCC3-0B5B-32D5D793D227}"/>
                  </a:ext>
                </a:extLst>
              </p:cNvPr>
              <p:cNvSpPr txBox="1"/>
              <p:nvPr/>
            </p:nvSpPr>
            <p:spPr>
              <a:xfrm rot="5933826">
                <a:off x="5938250" y="3716050"/>
                <a:ext cx="46554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2400" b="1">
                    <a:solidFill>
                      <a:srgbClr val="002060"/>
                    </a:solidFill>
                    <a:latin typeface="#9Slide03 Cousine Bold" panose="02070709020205020404" pitchFamily="49" charset="0"/>
                    <a:cs typeface="#9Slide03 Cousine Bold" panose="02070709020205020404" pitchFamily="49" charset="0"/>
                  </a:rPr>
                  <a:t>I</a:t>
                </a:r>
                <a:endParaRPr lang="en-US" sz="2400" b="1">
                  <a:solidFill>
                    <a:srgbClr val="002060"/>
                  </a:solidFill>
                  <a:latin typeface="#9Slide03 Cousine Bold" panose="02070709020205020404" pitchFamily="49" charset="0"/>
                  <a:cs typeface="#9Slide03 Cousine Bold" panose="02070709020205020404" pitchFamily="49" charset="0"/>
                </a:endParaRPr>
              </a:p>
            </p:txBody>
          </p:sp>
        </p:grpSp>
      </p:grpSp>
      <p:sp>
        <p:nvSpPr>
          <p:cNvPr id="79" name="TextBox 78">
            <a:extLst>
              <a:ext uri="{FF2B5EF4-FFF2-40B4-BE49-F238E27FC236}">
                <a16:creationId xmlns:a16="http://schemas.microsoft.com/office/drawing/2014/main" id="{2E1EAE53-705E-C791-CCF3-1ABA6AA8EC6B}"/>
              </a:ext>
            </a:extLst>
          </p:cNvPr>
          <p:cNvSpPr txBox="1"/>
          <p:nvPr/>
        </p:nvSpPr>
        <p:spPr>
          <a:xfrm>
            <a:off x="82054" y="6474142"/>
            <a:ext cx="4225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00B050"/>
                </a:solidFill>
                <a:latin typeface="#9Slide03 Bebas Neue Bold" panose="020B0606020202050201" pitchFamily="34" charset="0"/>
              </a:rPr>
              <a:t>NHÓM…</a:t>
            </a:r>
            <a:r>
              <a:rPr lang="vi-VN">
                <a:solidFill>
                  <a:srgbClr val="00B050"/>
                </a:solidFill>
                <a:latin typeface="#9Slide03 Bebas Neue Bold" panose="020B0606020202050201" pitchFamily="34" charset="0"/>
              </a:rPr>
              <a:t>.....</a:t>
            </a:r>
            <a:r>
              <a:rPr lang="en-US">
                <a:solidFill>
                  <a:srgbClr val="00B050"/>
                </a:solidFill>
                <a:latin typeface="#9Slide03 Bebas Neue Bold" panose="020B0606020202050201" pitchFamily="34" charset="0"/>
              </a:rPr>
              <a:t>LỚP…………….</a:t>
            </a:r>
          </a:p>
        </p:txBody>
      </p:sp>
    </p:spTree>
    <p:extLst>
      <p:ext uri="{BB962C8B-B14F-4D97-AF65-F5344CB8AC3E}">
        <p14:creationId xmlns:p14="http://schemas.microsoft.com/office/powerpoint/2010/main" val="2126730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TextBox 80">
            <a:extLst>
              <a:ext uri="{FF2B5EF4-FFF2-40B4-BE49-F238E27FC236}">
                <a16:creationId xmlns:a16="http://schemas.microsoft.com/office/drawing/2014/main" id="{6279EA8D-27E7-2A31-58B1-DF5CB52DFD61}"/>
              </a:ext>
            </a:extLst>
          </p:cNvPr>
          <p:cNvSpPr txBox="1"/>
          <p:nvPr/>
        </p:nvSpPr>
        <p:spPr>
          <a:xfrm>
            <a:off x="6306257" y="44290"/>
            <a:ext cx="5929422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>
                <a:solidFill>
                  <a:srgbClr val="2A08B8"/>
                </a:solidFill>
                <a:latin typeface="#9Slide03 SFU Futura_12" panose="00000400000000000000" pitchFamily="2" charset="0"/>
              </a:rPr>
              <a:t>Em hãy tô màu vào </a:t>
            </a:r>
            <a:r>
              <a:rPr lang="en-US" sz="2600">
                <a:solidFill>
                  <a:srgbClr val="FF0000"/>
                </a:solidFill>
                <a:effectLst/>
                <a:latin typeface="#9Slide03 SFU Futura_12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những từ khoá có nghĩa </a:t>
            </a:r>
            <a:r>
              <a:rPr lang="en-US" sz="2600">
                <a:solidFill>
                  <a:srgbClr val="2A08B8"/>
                </a:solidFill>
                <a:effectLst/>
                <a:latin typeface="#9Slide03 SFU Futura_12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liên quan đến </a:t>
            </a:r>
            <a:r>
              <a:rPr lang="en-US" sz="2600">
                <a:solidFill>
                  <a:srgbClr val="FF0000"/>
                </a:solidFill>
                <a:effectLst/>
                <a:latin typeface="#9Slide03 SFU Futura_12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Bắc Trung Bộ </a:t>
            </a:r>
            <a:r>
              <a:rPr lang="en-US" sz="2600">
                <a:solidFill>
                  <a:srgbClr val="2A08B8"/>
                </a:solidFill>
                <a:latin typeface="#9Slide03 SFU Futura_12" panose="00000400000000000000" pitchFamily="2" charset="0"/>
              </a:rPr>
              <a:t>xuất hiện trong vòng xoay Địa lí ở bên và </a:t>
            </a:r>
            <a:r>
              <a:rPr lang="en-US" sz="2600">
                <a:solidFill>
                  <a:srgbClr val="FF0000"/>
                </a:solidFill>
                <a:latin typeface="#9Slide03 SFU Futura_12" panose="00000400000000000000" pitchFamily="2" charset="0"/>
              </a:rPr>
              <a:t>điền vào ô đáp án</a:t>
            </a:r>
            <a:r>
              <a:rPr lang="en-US" sz="2600">
                <a:solidFill>
                  <a:srgbClr val="2A08B8"/>
                </a:solidFill>
                <a:latin typeface="#9Slide03 SFU Futura_12" panose="00000400000000000000" pitchFamily="2" charset="0"/>
              </a:rPr>
              <a:t>.</a:t>
            </a:r>
          </a:p>
        </p:txBody>
      </p:sp>
      <p:graphicFrame>
        <p:nvGraphicFramePr>
          <p:cNvPr id="82" name="Table 81">
            <a:extLst>
              <a:ext uri="{FF2B5EF4-FFF2-40B4-BE49-F238E27FC236}">
                <a16:creationId xmlns:a16="http://schemas.microsoft.com/office/drawing/2014/main" id="{6D25A626-6AAB-AE5C-58B5-AF700127BC36}"/>
              </a:ext>
            </a:extLst>
          </p:cNvPr>
          <p:cNvGraphicFramePr>
            <a:graphicFrameLocks noGrp="1"/>
          </p:cNvGraphicFramePr>
          <p:nvPr/>
        </p:nvGraphicFramePr>
        <p:xfrm>
          <a:off x="7398614" y="1771188"/>
          <a:ext cx="3669880" cy="3977292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937312">
                  <a:extLst>
                    <a:ext uri="{9D8B030D-6E8A-4147-A177-3AD203B41FA5}">
                      <a16:colId xmlns:a16="http://schemas.microsoft.com/office/drawing/2014/main" val="3928736291"/>
                    </a:ext>
                  </a:extLst>
                </a:gridCol>
                <a:gridCol w="2732568">
                  <a:extLst>
                    <a:ext uri="{9D8B030D-6E8A-4147-A177-3AD203B41FA5}">
                      <a16:colId xmlns:a16="http://schemas.microsoft.com/office/drawing/2014/main" val="964015073"/>
                    </a:ext>
                  </a:extLst>
                </a:gridCol>
              </a:tblGrid>
              <a:tr h="510840">
                <a:tc>
                  <a:txBody>
                    <a:bodyPr/>
                    <a:lstStyle/>
                    <a:p>
                      <a:pPr algn="ctr"/>
                      <a:r>
                        <a:rPr lang="vi-VN" sz="2000" b="1">
                          <a:solidFill>
                            <a:srgbClr val="FF0000"/>
                          </a:solidFill>
                        </a:rPr>
                        <a:t>1</a:t>
                      </a:r>
                      <a:endParaRPr lang="en-US" sz="2000" b="1">
                        <a:solidFill>
                          <a:srgbClr val="FF0000"/>
                        </a:solidFill>
                      </a:endParaRPr>
                    </a:p>
                  </a:txBody>
                  <a:tcPr marL="96613" marR="96613" marT="48306" marB="48306" anchor="ctr"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>
                        <a:solidFill>
                          <a:srgbClr val="0070C0"/>
                        </a:solidFill>
                      </a:endParaRPr>
                    </a:p>
                  </a:txBody>
                  <a:tcPr marL="96613" marR="96613" marT="48306" marB="48306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2671751"/>
                  </a:ext>
                </a:extLst>
              </a:tr>
              <a:tr h="510840">
                <a:tc>
                  <a:txBody>
                    <a:bodyPr/>
                    <a:lstStyle/>
                    <a:p>
                      <a:pPr algn="ctr"/>
                      <a:r>
                        <a:rPr lang="vi-VN" sz="2000" b="1">
                          <a:solidFill>
                            <a:srgbClr val="FF0000"/>
                          </a:solidFill>
                        </a:rPr>
                        <a:t>2</a:t>
                      </a:r>
                      <a:endParaRPr lang="en-US" sz="2000" b="1">
                        <a:solidFill>
                          <a:srgbClr val="FF0000"/>
                        </a:solidFill>
                      </a:endParaRPr>
                    </a:p>
                  </a:txBody>
                  <a:tcPr marL="96613" marR="96613" marT="48306" marB="48306" anchor="ctr"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L="96613" marR="96613" marT="48306" marB="48306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442666220"/>
                  </a:ext>
                </a:extLst>
              </a:tr>
              <a:tr h="510840">
                <a:tc>
                  <a:txBody>
                    <a:bodyPr/>
                    <a:lstStyle/>
                    <a:p>
                      <a:pPr algn="ctr"/>
                      <a:r>
                        <a:rPr lang="vi-VN" sz="2000" b="1">
                          <a:solidFill>
                            <a:srgbClr val="FF0000"/>
                          </a:solidFill>
                        </a:rPr>
                        <a:t>3</a:t>
                      </a:r>
                      <a:endParaRPr lang="en-US" sz="2000" b="1">
                        <a:solidFill>
                          <a:srgbClr val="FF0000"/>
                        </a:solidFill>
                      </a:endParaRPr>
                    </a:p>
                  </a:txBody>
                  <a:tcPr marL="96613" marR="96613" marT="48306" marB="48306" anchor="ctr"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L="96613" marR="96613" marT="48306" marB="48306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253257764"/>
                  </a:ext>
                </a:extLst>
              </a:tr>
              <a:tr h="510840">
                <a:tc>
                  <a:txBody>
                    <a:bodyPr/>
                    <a:lstStyle/>
                    <a:p>
                      <a:pPr algn="ctr"/>
                      <a:r>
                        <a:rPr lang="vi-VN" sz="2000" b="1">
                          <a:solidFill>
                            <a:srgbClr val="FF0000"/>
                          </a:solidFill>
                        </a:rPr>
                        <a:t>4</a:t>
                      </a:r>
                      <a:endParaRPr lang="en-US" sz="2000" b="1">
                        <a:solidFill>
                          <a:srgbClr val="FF0000"/>
                        </a:solidFill>
                      </a:endParaRPr>
                    </a:p>
                  </a:txBody>
                  <a:tcPr marL="96613" marR="96613" marT="48306" marB="48306" anchor="ctr"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L="96613" marR="96613" marT="48306" marB="48306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796746290"/>
                  </a:ext>
                </a:extLst>
              </a:tr>
              <a:tr h="510840">
                <a:tc>
                  <a:txBody>
                    <a:bodyPr/>
                    <a:lstStyle/>
                    <a:p>
                      <a:pPr algn="ctr"/>
                      <a:r>
                        <a:rPr lang="vi-VN" sz="2000" b="1">
                          <a:solidFill>
                            <a:srgbClr val="FF0000"/>
                          </a:solidFill>
                        </a:rPr>
                        <a:t>5</a:t>
                      </a:r>
                      <a:endParaRPr lang="en-US" sz="2000" b="1">
                        <a:solidFill>
                          <a:srgbClr val="FF0000"/>
                        </a:solidFill>
                      </a:endParaRPr>
                    </a:p>
                  </a:txBody>
                  <a:tcPr marL="96613" marR="96613" marT="48306" marB="48306" anchor="ctr"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L="96613" marR="96613" marT="48306" marB="48306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896017088"/>
                  </a:ext>
                </a:extLst>
              </a:tr>
              <a:tr h="510840">
                <a:tc>
                  <a:txBody>
                    <a:bodyPr/>
                    <a:lstStyle/>
                    <a:p>
                      <a:pPr algn="ctr"/>
                      <a:r>
                        <a:rPr lang="vi-VN" sz="2000" b="1">
                          <a:solidFill>
                            <a:srgbClr val="FF0000"/>
                          </a:solidFill>
                        </a:rPr>
                        <a:t>6</a:t>
                      </a:r>
                      <a:endParaRPr lang="en-US" sz="2000" b="1">
                        <a:solidFill>
                          <a:srgbClr val="FF0000"/>
                        </a:solidFill>
                      </a:endParaRPr>
                    </a:p>
                  </a:txBody>
                  <a:tcPr marL="96613" marR="96613" marT="48306" marB="48306" anchor="ctr"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L="96613" marR="96613" marT="48306" marB="48306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756012851"/>
                  </a:ext>
                </a:extLst>
              </a:tr>
              <a:tr h="510840">
                <a:tc>
                  <a:txBody>
                    <a:bodyPr/>
                    <a:lstStyle/>
                    <a:p>
                      <a:pPr algn="ctr"/>
                      <a:r>
                        <a:rPr lang="vi-VN" sz="2000" b="1">
                          <a:solidFill>
                            <a:srgbClr val="FF0000"/>
                          </a:solidFill>
                        </a:rPr>
                        <a:t>7</a:t>
                      </a:r>
                      <a:endParaRPr lang="en-US" sz="2000" b="1">
                        <a:solidFill>
                          <a:srgbClr val="FF0000"/>
                        </a:solidFill>
                      </a:endParaRPr>
                    </a:p>
                  </a:txBody>
                  <a:tcPr marL="96613" marR="96613" marT="48306" marB="48306" anchor="ctr"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L="96613" marR="96613" marT="48306" marB="48306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212194034"/>
                  </a:ext>
                </a:extLst>
              </a:tr>
              <a:tr h="399063">
                <a:tc>
                  <a:txBody>
                    <a:bodyPr/>
                    <a:lstStyle/>
                    <a:p>
                      <a:pPr algn="ctr"/>
                      <a:r>
                        <a:rPr lang="vi-VN" sz="2000" b="1">
                          <a:solidFill>
                            <a:srgbClr val="FF0000"/>
                          </a:solidFill>
                        </a:rPr>
                        <a:t>8</a:t>
                      </a:r>
                      <a:endParaRPr lang="en-US" sz="2000" b="1">
                        <a:solidFill>
                          <a:srgbClr val="FF0000"/>
                        </a:solidFill>
                      </a:endParaRPr>
                    </a:p>
                  </a:txBody>
                  <a:tcPr marL="96613" marR="96613" marT="48306" marB="48306" anchor="ctr"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L="96613" marR="96613" marT="48306" marB="48306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163275444"/>
                  </a:ext>
                </a:extLst>
              </a:tr>
            </a:tbl>
          </a:graphicData>
        </a:graphic>
      </p:graphicFrame>
      <p:sp>
        <p:nvSpPr>
          <p:cNvPr id="6" name="Flowchart: Connector 5">
            <a:extLst>
              <a:ext uri="{FF2B5EF4-FFF2-40B4-BE49-F238E27FC236}">
                <a16:creationId xmlns:a16="http://schemas.microsoft.com/office/drawing/2014/main" id="{98C3554E-23E2-6C8A-78B3-F99A7163BA07}"/>
              </a:ext>
            </a:extLst>
          </p:cNvPr>
          <p:cNvSpPr>
            <a:spLocks/>
          </p:cNvSpPr>
          <p:nvPr/>
        </p:nvSpPr>
        <p:spPr>
          <a:xfrm>
            <a:off x="53160" y="63789"/>
            <a:ext cx="6741342" cy="6741342"/>
          </a:xfrm>
          <a:prstGeom prst="flowChartConnector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E74990C-70C9-2F61-75DB-A70D1B9F17D0}"/>
              </a:ext>
            </a:extLst>
          </p:cNvPr>
          <p:cNvCxnSpPr>
            <a:cxnSpLocks/>
            <a:endCxn id="8" idx="0"/>
          </p:cNvCxnSpPr>
          <p:nvPr/>
        </p:nvCxnSpPr>
        <p:spPr>
          <a:xfrm>
            <a:off x="3157411" y="52869"/>
            <a:ext cx="99693" cy="2296918"/>
          </a:xfrm>
          <a:prstGeom prst="line">
            <a:avLst/>
          </a:prstGeom>
          <a:ln w="2222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6" name="TextBox 85">
            <a:extLst>
              <a:ext uri="{FF2B5EF4-FFF2-40B4-BE49-F238E27FC236}">
                <a16:creationId xmlns:a16="http://schemas.microsoft.com/office/drawing/2014/main" id="{0C35C2CB-AC4B-3659-9D2A-9583451FA1A9}"/>
              </a:ext>
            </a:extLst>
          </p:cNvPr>
          <p:cNvSpPr txBox="1"/>
          <p:nvPr/>
        </p:nvSpPr>
        <p:spPr>
          <a:xfrm rot="681318">
            <a:off x="3433502" y="77178"/>
            <a:ext cx="4655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>
                <a:solidFill>
                  <a:srgbClr val="00B050"/>
                </a:solidFill>
                <a:latin typeface="#9Slide03 Cousine Bold" panose="02070709020205020404" pitchFamily="49" charset="0"/>
                <a:cs typeface="#9Slide03 Cousine Bold" panose="02070709020205020404" pitchFamily="49" charset="0"/>
              </a:rPr>
              <a:t>P</a:t>
            </a:r>
            <a:endParaRPr lang="en-US" sz="2400" b="1">
              <a:solidFill>
                <a:srgbClr val="00B050"/>
              </a:solidFill>
              <a:latin typeface="#9Slide03 Cousine Bold" panose="02070709020205020404" pitchFamily="49" charset="0"/>
              <a:cs typeface="#9Slide03 Cousine Bold" panose="02070709020205020404" pitchFamily="49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9B9996C-15E1-E5F8-FA45-9DF852F8A5C5}"/>
              </a:ext>
            </a:extLst>
          </p:cNvPr>
          <p:cNvSpPr txBox="1"/>
          <p:nvPr/>
        </p:nvSpPr>
        <p:spPr>
          <a:xfrm>
            <a:off x="6306257" y="5952639"/>
            <a:ext cx="1944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>
                <a:solidFill>
                  <a:srgbClr val="FF0000"/>
                </a:solidFill>
              </a:rPr>
              <a:t>CHỦ ĐỀ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CCA673B-74C0-01ED-A5CA-3238E7B3D0BA}"/>
              </a:ext>
            </a:extLst>
          </p:cNvPr>
          <p:cNvSpPr txBox="1"/>
          <p:nvPr/>
        </p:nvSpPr>
        <p:spPr>
          <a:xfrm>
            <a:off x="8442401" y="1870691"/>
            <a:ext cx="166271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200">
                <a:solidFill>
                  <a:srgbClr val="0000CC"/>
                </a:solidFill>
                <a:latin typeface="#9Slide03 SFU Futura_12" panose="00000400000000000000" pitchFamily="2" charset="0"/>
                <a:cs typeface="#9Slide03 Cousine Bold" panose="02070709020205020404" pitchFamily="49" charset="0"/>
              </a:rPr>
              <a:t>Nắng nóng</a:t>
            </a:r>
            <a:endParaRPr lang="en-US" sz="2200">
              <a:solidFill>
                <a:srgbClr val="0000CC"/>
              </a:solidFill>
              <a:latin typeface="#9Slide03 SFU Futura_12" panose="00000400000000000000" pitchFamily="2" charset="0"/>
              <a:cs typeface="#9Slide03 Cousine Bold" panose="02070709020205020404" pitchFamily="49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3F35B3F-ADDD-CFFB-7D56-7BD6CE6BEF84}"/>
              </a:ext>
            </a:extLst>
          </p:cNvPr>
          <p:cNvSpPr txBox="1"/>
          <p:nvPr/>
        </p:nvSpPr>
        <p:spPr>
          <a:xfrm>
            <a:off x="8517866" y="3213061"/>
            <a:ext cx="166271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>
                <a:solidFill>
                  <a:srgbClr val="0000CC"/>
                </a:solidFill>
                <a:latin typeface="#9Slide03 SFU Futura_12" panose="00000400000000000000" pitchFamily="2" charset="0"/>
                <a:cs typeface="#9Slide03 Cousine Bold" panose="02070709020205020404" pitchFamily="49" charset="0"/>
              </a:rPr>
              <a:t>Lũ qu</a:t>
            </a:r>
            <a:r>
              <a:rPr lang="vi-VN" sz="2200">
                <a:solidFill>
                  <a:srgbClr val="0000CC"/>
                </a:solidFill>
                <a:latin typeface="#9Slide03 SFU Futura_12" panose="00000400000000000000" pitchFamily="2" charset="0"/>
                <a:cs typeface="#9Slide03 Cousine Bold" panose="02070709020205020404" pitchFamily="49" charset="0"/>
              </a:rPr>
              <a:t>ét</a:t>
            </a:r>
            <a:endParaRPr lang="en-US" sz="2200">
              <a:solidFill>
                <a:srgbClr val="0000CC"/>
              </a:solidFill>
              <a:latin typeface="#9Slide03 SFU Futura_12" panose="00000400000000000000" pitchFamily="2" charset="0"/>
              <a:cs typeface="#9Slide03 Cousine Bold" panose="02070709020205020404" pitchFamily="49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01C55A3-22AF-3E84-D235-C5C59E49CB32}"/>
              </a:ext>
            </a:extLst>
          </p:cNvPr>
          <p:cNvSpPr txBox="1"/>
          <p:nvPr/>
        </p:nvSpPr>
        <p:spPr>
          <a:xfrm>
            <a:off x="8490335" y="4395572"/>
            <a:ext cx="166271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200">
                <a:solidFill>
                  <a:srgbClr val="0000CC"/>
                </a:solidFill>
                <a:latin typeface="#9Slide03 SFU Futura_12" panose="00000400000000000000" pitchFamily="2" charset="0"/>
                <a:cs typeface="#9Slide03 Cousine Bold" panose="02070709020205020404" pitchFamily="49" charset="0"/>
              </a:rPr>
              <a:t>Ngập lụt</a:t>
            </a:r>
            <a:endParaRPr lang="en-US" sz="2200">
              <a:solidFill>
                <a:srgbClr val="0000CC"/>
              </a:solidFill>
              <a:latin typeface="#9Slide03 SFU Futura_12" panose="00000400000000000000" pitchFamily="2" charset="0"/>
              <a:cs typeface="#9Slide03 Cousine Bold" panose="02070709020205020404" pitchFamily="49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647E93C-3D66-87A1-AC55-93565AE65A4F}"/>
              </a:ext>
            </a:extLst>
          </p:cNvPr>
          <p:cNvSpPr txBox="1"/>
          <p:nvPr/>
        </p:nvSpPr>
        <p:spPr>
          <a:xfrm>
            <a:off x="8586674" y="3804584"/>
            <a:ext cx="238540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200">
                <a:solidFill>
                  <a:srgbClr val="0000CC"/>
                </a:solidFill>
                <a:latin typeface="#9Slide03 SFU Futura_12" panose="00000400000000000000" pitchFamily="2" charset="0"/>
                <a:cs typeface="#9Slide03 Cousine Bold" panose="02070709020205020404" pitchFamily="49" charset="0"/>
              </a:rPr>
              <a:t>Sạt lở</a:t>
            </a:r>
            <a:endParaRPr lang="en-US" sz="2200">
              <a:solidFill>
                <a:srgbClr val="0000CC"/>
              </a:solidFill>
              <a:latin typeface="#9Slide03 SFU Futura_12" panose="00000400000000000000" pitchFamily="2" charset="0"/>
              <a:cs typeface="#9Slide03 Cousine Bold" panose="02070709020205020404" pitchFamily="49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B8F2577-9178-64A4-A5D4-BCEB77BCE2CA}"/>
              </a:ext>
            </a:extLst>
          </p:cNvPr>
          <p:cNvSpPr txBox="1"/>
          <p:nvPr/>
        </p:nvSpPr>
        <p:spPr>
          <a:xfrm>
            <a:off x="8453042" y="5383882"/>
            <a:ext cx="238540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200">
                <a:solidFill>
                  <a:srgbClr val="0000CC"/>
                </a:solidFill>
                <a:latin typeface="#9Slide03 SFU Futura_12" panose="00000400000000000000" pitchFamily="2" charset="0"/>
                <a:cs typeface="#9Slide03 Cousine Bold" panose="02070709020205020404" pitchFamily="49" charset="0"/>
              </a:rPr>
              <a:t>Áp thấp</a:t>
            </a:r>
            <a:endParaRPr lang="en-US" sz="2200">
              <a:solidFill>
                <a:srgbClr val="0000CC"/>
              </a:solidFill>
              <a:latin typeface="#9Slide03 SFU Futura_12" panose="00000400000000000000" pitchFamily="2" charset="0"/>
              <a:cs typeface="#9Slide03 Cousine Bold" panose="02070709020205020404" pitchFamily="49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4714A81-6D4D-E9E2-CB8D-726543D42E67}"/>
              </a:ext>
            </a:extLst>
          </p:cNvPr>
          <p:cNvSpPr txBox="1"/>
          <p:nvPr/>
        </p:nvSpPr>
        <p:spPr>
          <a:xfrm>
            <a:off x="8505666" y="2782395"/>
            <a:ext cx="163205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>
                <a:solidFill>
                  <a:srgbClr val="0000CC"/>
                </a:solidFill>
                <a:latin typeface="#9Slide03 SFU Futura_12" panose="00000400000000000000" pitchFamily="2" charset="0"/>
                <a:cs typeface="#9Slide03 Cousine Bold" panose="02070709020205020404" pitchFamily="49" charset="0"/>
              </a:rPr>
              <a:t>Thiên tai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1411372-0584-3BB7-6A0E-6E0028BA3E53}"/>
              </a:ext>
            </a:extLst>
          </p:cNvPr>
          <p:cNvSpPr txBox="1"/>
          <p:nvPr/>
        </p:nvSpPr>
        <p:spPr>
          <a:xfrm>
            <a:off x="8505666" y="2281036"/>
            <a:ext cx="238540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200">
                <a:solidFill>
                  <a:srgbClr val="0000CC"/>
                </a:solidFill>
                <a:latin typeface="#9Slide03 SFU Futura_12" panose="00000400000000000000" pitchFamily="2" charset="0"/>
                <a:cs typeface="#9Slide03 Cousine Bold" panose="02070709020205020404" pitchFamily="49" charset="0"/>
              </a:rPr>
              <a:t>Biến đổi khí hậu</a:t>
            </a:r>
            <a:endParaRPr lang="en-US" sz="2200">
              <a:solidFill>
                <a:srgbClr val="0000CC"/>
              </a:solidFill>
              <a:latin typeface="#9Slide03 SFU Futura_12" panose="00000400000000000000" pitchFamily="2" charset="0"/>
              <a:cs typeface="#9Slide03 Cousine Bold" panose="02070709020205020404" pitchFamily="49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5C94266-6972-3148-092E-18B1ACC2A287}"/>
              </a:ext>
            </a:extLst>
          </p:cNvPr>
          <p:cNvSpPr txBox="1"/>
          <p:nvPr/>
        </p:nvSpPr>
        <p:spPr>
          <a:xfrm>
            <a:off x="8586674" y="4890577"/>
            <a:ext cx="137156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200">
                <a:solidFill>
                  <a:srgbClr val="0000CC"/>
                </a:solidFill>
                <a:latin typeface="#9Slide03 SFU Futura_12" panose="00000400000000000000" pitchFamily="2" charset="0"/>
                <a:cs typeface="#9Slide03 Cousine Bold" panose="02070709020205020404" pitchFamily="49" charset="0"/>
              </a:rPr>
              <a:t>Bão</a:t>
            </a:r>
            <a:endParaRPr lang="en-US" sz="2200">
              <a:solidFill>
                <a:srgbClr val="0000CC"/>
              </a:solidFill>
              <a:latin typeface="#9Slide03 SFU Futura_12" panose="00000400000000000000" pitchFamily="2" charset="0"/>
              <a:cs typeface="#9Slide03 Cousine Bold" panose="02070709020205020404" pitchFamily="49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B5F930A-E19A-6908-8316-AEDB922AA681}"/>
              </a:ext>
            </a:extLst>
          </p:cNvPr>
          <p:cNvGrpSpPr/>
          <p:nvPr/>
        </p:nvGrpSpPr>
        <p:grpSpPr>
          <a:xfrm>
            <a:off x="-21054" y="174078"/>
            <a:ext cx="6798482" cy="6723453"/>
            <a:chOff x="-21054" y="174078"/>
            <a:chExt cx="6798482" cy="6723453"/>
          </a:xfrm>
        </p:grpSpPr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2E1EAE53-705E-C791-CCF3-1ABA6AA8EC6B}"/>
                </a:ext>
              </a:extLst>
            </p:cNvPr>
            <p:cNvSpPr txBox="1"/>
            <p:nvPr/>
          </p:nvSpPr>
          <p:spPr>
            <a:xfrm>
              <a:off x="-21054" y="6528199"/>
              <a:ext cx="42258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00B050"/>
                  </a:solidFill>
                  <a:latin typeface="#9Slide03 Bebas Neue Bold" panose="020B0606020202050201" pitchFamily="34" charset="0"/>
                </a:rPr>
                <a:t>NHÓM…</a:t>
              </a:r>
              <a:r>
                <a:rPr lang="vi-VN">
                  <a:solidFill>
                    <a:srgbClr val="00B050"/>
                  </a:solidFill>
                  <a:latin typeface="#9Slide03 Bebas Neue Bold" panose="020B0606020202050201" pitchFamily="34" charset="0"/>
                </a:rPr>
                <a:t>.....</a:t>
              </a:r>
              <a:r>
                <a:rPr lang="en-US">
                  <a:solidFill>
                    <a:srgbClr val="00B050"/>
                  </a:solidFill>
                  <a:latin typeface="#9Slide03 Bebas Neue Bold" panose="020B0606020202050201" pitchFamily="34" charset="0"/>
                </a:rPr>
                <a:t>LỚP…………….</a:t>
              </a:r>
            </a:p>
          </p:txBody>
        </p:sp>
        <p:sp>
          <p:nvSpPr>
            <p:cNvPr id="2" name="Flowchart: Connector 1">
              <a:extLst>
                <a:ext uri="{FF2B5EF4-FFF2-40B4-BE49-F238E27FC236}">
                  <a16:creationId xmlns:a16="http://schemas.microsoft.com/office/drawing/2014/main" id="{436825D2-6EF8-B9E9-E0CE-DF4C9EA2B97B}"/>
                </a:ext>
              </a:extLst>
            </p:cNvPr>
            <p:cNvSpPr>
              <a:spLocks/>
            </p:cNvSpPr>
            <p:nvPr/>
          </p:nvSpPr>
          <p:spPr>
            <a:xfrm>
              <a:off x="1839429" y="1881955"/>
              <a:ext cx="2913321" cy="2913321"/>
            </a:xfrm>
            <a:prstGeom prst="flowChartConnector">
              <a:avLst/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002060"/>
                </a:solidFill>
              </a:endParaRPr>
            </a:p>
          </p:txBody>
        </p:sp>
        <p:sp>
          <p:nvSpPr>
            <p:cNvPr id="3" name="Flowchart: Connector 2">
              <a:extLst>
                <a:ext uri="{FF2B5EF4-FFF2-40B4-BE49-F238E27FC236}">
                  <a16:creationId xmlns:a16="http://schemas.microsoft.com/office/drawing/2014/main" id="{6DFFFED1-D088-9C10-C538-D65561C82A2C}"/>
                </a:ext>
              </a:extLst>
            </p:cNvPr>
            <p:cNvSpPr>
              <a:spLocks/>
            </p:cNvSpPr>
            <p:nvPr/>
          </p:nvSpPr>
          <p:spPr>
            <a:xfrm>
              <a:off x="1414835" y="1502093"/>
              <a:ext cx="3812834" cy="3768099"/>
            </a:xfrm>
            <a:prstGeom prst="flowChartConnector">
              <a:avLst/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002060"/>
                </a:solidFill>
              </a:endParaRPr>
            </a:p>
          </p:txBody>
        </p:sp>
        <p:sp>
          <p:nvSpPr>
            <p:cNvPr id="4" name="Flowchart: Connector 3">
              <a:extLst>
                <a:ext uri="{FF2B5EF4-FFF2-40B4-BE49-F238E27FC236}">
                  <a16:creationId xmlns:a16="http://schemas.microsoft.com/office/drawing/2014/main" id="{4D074CF7-A5D7-2FD4-6E3B-186BE746CBCC}"/>
                </a:ext>
              </a:extLst>
            </p:cNvPr>
            <p:cNvSpPr>
              <a:spLocks/>
            </p:cNvSpPr>
            <p:nvPr/>
          </p:nvSpPr>
          <p:spPr>
            <a:xfrm>
              <a:off x="1040804" y="1141440"/>
              <a:ext cx="4583817" cy="4536338"/>
            </a:xfrm>
            <a:prstGeom prst="flowChartConnector">
              <a:avLst/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002060"/>
                </a:solidFill>
              </a:endParaRPr>
            </a:p>
          </p:txBody>
        </p:sp>
        <p:sp>
          <p:nvSpPr>
            <p:cNvPr id="5" name="Flowchart: Connector 4">
              <a:extLst>
                <a:ext uri="{FF2B5EF4-FFF2-40B4-BE49-F238E27FC236}">
                  <a16:creationId xmlns:a16="http://schemas.microsoft.com/office/drawing/2014/main" id="{A4187A37-0287-1837-C53A-DBA9A3F60A15}"/>
                </a:ext>
              </a:extLst>
            </p:cNvPr>
            <p:cNvSpPr>
              <a:spLocks/>
            </p:cNvSpPr>
            <p:nvPr/>
          </p:nvSpPr>
          <p:spPr>
            <a:xfrm>
              <a:off x="687147" y="740306"/>
              <a:ext cx="5394671" cy="5394671"/>
            </a:xfrm>
            <a:prstGeom prst="flowChartConnector">
              <a:avLst/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002060"/>
                </a:solidFill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D4011DE-73DF-7BCA-4C2E-5F89CE17528B}"/>
                </a:ext>
              </a:extLst>
            </p:cNvPr>
            <p:cNvSpPr txBox="1">
              <a:spLocks/>
            </p:cNvSpPr>
            <p:nvPr/>
          </p:nvSpPr>
          <p:spPr>
            <a:xfrm>
              <a:off x="2207140" y="2810483"/>
              <a:ext cx="209992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>
                  <a:solidFill>
                    <a:srgbClr val="FF0000"/>
                  </a:solidFill>
                  <a:latin typeface="#9Slide03 Bebas Neue ZSmall" panose="020B0606020202050201" pitchFamily="34" charset="0"/>
                </a:rPr>
                <a:t>VÒNG XOAY</a:t>
              </a:r>
            </a:p>
            <a:p>
              <a:pPr algn="ctr"/>
              <a:r>
                <a:rPr lang="en-US" sz="3600">
                  <a:solidFill>
                    <a:srgbClr val="FF0000"/>
                  </a:solidFill>
                  <a:latin typeface="#9Slide03 Bebas Neue ZSmall" panose="020B0606020202050201" pitchFamily="34" charset="0"/>
                </a:rPr>
                <a:t> ĐỊA LÍ</a:t>
              </a:r>
            </a:p>
          </p:txBody>
        </p:sp>
        <p:sp>
          <p:nvSpPr>
            <p:cNvPr id="8" name="Flowchart: Connector 7">
              <a:extLst>
                <a:ext uri="{FF2B5EF4-FFF2-40B4-BE49-F238E27FC236}">
                  <a16:creationId xmlns:a16="http://schemas.microsoft.com/office/drawing/2014/main" id="{FE8262AD-830D-9DF8-DBA7-D5D27F90389E}"/>
                </a:ext>
              </a:extLst>
            </p:cNvPr>
            <p:cNvSpPr>
              <a:spLocks/>
            </p:cNvSpPr>
            <p:nvPr/>
          </p:nvSpPr>
          <p:spPr>
            <a:xfrm>
              <a:off x="2261188" y="2349787"/>
              <a:ext cx="1991832" cy="1991832"/>
            </a:xfrm>
            <a:prstGeom prst="flowChartConnector">
              <a:avLst/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002060"/>
                </a:solidFill>
              </a:endParaRP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F6AD4178-3B49-D427-EF36-791AAC6026F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634837" y="245053"/>
              <a:ext cx="812448" cy="2146417"/>
            </a:xfrm>
            <a:prstGeom prst="line">
              <a:avLst/>
            </a:prstGeom>
            <a:ln w="22225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B5AFE44F-74D4-292B-68F2-12E619BA67AB}"/>
                </a:ext>
              </a:extLst>
            </p:cNvPr>
            <p:cNvCxnSpPr>
              <a:cxnSpLocks/>
              <a:endCxn id="8" idx="7"/>
            </p:cNvCxnSpPr>
            <p:nvPr/>
          </p:nvCxnSpPr>
          <p:spPr>
            <a:xfrm flipH="1">
              <a:off x="3961323" y="944508"/>
              <a:ext cx="1708699" cy="1696976"/>
            </a:xfrm>
            <a:prstGeom prst="line">
              <a:avLst/>
            </a:prstGeom>
            <a:ln w="22225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C3FE8212-9D6B-11BC-2D15-E74A9F25ABA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204811" y="2021821"/>
              <a:ext cx="2252646" cy="948064"/>
            </a:xfrm>
            <a:prstGeom prst="line">
              <a:avLst/>
            </a:prstGeom>
            <a:ln w="22225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B1C0A5D-4095-8FFC-09AF-7CF865CA6F6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243977" y="3213282"/>
              <a:ext cx="2533451" cy="295563"/>
            </a:xfrm>
            <a:prstGeom prst="line">
              <a:avLst/>
            </a:prstGeom>
            <a:ln w="22225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A747F4C7-D0D5-9903-5B89-C977A33140C4}"/>
                </a:ext>
              </a:extLst>
            </p:cNvPr>
            <p:cNvCxnSpPr>
              <a:cxnSpLocks/>
            </p:cNvCxnSpPr>
            <p:nvPr/>
          </p:nvCxnSpPr>
          <p:spPr>
            <a:xfrm>
              <a:off x="2017126" y="393526"/>
              <a:ext cx="840906" cy="2023553"/>
            </a:xfrm>
            <a:prstGeom prst="line">
              <a:avLst/>
            </a:prstGeom>
            <a:ln w="22225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C8FF59F3-F46C-2184-CB18-D4532266DE90}"/>
                </a:ext>
              </a:extLst>
            </p:cNvPr>
            <p:cNvCxnSpPr>
              <a:cxnSpLocks/>
              <a:stCxn id="6" idx="1"/>
              <a:endCxn id="8" idx="1"/>
            </p:cNvCxnSpPr>
            <p:nvPr/>
          </p:nvCxnSpPr>
          <p:spPr>
            <a:xfrm>
              <a:off x="1040407" y="1051036"/>
              <a:ext cx="1512478" cy="1590448"/>
            </a:xfrm>
            <a:prstGeom prst="line">
              <a:avLst/>
            </a:prstGeom>
            <a:ln w="22225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E2805CFA-49B4-B3F5-5E73-E3D7D1954BCA}"/>
                </a:ext>
              </a:extLst>
            </p:cNvPr>
            <p:cNvCxnSpPr>
              <a:cxnSpLocks/>
            </p:cNvCxnSpPr>
            <p:nvPr/>
          </p:nvCxnSpPr>
          <p:spPr>
            <a:xfrm>
              <a:off x="332954" y="2114804"/>
              <a:ext cx="1985348" cy="879237"/>
            </a:xfrm>
            <a:prstGeom prst="line">
              <a:avLst/>
            </a:prstGeom>
            <a:ln w="22225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8B20A76A-337C-A79D-5CAD-15A101CB2980}"/>
                </a:ext>
              </a:extLst>
            </p:cNvPr>
            <p:cNvCxnSpPr>
              <a:cxnSpLocks/>
              <a:stCxn id="6" idx="2"/>
              <a:endCxn id="8" idx="2"/>
            </p:cNvCxnSpPr>
            <p:nvPr/>
          </p:nvCxnSpPr>
          <p:spPr>
            <a:xfrm flipV="1">
              <a:off x="53160" y="3345703"/>
              <a:ext cx="2208028" cy="88757"/>
            </a:xfrm>
            <a:prstGeom prst="line">
              <a:avLst/>
            </a:prstGeom>
            <a:ln w="22225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01AB3542-A18C-348F-12D3-D7DBE1E0CE4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8999" y="3626761"/>
              <a:ext cx="2003807" cy="1061731"/>
            </a:xfrm>
            <a:prstGeom prst="line">
              <a:avLst/>
            </a:prstGeom>
            <a:ln w="22225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E951EE05-17D7-1E7A-E7A8-6E6A37E96794}"/>
                </a:ext>
              </a:extLst>
            </p:cNvPr>
            <p:cNvCxnSpPr>
              <a:cxnSpLocks/>
              <a:stCxn id="6" idx="3"/>
            </p:cNvCxnSpPr>
            <p:nvPr/>
          </p:nvCxnSpPr>
          <p:spPr>
            <a:xfrm flipV="1">
              <a:off x="1040407" y="4101748"/>
              <a:ext cx="1570118" cy="1716136"/>
            </a:xfrm>
            <a:prstGeom prst="line">
              <a:avLst/>
            </a:prstGeom>
            <a:ln w="22225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A2F1A7B0-B440-9198-0F2A-6FD1D04E9CB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88332" y="4261899"/>
              <a:ext cx="765739" cy="2297137"/>
            </a:xfrm>
            <a:prstGeom prst="line">
              <a:avLst/>
            </a:prstGeom>
            <a:ln w="22225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62DFF79C-A073-13FF-B342-1C2207E5BA9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432546" y="4326418"/>
              <a:ext cx="364184" cy="2429786"/>
            </a:xfrm>
            <a:prstGeom prst="line">
              <a:avLst/>
            </a:prstGeom>
            <a:ln w="22225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9C0ACC75-7996-3E83-DC6E-2754B122432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077957" y="3899916"/>
              <a:ext cx="2472789" cy="830924"/>
            </a:xfrm>
            <a:prstGeom prst="line">
              <a:avLst/>
            </a:prstGeom>
            <a:ln w="22225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08C07986-1479-9219-91B9-37569C6537E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757241" y="4177181"/>
              <a:ext cx="1632992" cy="1976621"/>
            </a:xfrm>
            <a:prstGeom prst="line">
              <a:avLst/>
            </a:prstGeom>
            <a:ln w="22225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2EFB02AD-3AA6-C7D6-3872-BB535B151712}"/>
                </a:ext>
              </a:extLst>
            </p:cNvPr>
            <p:cNvSpPr txBox="1"/>
            <p:nvPr/>
          </p:nvSpPr>
          <p:spPr>
            <a:xfrm rot="18933198">
              <a:off x="1319126" y="624848"/>
              <a:ext cx="4655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2060"/>
                  </a:solidFill>
                  <a:latin typeface="#9Slide03 Cousine Bold" panose="02070709020205020404" pitchFamily="49" charset="0"/>
                  <a:cs typeface="#9Slide03 Cousine Bold" panose="02070709020205020404" pitchFamily="49" charset="0"/>
                </a:rPr>
                <a:t>M</a:t>
              </a: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C94A0132-CCB1-B752-F371-0500D040ECC1}"/>
                </a:ext>
              </a:extLst>
            </p:cNvPr>
            <p:cNvSpPr txBox="1"/>
            <p:nvPr/>
          </p:nvSpPr>
          <p:spPr>
            <a:xfrm rot="20530515">
              <a:off x="2291260" y="174078"/>
              <a:ext cx="4655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b="1">
                  <a:solidFill>
                    <a:srgbClr val="00B050"/>
                  </a:solidFill>
                  <a:latin typeface="#9Slide03 Cousine Bold" panose="02070709020205020404" pitchFamily="49" charset="0"/>
                  <a:cs typeface="#9Slide03 Cousine Bold" panose="02070709020205020404" pitchFamily="49" charset="0"/>
                </a:rPr>
                <a:t>Á</a:t>
              </a:r>
              <a:endParaRPr lang="en-US" sz="2400" b="1">
                <a:solidFill>
                  <a:srgbClr val="00B050"/>
                </a:solidFill>
                <a:latin typeface="#9Slide03 Cousine Bold" panose="02070709020205020404" pitchFamily="49" charset="0"/>
                <a:cs typeface="#9Slide03 Cousine Bold" panose="02070709020205020404" pitchFamily="49" charset="0"/>
              </a:endParaRP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56E2D4C2-0670-DFFB-D806-5DBA7FFDA261}"/>
                </a:ext>
              </a:extLst>
            </p:cNvPr>
            <p:cNvSpPr txBox="1"/>
            <p:nvPr/>
          </p:nvSpPr>
          <p:spPr>
            <a:xfrm rot="2240282">
              <a:off x="4845018" y="523790"/>
              <a:ext cx="4655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b="1">
                  <a:solidFill>
                    <a:srgbClr val="00B050"/>
                  </a:solidFill>
                  <a:latin typeface="#9Slide03 Cousine Bold" panose="02070709020205020404" pitchFamily="49" charset="0"/>
                  <a:cs typeface="#9Slide03 Cousine Bold" panose="02070709020205020404" pitchFamily="49" charset="0"/>
                </a:rPr>
                <a:t>T</a:t>
              </a:r>
              <a:endParaRPr lang="en-US" sz="2400" b="1">
                <a:solidFill>
                  <a:srgbClr val="00B050"/>
                </a:solidFill>
                <a:latin typeface="#9Slide03 Cousine Bold" panose="02070709020205020404" pitchFamily="49" charset="0"/>
                <a:cs typeface="#9Slide03 Cousine Bold" panose="02070709020205020404" pitchFamily="49" charset="0"/>
              </a:endParaRPr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80CDD1DF-5276-731E-7C67-80CC9426183F}"/>
                </a:ext>
              </a:extLst>
            </p:cNvPr>
            <p:cNvSpPr txBox="1"/>
            <p:nvPr/>
          </p:nvSpPr>
          <p:spPr>
            <a:xfrm rot="3667666">
              <a:off x="5736297" y="1408321"/>
              <a:ext cx="4655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B050"/>
                  </a:solidFill>
                  <a:latin typeface="#9Slide03 Cousine Bold" panose="02070709020205020404" pitchFamily="49" charset="0"/>
                  <a:cs typeface="#9Slide03 Cousine Bold" panose="02070709020205020404" pitchFamily="49" charset="0"/>
                </a:rPr>
                <a:t>H</a:t>
              </a: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896AB4D4-5897-BD39-4A6C-2ED046608B14}"/>
                </a:ext>
              </a:extLst>
            </p:cNvPr>
            <p:cNvSpPr txBox="1"/>
            <p:nvPr/>
          </p:nvSpPr>
          <p:spPr>
            <a:xfrm rot="4277935">
              <a:off x="6172469" y="2308573"/>
              <a:ext cx="4655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b="1">
                  <a:solidFill>
                    <a:srgbClr val="00B050"/>
                  </a:solidFill>
                  <a:latin typeface="#9Slide03 Cousine Bold" panose="02070709020205020404" pitchFamily="49" charset="0"/>
                  <a:cs typeface="#9Slide03 Cousine Bold" panose="02070709020205020404" pitchFamily="49" charset="0"/>
                </a:rPr>
                <a:t>Ấ</a:t>
              </a:r>
              <a:endParaRPr lang="en-US" sz="2400" b="1">
                <a:solidFill>
                  <a:srgbClr val="00B050"/>
                </a:solidFill>
                <a:latin typeface="#9Slide03 Cousine Bold" panose="02070709020205020404" pitchFamily="49" charset="0"/>
                <a:cs typeface="#9Slide03 Cousine Bold" panose="02070709020205020404" pitchFamily="49" charset="0"/>
              </a:endParaRP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E2EEED9A-4D11-1A38-9EC8-37165BC24CEE}"/>
                </a:ext>
              </a:extLst>
            </p:cNvPr>
            <p:cNvSpPr txBox="1"/>
            <p:nvPr/>
          </p:nvSpPr>
          <p:spPr>
            <a:xfrm rot="5745252">
              <a:off x="6282190" y="3776801"/>
              <a:ext cx="4655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b="1">
                  <a:solidFill>
                    <a:srgbClr val="00B050"/>
                  </a:solidFill>
                  <a:latin typeface="#9Slide03 Cousine Bold" panose="02070709020205020404" pitchFamily="49" charset="0"/>
                  <a:cs typeface="#9Slide03 Cousine Bold" panose="02070709020205020404" pitchFamily="49" charset="0"/>
                </a:rPr>
                <a:t>P</a:t>
              </a:r>
              <a:endParaRPr lang="en-US" sz="2400" b="1">
                <a:solidFill>
                  <a:srgbClr val="00B050"/>
                </a:solidFill>
                <a:latin typeface="#9Slide03 Cousine Bold" panose="02070709020205020404" pitchFamily="49" charset="0"/>
                <a:cs typeface="#9Slide03 Cousine Bold" panose="02070709020205020404" pitchFamily="49" charset="0"/>
              </a:endParaRP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EC234E04-458C-2991-7558-B04713408732}"/>
                </a:ext>
              </a:extLst>
            </p:cNvPr>
            <p:cNvSpPr txBox="1"/>
            <p:nvPr/>
          </p:nvSpPr>
          <p:spPr>
            <a:xfrm rot="14896207">
              <a:off x="1796181" y="3240906"/>
              <a:ext cx="4655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2060"/>
                  </a:solidFill>
                  <a:latin typeface="#9Slide03 Cousine Bold" panose="02070709020205020404" pitchFamily="49" charset="0"/>
                  <a:cs typeface="#9Slide03 Cousine Bold" panose="02070709020205020404" pitchFamily="49" charset="0"/>
                </a:rPr>
                <a:t>S</a:t>
              </a: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E60D7B08-0146-7FFA-0649-6F26505C3851}"/>
                </a:ext>
              </a:extLst>
            </p:cNvPr>
            <p:cNvSpPr txBox="1"/>
            <p:nvPr/>
          </p:nvSpPr>
          <p:spPr>
            <a:xfrm rot="15473567">
              <a:off x="1438353" y="3397525"/>
              <a:ext cx="4655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FF0000"/>
                  </a:solidFill>
                  <a:latin typeface="#9Slide03 Cousine Bold" panose="02070709020205020404" pitchFamily="49" charset="0"/>
                  <a:cs typeface="#9Slide03 Cousine Bold" panose="02070709020205020404" pitchFamily="49" charset="0"/>
                </a:rPr>
                <a:t>Ạ</a:t>
              </a: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7DEE5582-399D-66C3-CBA5-F9886B97BE6C}"/>
                </a:ext>
              </a:extLst>
            </p:cNvPr>
            <p:cNvSpPr txBox="1"/>
            <p:nvPr/>
          </p:nvSpPr>
          <p:spPr>
            <a:xfrm rot="15665195">
              <a:off x="1018136" y="3511075"/>
              <a:ext cx="4655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B050"/>
                  </a:solidFill>
                  <a:latin typeface="#9Slide03 Cousine Bold" panose="02070709020205020404" pitchFamily="49" charset="0"/>
                  <a:cs typeface="#9Slide03 Cousine Bold" panose="02070709020205020404" pitchFamily="49" charset="0"/>
                </a:rPr>
                <a:t>T</a:t>
              </a: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EF6221E3-3826-3681-876D-1A19AD046C0B}"/>
                </a:ext>
              </a:extLst>
            </p:cNvPr>
            <p:cNvSpPr txBox="1"/>
            <p:nvPr/>
          </p:nvSpPr>
          <p:spPr>
            <a:xfrm rot="15874196">
              <a:off x="8691" y="3628742"/>
              <a:ext cx="4655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b="1">
                  <a:solidFill>
                    <a:srgbClr val="FF0000"/>
                  </a:solidFill>
                  <a:latin typeface="#9Slide03 Cousine Bold" panose="02070709020205020404" pitchFamily="49" charset="0"/>
                  <a:cs typeface="#9Slide03 Cousine Bold" panose="02070709020205020404" pitchFamily="49" charset="0"/>
                </a:rPr>
                <a:t>Ó</a:t>
              </a:r>
              <a:endParaRPr lang="en-US" sz="2400" b="1">
                <a:solidFill>
                  <a:srgbClr val="FF0000"/>
                </a:solidFill>
                <a:latin typeface="#9Slide03 Cousine Bold" panose="02070709020205020404" pitchFamily="49" charset="0"/>
                <a:cs typeface="#9Slide03 Cousine Bold" panose="02070709020205020404" pitchFamily="49" charset="0"/>
              </a:endParaRP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BEE337D8-404B-C2ED-30AD-B9083E8329EE}"/>
                </a:ext>
              </a:extLst>
            </p:cNvPr>
            <p:cNvSpPr txBox="1"/>
            <p:nvPr/>
          </p:nvSpPr>
          <p:spPr>
            <a:xfrm rot="16997414">
              <a:off x="81912" y="2467991"/>
              <a:ext cx="4655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b="1">
                  <a:solidFill>
                    <a:srgbClr val="FF0000"/>
                  </a:solidFill>
                  <a:latin typeface="#9Slide03 Cousine Bold" panose="02070709020205020404" pitchFamily="49" charset="0"/>
                  <a:cs typeface="#9Slide03 Cousine Bold" panose="02070709020205020404" pitchFamily="49" charset="0"/>
                </a:rPr>
                <a:t>N</a:t>
              </a:r>
              <a:endParaRPr lang="en-US" sz="2400" b="1">
                <a:solidFill>
                  <a:srgbClr val="FF0000"/>
                </a:solidFill>
                <a:latin typeface="#9Slide03 Cousine Bold" panose="02070709020205020404" pitchFamily="49" charset="0"/>
                <a:cs typeface="#9Slide03 Cousine Bold" panose="02070709020205020404" pitchFamily="49" charset="0"/>
              </a:endParaRPr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250B668B-7463-4ACC-1B9F-BB0CA06203C4}"/>
                </a:ext>
              </a:extLst>
            </p:cNvPr>
            <p:cNvSpPr txBox="1"/>
            <p:nvPr/>
          </p:nvSpPr>
          <p:spPr>
            <a:xfrm rot="18170085">
              <a:off x="1094816" y="1789297"/>
              <a:ext cx="4655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FF0000"/>
                  </a:solidFill>
                  <a:latin typeface="#9Slide03 Cousine Bold" panose="02070709020205020404" pitchFamily="49" charset="0"/>
                  <a:cs typeface="#9Slide03 Cousine Bold" panose="02070709020205020404" pitchFamily="49" charset="0"/>
                </a:rPr>
                <a:t>T</a:t>
              </a:r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9998E901-1CEB-E368-BD25-1F7EB54B99CB}"/>
                </a:ext>
              </a:extLst>
            </p:cNvPr>
            <p:cNvSpPr txBox="1"/>
            <p:nvPr/>
          </p:nvSpPr>
          <p:spPr>
            <a:xfrm rot="17578080">
              <a:off x="696637" y="2612969"/>
              <a:ext cx="4655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2060"/>
                  </a:solidFill>
                  <a:latin typeface="#9Slide03 Cousine Bold" panose="02070709020205020404" pitchFamily="49" charset="0"/>
                  <a:cs typeface="#9Slide03 Cousine Bold" panose="02070709020205020404" pitchFamily="49" charset="0"/>
                </a:rPr>
                <a:t>S</a:t>
              </a:r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12999D8A-5E01-B64B-3015-4B92DF296A50}"/>
                </a:ext>
              </a:extLst>
            </p:cNvPr>
            <p:cNvSpPr txBox="1"/>
            <p:nvPr/>
          </p:nvSpPr>
          <p:spPr>
            <a:xfrm rot="18983952">
              <a:off x="1658664" y="1185323"/>
              <a:ext cx="4655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FF0000"/>
                  </a:solidFill>
                  <a:latin typeface="#9Slide03 Cousine Bold" panose="02070709020205020404" pitchFamily="49" charset="0"/>
                  <a:cs typeface="#9Slide03 Cousine Bold" panose="02070709020205020404" pitchFamily="49" charset="0"/>
                </a:rPr>
                <a:t>H</a:t>
              </a: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D735AB12-D1B1-D019-5400-36A44E32D1F5}"/>
                </a:ext>
              </a:extLst>
            </p:cNvPr>
            <p:cNvSpPr txBox="1"/>
            <p:nvPr/>
          </p:nvSpPr>
          <p:spPr>
            <a:xfrm rot="20707695">
              <a:off x="2555532" y="774014"/>
              <a:ext cx="4655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FF0000"/>
                  </a:solidFill>
                  <a:latin typeface="#9Slide03 Cousine Bold" panose="02070709020205020404" pitchFamily="49" charset="0"/>
                  <a:cs typeface="#9Slide03 Cousine Bold" panose="02070709020205020404" pitchFamily="49" charset="0"/>
                </a:rPr>
                <a:t>I</a:t>
              </a:r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BEC95BC2-8559-4BC1-3298-940DF3B30A62}"/>
                </a:ext>
              </a:extLst>
            </p:cNvPr>
            <p:cNvSpPr txBox="1"/>
            <p:nvPr/>
          </p:nvSpPr>
          <p:spPr>
            <a:xfrm rot="13154687">
              <a:off x="1646790" y="5191619"/>
              <a:ext cx="4655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2060"/>
                  </a:solidFill>
                  <a:latin typeface="#9Slide03 Cousine Bold" panose="02070709020205020404" pitchFamily="49" charset="0"/>
                  <a:cs typeface="#9Slide03 Cousine Bold" panose="02070709020205020404" pitchFamily="49" charset="0"/>
                </a:rPr>
                <a:t>D</a:t>
              </a:r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951ABA66-8577-4E25-B0D4-591E56DBDADB}"/>
                </a:ext>
              </a:extLst>
            </p:cNvPr>
            <p:cNvSpPr txBox="1"/>
            <p:nvPr/>
          </p:nvSpPr>
          <p:spPr>
            <a:xfrm rot="8918927">
              <a:off x="3855655" y="5066827"/>
              <a:ext cx="4655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B050"/>
                  </a:solidFill>
                  <a:latin typeface="#9Slide03 Cousine Bold" panose="02070709020205020404" pitchFamily="49" charset="0"/>
                  <a:cs typeface="#9Slide03 Cousine Bold" panose="02070709020205020404" pitchFamily="49" charset="0"/>
                </a:rPr>
                <a:t>Ũ</a:t>
              </a:r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6BEA0C70-4AEF-D215-11FB-AD1B9E12007A}"/>
                </a:ext>
              </a:extLst>
            </p:cNvPr>
            <p:cNvSpPr txBox="1"/>
            <p:nvPr/>
          </p:nvSpPr>
          <p:spPr>
            <a:xfrm rot="11269970">
              <a:off x="2815693" y="5218068"/>
              <a:ext cx="4655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B050"/>
                  </a:solidFill>
                  <a:latin typeface="#9Slide03 Cousine Bold" panose="02070709020205020404" pitchFamily="49" charset="0"/>
                  <a:cs typeface="#9Slide03 Cousine Bold" panose="02070709020205020404" pitchFamily="49" charset="0"/>
                </a:rPr>
                <a:t>Q</a:t>
              </a:r>
            </a:p>
          </p:txBody>
        </p: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D8AF3503-5DD6-65F3-56D7-E8D8816DC394}"/>
                </a:ext>
              </a:extLst>
            </p:cNvPr>
            <p:cNvSpPr txBox="1"/>
            <p:nvPr/>
          </p:nvSpPr>
          <p:spPr>
            <a:xfrm rot="13051251">
              <a:off x="1901952" y="4849315"/>
              <a:ext cx="4655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B050"/>
                  </a:solidFill>
                  <a:latin typeface="#9Slide03 Cousine Bold" panose="02070709020205020404" pitchFamily="49" charset="0"/>
                  <a:cs typeface="#9Slide03 Cousine Bold" panose="02070709020205020404" pitchFamily="49" charset="0"/>
                </a:rPr>
                <a:t>U</a:t>
              </a:r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AEE13E8B-FFD7-B3CF-07E8-5D5DB567CB71}"/>
                </a:ext>
              </a:extLst>
            </p:cNvPr>
            <p:cNvSpPr txBox="1"/>
            <p:nvPr/>
          </p:nvSpPr>
          <p:spPr>
            <a:xfrm rot="14216862">
              <a:off x="1307584" y="4278307"/>
              <a:ext cx="4655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B050"/>
                  </a:solidFill>
                  <a:latin typeface="#9Slide03 Cousine Bold" panose="02070709020205020404" pitchFamily="49" charset="0"/>
                  <a:cs typeface="#9Slide03 Cousine Bold" panose="02070709020205020404" pitchFamily="49" charset="0"/>
                </a:rPr>
                <a:t>É</a:t>
              </a:r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86385203-59E1-9CD1-E110-BB13843844C3}"/>
                </a:ext>
              </a:extLst>
            </p:cNvPr>
            <p:cNvSpPr txBox="1"/>
            <p:nvPr/>
          </p:nvSpPr>
          <p:spPr>
            <a:xfrm rot="16937855">
              <a:off x="1044249" y="2717848"/>
              <a:ext cx="4655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2060"/>
                  </a:solidFill>
                  <a:latin typeface="#9Slide03 Cousine Bold" panose="02070709020205020404" pitchFamily="49" charset="0"/>
                  <a:cs typeface="#9Slide03 Cousine Bold" panose="02070709020205020404" pitchFamily="49" charset="0"/>
                </a:rPr>
                <a:t>T</a:t>
              </a:r>
            </a:p>
          </p:txBody>
        </p: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0F18B2E3-AE3E-689E-200C-BE0FC029FC55}"/>
                </a:ext>
              </a:extLst>
            </p:cNvPr>
            <p:cNvSpPr txBox="1"/>
            <p:nvPr/>
          </p:nvSpPr>
          <p:spPr>
            <a:xfrm rot="18352201">
              <a:off x="1356105" y="1976999"/>
              <a:ext cx="4655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2060"/>
                  </a:solidFill>
                  <a:latin typeface="#9Slide03 Cousine Bold" panose="02070709020205020404" pitchFamily="49" charset="0"/>
                  <a:cs typeface="#9Slide03 Cousine Bold" panose="02070709020205020404" pitchFamily="49" charset="0"/>
                </a:rPr>
                <a:t>O</a:t>
              </a:r>
            </a:p>
          </p:txBody>
        </p: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626E7C96-779E-EBD8-B939-45FACC0D1B21}"/>
                </a:ext>
              </a:extLst>
            </p:cNvPr>
            <p:cNvSpPr txBox="1"/>
            <p:nvPr/>
          </p:nvSpPr>
          <p:spPr>
            <a:xfrm rot="16713243">
              <a:off x="1809377" y="2786893"/>
              <a:ext cx="4655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2060"/>
                  </a:solidFill>
                  <a:latin typeface="#9Slide03 Cousine Bold" panose="02070709020205020404" pitchFamily="49" charset="0"/>
                  <a:cs typeface="#9Slide03 Cousine Bold" panose="02070709020205020404" pitchFamily="49" charset="0"/>
                </a:rPr>
                <a:t>Đ</a:t>
              </a:r>
            </a:p>
          </p:txBody>
        </p: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32C15BE2-CABB-267C-ECAD-074E51A22986}"/>
                </a:ext>
              </a:extLst>
            </p:cNvPr>
            <p:cNvSpPr txBox="1"/>
            <p:nvPr/>
          </p:nvSpPr>
          <p:spPr>
            <a:xfrm rot="18129629">
              <a:off x="2036942" y="2385320"/>
              <a:ext cx="4655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2060"/>
                  </a:solidFill>
                  <a:latin typeface="#9Slide03 Cousine Bold" panose="02070709020205020404" pitchFamily="49" charset="0"/>
                  <a:cs typeface="#9Slide03 Cousine Bold" panose="02070709020205020404" pitchFamily="49" charset="0"/>
                </a:rPr>
                <a:t>I</a:t>
              </a:r>
            </a:p>
          </p:txBody>
        </p: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9EF09BCA-4942-DCCB-52E5-2724DCA5BCB4}"/>
                </a:ext>
              </a:extLst>
            </p:cNvPr>
            <p:cNvSpPr txBox="1"/>
            <p:nvPr/>
          </p:nvSpPr>
          <p:spPr>
            <a:xfrm rot="20649424">
              <a:off x="2817069" y="1896781"/>
              <a:ext cx="4655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2060"/>
                  </a:solidFill>
                  <a:latin typeface="#9Slide03 Cousine Bold" panose="02070709020205020404" pitchFamily="49" charset="0"/>
                  <a:cs typeface="#9Slide03 Cousine Bold" panose="02070709020205020404" pitchFamily="49" charset="0"/>
                </a:rPr>
                <a:t>N</a:t>
              </a:r>
            </a:p>
          </p:txBody>
        </p: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8490F6D7-E026-50D3-37BC-D3BEA4C359E3}"/>
                </a:ext>
              </a:extLst>
            </p:cNvPr>
            <p:cNvSpPr txBox="1"/>
            <p:nvPr/>
          </p:nvSpPr>
          <p:spPr>
            <a:xfrm rot="19153521">
              <a:off x="2405937" y="2108656"/>
              <a:ext cx="4655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2060"/>
                  </a:solidFill>
                  <a:latin typeface="#9Slide03 Cousine Bold" panose="02070709020205020404" pitchFamily="49" charset="0"/>
                  <a:cs typeface="#9Slide03 Cousine Bold" panose="02070709020205020404" pitchFamily="49" charset="0"/>
                </a:rPr>
                <a:t>Ệ</a:t>
              </a:r>
            </a:p>
          </p:txBody>
        </p: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677D6973-F52C-2816-55F2-107221885297}"/>
                </a:ext>
              </a:extLst>
            </p:cNvPr>
            <p:cNvSpPr txBox="1"/>
            <p:nvPr/>
          </p:nvSpPr>
          <p:spPr>
            <a:xfrm rot="14747542">
              <a:off x="1001587" y="4514398"/>
              <a:ext cx="4655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2060"/>
                  </a:solidFill>
                  <a:latin typeface="#9Slide03 Cousine Bold" panose="02070709020205020404" pitchFamily="49" charset="0"/>
                  <a:cs typeface="#9Slide03 Cousine Bold" panose="02070709020205020404" pitchFamily="49" charset="0"/>
                </a:rPr>
                <a:t>Ố</a:t>
              </a:r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44873DAF-2935-5BA1-9153-477C711A6142}"/>
                </a:ext>
              </a:extLst>
            </p:cNvPr>
            <p:cNvSpPr txBox="1"/>
            <p:nvPr/>
          </p:nvSpPr>
          <p:spPr>
            <a:xfrm rot="15379366">
              <a:off x="636357" y="3614145"/>
              <a:ext cx="4655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2060"/>
                  </a:solidFill>
                  <a:latin typeface="#9Slide03 Cousine Bold" panose="02070709020205020404" pitchFamily="49" charset="0"/>
                  <a:cs typeface="#9Slide03 Cousine Bold" panose="02070709020205020404" pitchFamily="49" charset="0"/>
                </a:rPr>
                <a:t>C</a:t>
              </a:r>
            </a:p>
          </p:txBody>
        </p: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5DB6F638-9E2E-DF92-0539-B7F6F8F4C85F}"/>
                </a:ext>
              </a:extLst>
            </p:cNvPr>
            <p:cNvSpPr txBox="1"/>
            <p:nvPr/>
          </p:nvSpPr>
          <p:spPr>
            <a:xfrm rot="11083759">
              <a:off x="2810683" y="5619807"/>
              <a:ext cx="4655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2060"/>
                  </a:solidFill>
                  <a:latin typeface="#9Slide03 Cousine Bold" panose="02070709020205020404" pitchFamily="49" charset="0"/>
                  <a:cs typeface="#9Slide03 Cousine Bold" panose="02070709020205020404" pitchFamily="49" charset="0"/>
                </a:rPr>
                <a:t>N</a:t>
              </a:r>
            </a:p>
          </p:txBody>
        </p: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BD4A0E8F-16BC-DDE9-1B02-B0AA6BCE1B4A}"/>
                </a:ext>
              </a:extLst>
            </p:cNvPr>
            <p:cNvSpPr txBox="1"/>
            <p:nvPr/>
          </p:nvSpPr>
          <p:spPr>
            <a:xfrm rot="9394304">
              <a:off x="4039975" y="5529409"/>
              <a:ext cx="4655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2060"/>
                  </a:solidFill>
                  <a:latin typeface="#9Slide03 Cousine Bold" panose="02070709020205020404" pitchFamily="49" charset="0"/>
                  <a:cs typeface="#9Slide03 Cousine Bold" panose="02070709020205020404" pitchFamily="49" charset="0"/>
                </a:rPr>
                <a:t>Ả</a:t>
              </a:r>
            </a:p>
          </p:txBody>
        </p: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DF4F5847-9352-274A-9FA3-6A3D57FA0EF9}"/>
                </a:ext>
              </a:extLst>
            </p:cNvPr>
            <p:cNvSpPr txBox="1"/>
            <p:nvPr/>
          </p:nvSpPr>
          <p:spPr>
            <a:xfrm rot="7725575">
              <a:off x="4943870" y="4798998"/>
              <a:ext cx="4655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2060"/>
                  </a:solidFill>
                  <a:latin typeface="#9Slide03 Cousine Bold" panose="02070709020205020404" pitchFamily="49" charset="0"/>
                  <a:cs typeface="#9Slide03 Cousine Bold" panose="02070709020205020404" pitchFamily="49" charset="0"/>
                </a:rPr>
                <a:t>Ũ</a:t>
              </a:r>
            </a:p>
          </p:txBody>
        </p:sp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3EA0A396-C85E-571F-46C0-B6BF3F72D749}"/>
                </a:ext>
              </a:extLst>
            </p:cNvPr>
            <p:cNvSpPr txBox="1"/>
            <p:nvPr/>
          </p:nvSpPr>
          <p:spPr>
            <a:xfrm rot="5933826">
              <a:off x="5508588" y="3656891"/>
              <a:ext cx="4655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FF0000"/>
                  </a:solidFill>
                  <a:latin typeface="#9Slide03 Cousine Bold" panose="02070709020205020404" pitchFamily="49" charset="0"/>
                  <a:cs typeface="#9Slide03 Cousine Bold" panose="02070709020205020404" pitchFamily="49" charset="0"/>
                </a:rPr>
                <a:t>I</a:t>
              </a:r>
            </a:p>
          </p:txBody>
        </p: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C73C0A8F-1327-2C19-974A-112EC3F1B796}"/>
                </a:ext>
              </a:extLst>
            </p:cNvPr>
            <p:cNvSpPr txBox="1"/>
            <p:nvPr/>
          </p:nvSpPr>
          <p:spPr>
            <a:xfrm rot="3423913">
              <a:off x="5129562" y="1726974"/>
              <a:ext cx="4655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FF0000"/>
                  </a:solidFill>
                  <a:latin typeface="#9Slide03 Cousine Bold" panose="02070709020205020404" pitchFamily="49" charset="0"/>
                  <a:cs typeface="#9Slide03 Cousine Bold" panose="02070709020205020404" pitchFamily="49" charset="0"/>
                </a:rPr>
                <a:t>T</a:t>
              </a:r>
            </a:p>
          </p:txBody>
        </p:sp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0C738ADE-FD56-EEBA-5FC6-9949BD560A1E}"/>
                </a:ext>
              </a:extLst>
            </p:cNvPr>
            <p:cNvSpPr txBox="1"/>
            <p:nvPr/>
          </p:nvSpPr>
          <p:spPr>
            <a:xfrm rot="2146660">
              <a:off x="4466120" y="1072415"/>
              <a:ext cx="4655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FF0000"/>
                  </a:solidFill>
                  <a:latin typeface="#9Slide03 Cousine Bold" panose="02070709020205020404" pitchFamily="49" charset="0"/>
                  <a:cs typeface="#9Slide03 Cousine Bold" panose="02070709020205020404" pitchFamily="49" charset="0"/>
                </a:rPr>
                <a:t>N</a:t>
              </a:r>
            </a:p>
          </p:txBody>
        </p:sp>
        <p:sp>
          <p:nvSpPr>
            <p:cNvPr id="124" name="TextBox 123">
              <a:extLst>
                <a:ext uri="{FF2B5EF4-FFF2-40B4-BE49-F238E27FC236}">
                  <a16:creationId xmlns:a16="http://schemas.microsoft.com/office/drawing/2014/main" id="{9B01BDC6-C742-1F54-60A4-0DCF5EDD658A}"/>
                </a:ext>
              </a:extLst>
            </p:cNvPr>
            <p:cNvSpPr txBox="1"/>
            <p:nvPr/>
          </p:nvSpPr>
          <p:spPr>
            <a:xfrm rot="4444076">
              <a:off x="5514739" y="2516369"/>
              <a:ext cx="4655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FF0000"/>
                  </a:solidFill>
                  <a:latin typeface="#9Slide03 Cousine Bold" panose="02070709020205020404" pitchFamily="49" charset="0"/>
                  <a:cs typeface="#9Slide03 Cousine Bold" panose="02070709020205020404" pitchFamily="49" charset="0"/>
                </a:rPr>
                <a:t>A</a:t>
              </a:r>
            </a:p>
          </p:txBody>
        </p:sp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F4648D58-D055-49DC-7167-479FE50F9196}"/>
                </a:ext>
              </a:extLst>
            </p:cNvPr>
            <p:cNvSpPr txBox="1"/>
            <p:nvPr/>
          </p:nvSpPr>
          <p:spPr>
            <a:xfrm rot="14108129">
              <a:off x="2005186" y="3719843"/>
              <a:ext cx="4655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FF0000"/>
                  </a:solidFill>
                  <a:latin typeface="#9Slide03 Cousine Bold" panose="02070709020205020404" pitchFamily="49" charset="0"/>
                  <a:cs typeface="#9Slide03 Cousine Bold" panose="02070709020205020404" pitchFamily="49" charset="0"/>
                </a:rPr>
                <a:t>T</a:t>
              </a:r>
            </a:p>
          </p:txBody>
        </p:sp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D6DE126B-0ABB-F38C-4C85-224F63984008}"/>
                </a:ext>
              </a:extLst>
            </p:cNvPr>
            <p:cNvSpPr txBox="1"/>
            <p:nvPr/>
          </p:nvSpPr>
          <p:spPr>
            <a:xfrm rot="13415023">
              <a:off x="2401909" y="4136207"/>
              <a:ext cx="4655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FF0000"/>
                  </a:solidFill>
                  <a:latin typeface="#9Slide03 Cousine Bold" panose="02070709020205020404" pitchFamily="49" charset="0"/>
                  <a:cs typeface="#9Slide03 Cousine Bold" panose="02070709020205020404" pitchFamily="49" charset="0"/>
                </a:rPr>
                <a:t>Ụ</a:t>
              </a:r>
            </a:p>
          </p:txBody>
        </p:sp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83245442-D16A-A5E1-9D49-4A7030BE99C8}"/>
                </a:ext>
              </a:extLst>
            </p:cNvPr>
            <p:cNvSpPr txBox="1"/>
            <p:nvPr/>
          </p:nvSpPr>
          <p:spPr>
            <a:xfrm rot="11348296">
              <a:off x="2895190" y="4320229"/>
              <a:ext cx="4655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FF0000"/>
                  </a:solidFill>
                  <a:latin typeface="#9Slide03 Cousine Bold" panose="02070709020205020404" pitchFamily="49" charset="0"/>
                  <a:cs typeface="#9Slide03 Cousine Bold" panose="02070709020205020404" pitchFamily="49" charset="0"/>
                </a:rPr>
                <a:t>L</a:t>
              </a:r>
            </a:p>
          </p:txBody>
        </p:sp>
        <p:sp>
          <p:nvSpPr>
            <p:cNvPr id="128" name="TextBox 127">
              <a:extLst>
                <a:ext uri="{FF2B5EF4-FFF2-40B4-BE49-F238E27FC236}">
                  <a16:creationId xmlns:a16="http://schemas.microsoft.com/office/drawing/2014/main" id="{AD38A835-7E8F-912E-E1F4-80FFB141CFED}"/>
                </a:ext>
              </a:extLst>
            </p:cNvPr>
            <p:cNvSpPr txBox="1"/>
            <p:nvPr/>
          </p:nvSpPr>
          <p:spPr>
            <a:xfrm rot="9479998">
              <a:off x="3472971" y="4279784"/>
              <a:ext cx="4655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FF0000"/>
                  </a:solidFill>
                  <a:latin typeface="#9Slide03 Cousine Bold" panose="02070709020205020404" pitchFamily="49" charset="0"/>
                  <a:cs typeface="#9Slide03 Cousine Bold" panose="02070709020205020404" pitchFamily="49" charset="0"/>
                </a:rPr>
                <a:t>P</a:t>
              </a:r>
            </a:p>
          </p:txBody>
        </p:sp>
        <p:sp>
          <p:nvSpPr>
            <p:cNvPr id="129" name="TextBox 128">
              <a:extLst>
                <a:ext uri="{FF2B5EF4-FFF2-40B4-BE49-F238E27FC236}">
                  <a16:creationId xmlns:a16="http://schemas.microsoft.com/office/drawing/2014/main" id="{5C7CAFDC-4493-8D9F-A078-E404CE08067E}"/>
                </a:ext>
              </a:extLst>
            </p:cNvPr>
            <p:cNvSpPr txBox="1"/>
            <p:nvPr/>
          </p:nvSpPr>
          <p:spPr>
            <a:xfrm rot="7912690">
              <a:off x="3911117" y="3974533"/>
              <a:ext cx="4655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FF0000"/>
                  </a:solidFill>
                  <a:latin typeface="#9Slide03 Cousine Bold" panose="02070709020205020404" pitchFamily="49" charset="0"/>
                  <a:cs typeface="#9Slide03 Cousine Bold" panose="02070709020205020404" pitchFamily="49" charset="0"/>
                </a:rPr>
                <a:t>Ậ</a:t>
              </a:r>
            </a:p>
          </p:txBody>
        </p:sp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F6CE454B-81C4-784A-3ED7-CAD8D56F43D3}"/>
                </a:ext>
              </a:extLst>
            </p:cNvPr>
            <p:cNvSpPr txBox="1"/>
            <p:nvPr/>
          </p:nvSpPr>
          <p:spPr>
            <a:xfrm rot="6201795">
              <a:off x="4231146" y="3573752"/>
              <a:ext cx="4655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FF0000"/>
                  </a:solidFill>
                  <a:latin typeface="#9Slide03 Cousine Bold" panose="02070709020205020404" pitchFamily="49" charset="0"/>
                  <a:cs typeface="#9Slide03 Cousine Bold" panose="02070709020205020404" pitchFamily="49" charset="0"/>
                </a:rPr>
                <a:t>G</a:t>
              </a:r>
            </a:p>
          </p:txBody>
        </p:sp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8BEE5D49-FD87-44F9-DD45-ECE30EA9AA6F}"/>
                </a:ext>
              </a:extLst>
            </p:cNvPr>
            <p:cNvSpPr txBox="1"/>
            <p:nvPr/>
          </p:nvSpPr>
          <p:spPr>
            <a:xfrm rot="4440595">
              <a:off x="4263736" y="2961672"/>
              <a:ext cx="4655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FF0000"/>
                  </a:solidFill>
                  <a:latin typeface="#9Slide03 Cousine Bold" panose="02070709020205020404" pitchFamily="49" charset="0"/>
                  <a:cs typeface="#9Slide03 Cousine Bold" panose="02070709020205020404" pitchFamily="49" charset="0"/>
                </a:rPr>
                <a:t>N</a:t>
              </a:r>
            </a:p>
          </p:txBody>
        </p:sp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5B85215C-1AE5-6C4C-AFCD-69C2BADE9E9A}"/>
                </a:ext>
              </a:extLst>
            </p:cNvPr>
            <p:cNvSpPr txBox="1"/>
            <p:nvPr/>
          </p:nvSpPr>
          <p:spPr>
            <a:xfrm>
              <a:off x="3288780" y="1852594"/>
              <a:ext cx="4655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2060"/>
                  </a:solidFill>
                  <a:latin typeface="#9Slide03 Cousine Bold" panose="02070709020205020404" pitchFamily="49" charset="0"/>
                  <a:cs typeface="#9Slide03 Cousine Bold" panose="02070709020205020404" pitchFamily="49" charset="0"/>
                </a:rPr>
                <a:t>B</a:t>
              </a:r>
            </a:p>
          </p:txBody>
        </p:sp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113A5B68-F8D1-4DD2-2A2E-E05892D61162}"/>
                </a:ext>
              </a:extLst>
            </p:cNvPr>
            <p:cNvSpPr txBox="1"/>
            <p:nvPr/>
          </p:nvSpPr>
          <p:spPr>
            <a:xfrm rot="1908006">
              <a:off x="3739530" y="2071390"/>
              <a:ext cx="4655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2060"/>
                  </a:solidFill>
                  <a:latin typeface="#9Slide03 Cousine Bold" panose="02070709020205020404" pitchFamily="49" charset="0"/>
                  <a:cs typeface="#9Slide03 Cousine Bold" panose="02070709020205020404" pitchFamily="49" charset="0"/>
                </a:rPr>
                <a:t>I</a:t>
              </a:r>
            </a:p>
          </p:txBody>
        </p:sp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A29627E5-8A71-7F6D-0E19-448668B0FBBF}"/>
                </a:ext>
              </a:extLst>
            </p:cNvPr>
            <p:cNvSpPr txBox="1"/>
            <p:nvPr/>
          </p:nvSpPr>
          <p:spPr>
            <a:xfrm rot="2973350">
              <a:off x="4060103" y="2476826"/>
              <a:ext cx="4655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B050"/>
                  </a:solidFill>
                  <a:latin typeface="#9Slide03 Cousine Bold" panose="02070709020205020404" pitchFamily="49" charset="0"/>
                  <a:cs typeface="#9Slide03 Cousine Bold" panose="02070709020205020404" pitchFamily="49" charset="0"/>
                </a:rPr>
                <a:t>O</a:t>
              </a:r>
            </a:p>
          </p:txBody>
        </p:sp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438A2077-E5DA-856D-33BC-A2B2D05591EA}"/>
                </a:ext>
              </a:extLst>
            </p:cNvPr>
            <p:cNvSpPr txBox="1"/>
            <p:nvPr/>
          </p:nvSpPr>
          <p:spPr>
            <a:xfrm rot="19103777">
              <a:off x="2175417" y="1766765"/>
              <a:ext cx="4655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FF0000"/>
                  </a:solidFill>
                  <a:latin typeface="#9Slide03 Cousine Bold" panose="02070709020205020404" pitchFamily="49" charset="0"/>
                  <a:cs typeface="#9Slide03 Cousine Bold" panose="02070709020205020404" pitchFamily="49" charset="0"/>
                </a:rPr>
                <a:t>Ỡ</a:t>
              </a:r>
            </a:p>
          </p:txBody>
        </p:sp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F2B35808-F36B-89CF-B4AA-3900154F2803}"/>
                </a:ext>
              </a:extLst>
            </p:cNvPr>
            <p:cNvSpPr txBox="1"/>
            <p:nvPr/>
          </p:nvSpPr>
          <p:spPr>
            <a:xfrm rot="18214902">
              <a:off x="1699563" y="2142594"/>
              <a:ext cx="4655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FF0000"/>
                  </a:solidFill>
                  <a:latin typeface="#9Slide03 Cousine Bold" panose="02070709020205020404" pitchFamily="49" charset="0"/>
                  <a:cs typeface="#9Slide03 Cousine Bold" panose="02070709020205020404" pitchFamily="49" charset="0"/>
                </a:rPr>
                <a:t>L</a:t>
              </a:r>
            </a:p>
          </p:txBody>
        </p:sp>
        <p:sp>
          <p:nvSpPr>
            <p:cNvPr id="137" name="TextBox 136">
              <a:extLst>
                <a:ext uri="{FF2B5EF4-FFF2-40B4-BE49-F238E27FC236}">
                  <a16:creationId xmlns:a16="http://schemas.microsoft.com/office/drawing/2014/main" id="{DF511508-547D-54DD-48C6-C90C973FB7AB}"/>
                </a:ext>
              </a:extLst>
            </p:cNvPr>
            <p:cNvSpPr txBox="1"/>
            <p:nvPr/>
          </p:nvSpPr>
          <p:spPr>
            <a:xfrm rot="18983952">
              <a:off x="1884168" y="1452773"/>
              <a:ext cx="4655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2060"/>
                  </a:solidFill>
                  <a:latin typeface="#9Slide03 Cousine Bold" panose="02070709020205020404" pitchFamily="49" charset="0"/>
                  <a:cs typeface="#9Slide03 Cousine Bold" panose="02070709020205020404" pitchFamily="49" charset="0"/>
                </a:rPr>
                <a:t>B</a:t>
              </a:r>
            </a:p>
          </p:txBody>
        </p: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13D949EF-2F18-7F68-CE04-5C0ABC668C60}"/>
                </a:ext>
              </a:extLst>
            </p:cNvPr>
            <p:cNvSpPr txBox="1"/>
            <p:nvPr/>
          </p:nvSpPr>
          <p:spPr>
            <a:xfrm rot="20707695">
              <a:off x="2591127" y="1138084"/>
              <a:ext cx="4655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2060"/>
                  </a:solidFill>
                  <a:latin typeface="#9Slide03 Cousine Bold" panose="02070709020205020404" pitchFamily="49" charset="0"/>
                  <a:cs typeface="#9Slide03 Cousine Bold" panose="02070709020205020404" pitchFamily="49" charset="0"/>
                </a:rPr>
                <a:t>A</a:t>
              </a:r>
            </a:p>
          </p:txBody>
        </p:sp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63DAED6E-FDEF-B45B-8FAB-7475BB7CAD14}"/>
                </a:ext>
              </a:extLst>
            </p:cNvPr>
            <p:cNvSpPr txBox="1"/>
            <p:nvPr/>
          </p:nvSpPr>
          <p:spPr>
            <a:xfrm rot="20707695">
              <a:off x="2701276" y="1533512"/>
              <a:ext cx="4655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2060"/>
                  </a:solidFill>
                  <a:latin typeface="#9Slide03 Cousine Bold" panose="02070709020205020404" pitchFamily="49" charset="0"/>
                  <a:cs typeface="#9Slide03 Cousine Bold" panose="02070709020205020404" pitchFamily="49" charset="0"/>
                </a:rPr>
                <a:t>N</a:t>
              </a:r>
            </a:p>
          </p:txBody>
        </p:sp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A55769C9-D2D1-DDD3-4B66-70C1252402AD}"/>
                </a:ext>
              </a:extLst>
            </p:cNvPr>
            <p:cNvSpPr txBox="1"/>
            <p:nvPr/>
          </p:nvSpPr>
          <p:spPr>
            <a:xfrm rot="431551">
              <a:off x="3405025" y="792274"/>
              <a:ext cx="4655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FF0000"/>
                  </a:solidFill>
                  <a:latin typeface="#9Slide03 Cousine Bold" panose="02070709020205020404" pitchFamily="49" charset="0"/>
                  <a:cs typeface="#9Slide03 Cousine Bold" panose="02070709020205020404" pitchFamily="49" charset="0"/>
                </a:rPr>
                <a:t>Ê</a:t>
              </a:r>
            </a:p>
          </p:txBody>
        </p:sp>
        <p:sp>
          <p:nvSpPr>
            <p:cNvPr id="141" name="TextBox 140">
              <a:extLst>
                <a:ext uri="{FF2B5EF4-FFF2-40B4-BE49-F238E27FC236}">
                  <a16:creationId xmlns:a16="http://schemas.microsoft.com/office/drawing/2014/main" id="{5C2D741C-C270-CACB-3195-A0241B540417}"/>
                </a:ext>
              </a:extLst>
            </p:cNvPr>
            <p:cNvSpPr txBox="1"/>
            <p:nvPr/>
          </p:nvSpPr>
          <p:spPr>
            <a:xfrm rot="681318">
              <a:off x="3354461" y="1104255"/>
              <a:ext cx="4655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2060"/>
                  </a:solidFill>
                  <a:latin typeface="#9Slide03 Cousine Bold" panose="02070709020205020404" pitchFamily="49" charset="0"/>
                  <a:cs typeface="#9Slide03 Cousine Bold" panose="02070709020205020404" pitchFamily="49" charset="0"/>
                </a:rPr>
                <a:t>B</a:t>
              </a:r>
            </a:p>
          </p:txBody>
        </p:sp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BE42A7E7-37C4-2D95-088A-FB0AFF18CB3F}"/>
                </a:ext>
              </a:extLst>
            </p:cNvPr>
            <p:cNvSpPr txBox="1"/>
            <p:nvPr/>
          </p:nvSpPr>
          <p:spPr>
            <a:xfrm rot="681318">
              <a:off x="3312489" y="1490283"/>
              <a:ext cx="4655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2060"/>
                  </a:solidFill>
                  <a:latin typeface="#9Slide03 Cousine Bold" panose="02070709020205020404" pitchFamily="49" charset="0"/>
                  <a:cs typeface="#9Slide03 Cousine Bold" panose="02070709020205020404" pitchFamily="49" charset="0"/>
                </a:rPr>
                <a:t>H</a:t>
              </a:r>
            </a:p>
          </p:txBody>
        </p:sp>
        <p:sp>
          <p:nvSpPr>
            <p:cNvPr id="143" name="TextBox 142">
              <a:extLst>
                <a:ext uri="{FF2B5EF4-FFF2-40B4-BE49-F238E27FC236}">
                  <a16:creationId xmlns:a16="http://schemas.microsoft.com/office/drawing/2014/main" id="{A2CA4EF7-4F20-BA71-2DD4-B1177D582BFD}"/>
                </a:ext>
              </a:extLst>
            </p:cNvPr>
            <p:cNvSpPr txBox="1"/>
            <p:nvPr/>
          </p:nvSpPr>
          <p:spPr>
            <a:xfrm rot="2240282">
              <a:off x="4201281" y="1387781"/>
              <a:ext cx="4655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2060"/>
                  </a:solidFill>
                  <a:latin typeface="#9Slide03 Cousine Bold" panose="02070709020205020404" pitchFamily="49" charset="0"/>
                  <a:cs typeface="#9Slide03 Cousine Bold" panose="02070709020205020404" pitchFamily="49" charset="0"/>
                </a:rPr>
                <a:t>Ể</a:t>
              </a:r>
            </a:p>
          </p:txBody>
        </p:sp>
        <p:sp>
          <p:nvSpPr>
            <p:cNvPr id="144" name="TextBox 143">
              <a:extLst>
                <a:ext uri="{FF2B5EF4-FFF2-40B4-BE49-F238E27FC236}">
                  <a16:creationId xmlns:a16="http://schemas.microsoft.com/office/drawing/2014/main" id="{3D0B064D-BF2F-6538-29FF-456626A283CF}"/>
                </a:ext>
              </a:extLst>
            </p:cNvPr>
            <p:cNvSpPr txBox="1"/>
            <p:nvPr/>
          </p:nvSpPr>
          <p:spPr>
            <a:xfrm rot="2240282">
              <a:off x="3918959" y="1698592"/>
              <a:ext cx="4655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2060"/>
                  </a:solidFill>
                  <a:latin typeface="#9Slide03 Cousine Bold" panose="02070709020205020404" pitchFamily="49" charset="0"/>
                  <a:cs typeface="#9Slide03 Cousine Bold" panose="02070709020205020404" pitchFamily="49" charset="0"/>
                </a:rPr>
                <a:t>Ù</a:t>
              </a:r>
            </a:p>
          </p:txBody>
        </p:sp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AA8159F1-3641-0782-1D12-7E0F0032E0BB}"/>
                </a:ext>
              </a:extLst>
            </p:cNvPr>
            <p:cNvSpPr txBox="1"/>
            <p:nvPr/>
          </p:nvSpPr>
          <p:spPr>
            <a:xfrm rot="3667666">
              <a:off x="4759588" y="1920326"/>
              <a:ext cx="4655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B050"/>
                  </a:solidFill>
                  <a:latin typeface="#9Slide03 Cousine Bold" panose="02070709020205020404" pitchFamily="49" charset="0"/>
                  <a:cs typeface="#9Slide03 Cousine Bold" panose="02070709020205020404" pitchFamily="49" charset="0"/>
                </a:rPr>
                <a:t>B</a:t>
              </a:r>
            </a:p>
          </p:txBody>
        </p:sp>
        <p:sp>
          <p:nvSpPr>
            <p:cNvPr id="146" name="TextBox 145">
              <a:extLst>
                <a:ext uri="{FF2B5EF4-FFF2-40B4-BE49-F238E27FC236}">
                  <a16:creationId xmlns:a16="http://schemas.microsoft.com/office/drawing/2014/main" id="{50813DD3-A9AF-5C20-2A19-B859044A9C79}"/>
                </a:ext>
              </a:extLst>
            </p:cNvPr>
            <p:cNvSpPr txBox="1"/>
            <p:nvPr/>
          </p:nvSpPr>
          <p:spPr>
            <a:xfrm rot="3667666">
              <a:off x="4443107" y="2135662"/>
              <a:ext cx="4655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B050"/>
                  </a:solidFill>
                  <a:latin typeface="#9Slide03 Cousine Bold" panose="02070709020205020404" pitchFamily="49" charset="0"/>
                  <a:cs typeface="#9Slide03 Cousine Bold" panose="02070709020205020404" pitchFamily="49" charset="0"/>
                </a:rPr>
                <a:t>Ã</a:t>
              </a:r>
            </a:p>
          </p:txBody>
        </p:sp>
        <p:sp>
          <p:nvSpPr>
            <p:cNvPr id="147" name="TextBox 146">
              <a:extLst>
                <a:ext uri="{FF2B5EF4-FFF2-40B4-BE49-F238E27FC236}">
                  <a16:creationId xmlns:a16="http://schemas.microsoft.com/office/drawing/2014/main" id="{5A0C9243-FD8F-E70C-0E6D-5C4482135BAC}"/>
                </a:ext>
              </a:extLst>
            </p:cNvPr>
            <p:cNvSpPr txBox="1"/>
            <p:nvPr/>
          </p:nvSpPr>
          <p:spPr>
            <a:xfrm rot="4765619">
              <a:off x="4692371" y="2777928"/>
              <a:ext cx="4655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b="1">
                  <a:solidFill>
                    <a:srgbClr val="002060"/>
                  </a:solidFill>
                  <a:latin typeface="#9Slide03 Cousine Bold" panose="02070709020205020404" pitchFamily="49" charset="0"/>
                  <a:cs typeface="#9Slide03 Cousine Bold" panose="02070709020205020404" pitchFamily="49" charset="0"/>
                </a:rPr>
                <a:t>N</a:t>
              </a:r>
              <a:endParaRPr lang="en-US" sz="2400" b="1">
                <a:solidFill>
                  <a:srgbClr val="002060"/>
                </a:solidFill>
                <a:latin typeface="#9Slide03 Cousine Bold" panose="02070709020205020404" pitchFamily="49" charset="0"/>
                <a:cs typeface="#9Slide03 Cousine Bold" panose="02070709020205020404" pitchFamily="49" charset="0"/>
              </a:endParaRPr>
            </a:p>
          </p:txBody>
        </p:sp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2A422379-FA7E-C39C-DBA1-C0BB5CC02DC7}"/>
                </a:ext>
              </a:extLst>
            </p:cNvPr>
            <p:cNvSpPr txBox="1"/>
            <p:nvPr/>
          </p:nvSpPr>
          <p:spPr>
            <a:xfrm rot="7725575">
              <a:off x="5362900" y="5077478"/>
              <a:ext cx="4655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b="1">
                  <a:solidFill>
                    <a:srgbClr val="FFC000"/>
                  </a:solidFill>
                  <a:latin typeface="#9Slide03 Cousine Bold" panose="02070709020205020404" pitchFamily="49" charset="0"/>
                  <a:cs typeface="#9Slide03 Cousine Bold" panose="02070709020205020404" pitchFamily="49" charset="0"/>
                </a:rPr>
                <a:t>K</a:t>
              </a:r>
              <a:endParaRPr lang="en-US" sz="2400" b="1">
                <a:solidFill>
                  <a:srgbClr val="FFC000"/>
                </a:solidFill>
                <a:latin typeface="#9Slide03 Cousine Bold" panose="02070709020205020404" pitchFamily="49" charset="0"/>
                <a:cs typeface="#9Slide03 Cousine Bold" panose="02070709020205020404" pitchFamily="49" charset="0"/>
              </a:endParaRPr>
            </a:p>
          </p:txBody>
        </p:sp>
        <p:sp>
          <p:nvSpPr>
            <p:cNvPr id="149" name="TextBox 148">
              <a:extLst>
                <a:ext uri="{FF2B5EF4-FFF2-40B4-BE49-F238E27FC236}">
                  <a16:creationId xmlns:a16="http://schemas.microsoft.com/office/drawing/2014/main" id="{EC5295FE-4FB3-C899-5B07-503453C6E960}"/>
                </a:ext>
              </a:extLst>
            </p:cNvPr>
            <p:cNvSpPr txBox="1"/>
            <p:nvPr/>
          </p:nvSpPr>
          <p:spPr>
            <a:xfrm rot="7725575">
              <a:off x="4590466" y="4539010"/>
              <a:ext cx="4655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B050"/>
                  </a:solidFill>
                  <a:latin typeface="#9Slide03 Cousine Bold" panose="02070709020205020404" pitchFamily="49" charset="0"/>
                  <a:cs typeface="#9Slide03 Cousine Bold" panose="02070709020205020404" pitchFamily="49" charset="0"/>
                </a:rPr>
                <a:t>L</a:t>
              </a:r>
            </a:p>
          </p:txBody>
        </p:sp>
        <p:sp>
          <p:nvSpPr>
            <p:cNvPr id="150" name="TextBox 149">
              <a:extLst>
                <a:ext uri="{FF2B5EF4-FFF2-40B4-BE49-F238E27FC236}">
                  <a16:creationId xmlns:a16="http://schemas.microsoft.com/office/drawing/2014/main" id="{0FC3B9AD-26DD-FD06-5E44-7524369C1D3B}"/>
                </a:ext>
              </a:extLst>
            </p:cNvPr>
            <p:cNvSpPr txBox="1"/>
            <p:nvPr/>
          </p:nvSpPr>
          <p:spPr>
            <a:xfrm rot="7725575">
              <a:off x="4254118" y="4320229"/>
              <a:ext cx="4655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b="1">
                  <a:solidFill>
                    <a:srgbClr val="002060"/>
                  </a:solidFill>
                  <a:latin typeface="#9Slide03 Cousine Bold" panose="02070709020205020404" pitchFamily="49" charset="0"/>
                  <a:cs typeface="#9Slide03 Cousine Bold" panose="02070709020205020404" pitchFamily="49" charset="0"/>
                </a:rPr>
                <a:t>N</a:t>
              </a:r>
              <a:endParaRPr lang="en-US" sz="2400" b="1">
                <a:solidFill>
                  <a:srgbClr val="002060"/>
                </a:solidFill>
                <a:latin typeface="#9Slide03 Cousine Bold" panose="02070709020205020404" pitchFamily="49" charset="0"/>
                <a:cs typeface="#9Slide03 Cousine Bold" panose="02070709020205020404" pitchFamily="49" charset="0"/>
              </a:endParaRPr>
            </a:p>
          </p:txBody>
        </p:sp>
        <p:sp>
          <p:nvSpPr>
            <p:cNvPr id="157" name="TextBox 156">
              <a:extLst>
                <a:ext uri="{FF2B5EF4-FFF2-40B4-BE49-F238E27FC236}">
                  <a16:creationId xmlns:a16="http://schemas.microsoft.com/office/drawing/2014/main" id="{7B8C18CA-DE1F-DDC0-7D1D-720C470E95FD}"/>
                </a:ext>
              </a:extLst>
            </p:cNvPr>
            <p:cNvSpPr txBox="1"/>
            <p:nvPr/>
          </p:nvSpPr>
          <p:spPr>
            <a:xfrm rot="8964410">
              <a:off x="4242752" y="5850804"/>
              <a:ext cx="4655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b="1">
                  <a:solidFill>
                    <a:srgbClr val="FFC000"/>
                  </a:solidFill>
                  <a:latin typeface="#9Slide03 Cousine Bold" panose="02070709020205020404" pitchFamily="49" charset="0"/>
                  <a:cs typeface="#9Slide03 Cousine Bold" panose="02070709020205020404" pitchFamily="49" charset="0"/>
                </a:rPr>
                <a:t>Í</a:t>
              </a:r>
              <a:endParaRPr lang="en-US" sz="2400" b="1">
                <a:solidFill>
                  <a:srgbClr val="FFC000"/>
                </a:solidFill>
                <a:latin typeface="#9Slide03 Cousine Bold" panose="02070709020205020404" pitchFamily="49" charset="0"/>
                <a:cs typeface="#9Slide03 Cousine Bold" panose="02070709020205020404" pitchFamily="49" charset="0"/>
              </a:endParaRPr>
            </a:p>
          </p:txBody>
        </p:sp>
        <p:sp>
          <p:nvSpPr>
            <p:cNvPr id="158" name="TextBox 157">
              <a:extLst>
                <a:ext uri="{FF2B5EF4-FFF2-40B4-BE49-F238E27FC236}">
                  <a16:creationId xmlns:a16="http://schemas.microsoft.com/office/drawing/2014/main" id="{7D4B25B6-03BF-8C75-094C-9B9CD9E0A4EF}"/>
                </a:ext>
              </a:extLst>
            </p:cNvPr>
            <p:cNvSpPr txBox="1"/>
            <p:nvPr/>
          </p:nvSpPr>
          <p:spPr>
            <a:xfrm rot="11245760">
              <a:off x="2776761" y="6002324"/>
              <a:ext cx="4655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b="1">
                  <a:solidFill>
                    <a:srgbClr val="FFC000"/>
                  </a:solidFill>
                  <a:latin typeface="#9Slide03 Cousine Bold" panose="02070709020205020404" pitchFamily="49" charset="0"/>
                  <a:cs typeface="#9Slide03 Cousine Bold" panose="02070709020205020404" pitchFamily="49" charset="0"/>
                </a:rPr>
                <a:t>H</a:t>
              </a:r>
              <a:endParaRPr lang="en-US" sz="2400" b="1">
                <a:solidFill>
                  <a:srgbClr val="FFC000"/>
                </a:solidFill>
                <a:latin typeface="#9Slide03 Cousine Bold" panose="02070709020205020404" pitchFamily="49" charset="0"/>
                <a:cs typeface="#9Slide03 Cousine Bold" panose="02070709020205020404" pitchFamily="49" charset="0"/>
              </a:endParaRPr>
            </a:p>
          </p:txBody>
        </p:sp>
        <p:sp>
          <p:nvSpPr>
            <p:cNvPr id="159" name="TextBox 158">
              <a:extLst>
                <a:ext uri="{FF2B5EF4-FFF2-40B4-BE49-F238E27FC236}">
                  <a16:creationId xmlns:a16="http://schemas.microsoft.com/office/drawing/2014/main" id="{BB374537-CDBF-D990-8FE0-04EAD6A7A4E2}"/>
                </a:ext>
              </a:extLst>
            </p:cNvPr>
            <p:cNvSpPr txBox="1"/>
            <p:nvPr/>
          </p:nvSpPr>
          <p:spPr>
            <a:xfrm rot="13154687">
              <a:off x="1344439" y="5781357"/>
              <a:ext cx="4655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b="1">
                  <a:solidFill>
                    <a:srgbClr val="FF0000"/>
                  </a:solidFill>
                  <a:latin typeface="#9Slide03 Cousine Bold" panose="02070709020205020404" pitchFamily="49" charset="0"/>
                  <a:cs typeface="#9Slide03 Cousine Bold" panose="02070709020205020404" pitchFamily="49" charset="0"/>
                </a:rPr>
                <a:t>G</a:t>
              </a:r>
              <a:endParaRPr lang="en-US" sz="2400" b="1">
                <a:solidFill>
                  <a:srgbClr val="FF0000"/>
                </a:solidFill>
                <a:latin typeface="#9Slide03 Cousine Bold" panose="02070709020205020404" pitchFamily="49" charset="0"/>
                <a:cs typeface="#9Slide03 Cousine Bold" panose="02070709020205020404" pitchFamily="49" charset="0"/>
              </a:endParaRPr>
            </a:p>
          </p:txBody>
        </p:sp>
        <p:sp>
          <p:nvSpPr>
            <p:cNvPr id="160" name="TextBox 159">
              <a:extLst>
                <a:ext uri="{FF2B5EF4-FFF2-40B4-BE49-F238E27FC236}">
                  <a16:creationId xmlns:a16="http://schemas.microsoft.com/office/drawing/2014/main" id="{0EC5838B-3AC1-DA29-EA1C-4FDFD8767A04}"/>
                </a:ext>
              </a:extLst>
            </p:cNvPr>
            <p:cNvSpPr txBox="1"/>
            <p:nvPr/>
          </p:nvSpPr>
          <p:spPr>
            <a:xfrm rot="14190237">
              <a:off x="382493" y="4815785"/>
              <a:ext cx="4655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b="1">
                  <a:solidFill>
                    <a:srgbClr val="FF0000"/>
                  </a:solidFill>
                  <a:latin typeface="#9Slide03 Cousine Bold" panose="02070709020205020404" pitchFamily="49" charset="0"/>
                  <a:cs typeface="#9Slide03 Cousine Bold" panose="02070709020205020404" pitchFamily="49" charset="0"/>
                </a:rPr>
                <a:t>N</a:t>
              </a:r>
              <a:endParaRPr lang="en-US" sz="2400" b="1">
                <a:solidFill>
                  <a:srgbClr val="FF0000"/>
                </a:solidFill>
                <a:latin typeface="#9Slide03 Cousine Bold" panose="02070709020205020404" pitchFamily="49" charset="0"/>
                <a:cs typeface="#9Slide03 Cousine Bold" panose="02070709020205020404" pitchFamily="49" charset="0"/>
              </a:endParaRPr>
            </a:p>
          </p:txBody>
        </p:sp>
        <p:sp>
          <p:nvSpPr>
            <p:cNvPr id="161" name="TextBox 160">
              <a:extLst>
                <a:ext uri="{FF2B5EF4-FFF2-40B4-BE49-F238E27FC236}">
                  <a16:creationId xmlns:a16="http://schemas.microsoft.com/office/drawing/2014/main" id="{F2159CB0-A40A-A0CE-7DFA-65004133F5CF}"/>
                </a:ext>
              </a:extLst>
            </p:cNvPr>
            <p:cNvSpPr txBox="1"/>
            <p:nvPr/>
          </p:nvSpPr>
          <p:spPr>
            <a:xfrm rot="18170085">
              <a:off x="536003" y="1430089"/>
              <a:ext cx="4655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b="1">
                  <a:solidFill>
                    <a:srgbClr val="FF0000"/>
                  </a:solidFill>
                  <a:latin typeface="#9Slide03 Cousine Bold" panose="02070709020205020404" pitchFamily="49" charset="0"/>
                  <a:cs typeface="#9Slide03 Cousine Bold" panose="02070709020205020404" pitchFamily="49" charset="0"/>
                </a:rPr>
                <a:t>G</a:t>
              </a:r>
              <a:endParaRPr lang="en-US" sz="2400" b="1">
                <a:solidFill>
                  <a:srgbClr val="FF0000"/>
                </a:solidFill>
                <a:latin typeface="#9Slide03 Cousine Bold" panose="02070709020205020404" pitchFamily="49" charset="0"/>
                <a:cs typeface="#9Slide03 Cousine Bold" panose="02070709020205020404" pitchFamily="49" charset="0"/>
              </a:endParaRPr>
            </a:p>
          </p:txBody>
        </p:sp>
        <p:sp>
          <p:nvSpPr>
            <p:cNvPr id="165" name="TextBox 164">
              <a:extLst>
                <a:ext uri="{FF2B5EF4-FFF2-40B4-BE49-F238E27FC236}">
                  <a16:creationId xmlns:a16="http://schemas.microsoft.com/office/drawing/2014/main" id="{B2DCE128-654D-0F9E-3B7E-F4E68D59BA54}"/>
                </a:ext>
              </a:extLst>
            </p:cNvPr>
            <p:cNvSpPr txBox="1"/>
            <p:nvPr/>
          </p:nvSpPr>
          <p:spPr>
            <a:xfrm rot="9479998">
              <a:off x="3710432" y="4645611"/>
              <a:ext cx="4655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b="1">
                  <a:solidFill>
                    <a:srgbClr val="002060"/>
                  </a:solidFill>
                  <a:latin typeface="#9Slide03 Cousine Bold" panose="02070709020205020404" pitchFamily="49" charset="0"/>
                  <a:cs typeface="#9Slide03 Cousine Bold" panose="02070709020205020404" pitchFamily="49" charset="0"/>
                </a:rPr>
                <a:t>G</a:t>
              </a:r>
              <a:endParaRPr lang="en-US" sz="2400" b="1">
                <a:solidFill>
                  <a:srgbClr val="002060"/>
                </a:solidFill>
                <a:latin typeface="#9Slide03 Cousine Bold" panose="02070709020205020404" pitchFamily="49" charset="0"/>
                <a:cs typeface="#9Slide03 Cousine Bold" panose="02070709020205020404" pitchFamily="49" charset="0"/>
              </a:endParaRPr>
            </a:p>
          </p:txBody>
        </p:sp>
        <p:sp>
          <p:nvSpPr>
            <p:cNvPr id="166" name="TextBox 165">
              <a:extLst>
                <a:ext uri="{FF2B5EF4-FFF2-40B4-BE49-F238E27FC236}">
                  <a16:creationId xmlns:a16="http://schemas.microsoft.com/office/drawing/2014/main" id="{771B8311-37E0-2183-5D61-AABED851A777}"/>
                </a:ext>
              </a:extLst>
            </p:cNvPr>
            <p:cNvSpPr txBox="1"/>
            <p:nvPr/>
          </p:nvSpPr>
          <p:spPr>
            <a:xfrm rot="11348296">
              <a:off x="2919686" y="4759151"/>
              <a:ext cx="4655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2060"/>
                  </a:solidFill>
                  <a:latin typeface="#9Slide03 Cousine Bold" panose="02070709020205020404" pitchFamily="49" charset="0"/>
                  <a:cs typeface="#9Slide03 Cousine Bold" panose="02070709020205020404" pitchFamily="49" charset="0"/>
                </a:rPr>
                <a:t>C</a:t>
              </a:r>
            </a:p>
          </p:txBody>
        </p:sp>
        <p:sp>
          <p:nvSpPr>
            <p:cNvPr id="167" name="TextBox 166">
              <a:extLst>
                <a:ext uri="{FF2B5EF4-FFF2-40B4-BE49-F238E27FC236}">
                  <a16:creationId xmlns:a16="http://schemas.microsoft.com/office/drawing/2014/main" id="{DA7C5DE5-5AB7-4848-01CF-27A6E8782E07}"/>
                </a:ext>
              </a:extLst>
            </p:cNvPr>
            <p:cNvSpPr txBox="1"/>
            <p:nvPr/>
          </p:nvSpPr>
          <p:spPr>
            <a:xfrm rot="13415023">
              <a:off x="2172671" y="4577030"/>
              <a:ext cx="4655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2060"/>
                  </a:solidFill>
                  <a:latin typeface="#9Slide03 Cousine Bold" panose="02070709020205020404" pitchFamily="49" charset="0"/>
                  <a:cs typeface="#9Slide03 Cousine Bold" panose="02070709020205020404" pitchFamily="49" charset="0"/>
                </a:rPr>
                <a:t>P</a:t>
              </a:r>
            </a:p>
          </p:txBody>
        </p:sp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14A6177D-4F91-4B6F-7363-DC473DFE029E}"/>
                </a:ext>
              </a:extLst>
            </p:cNvPr>
            <p:cNvSpPr txBox="1"/>
            <p:nvPr/>
          </p:nvSpPr>
          <p:spPr>
            <a:xfrm rot="14108129">
              <a:off x="1689888" y="3999553"/>
              <a:ext cx="4655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FF0000"/>
                  </a:solidFill>
                  <a:latin typeface="#9Slide03 Cousine Bold" panose="02070709020205020404" pitchFamily="49" charset="0"/>
                  <a:cs typeface="#9Slide03 Cousine Bold" panose="02070709020205020404" pitchFamily="49" charset="0"/>
                </a:rPr>
                <a:t>S</a:t>
              </a:r>
            </a:p>
          </p:txBody>
        </p:sp>
        <p:sp>
          <p:nvSpPr>
            <p:cNvPr id="169" name="TextBox 168">
              <a:extLst>
                <a:ext uri="{FF2B5EF4-FFF2-40B4-BE49-F238E27FC236}">
                  <a16:creationId xmlns:a16="http://schemas.microsoft.com/office/drawing/2014/main" id="{D7706E76-8C2E-204D-FBD5-539666AA5929}"/>
                </a:ext>
              </a:extLst>
            </p:cNvPr>
            <p:cNvSpPr txBox="1"/>
            <p:nvPr/>
          </p:nvSpPr>
          <p:spPr>
            <a:xfrm rot="5933826">
              <a:off x="5149006" y="3638838"/>
              <a:ext cx="4655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2060"/>
                  </a:solidFill>
                  <a:latin typeface="#9Slide03 Cousine Bold" panose="02070709020205020404" pitchFamily="49" charset="0"/>
                  <a:cs typeface="#9Slide03 Cousine Bold" panose="02070709020205020404" pitchFamily="49" charset="0"/>
                </a:rPr>
                <a:t>D</a:t>
              </a:r>
            </a:p>
          </p:txBody>
        </p:sp>
        <p:sp>
          <p:nvSpPr>
            <p:cNvPr id="170" name="TextBox 169">
              <a:extLst>
                <a:ext uri="{FF2B5EF4-FFF2-40B4-BE49-F238E27FC236}">
                  <a16:creationId xmlns:a16="http://schemas.microsoft.com/office/drawing/2014/main" id="{A2FCCC33-6953-5332-183E-FF6D32715EE3}"/>
                </a:ext>
              </a:extLst>
            </p:cNvPr>
            <p:cNvSpPr txBox="1"/>
            <p:nvPr/>
          </p:nvSpPr>
          <p:spPr>
            <a:xfrm rot="5933826">
              <a:off x="4694258" y="3611055"/>
              <a:ext cx="4655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b="1">
                  <a:solidFill>
                    <a:srgbClr val="002060"/>
                  </a:solidFill>
                  <a:latin typeface="#9Slide03 Cousine Bold" panose="02070709020205020404" pitchFamily="49" charset="0"/>
                  <a:cs typeface="#9Slide03 Cousine Bold" panose="02070709020205020404" pitchFamily="49" charset="0"/>
                </a:rPr>
                <a:t>Ắ</a:t>
              </a:r>
              <a:endParaRPr lang="en-US" sz="2400" b="1">
                <a:solidFill>
                  <a:srgbClr val="002060"/>
                </a:solidFill>
                <a:latin typeface="#9Slide03 Cousine Bold" panose="02070709020205020404" pitchFamily="49" charset="0"/>
                <a:cs typeface="#9Slide03 Cousine Bold" panose="02070709020205020404" pitchFamily="49" charset="0"/>
              </a:endParaRPr>
            </a:p>
          </p:txBody>
        </p:sp>
        <p:sp>
          <p:nvSpPr>
            <p:cNvPr id="171" name="TextBox 170">
              <a:extLst>
                <a:ext uri="{FF2B5EF4-FFF2-40B4-BE49-F238E27FC236}">
                  <a16:creationId xmlns:a16="http://schemas.microsoft.com/office/drawing/2014/main" id="{F5616BFA-1352-7B8E-69BE-2785F533C735}"/>
                </a:ext>
              </a:extLst>
            </p:cNvPr>
            <p:cNvSpPr txBox="1"/>
            <p:nvPr/>
          </p:nvSpPr>
          <p:spPr>
            <a:xfrm rot="4444076">
              <a:off x="5084284" y="2647440"/>
              <a:ext cx="4655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2060"/>
                  </a:solidFill>
                  <a:latin typeface="#9Slide03 Cousine Bold" panose="02070709020205020404" pitchFamily="49" charset="0"/>
                  <a:cs typeface="#9Slide03 Cousine Bold" panose="02070709020205020404" pitchFamily="49" charset="0"/>
                </a:rPr>
                <a:t>I</a:t>
              </a:r>
            </a:p>
          </p:txBody>
        </p:sp>
        <p:sp>
          <p:nvSpPr>
            <p:cNvPr id="172" name="TextBox 171">
              <a:extLst>
                <a:ext uri="{FF2B5EF4-FFF2-40B4-BE49-F238E27FC236}">
                  <a16:creationId xmlns:a16="http://schemas.microsoft.com/office/drawing/2014/main" id="{B2C4EBD4-A52F-059A-D58F-5FB467D1CFAF}"/>
                </a:ext>
              </a:extLst>
            </p:cNvPr>
            <p:cNvSpPr txBox="1"/>
            <p:nvPr/>
          </p:nvSpPr>
          <p:spPr>
            <a:xfrm rot="16937855">
              <a:off x="1451324" y="2742173"/>
              <a:ext cx="4655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FF0000"/>
                  </a:solidFill>
                  <a:latin typeface="#9Slide03 Cousine Bold" panose="02070709020205020404" pitchFamily="49" charset="0"/>
                  <a:cs typeface="#9Slide03 Cousine Bold" panose="02070709020205020404" pitchFamily="49" charset="0"/>
                </a:rPr>
                <a:t>T</a:t>
              </a:r>
            </a:p>
          </p:txBody>
        </p:sp>
        <p:sp>
          <p:nvSpPr>
            <p:cNvPr id="25" name="Flowchart: Connector 24">
              <a:extLst>
                <a:ext uri="{FF2B5EF4-FFF2-40B4-BE49-F238E27FC236}">
                  <a16:creationId xmlns:a16="http://schemas.microsoft.com/office/drawing/2014/main" id="{88CBB772-8775-3A4A-B464-4637C0658A30}"/>
                </a:ext>
              </a:extLst>
            </p:cNvPr>
            <p:cNvSpPr>
              <a:spLocks/>
            </p:cNvSpPr>
            <p:nvPr/>
          </p:nvSpPr>
          <p:spPr>
            <a:xfrm>
              <a:off x="328595" y="392387"/>
              <a:ext cx="6108472" cy="6108472"/>
            </a:xfrm>
            <a:prstGeom prst="flowChartConnector">
              <a:avLst/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002060"/>
                </a:solidFill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1A651C27-7CFE-183B-4C97-5011275095F6}"/>
                </a:ext>
              </a:extLst>
            </p:cNvPr>
            <p:cNvSpPr txBox="1"/>
            <p:nvPr/>
          </p:nvSpPr>
          <p:spPr>
            <a:xfrm rot="11245760">
              <a:off x="2715195" y="6378667"/>
              <a:ext cx="4655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b="1">
                  <a:solidFill>
                    <a:srgbClr val="FF0000"/>
                  </a:solidFill>
                  <a:latin typeface="#9Slide03 Cousine Bold" panose="02070709020205020404" pitchFamily="49" charset="0"/>
                  <a:cs typeface="#9Slide03 Cousine Bold" panose="02070709020205020404" pitchFamily="49" charset="0"/>
                </a:rPr>
                <a:t>N</a:t>
              </a:r>
              <a:endParaRPr lang="en-US" sz="2400" b="1">
                <a:solidFill>
                  <a:srgbClr val="FF0000"/>
                </a:solidFill>
                <a:latin typeface="#9Slide03 Cousine Bold" panose="02070709020205020404" pitchFamily="49" charset="0"/>
                <a:cs typeface="#9Slide03 Cousine Bold" panose="02070709020205020404" pitchFamily="49" charset="0"/>
              </a:endParaRP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A4E06B7D-BA19-F32D-34ED-AB61BF5FC788}"/>
                </a:ext>
              </a:extLst>
            </p:cNvPr>
            <p:cNvSpPr txBox="1"/>
            <p:nvPr/>
          </p:nvSpPr>
          <p:spPr>
            <a:xfrm rot="8964410">
              <a:off x="4448319" y="6165077"/>
              <a:ext cx="4655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b="1">
                  <a:solidFill>
                    <a:srgbClr val="FF0000"/>
                  </a:solidFill>
                  <a:latin typeface="#9Slide03 Cousine Bold" panose="02070709020205020404" pitchFamily="49" charset="0"/>
                  <a:cs typeface="#9Slide03 Cousine Bold" panose="02070709020205020404" pitchFamily="49" charset="0"/>
                </a:rPr>
                <a:t>Ắ</a:t>
              </a:r>
              <a:endParaRPr lang="en-US" sz="2400" b="1">
                <a:solidFill>
                  <a:srgbClr val="FF0000"/>
                </a:solidFill>
                <a:latin typeface="#9Slide03 Cousine Bold" panose="02070709020205020404" pitchFamily="49" charset="0"/>
                <a:cs typeface="#9Slide03 Cousine Bold" panose="02070709020205020404" pitchFamily="49" charset="0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78064968-5444-7334-B9CD-4E86D83A8227}"/>
                </a:ext>
              </a:extLst>
            </p:cNvPr>
            <p:cNvSpPr txBox="1"/>
            <p:nvPr/>
          </p:nvSpPr>
          <p:spPr>
            <a:xfrm rot="7725575">
              <a:off x="5600444" y="5316251"/>
              <a:ext cx="4655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b="1">
                  <a:solidFill>
                    <a:srgbClr val="FF0000"/>
                  </a:solidFill>
                  <a:latin typeface="#9Slide03 Cousine Bold" panose="02070709020205020404" pitchFamily="49" charset="0"/>
                  <a:cs typeface="#9Slide03 Cousine Bold" panose="02070709020205020404" pitchFamily="49" charset="0"/>
                </a:rPr>
                <a:t>N</a:t>
              </a:r>
              <a:endParaRPr lang="en-US" sz="2400" b="1">
                <a:solidFill>
                  <a:srgbClr val="FF0000"/>
                </a:solidFill>
                <a:latin typeface="#9Slide03 Cousine Bold" panose="02070709020205020404" pitchFamily="49" charset="0"/>
                <a:cs typeface="#9Slide03 Cousine Bold" panose="02070709020205020404" pitchFamily="49" charset="0"/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5745BD4D-9906-9686-489F-E07C05F3952A}"/>
                </a:ext>
              </a:extLst>
            </p:cNvPr>
            <p:cNvSpPr txBox="1"/>
            <p:nvPr/>
          </p:nvSpPr>
          <p:spPr>
            <a:xfrm rot="13154687">
              <a:off x="1447086" y="5439538"/>
              <a:ext cx="4655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b="1">
                  <a:solidFill>
                    <a:srgbClr val="FFC000"/>
                  </a:solidFill>
                  <a:latin typeface="#9Slide03 Cousine Bold" panose="02070709020205020404" pitchFamily="49" charset="0"/>
                  <a:cs typeface="#9Slide03 Cousine Bold" panose="02070709020205020404" pitchFamily="49" charset="0"/>
                </a:rPr>
                <a:t>Ậ</a:t>
              </a:r>
              <a:endParaRPr lang="en-US" sz="2400" b="1">
                <a:solidFill>
                  <a:srgbClr val="FFC000"/>
                </a:solidFill>
                <a:latin typeface="#9Slide03 Cousine Bold" panose="02070709020205020404" pitchFamily="49" charset="0"/>
                <a:cs typeface="#9Slide03 Cousine Bold" panose="02070709020205020404" pitchFamily="49" charset="0"/>
              </a:endParaRP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81BDE057-ED56-5D0C-993E-FB0841BDDE13}"/>
                </a:ext>
              </a:extLst>
            </p:cNvPr>
            <p:cNvSpPr txBox="1"/>
            <p:nvPr/>
          </p:nvSpPr>
          <p:spPr>
            <a:xfrm rot="14747542">
              <a:off x="739965" y="4643698"/>
              <a:ext cx="4655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b="1">
                  <a:solidFill>
                    <a:srgbClr val="FFC000"/>
                  </a:solidFill>
                  <a:latin typeface="#9Slide03 Cousine Bold" panose="02070709020205020404" pitchFamily="49" charset="0"/>
                  <a:cs typeface="#9Slide03 Cousine Bold" panose="02070709020205020404" pitchFamily="49" charset="0"/>
                </a:rPr>
                <a:t>U</a:t>
              </a:r>
              <a:endParaRPr lang="en-US" sz="2400" b="1">
                <a:solidFill>
                  <a:srgbClr val="FFC000"/>
                </a:solidFill>
                <a:latin typeface="#9Slide03 Cousine Bold" panose="02070709020205020404" pitchFamily="49" charset="0"/>
                <a:cs typeface="#9Slide03 Cousine Bold" panose="02070709020205020404" pitchFamily="49" charset="0"/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558AAC09-49D0-7133-6366-C6338324A1B9}"/>
                </a:ext>
              </a:extLst>
            </p:cNvPr>
            <p:cNvSpPr txBox="1"/>
            <p:nvPr/>
          </p:nvSpPr>
          <p:spPr>
            <a:xfrm rot="15379366">
              <a:off x="331911" y="3629219"/>
              <a:ext cx="4655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2060"/>
                  </a:solidFill>
                  <a:latin typeface="#9Slide03 Cousine Bold" panose="02070709020205020404" pitchFamily="49" charset="0"/>
                  <a:cs typeface="#9Slide03 Cousine Bold" panose="02070709020205020404" pitchFamily="49" charset="0"/>
                </a:rPr>
                <a:t>C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2AC5C241-BEF4-E0C3-3578-BAF1FB5ADBD3}"/>
                </a:ext>
              </a:extLst>
            </p:cNvPr>
            <p:cNvSpPr txBox="1"/>
            <p:nvPr/>
          </p:nvSpPr>
          <p:spPr>
            <a:xfrm rot="17578080">
              <a:off x="392242" y="2550965"/>
              <a:ext cx="4655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2060"/>
                  </a:solidFill>
                  <a:latin typeface="#9Slide03 Cousine Bold" panose="02070709020205020404" pitchFamily="49" charset="0"/>
                  <a:cs typeface="#9Slide03 Cousine Bold" panose="02070709020205020404" pitchFamily="49" charset="0"/>
                </a:rPr>
                <a:t>S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BECE0E5D-8FDF-9F98-BB35-98E55C95052E}"/>
                </a:ext>
              </a:extLst>
            </p:cNvPr>
            <p:cNvSpPr txBox="1"/>
            <p:nvPr/>
          </p:nvSpPr>
          <p:spPr>
            <a:xfrm rot="18170085">
              <a:off x="821875" y="1643357"/>
              <a:ext cx="4655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2060"/>
                  </a:solidFill>
                  <a:latin typeface="#9Slide03 Cousine Bold" panose="02070709020205020404" pitchFamily="49" charset="0"/>
                  <a:cs typeface="#9Slide03 Cousine Bold" panose="02070709020205020404" pitchFamily="49" charset="0"/>
                </a:rPr>
                <a:t>T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E937D57F-C33F-E60A-2C2F-F2781668CDCE}"/>
                </a:ext>
              </a:extLst>
            </p:cNvPr>
            <p:cNvSpPr txBox="1"/>
            <p:nvPr/>
          </p:nvSpPr>
          <p:spPr>
            <a:xfrm rot="18983952">
              <a:off x="1452492" y="904422"/>
              <a:ext cx="4655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FFC000"/>
                  </a:solidFill>
                  <a:latin typeface="#9Slide03 Cousine Bold" panose="02070709020205020404" pitchFamily="49" charset="0"/>
                  <a:cs typeface="#9Slide03 Cousine Bold" panose="02070709020205020404" pitchFamily="49" charset="0"/>
                </a:rPr>
                <a:t>B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D7B4D29C-B49C-BBC8-54ED-6B5C5F6DBBD2}"/>
                </a:ext>
              </a:extLst>
            </p:cNvPr>
            <p:cNvSpPr txBox="1"/>
            <p:nvPr/>
          </p:nvSpPr>
          <p:spPr>
            <a:xfrm rot="20707695">
              <a:off x="2409776" y="448127"/>
              <a:ext cx="4655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FFC000"/>
                  </a:solidFill>
                  <a:latin typeface="#9Slide03 Cousine Bold" panose="02070709020205020404" pitchFamily="49" charset="0"/>
                  <a:cs typeface="#9Slide03 Cousine Bold" panose="02070709020205020404" pitchFamily="49" charset="0"/>
                </a:rPr>
                <a:t>I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B8C62736-E05D-D630-2843-F4F29EFCBD1E}"/>
                </a:ext>
              </a:extLst>
            </p:cNvPr>
            <p:cNvSpPr txBox="1"/>
            <p:nvPr/>
          </p:nvSpPr>
          <p:spPr>
            <a:xfrm rot="431551">
              <a:off x="3429187" y="423701"/>
              <a:ext cx="4655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b="1">
                  <a:solidFill>
                    <a:srgbClr val="FFC000"/>
                  </a:solidFill>
                  <a:latin typeface="#9Slide03 Cousine Bold" panose="02070709020205020404" pitchFamily="49" charset="0"/>
                  <a:cs typeface="#9Slide03 Cousine Bold" panose="02070709020205020404" pitchFamily="49" charset="0"/>
                </a:rPr>
                <a:t>Ế</a:t>
              </a:r>
              <a:endParaRPr lang="en-US" sz="2400" b="1">
                <a:solidFill>
                  <a:srgbClr val="FFC000"/>
                </a:solidFill>
                <a:latin typeface="#9Slide03 Cousine Bold" panose="02070709020205020404" pitchFamily="49" charset="0"/>
                <a:cs typeface="#9Slide03 Cousine Bold" panose="02070709020205020404" pitchFamily="49" charset="0"/>
              </a:endParaRP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8DB69271-BDAC-5BBB-7EA6-B8D0C07EF870}"/>
                </a:ext>
              </a:extLst>
            </p:cNvPr>
            <p:cNvSpPr txBox="1"/>
            <p:nvPr/>
          </p:nvSpPr>
          <p:spPr>
            <a:xfrm rot="2146660">
              <a:off x="4618142" y="778144"/>
              <a:ext cx="4655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FFC000"/>
                  </a:solidFill>
                  <a:latin typeface="#9Slide03 Cousine Bold" panose="02070709020205020404" pitchFamily="49" charset="0"/>
                  <a:cs typeface="#9Slide03 Cousine Bold" panose="02070709020205020404" pitchFamily="49" charset="0"/>
                </a:rPr>
                <a:t>N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7AD9D34C-2AC2-5572-9EF6-F26691AC13FD}"/>
                </a:ext>
              </a:extLst>
            </p:cNvPr>
            <p:cNvSpPr txBox="1"/>
            <p:nvPr/>
          </p:nvSpPr>
          <p:spPr>
            <a:xfrm rot="3423913">
              <a:off x="5452276" y="1570497"/>
              <a:ext cx="4655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b="1">
                  <a:solidFill>
                    <a:srgbClr val="FFC000"/>
                  </a:solidFill>
                  <a:latin typeface="#9Slide03 Cousine Bold" panose="02070709020205020404" pitchFamily="49" charset="0"/>
                  <a:cs typeface="#9Slide03 Cousine Bold" panose="02070709020205020404" pitchFamily="49" charset="0"/>
                </a:rPr>
                <a:t>Đ</a:t>
              </a:r>
              <a:endParaRPr lang="en-US" sz="2400" b="1">
                <a:solidFill>
                  <a:srgbClr val="FFC000"/>
                </a:solidFill>
                <a:latin typeface="#9Slide03 Cousine Bold" panose="02070709020205020404" pitchFamily="49" charset="0"/>
                <a:cs typeface="#9Slide03 Cousine Bold" panose="02070709020205020404" pitchFamily="49" charset="0"/>
              </a:endParaRP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CE5590B6-7015-51A1-9D45-C440104A03C1}"/>
                </a:ext>
              </a:extLst>
            </p:cNvPr>
            <p:cNvSpPr txBox="1"/>
            <p:nvPr/>
          </p:nvSpPr>
          <p:spPr>
            <a:xfrm rot="4444076">
              <a:off x="5858957" y="2391710"/>
              <a:ext cx="4655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b="1">
                  <a:solidFill>
                    <a:srgbClr val="FFC000"/>
                  </a:solidFill>
                  <a:latin typeface="#9Slide03 Cousine Bold" panose="02070709020205020404" pitchFamily="49" charset="0"/>
                  <a:cs typeface="#9Slide03 Cousine Bold" panose="02070709020205020404" pitchFamily="49" charset="0"/>
                </a:rPr>
                <a:t>Ổ</a:t>
              </a:r>
              <a:endParaRPr lang="en-US" sz="2400" b="1">
                <a:solidFill>
                  <a:srgbClr val="FFC000"/>
                </a:solidFill>
                <a:latin typeface="#9Slide03 Cousine Bold" panose="02070709020205020404" pitchFamily="49" charset="0"/>
                <a:cs typeface="#9Slide03 Cousine Bold" panose="02070709020205020404" pitchFamily="49" charset="0"/>
              </a:endParaRP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C1F6DD49-6237-BCC3-0B5B-32D5D793D227}"/>
                </a:ext>
              </a:extLst>
            </p:cNvPr>
            <p:cNvSpPr txBox="1"/>
            <p:nvPr/>
          </p:nvSpPr>
          <p:spPr>
            <a:xfrm rot="5933826">
              <a:off x="5938250" y="3716050"/>
              <a:ext cx="4655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b="1">
                  <a:solidFill>
                    <a:srgbClr val="FFC000"/>
                  </a:solidFill>
                  <a:latin typeface="#9Slide03 Cousine Bold" panose="02070709020205020404" pitchFamily="49" charset="0"/>
                  <a:cs typeface="#9Slide03 Cousine Bold" panose="02070709020205020404" pitchFamily="49" charset="0"/>
                </a:rPr>
                <a:t>I</a:t>
              </a:r>
              <a:endParaRPr lang="en-US" sz="2400" b="1">
                <a:solidFill>
                  <a:srgbClr val="FFC000"/>
                </a:solidFill>
                <a:latin typeface="#9Slide03 Cousine Bold" panose="02070709020205020404" pitchFamily="49" charset="0"/>
                <a:cs typeface="#9Slide03 Cousine Bold" panose="02070709020205020404" pitchFamily="49" charset="0"/>
              </a:endParaRPr>
            </a:p>
          </p:txBody>
        </p:sp>
      </p:grpSp>
      <p:sp>
        <p:nvSpPr>
          <p:cNvPr id="97" name="TextBox 96">
            <a:extLst>
              <a:ext uri="{FF2B5EF4-FFF2-40B4-BE49-F238E27FC236}">
                <a16:creationId xmlns:a16="http://schemas.microsoft.com/office/drawing/2014/main" id="{4579E3E0-C36B-4B5B-9CC0-B42D8867D11D}"/>
              </a:ext>
            </a:extLst>
          </p:cNvPr>
          <p:cNvSpPr txBox="1"/>
          <p:nvPr/>
        </p:nvSpPr>
        <p:spPr>
          <a:xfrm>
            <a:off x="7602149" y="5946553"/>
            <a:ext cx="45898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>
                <a:solidFill>
                  <a:srgbClr val="0000FF"/>
                </a:solidFill>
              </a:rPr>
              <a:t>PHÒNG CHỐNG THIÊN TAI, ỨNG PHÓ BIẾN ĐỔI KHÍ HẬU</a:t>
            </a:r>
            <a:endParaRPr lang="en-US" sz="24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051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5" grpId="0"/>
      <p:bldP spid="17" grpId="0"/>
      <p:bldP spid="18" grpId="0"/>
      <p:bldP spid="20" grpId="0"/>
      <p:bldP spid="21" grpId="0"/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27977B3-1DE5-3652-BC75-F9C30B83D5B7}"/>
              </a:ext>
            </a:extLst>
          </p:cNvPr>
          <p:cNvSpPr txBox="1"/>
          <p:nvPr/>
        </p:nvSpPr>
        <p:spPr>
          <a:xfrm>
            <a:off x="1130840" y="134183"/>
            <a:ext cx="10250522" cy="15388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Aft>
                <a:spcPts val="600"/>
              </a:spcAft>
            </a:pPr>
            <a:r>
              <a:rPr lang="en-US" sz="2800" b="1" kern="100" spc="75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2800" b="1" kern="100" spc="75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28  </a:t>
            </a:r>
            <a:r>
              <a:rPr lang="en-US" sz="2800" b="1" kern="100" spc="75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kern="100" spc="75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14 </a:t>
            </a:r>
            <a:r>
              <a:rPr lang="en-US" sz="2800" b="1" kern="100" spc="75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 HÀNH: </a:t>
            </a:r>
            <a:endParaRPr lang="en-US" sz="2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spcAft>
                <a:spcPts val="600"/>
              </a:spcAft>
            </a:pPr>
            <a:r>
              <a:rPr lang="en-US" sz="2800" b="1" kern="100" spc="6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 </a:t>
            </a:r>
            <a:r>
              <a:rPr lang="en-US" sz="2800" b="1" kern="100" spc="75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 </a:t>
            </a:r>
            <a:r>
              <a:rPr lang="en-US" sz="2800" b="1" kern="100" spc="6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VẤN </a:t>
            </a:r>
            <a:r>
              <a:rPr lang="en-US" sz="2800" b="1" kern="100" spc="45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 </a:t>
            </a:r>
            <a:r>
              <a:rPr lang="en-US" sz="2800" b="1" kern="100" spc="75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PHÒNG</a:t>
            </a:r>
            <a:r>
              <a:rPr lang="en-US" sz="2800" b="1" kern="100" spc="1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spc="75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CHỐNG</a:t>
            </a:r>
            <a:r>
              <a:rPr lang="en-US" sz="2800" b="1" kern="1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spc="75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lang="en-US" sz="2800" b="1" kern="1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spc="65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TAI</a:t>
            </a:r>
            <a:r>
              <a:rPr lang="en-US" sz="2800" b="1" kern="1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spcAft>
                <a:spcPts val="600"/>
              </a:spcAft>
            </a:pPr>
            <a:r>
              <a:rPr lang="en-US" sz="2800" b="1" kern="1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 </a:t>
            </a:r>
            <a:r>
              <a:rPr lang="en-US" sz="2800" b="1" kern="100" spc="65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ỨNG PHÓ </a:t>
            </a:r>
            <a:r>
              <a:rPr lang="en-US" sz="2800" b="1" kern="100" spc="6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 </a:t>
            </a:r>
            <a:r>
              <a:rPr lang="en-US" sz="2800" b="1" kern="100" spc="7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 </a:t>
            </a:r>
            <a:r>
              <a:rPr lang="en-US" sz="2800" b="1" kern="100" spc="6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ĐỔI KHÍ </a:t>
            </a:r>
            <a:r>
              <a:rPr lang="en-US" sz="2800" b="1" kern="100" spc="65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HẬU </a:t>
            </a:r>
            <a:r>
              <a:rPr lang="en-US" sz="2800" b="1" kern="1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Ở</a:t>
            </a:r>
            <a:r>
              <a:rPr lang="en-US" sz="2800" b="1" kern="100" spc="65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BẮC</a:t>
            </a:r>
            <a:r>
              <a:rPr lang="en-US" sz="2800" b="1" kern="100" spc="55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spc="75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2800" b="1" kern="100" spc="6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spc="5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BỘ</a:t>
            </a:r>
            <a:endParaRPr lang="en-US" sz="2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49252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BB94224-9890-4310-9734-3790F261D48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-9737"/>
          <a:stretch>
            <a:fillRect/>
          </a:stretch>
        </p:blipFill>
        <p:spPr>
          <a:xfrm>
            <a:off x="63798" y="0"/>
            <a:ext cx="13216269" cy="7004514"/>
          </a:xfrm>
          <a:custGeom>
            <a:avLst/>
            <a:gdLst>
              <a:gd name="connsiteX0" fmla="*/ 12192000 w 13379134"/>
              <a:gd name="connsiteY0" fmla="*/ 1849737 h 6858000"/>
              <a:gd name="connsiteX1" fmla="*/ 12246603 w 13379134"/>
              <a:gd name="connsiteY1" fmla="*/ 1875540 h 6858000"/>
              <a:gd name="connsiteX2" fmla="*/ 12553078 w 13379134"/>
              <a:gd name="connsiteY2" fmla="*/ 2228193 h 6858000"/>
              <a:gd name="connsiteX3" fmla="*/ 12555682 w 13379134"/>
              <a:gd name="connsiteY3" fmla="*/ 2228817 h 6858000"/>
              <a:gd name="connsiteX4" fmla="*/ 12659341 w 13379134"/>
              <a:gd name="connsiteY4" fmla="*/ 2253643 h 6858000"/>
              <a:gd name="connsiteX5" fmla="*/ 13170510 w 13379134"/>
              <a:gd name="connsiteY5" fmla="*/ 2640186 h 6858000"/>
              <a:gd name="connsiteX6" fmla="*/ 13142873 w 13379134"/>
              <a:gd name="connsiteY6" fmla="*/ 3086933 h 6858000"/>
              <a:gd name="connsiteX7" fmla="*/ 13344752 w 13379134"/>
              <a:gd name="connsiteY7" fmla="*/ 3769997 h 6858000"/>
              <a:gd name="connsiteX8" fmla="*/ 12399057 w 13379134"/>
              <a:gd name="connsiteY8" fmla="*/ 4367917 h 6858000"/>
              <a:gd name="connsiteX9" fmla="*/ 12202892 w 13379134"/>
              <a:gd name="connsiteY9" fmla="*/ 4773657 h 6858000"/>
              <a:gd name="connsiteX10" fmla="*/ 12192000 w 13379134"/>
              <a:gd name="connsiteY10" fmla="*/ 4781812 h 6858000"/>
              <a:gd name="connsiteX11" fmla="*/ 0 w 13379134"/>
              <a:gd name="connsiteY11" fmla="*/ 0 h 6858000"/>
              <a:gd name="connsiteX12" fmla="*/ 12192000 w 13379134"/>
              <a:gd name="connsiteY12" fmla="*/ 0 h 6858000"/>
              <a:gd name="connsiteX13" fmla="*/ 12192000 w 13379134"/>
              <a:gd name="connsiteY13" fmla="*/ 1849737 h 6858000"/>
              <a:gd name="connsiteX14" fmla="*/ 12162986 w 13379134"/>
              <a:gd name="connsiteY14" fmla="*/ 1836026 h 6858000"/>
              <a:gd name="connsiteX15" fmla="*/ 12071974 w 13379134"/>
              <a:gd name="connsiteY15" fmla="*/ 1803689 h 6858000"/>
              <a:gd name="connsiteX16" fmla="*/ 11123246 w 13379134"/>
              <a:gd name="connsiteY16" fmla="*/ 1959294 h 6858000"/>
              <a:gd name="connsiteX17" fmla="*/ 11115599 w 13379134"/>
              <a:gd name="connsiteY17" fmla="*/ 1953155 h 6858000"/>
              <a:gd name="connsiteX18" fmla="*/ 11121055 w 13379134"/>
              <a:gd name="connsiteY18" fmla="*/ 1947044 h 6858000"/>
              <a:gd name="connsiteX19" fmla="*/ 11115098 w 13379134"/>
              <a:gd name="connsiteY19" fmla="*/ 1952752 h 6858000"/>
              <a:gd name="connsiteX20" fmla="*/ 11058135 w 13379134"/>
              <a:gd name="connsiteY20" fmla="*/ 1907022 h 6858000"/>
              <a:gd name="connsiteX21" fmla="*/ 10533658 w 13379134"/>
              <a:gd name="connsiteY21" fmla="*/ 1756002 h 6858000"/>
              <a:gd name="connsiteX22" fmla="*/ 10435039 w 13379134"/>
              <a:gd name="connsiteY22" fmla="*/ 1761117 h 6858000"/>
              <a:gd name="connsiteX23" fmla="*/ 9978727 w 13379134"/>
              <a:gd name="connsiteY23" fmla="*/ 1937284 h 6858000"/>
              <a:gd name="connsiteX24" fmla="*/ 9886478 w 13379134"/>
              <a:gd name="connsiteY24" fmla="*/ 2035178 h 6858000"/>
              <a:gd name="connsiteX25" fmla="*/ 9880126 w 13379134"/>
              <a:gd name="connsiteY25" fmla="*/ 2041919 h 6858000"/>
              <a:gd name="connsiteX26" fmla="*/ 8580588 w 13379134"/>
              <a:gd name="connsiteY26" fmla="*/ 2069853 h 6858000"/>
              <a:gd name="connsiteX27" fmla="*/ 8456342 w 13379134"/>
              <a:gd name="connsiteY27" fmla="*/ 2195377 h 6858000"/>
              <a:gd name="connsiteX28" fmla="*/ 8455181 w 13379134"/>
              <a:gd name="connsiteY28" fmla="*/ 2194830 h 6858000"/>
              <a:gd name="connsiteX29" fmla="*/ 8456294 w 13379134"/>
              <a:gd name="connsiteY29" fmla="*/ 2195426 h 6858000"/>
              <a:gd name="connsiteX30" fmla="*/ 8456024 w 13379134"/>
              <a:gd name="connsiteY30" fmla="*/ 2195699 h 6858000"/>
              <a:gd name="connsiteX31" fmla="*/ 7043548 w 13379134"/>
              <a:gd name="connsiteY31" fmla="*/ 2343833 h 6858000"/>
              <a:gd name="connsiteX32" fmla="*/ 6753201 w 13379134"/>
              <a:gd name="connsiteY32" fmla="*/ 2992232 h 6858000"/>
              <a:gd name="connsiteX33" fmla="*/ 6746966 w 13379134"/>
              <a:gd name="connsiteY33" fmla="*/ 3004134 h 6858000"/>
              <a:gd name="connsiteX34" fmla="*/ 6095158 w 13379134"/>
              <a:gd name="connsiteY34" fmla="*/ 3455659 h 6858000"/>
              <a:gd name="connsiteX35" fmla="*/ 6452069 w 13379134"/>
              <a:gd name="connsiteY35" fmla="*/ 3963657 h 6858000"/>
              <a:gd name="connsiteX36" fmla="*/ 6283050 w 13379134"/>
              <a:gd name="connsiteY36" fmla="*/ 4458796 h 6858000"/>
              <a:gd name="connsiteX37" fmla="*/ 7074049 w 13379134"/>
              <a:gd name="connsiteY37" fmla="*/ 4825611 h 6858000"/>
              <a:gd name="connsiteX38" fmla="*/ 8873093 w 13379134"/>
              <a:gd name="connsiteY38" fmla="*/ 5155240 h 6858000"/>
              <a:gd name="connsiteX39" fmla="*/ 10084195 w 13379134"/>
              <a:gd name="connsiteY39" fmla="*/ 5488866 h 6858000"/>
              <a:gd name="connsiteX40" fmla="*/ 10907886 w 13379134"/>
              <a:gd name="connsiteY40" fmla="*/ 4942293 h 6858000"/>
              <a:gd name="connsiteX41" fmla="*/ 12060514 w 13379134"/>
              <a:gd name="connsiteY41" fmla="*/ 4880259 h 6858000"/>
              <a:gd name="connsiteX42" fmla="*/ 12192000 w 13379134"/>
              <a:gd name="connsiteY42" fmla="*/ 4781812 h 6858000"/>
              <a:gd name="connsiteX43" fmla="*/ 12192000 w 13379134"/>
              <a:gd name="connsiteY43" fmla="*/ 6858000 h 6858000"/>
              <a:gd name="connsiteX44" fmla="*/ 0 w 13379134"/>
              <a:gd name="connsiteY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3379134" h="6858000">
                <a:moveTo>
                  <a:pt x="12192000" y="1849737"/>
                </a:moveTo>
                <a:lnTo>
                  <a:pt x="12246603" y="1875540"/>
                </a:lnTo>
                <a:cubicBezTo>
                  <a:pt x="12405966" y="1961325"/>
                  <a:pt x="12516679" y="2086402"/>
                  <a:pt x="12553078" y="2228193"/>
                </a:cubicBezTo>
                <a:lnTo>
                  <a:pt x="12555682" y="2228817"/>
                </a:lnTo>
                <a:lnTo>
                  <a:pt x="12659341" y="2253643"/>
                </a:lnTo>
                <a:cubicBezTo>
                  <a:pt x="12900088" y="2323367"/>
                  <a:pt x="13087938" y="2463816"/>
                  <a:pt x="13170510" y="2640186"/>
                </a:cubicBezTo>
                <a:cubicBezTo>
                  <a:pt x="13239094" y="2786496"/>
                  <a:pt x="13229320" y="2945402"/>
                  <a:pt x="13142873" y="3086933"/>
                </a:cubicBezTo>
                <a:cubicBezTo>
                  <a:pt x="13355368" y="3281026"/>
                  <a:pt x="13429682" y="3532636"/>
                  <a:pt x="13344752" y="3769997"/>
                </a:cubicBezTo>
                <a:cubicBezTo>
                  <a:pt x="13231848" y="4085552"/>
                  <a:pt x="12858086" y="4321870"/>
                  <a:pt x="12399057" y="4367917"/>
                </a:cubicBezTo>
                <a:cubicBezTo>
                  <a:pt x="12397414" y="4515638"/>
                  <a:pt x="12327523" y="4657641"/>
                  <a:pt x="12202892" y="4773657"/>
                </a:cubicBezTo>
                <a:lnTo>
                  <a:pt x="12192000" y="4781812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1849737"/>
                </a:lnTo>
                <a:lnTo>
                  <a:pt x="12162986" y="1836026"/>
                </a:lnTo>
                <a:cubicBezTo>
                  <a:pt x="12133842" y="1824016"/>
                  <a:pt x="12103465" y="1813202"/>
                  <a:pt x="12071974" y="1803689"/>
                </a:cubicBezTo>
                <a:cubicBezTo>
                  <a:pt x="11741351" y="1703775"/>
                  <a:pt x="11356130" y="1766938"/>
                  <a:pt x="11123246" y="1959294"/>
                </a:cubicBezTo>
                <a:lnTo>
                  <a:pt x="11115599" y="1953155"/>
                </a:lnTo>
                <a:lnTo>
                  <a:pt x="11121055" y="1947044"/>
                </a:lnTo>
                <a:lnTo>
                  <a:pt x="11115098" y="1952752"/>
                </a:lnTo>
                <a:lnTo>
                  <a:pt x="11058135" y="1907022"/>
                </a:lnTo>
                <a:cubicBezTo>
                  <a:pt x="10919163" y="1809540"/>
                  <a:pt x="10730072" y="1755107"/>
                  <a:pt x="10533658" y="1756002"/>
                </a:cubicBezTo>
                <a:cubicBezTo>
                  <a:pt x="10500922" y="1756151"/>
                  <a:pt x="10467984" y="1757837"/>
                  <a:pt x="10435039" y="1761117"/>
                </a:cubicBezTo>
                <a:cubicBezTo>
                  <a:pt x="10255446" y="1778971"/>
                  <a:pt x="10093864" y="1842519"/>
                  <a:pt x="9978727" y="1937284"/>
                </a:cubicBezTo>
                <a:lnTo>
                  <a:pt x="9886478" y="2035178"/>
                </a:lnTo>
                <a:lnTo>
                  <a:pt x="9880126" y="2041919"/>
                </a:lnTo>
                <a:cubicBezTo>
                  <a:pt x="9505311" y="1782685"/>
                  <a:pt x="8911940" y="1809283"/>
                  <a:pt x="8580588" y="2069853"/>
                </a:cubicBezTo>
                <a:lnTo>
                  <a:pt x="8456342" y="2195377"/>
                </a:lnTo>
                <a:lnTo>
                  <a:pt x="8455181" y="2194830"/>
                </a:lnTo>
                <a:lnTo>
                  <a:pt x="8456294" y="2195426"/>
                </a:lnTo>
                <a:lnTo>
                  <a:pt x="8456024" y="2195699"/>
                </a:lnTo>
                <a:cubicBezTo>
                  <a:pt x="7994130" y="2005862"/>
                  <a:pt x="7406188" y="2067462"/>
                  <a:pt x="7043548" y="2343833"/>
                </a:cubicBezTo>
                <a:cubicBezTo>
                  <a:pt x="6814034" y="2518813"/>
                  <a:pt x="6707534" y="2756521"/>
                  <a:pt x="6753201" y="2992232"/>
                </a:cubicBezTo>
                <a:cubicBezTo>
                  <a:pt x="6751179" y="2996228"/>
                  <a:pt x="6748988" y="3000138"/>
                  <a:pt x="6746966" y="3004134"/>
                </a:cubicBezTo>
                <a:cubicBezTo>
                  <a:pt x="6406907" y="3028809"/>
                  <a:pt x="6136275" y="3216300"/>
                  <a:pt x="6095158" y="3455659"/>
                </a:cubicBezTo>
                <a:cubicBezTo>
                  <a:pt x="6060107" y="3660092"/>
                  <a:pt x="6200310" y="3859659"/>
                  <a:pt x="6452069" y="3963657"/>
                </a:cubicBezTo>
                <a:cubicBezTo>
                  <a:pt x="6274624" y="4096238"/>
                  <a:pt x="6210421" y="4284424"/>
                  <a:pt x="6283050" y="4458796"/>
                </a:cubicBezTo>
                <a:cubicBezTo>
                  <a:pt x="6383315" y="4699806"/>
                  <a:pt x="6717813" y="4854890"/>
                  <a:pt x="7074049" y="4825611"/>
                </a:cubicBezTo>
                <a:cubicBezTo>
                  <a:pt x="7436689" y="5271054"/>
                  <a:pt x="8248247" y="5419708"/>
                  <a:pt x="8873093" y="5155240"/>
                </a:cubicBezTo>
                <a:cubicBezTo>
                  <a:pt x="9137827" y="5433870"/>
                  <a:pt x="9621122" y="5566973"/>
                  <a:pt x="10084195" y="5488866"/>
                </a:cubicBezTo>
                <a:cubicBezTo>
                  <a:pt x="10477168" y="5422575"/>
                  <a:pt x="10790770" y="5214494"/>
                  <a:pt x="10907886" y="4942293"/>
                </a:cubicBezTo>
                <a:cubicBezTo>
                  <a:pt x="11270020" y="5100765"/>
                  <a:pt x="11737138" y="5075656"/>
                  <a:pt x="12060514" y="4880259"/>
                </a:cubicBezTo>
                <a:lnTo>
                  <a:pt x="12192000" y="4781812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D97BE99-4545-1C3F-4C81-DB5691E7C786}"/>
              </a:ext>
            </a:extLst>
          </p:cNvPr>
          <p:cNvSpPr txBox="1"/>
          <p:nvPr/>
        </p:nvSpPr>
        <p:spPr>
          <a:xfrm>
            <a:off x="5540977" y="2082798"/>
            <a:ext cx="6097772" cy="26924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</a:pPr>
            <a:r>
              <a:rPr lang="vi-VN" sz="4800" b="1" dirty="0">
                <a:solidFill>
                  <a:srgbClr val="3D0AF6"/>
                </a:solidFill>
                <a:latin typeface="#9Slide03 Bebas Neue Bold" panose="020B0606020202050201" pitchFamily="34" charset="0"/>
                <a:ea typeface="+mj-ea"/>
                <a:cs typeface="+mj-cs"/>
              </a:rPr>
              <a:t>Phòng chống thiên tai và ứng phó biến đổi khí hậu</a:t>
            </a:r>
            <a:endParaRPr lang="vi-VN" sz="4800" b="1" kern="1200" dirty="0">
              <a:solidFill>
                <a:srgbClr val="3D0AF6"/>
              </a:solidFill>
              <a:latin typeface="#9Slide03 Bebas Neue Bold" panose="020B0606020202050201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3610605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7CBA15A-C96C-86EB-7151-ADB51E5996B2}"/>
              </a:ext>
            </a:extLst>
          </p:cNvPr>
          <p:cNvGrpSpPr/>
          <p:nvPr/>
        </p:nvGrpSpPr>
        <p:grpSpPr>
          <a:xfrm>
            <a:off x="236985" y="611550"/>
            <a:ext cx="3073400" cy="1149761"/>
            <a:chOff x="142875" y="541961"/>
            <a:chExt cx="2305050" cy="862321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DB825349-C907-453C-3987-AD1F58467246}"/>
                </a:ext>
              </a:extLst>
            </p:cNvPr>
            <p:cNvSpPr/>
            <p:nvPr/>
          </p:nvSpPr>
          <p:spPr>
            <a:xfrm>
              <a:off x="238125" y="646736"/>
              <a:ext cx="2209800" cy="757546"/>
            </a:xfrm>
            <a:prstGeom prst="rect">
              <a:avLst/>
            </a:prstGeom>
            <a:no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3200" b="1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75DB35D-87D5-0415-EF2C-446526B60D24}"/>
                </a:ext>
              </a:extLst>
            </p:cNvPr>
            <p:cNvSpPr/>
            <p:nvPr/>
          </p:nvSpPr>
          <p:spPr>
            <a:xfrm>
              <a:off x="142875" y="541961"/>
              <a:ext cx="2209800" cy="757546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3200" b="1" kern="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NỘI DUNG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4D549BE0-7361-FFEB-0943-76FD2172769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8857" r="74660"/>
          <a:stretch/>
        </p:blipFill>
        <p:spPr>
          <a:xfrm>
            <a:off x="2688405" y="3648384"/>
            <a:ext cx="3525965" cy="3108972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A9B0CFDF-0500-A88D-B3D2-9167ACEFA44D}"/>
              </a:ext>
            </a:extLst>
          </p:cNvPr>
          <p:cNvSpPr/>
          <p:nvPr/>
        </p:nvSpPr>
        <p:spPr>
          <a:xfrm>
            <a:off x="0" y="1826919"/>
            <a:ext cx="4380267" cy="2721318"/>
          </a:xfrm>
          <a:prstGeom prst="wedgeRoundRectCallout">
            <a:avLst>
              <a:gd name="adj1" fmla="val 64132"/>
              <a:gd name="adj2" fmla="val -2932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spcAft>
                <a:spcPts val="600"/>
              </a:spcAft>
              <a:buClr>
                <a:srgbClr val="000000"/>
              </a:buClr>
              <a:defRPr/>
            </a:pPr>
            <a:r>
              <a:rPr lang="vi-VN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Hãy sưu tầm tư liệu và trình bày về phòng chống thiên tai và ứng phó với viến đổi khí hậu ở Bắc Trung Bộ.</a:t>
            </a:r>
            <a:endParaRPr lang="en-US" sz="32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207CE6E-65BE-9DB9-CB64-9A8B3D21F196}"/>
              </a:ext>
            </a:extLst>
          </p:cNvPr>
          <p:cNvGrpSpPr/>
          <p:nvPr/>
        </p:nvGrpSpPr>
        <p:grpSpPr>
          <a:xfrm>
            <a:off x="6548020" y="789024"/>
            <a:ext cx="4990979" cy="794820"/>
            <a:chOff x="2617092" y="1317617"/>
            <a:chExt cx="3743234" cy="596115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03D6C27-620C-C6E5-681E-9B62CC8FE220}"/>
                </a:ext>
              </a:extLst>
            </p:cNvPr>
            <p:cNvSpPr txBox="1"/>
            <p:nvPr/>
          </p:nvSpPr>
          <p:spPr>
            <a:xfrm>
              <a:off x="2923371" y="1400230"/>
              <a:ext cx="3436955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3200" b="1" kern="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HOẠT ĐỘNG NHÓM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D0FDD73-0CF9-713B-D43C-C7709CFFE61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44175" t="30033" r="41359" b="44940"/>
            <a:stretch/>
          </p:blipFill>
          <p:spPr>
            <a:xfrm>
              <a:off x="2617092" y="1317617"/>
              <a:ext cx="612559" cy="596115"/>
            </a:xfrm>
            <a:prstGeom prst="rect">
              <a:avLst/>
            </a:prstGeom>
          </p:spPr>
        </p:pic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BC65EA6-C373-28B2-8146-055830A5809E}"/>
              </a:ext>
            </a:extLst>
          </p:cNvPr>
          <p:cNvSpPr/>
          <p:nvPr/>
        </p:nvSpPr>
        <p:spPr>
          <a:xfrm>
            <a:off x="6214370" y="2056835"/>
            <a:ext cx="5381753" cy="1018664"/>
          </a:xfrm>
          <a:prstGeom prst="roundRect">
            <a:avLst>
              <a:gd name="adj" fmla="val 9676"/>
            </a:avLst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rgbClr val="00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1. </a:t>
            </a:r>
            <a:r>
              <a:rPr lang="vi-VN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Tìm kiếm thông tin</a:t>
            </a:r>
            <a:endParaRPr lang="en-US" sz="32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62C8DA7-201D-EBD0-3BDB-9B964C1496C1}"/>
              </a:ext>
            </a:extLst>
          </p:cNvPr>
          <p:cNvSpPr/>
          <p:nvPr/>
        </p:nvSpPr>
        <p:spPr>
          <a:xfrm>
            <a:off x="6214370" y="3388061"/>
            <a:ext cx="5376167" cy="1018664"/>
          </a:xfrm>
          <a:prstGeom prst="roundRect">
            <a:avLst>
              <a:gd name="adj" fmla="val 9676"/>
            </a:avLst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rgbClr val="00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2.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Xử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lí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thông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tin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29618B9-AEBD-E0AB-F251-DA6F0C536DD7}"/>
              </a:ext>
            </a:extLst>
          </p:cNvPr>
          <p:cNvSpPr/>
          <p:nvPr/>
        </p:nvSpPr>
        <p:spPr>
          <a:xfrm>
            <a:off x="6214370" y="4719288"/>
            <a:ext cx="5376167" cy="1018664"/>
          </a:xfrm>
          <a:prstGeom prst="roundRect">
            <a:avLst>
              <a:gd name="adj" fmla="val 9676"/>
            </a:avLst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rgbClr val="00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3. V</a:t>
            </a:r>
            <a:r>
              <a:rPr lang="vi-VN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iết một bài báo cáo</a:t>
            </a:r>
            <a:endParaRPr lang="en-US" sz="32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2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Rectangle 205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050" name="Picture 2" descr="Phòng chống thiên tai góp phần bảo vệ cuộc sống của Nhân dân và bảo vệ  thành quả kinh tế - xã hội của đất nước">
            <a:extLst>
              <a:ext uri="{FF2B5EF4-FFF2-40B4-BE49-F238E27FC236}">
                <a16:creationId xmlns:a16="http://schemas.microsoft.com/office/drawing/2014/main" id="{0A6854EF-DF85-A65B-2792-75563E1462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31" b="3092"/>
          <a:stretch/>
        </p:blipFill>
        <p:spPr bwMode="auto">
          <a:xfrm>
            <a:off x="20" y="22548"/>
            <a:ext cx="12191980" cy="6835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3F6F0F0-1C25-BBDF-8731-2FAFBC257788}"/>
              </a:ext>
            </a:extLst>
          </p:cNvPr>
          <p:cNvSpPr txBox="1"/>
          <p:nvPr/>
        </p:nvSpPr>
        <p:spPr>
          <a:xfrm>
            <a:off x="5351944" y="2043650"/>
            <a:ext cx="6712072" cy="1701876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solidFill>
              <a:srgbClr val="92D050">
                <a:alpha val="87000"/>
              </a:srgbClr>
            </a:solidFill>
            <a:prstDash val="sysDash"/>
          </a:ln>
        </p:spPr>
        <p:txBody>
          <a:bodyPr wrap="square">
            <a:spAutoFit/>
          </a:bodyPr>
          <a:lstStyle/>
          <a:p>
            <a:pPr marR="140335" lvl="0" algn="just" fontAlgn="base">
              <a:lnSpc>
                <a:spcPct val="112000"/>
              </a:lnSpc>
              <a:spcAft>
                <a:spcPts val="320"/>
              </a:spcAft>
              <a:buClr>
                <a:srgbClr val="181717"/>
              </a:buClr>
              <a:buSzPts val="1250"/>
            </a:pPr>
            <a:r>
              <a:rPr lang="en-US" sz="3200" u="none" strike="noStrike" kern="100" dirty="0" err="1">
                <a:solidFill>
                  <a:srgbClr val="FF0000"/>
                </a:solidFill>
                <a:effectLst/>
                <a:uFill>
                  <a:solidFill>
                    <a:srgbClr val="000000"/>
                  </a:solidFill>
                </a:uFill>
                <a:latin typeface="#9Slide03 SFU Futura_12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200" u="none" strike="noStrike" kern="100" dirty="0">
                <a:solidFill>
                  <a:srgbClr val="FF0000"/>
                </a:solidFill>
                <a:effectLst/>
                <a:uFill>
                  <a:solidFill>
                    <a:srgbClr val="000000"/>
                  </a:solidFill>
                </a:uFill>
                <a:latin typeface="#9Slide03 SFU Futura_12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none" strike="noStrike" kern="100" dirty="0" err="1">
                <a:solidFill>
                  <a:srgbClr val="FF0000"/>
                </a:solidFill>
                <a:effectLst/>
                <a:uFill>
                  <a:solidFill>
                    <a:srgbClr val="000000"/>
                  </a:solidFill>
                </a:uFill>
                <a:latin typeface="#9Slide03 SFU Futura_12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u="none" strike="noStrike" kern="100" dirty="0">
                <a:solidFill>
                  <a:srgbClr val="FF0000"/>
                </a:solidFill>
                <a:effectLst/>
                <a:uFill>
                  <a:solidFill>
                    <a:srgbClr val="000000"/>
                  </a:solidFill>
                </a:uFill>
                <a:latin typeface="#9Slide03 SFU Futura_12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none" strike="noStrike" kern="100" dirty="0" err="1">
                <a:solidFill>
                  <a:srgbClr val="FF0000"/>
                </a:solidFill>
                <a:effectLst/>
                <a:uFill>
                  <a:solidFill>
                    <a:srgbClr val="000000"/>
                  </a:solidFill>
                </a:uFill>
                <a:latin typeface="#9Slide03 SFU Futura_12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u="none" strike="noStrike" kern="100" dirty="0">
                <a:solidFill>
                  <a:srgbClr val="FF0000"/>
                </a:solidFill>
                <a:effectLst/>
                <a:uFill>
                  <a:solidFill>
                    <a:srgbClr val="000000"/>
                  </a:solidFill>
                </a:uFill>
                <a:latin typeface="#9Slide03 SFU Futura_12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none" strike="noStrike" kern="100" dirty="0" err="1">
                <a:solidFill>
                  <a:srgbClr val="FF0000"/>
                </a:solidFill>
                <a:effectLst/>
                <a:uFill>
                  <a:solidFill>
                    <a:srgbClr val="000000"/>
                  </a:solidFill>
                </a:uFill>
                <a:latin typeface="#9Slide03 SFU Futura_12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200" u="none" strike="noStrike" kern="100" dirty="0">
                <a:solidFill>
                  <a:srgbClr val="FF0000"/>
                </a:solidFill>
                <a:effectLst/>
                <a:uFill>
                  <a:solidFill>
                    <a:srgbClr val="000000"/>
                  </a:solidFill>
                </a:uFill>
                <a:latin typeface="#9Slide03 SFU Futura_12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none" strike="noStrike" kern="100" dirty="0" err="1">
                <a:solidFill>
                  <a:srgbClr val="FF0000"/>
                </a:solidFill>
                <a:effectLst/>
                <a:uFill>
                  <a:solidFill>
                    <a:srgbClr val="000000"/>
                  </a:solidFill>
                </a:uFill>
                <a:latin typeface="#9Slide03 SFU Futura_12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u="none" strike="noStrike" kern="100" dirty="0">
                <a:solidFill>
                  <a:srgbClr val="FF0000"/>
                </a:solidFill>
                <a:effectLst/>
                <a:uFill>
                  <a:solidFill>
                    <a:srgbClr val="000000"/>
                  </a:solidFill>
                </a:uFill>
                <a:latin typeface="#9Slide03 SFU Futura_12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none" strike="noStrike" kern="100" dirty="0" err="1">
                <a:solidFill>
                  <a:srgbClr val="FF0000"/>
                </a:solidFill>
                <a:effectLst/>
                <a:uFill>
                  <a:solidFill>
                    <a:srgbClr val="000000"/>
                  </a:solidFill>
                </a:uFill>
                <a:latin typeface="#9Slide03 SFU Futura_12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3200" u="none" strike="noStrike" kern="100" dirty="0">
                <a:solidFill>
                  <a:srgbClr val="FF0000"/>
                </a:solidFill>
                <a:effectLst/>
                <a:uFill>
                  <a:solidFill>
                    <a:srgbClr val="000000"/>
                  </a:solidFill>
                </a:uFill>
                <a:latin typeface="#9Slide03 SFU Futura_12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none" strike="noStrike" kern="100" dirty="0" err="1">
                <a:solidFill>
                  <a:srgbClr val="FF0000"/>
                </a:solidFill>
                <a:effectLst/>
                <a:uFill>
                  <a:solidFill>
                    <a:srgbClr val="000000"/>
                  </a:solidFill>
                </a:uFill>
                <a:latin typeface="#9Slide03 SFU Futura_12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u="none" strike="noStrike" kern="100" dirty="0">
                <a:solidFill>
                  <a:srgbClr val="FF0000"/>
                </a:solidFill>
                <a:effectLst/>
                <a:uFill>
                  <a:solidFill>
                    <a:srgbClr val="000000"/>
                  </a:solidFill>
                </a:uFill>
                <a:latin typeface="#9Slide03 SFU Futura_12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none" strike="noStrike" kern="100" dirty="0" err="1">
                <a:solidFill>
                  <a:srgbClr val="FF0000"/>
                </a:solidFill>
                <a:effectLst/>
                <a:uFill>
                  <a:solidFill>
                    <a:srgbClr val="000000"/>
                  </a:solidFill>
                </a:uFill>
                <a:latin typeface="#9Slide03 SFU Futura_12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200" u="none" strike="noStrike" kern="100" dirty="0">
                <a:solidFill>
                  <a:srgbClr val="FF0000"/>
                </a:solidFill>
                <a:effectLst/>
                <a:uFill>
                  <a:solidFill>
                    <a:srgbClr val="000000"/>
                  </a:solidFill>
                </a:uFill>
                <a:latin typeface="#9Slide03 SFU Futura_12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u="none" strike="noStrike" kern="100" dirty="0" err="1">
                <a:solidFill>
                  <a:srgbClr val="FF0000"/>
                </a:solidFill>
                <a:effectLst/>
                <a:uFill>
                  <a:solidFill>
                    <a:srgbClr val="000000"/>
                  </a:solidFill>
                </a:uFill>
                <a:latin typeface="#9Slide03 SFU Futura_12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3200" u="none" strike="noStrike" kern="100" dirty="0">
                <a:solidFill>
                  <a:srgbClr val="FF0000"/>
                </a:solidFill>
                <a:effectLst/>
                <a:uFill>
                  <a:solidFill>
                    <a:srgbClr val="000000"/>
                  </a:solidFill>
                </a:uFill>
                <a:latin typeface="#9Slide03 SFU Futura_12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none" strike="noStrike" kern="100" dirty="0" err="1">
                <a:solidFill>
                  <a:srgbClr val="FF0000"/>
                </a:solidFill>
                <a:effectLst/>
                <a:uFill>
                  <a:solidFill>
                    <a:srgbClr val="000000"/>
                  </a:solidFill>
                </a:uFill>
                <a:latin typeface="#9Slide03 SFU Futura_12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3200" u="none" strike="noStrike" kern="100" dirty="0">
                <a:solidFill>
                  <a:srgbClr val="FF0000"/>
                </a:solidFill>
                <a:effectLst/>
                <a:uFill>
                  <a:solidFill>
                    <a:srgbClr val="000000"/>
                  </a:solidFill>
                </a:uFill>
                <a:latin typeface="#9Slide03 SFU Futura_12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tai </a:t>
            </a:r>
            <a:r>
              <a:rPr lang="en-US" sz="3200" u="none" strike="noStrike" kern="100" dirty="0" err="1">
                <a:solidFill>
                  <a:srgbClr val="FF0000"/>
                </a:solidFill>
                <a:effectLst/>
                <a:uFill>
                  <a:solidFill>
                    <a:srgbClr val="000000"/>
                  </a:solidFill>
                </a:uFill>
                <a:latin typeface="#9Slide03 SFU Futura_12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u="none" strike="noStrike" kern="100" dirty="0">
                <a:solidFill>
                  <a:srgbClr val="FF0000"/>
                </a:solidFill>
                <a:effectLst/>
                <a:uFill>
                  <a:solidFill>
                    <a:srgbClr val="000000"/>
                  </a:solidFill>
                </a:uFill>
                <a:latin typeface="#9Slide03 SFU Futura_12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none" strike="noStrike" kern="100" dirty="0" err="1">
                <a:solidFill>
                  <a:srgbClr val="FF0000"/>
                </a:solidFill>
                <a:effectLst/>
                <a:uFill>
                  <a:solidFill>
                    <a:srgbClr val="000000"/>
                  </a:solidFill>
                </a:uFill>
                <a:latin typeface="#9Slide03 SFU Futura_12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u="none" strike="noStrike" kern="100" dirty="0">
                <a:solidFill>
                  <a:srgbClr val="FF0000"/>
                </a:solidFill>
                <a:effectLst/>
                <a:uFill>
                  <a:solidFill>
                    <a:srgbClr val="000000"/>
                  </a:solidFill>
                </a:uFill>
                <a:latin typeface="#9Slide03 SFU Futura_12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none" strike="noStrike" kern="100" dirty="0" err="1">
                <a:solidFill>
                  <a:srgbClr val="FF0000"/>
                </a:solidFill>
                <a:effectLst/>
                <a:uFill>
                  <a:solidFill>
                    <a:srgbClr val="000000"/>
                  </a:solidFill>
                </a:uFill>
                <a:latin typeface="#9Slide03 SFU Futura_12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phó</a:t>
            </a:r>
            <a:r>
              <a:rPr lang="en-US" sz="3200" u="none" strike="noStrike" kern="100" dirty="0">
                <a:solidFill>
                  <a:srgbClr val="FF0000"/>
                </a:solidFill>
                <a:effectLst/>
                <a:uFill>
                  <a:solidFill>
                    <a:srgbClr val="000000"/>
                  </a:solidFill>
                </a:uFill>
                <a:latin typeface="#9Slide03 SFU Futura_12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none" strike="noStrike" kern="100" dirty="0" err="1">
                <a:solidFill>
                  <a:srgbClr val="FF0000"/>
                </a:solidFill>
                <a:effectLst/>
                <a:uFill>
                  <a:solidFill>
                    <a:srgbClr val="000000"/>
                  </a:solidFill>
                </a:uFill>
                <a:latin typeface="#9Slide03 SFU Futura_12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u="none" strike="noStrike" kern="100" dirty="0">
                <a:solidFill>
                  <a:srgbClr val="FF0000"/>
                </a:solidFill>
                <a:effectLst/>
                <a:uFill>
                  <a:solidFill>
                    <a:srgbClr val="000000"/>
                  </a:solidFill>
                </a:uFill>
                <a:latin typeface="#9Slide03 SFU Futura_12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none" strike="noStrike" kern="100" dirty="0" err="1">
                <a:solidFill>
                  <a:srgbClr val="FF0000"/>
                </a:solidFill>
                <a:effectLst/>
                <a:uFill>
                  <a:solidFill>
                    <a:srgbClr val="000000"/>
                  </a:solidFill>
                </a:uFill>
                <a:latin typeface="#9Slide03 SFU Futura_12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200" u="none" strike="noStrike" kern="100" dirty="0">
                <a:solidFill>
                  <a:srgbClr val="FF0000"/>
                </a:solidFill>
                <a:effectLst/>
                <a:uFill>
                  <a:solidFill>
                    <a:srgbClr val="000000"/>
                  </a:solidFill>
                </a:uFill>
                <a:latin typeface="#9Slide03 SFU Futura_12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none" strike="noStrike" kern="100" dirty="0" err="1">
                <a:solidFill>
                  <a:srgbClr val="FF0000"/>
                </a:solidFill>
                <a:effectLst/>
                <a:uFill>
                  <a:solidFill>
                    <a:srgbClr val="000000"/>
                  </a:solidFill>
                </a:uFill>
                <a:latin typeface="#9Slide03 SFU Futura_12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200" u="none" strike="noStrike" kern="100" dirty="0">
                <a:solidFill>
                  <a:srgbClr val="FF0000"/>
                </a:solidFill>
                <a:effectLst/>
                <a:uFill>
                  <a:solidFill>
                    <a:srgbClr val="000000"/>
                  </a:solidFill>
                </a:uFill>
                <a:latin typeface="#9Slide03 SFU Futura_12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none" strike="noStrike" kern="100" dirty="0" err="1">
                <a:solidFill>
                  <a:srgbClr val="FF0000"/>
                </a:solidFill>
                <a:effectLst/>
                <a:uFill>
                  <a:solidFill>
                    <a:srgbClr val="000000"/>
                  </a:solidFill>
                </a:uFill>
                <a:latin typeface="#9Slide03 SFU Futura_12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200" u="none" strike="noStrike" kern="100" dirty="0">
                <a:solidFill>
                  <a:srgbClr val="FF0000"/>
                </a:solidFill>
                <a:effectLst/>
                <a:uFill>
                  <a:solidFill>
                    <a:srgbClr val="000000"/>
                  </a:solidFill>
                </a:uFill>
                <a:latin typeface="#9Slide03 SFU Futura_12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none" strike="noStrike" kern="100" dirty="0" err="1">
                <a:solidFill>
                  <a:srgbClr val="FF0000"/>
                </a:solidFill>
                <a:effectLst/>
                <a:uFill>
                  <a:solidFill>
                    <a:srgbClr val="000000"/>
                  </a:solidFill>
                </a:uFill>
                <a:latin typeface="#9Slide03 SFU Futura_12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3200" u="none" strike="noStrike" kern="100" dirty="0">
                <a:solidFill>
                  <a:srgbClr val="FF0000"/>
                </a:solidFill>
                <a:effectLst/>
                <a:uFill>
                  <a:solidFill>
                    <a:srgbClr val="000000"/>
                  </a:solidFill>
                </a:uFill>
                <a:latin typeface="#9Slide03 SFU Futura_12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u="none" strike="noStrike" kern="100" dirty="0" err="1">
                <a:solidFill>
                  <a:srgbClr val="FF0000"/>
                </a:solidFill>
                <a:effectLst/>
                <a:uFill>
                  <a:solidFill>
                    <a:srgbClr val="000000"/>
                  </a:solidFill>
                </a:uFill>
                <a:latin typeface="#9Slide03 SFU Futura_12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3200" u="none" strike="noStrike" kern="100" dirty="0">
                <a:solidFill>
                  <a:srgbClr val="FF0000"/>
                </a:solidFill>
                <a:effectLst/>
                <a:uFill>
                  <a:solidFill>
                    <a:srgbClr val="000000"/>
                  </a:solidFill>
                </a:uFill>
                <a:latin typeface="#9Slide03 SFU Futura_12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Trung </a:t>
            </a:r>
            <a:r>
              <a:rPr lang="en-US" sz="3200" u="none" strike="noStrike" kern="100" dirty="0" err="1">
                <a:solidFill>
                  <a:srgbClr val="FF0000"/>
                </a:solidFill>
                <a:effectLst/>
                <a:uFill>
                  <a:solidFill>
                    <a:srgbClr val="000000"/>
                  </a:solidFill>
                </a:uFill>
                <a:latin typeface="#9Slide03 SFU Futura_12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200" u="none" strike="noStrike" kern="100" dirty="0">
                <a:solidFill>
                  <a:srgbClr val="FF0000"/>
                </a:solidFill>
                <a:effectLst/>
                <a:uFill>
                  <a:solidFill>
                    <a:srgbClr val="000000"/>
                  </a:solidFill>
                </a:uFill>
                <a:latin typeface="#9Slide03 SFU Futura_12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27914608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39" name="Google Shape;1639;p79"/>
          <p:cNvCxnSpPr>
            <a:stCxn id="1640" idx="2"/>
            <a:endCxn id="1641" idx="0"/>
          </p:cNvCxnSpPr>
          <p:nvPr/>
        </p:nvCxnSpPr>
        <p:spPr>
          <a:xfrm>
            <a:off x="2428125" y="2935506"/>
            <a:ext cx="3497749" cy="1916862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1642" name="Google Shape;1642;p79"/>
          <p:cNvCxnSpPr>
            <a:stCxn id="1641" idx="0"/>
            <a:endCxn id="1643" idx="2"/>
          </p:cNvCxnSpPr>
          <p:nvPr/>
        </p:nvCxnSpPr>
        <p:spPr>
          <a:xfrm flipV="1">
            <a:off x="5925874" y="2815406"/>
            <a:ext cx="4073269" cy="2036962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F0566E7-974C-DFC8-D40E-8AF786EE62D7}"/>
              </a:ext>
            </a:extLst>
          </p:cNvPr>
          <p:cNvGrpSpPr/>
          <p:nvPr/>
        </p:nvGrpSpPr>
        <p:grpSpPr>
          <a:xfrm>
            <a:off x="3848517" y="4852368"/>
            <a:ext cx="4473776" cy="2195833"/>
            <a:chOff x="3848517" y="4852368"/>
            <a:chExt cx="4473776" cy="2195833"/>
          </a:xfrm>
        </p:grpSpPr>
        <p:grpSp>
          <p:nvGrpSpPr>
            <p:cNvPr id="1665" name="Google Shape;1665;p79"/>
            <p:cNvGrpSpPr/>
            <p:nvPr/>
          </p:nvGrpSpPr>
          <p:grpSpPr>
            <a:xfrm>
              <a:off x="3848517" y="4852368"/>
              <a:ext cx="4473776" cy="2195833"/>
              <a:chOff x="2101575" y="3383000"/>
              <a:chExt cx="1875239" cy="1352885"/>
            </a:xfrm>
          </p:grpSpPr>
          <p:sp>
            <p:nvSpPr>
              <p:cNvPr id="1641" name="Google Shape;1641;p79"/>
              <p:cNvSpPr/>
              <p:nvPr/>
            </p:nvSpPr>
            <p:spPr>
              <a:xfrm>
                <a:off x="2101575" y="3383000"/>
                <a:ext cx="1741500" cy="1286100"/>
              </a:xfrm>
              <a:prstGeom prst="roundRect">
                <a:avLst>
                  <a:gd name="adj" fmla="val 34822"/>
                </a:avLst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33" tIns="45700" rIns="91433" bIns="45700" anchor="ctr" anchorCtr="0">
                <a:noAutofit/>
              </a:bodyPr>
              <a:lstStyle/>
              <a:p>
                <a:pPr algn="ctr"/>
                <a:endParaRPr sz="1867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66" name="Google Shape;1666;p79"/>
              <p:cNvSpPr/>
              <p:nvPr/>
            </p:nvSpPr>
            <p:spPr>
              <a:xfrm rot="-2131690" flipH="1">
                <a:off x="3541733" y="4503763"/>
                <a:ext cx="443233" cy="113947"/>
              </a:xfrm>
              <a:custGeom>
                <a:avLst/>
                <a:gdLst/>
                <a:ahLst/>
                <a:cxnLst/>
                <a:rect l="l" t="t" r="r" b="b"/>
                <a:pathLst>
                  <a:path w="14901" h="2989" extrusionOk="0">
                    <a:moveTo>
                      <a:pt x="754" y="1"/>
                    </a:moveTo>
                    <a:cubicBezTo>
                      <a:pt x="421" y="1"/>
                      <a:pt x="0" y="622"/>
                      <a:pt x="362" y="789"/>
                    </a:cubicBezTo>
                    <a:cubicBezTo>
                      <a:pt x="3372" y="2196"/>
                      <a:pt x="6838" y="2989"/>
                      <a:pt x="10231" y="2989"/>
                    </a:cubicBezTo>
                    <a:cubicBezTo>
                      <a:pt x="11580" y="2989"/>
                      <a:pt x="12918" y="2863"/>
                      <a:pt x="14211" y="2601"/>
                    </a:cubicBezTo>
                    <a:cubicBezTo>
                      <a:pt x="14582" y="2515"/>
                      <a:pt x="14901" y="1790"/>
                      <a:pt x="14472" y="1790"/>
                    </a:cubicBezTo>
                    <a:cubicBezTo>
                      <a:pt x="14440" y="1790"/>
                      <a:pt x="14404" y="1794"/>
                      <a:pt x="14364" y="1803"/>
                    </a:cubicBezTo>
                    <a:cubicBezTo>
                      <a:pt x="13085" y="2017"/>
                      <a:pt x="11795" y="2124"/>
                      <a:pt x="10507" y="2124"/>
                    </a:cubicBezTo>
                    <a:cubicBezTo>
                      <a:pt x="7186" y="2124"/>
                      <a:pt x="3884" y="1416"/>
                      <a:pt x="854" y="22"/>
                    </a:cubicBezTo>
                    <a:cubicBezTo>
                      <a:pt x="822" y="7"/>
                      <a:pt x="789" y="1"/>
                      <a:pt x="7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2857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9C0B411-8841-8E64-21DD-7DA38C51601E}"/>
                </a:ext>
              </a:extLst>
            </p:cNvPr>
            <p:cNvSpPr/>
            <p:nvPr/>
          </p:nvSpPr>
          <p:spPr>
            <a:xfrm>
              <a:off x="4274288" y="5071730"/>
              <a:ext cx="3370521" cy="1674419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92D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0AA011B-F81F-B6DB-09B1-9EB06AE70D97}"/>
                </a:ext>
              </a:extLst>
            </p:cNvPr>
            <p:cNvSpPr txBox="1"/>
            <p:nvPr/>
          </p:nvSpPr>
          <p:spPr>
            <a:xfrm>
              <a:off x="4359711" y="5242853"/>
              <a:ext cx="3132325" cy="14003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2000" b="1" u="none" strike="noStrike" kern="100">
                  <a:solidFill>
                    <a:srgbClr val="00B050"/>
                  </a:solidFill>
                  <a:effectLst/>
                  <a:uFill>
                    <a:solidFill>
                      <a:srgbClr val="000000"/>
                    </a:solidFill>
                  </a:uFill>
                  <a:latin typeface="#9Slide03 SFU Futura_12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PHÒNG, CHỐNG THIÊN TAI VÀ ỨNG PHÓ VỚI BIẾN ĐỔI KHÍ HẬU</a:t>
              </a:r>
              <a:endParaRPr lang="vi-VN" sz="2000" b="1" u="none" strike="noStrike" kern="100">
                <a:solidFill>
                  <a:srgbClr val="00B050"/>
                </a:solidFill>
                <a:effectLst/>
                <a:uFill>
                  <a:solidFill>
                    <a:srgbClr val="000000"/>
                  </a:solidFill>
                </a:uFill>
                <a:latin typeface="#9Slide03 SFU Futura_12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>
                <a:spcAft>
                  <a:spcPts val="600"/>
                </a:spcAft>
              </a:pPr>
              <a:r>
                <a:rPr lang="vi-VN" sz="2000" b="1" kern="100">
                  <a:solidFill>
                    <a:srgbClr val="00B050"/>
                  </a:solidFill>
                  <a:uFill>
                    <a:solidFill>
                      <a:srgbClr val="000000"/>
                    </a:solidFill>
                  </a:uFill>
                  <a:latin typeface="#9Slide03 SFU Futura_12" panose="00000400000000000000" pitchFamily="2" charset="0"/>
                  <a:cs typeface="Times New Roman" panose="02020603050405020304" pitchFamily="18" charset="0"/>
                </a:rPr>
                <a:t>BẮC TRUNG BỘ</a:t>
              </a:r>
              <a:endParaRPr lang="en-US" sz="2000" b="1">
                <a:solidFill>
                  <a:srgbClr val="00B050"/>
                </a:solidFill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EC75F53E-38A3-E1E6-37D3-2C231505493C}"/>
              </a:ext>
            </a:extLst>
          </p:cNvPr>
          <p:cNvGrpSpPr/>
          <p:nvPr/>
        </p:nvGrpSpPr>
        <p:grpSpPr>
          <a:xfrm>
            <a:off x="165078" y="111851"/>
            <a:ext cx="4779658" cy="2949792"/>
            <a:chOff x="165078" y="111851"/>
            <a:chExt cx="4779658" cy="2949792"/>
          </a:xfrm>
        </p:grpSpPr>
        <p:grpSp>
          <p:nvGrpSpPr>
            <p:cNvPr id="1650" name="Google Shape;1650;p79"/>
            <p:cNvGrpSpPr/>
            <p:nvPr/>
          </p:nvGrpSpPr>
          <p:grpSpPr>
            <a:xfrm>
              <a:off x="165078" y="111851"/>
              <a:ext cx="4779658" cy="2949792"/>
              <a:chOff x="724100" y="1364208"/>
              <a:chExt cx="1839064" cy="1343552"/>
            </a:xfrm>
          </p:grpSpPr>
          <p:sp>
            <p:nvSpPr>
              <p:cNvPr id="1640" name="Google Shape;1640;p79"/>
              <p:cNvSpPr/>
              <p:nvPr/>
            </p:nvSpPr>
            <p:spPr>
              <a:xfrm>
                <a:off x="724100" y="1364208"/>
                <a:ext cx="1741500" cy="1286100"/>
              </a:xfrm>
              <a:prstGeom prst="roundRect">
                <a:avLst>
                  <a:gd name="adj" fmla="val 34585"/>
                </a:avLst>
              </a:prstGeom>
              <a:solidFill>
                <a:srgbClr val="00B050"/>
              </a:solidFill>
              <a:ln>
                <a:noFill/>
              </a:ln>
            </p:spPr>
            <p:txBody>
              <a:bodyPr spcFirstLastPara="1" wrap="square" lIns="91433" tIns="45700" rIns="91433" bIns="45700" anchor="ctr" anchorCtr="0">
                <a:noAutofit/>
              </a:bodyPr>
              <a:lstStyle/>
              <a:p>
                <a:pPr algn="ctr"/>
                <a:endParaRPr sz="1867">
                  <a:solidFill>
                    <a:srgbClr val="00C3B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51" name="Google Shape;1651;p79"/>
              <p:cNvSpPr/>
              <p:nvPr/>
            </p:nvSpPr>
            <p:spPr>
              <a:xfrm rot="-2131690" flipH="1">
                <a:off x="2128083" y="2475638"/>
                <a:ext cx="443233" cy="113947"/>
              </a:xfrm>
              <a:custGeom>
                <a:avLst/>
                <a:gdLst/>
                <a:ahLst/>
                <a:cxnLst/>
                <a:rect l="l" t="t" r="r" b="b"/>
                <a:pathLst>
                  <a:path w="14901" h="2989" extrusionOk="0">
                    <a:moveTo>
                      <a:pt x="754" y="1"/>
                    </a:moveTo>
                    <a:cubicBezTo>
                      <a:pt x="421" y="1"/>
                      <a:pt x="0" y="622"/>
                      <a:pt x="362" y="789"/>
                    </a:cubicBezTo>
                    <a:cubicBezTo>
                      <a:pt x="3372" y="2196"/>
                      <a:pt x="6838" y="2989"/>
                      <a:pt x="10231" y="2989"/>
                    </a:cubicBezTo>
                    <a:cubicBezTo>
                      <a:pt x="11580" y="2989"/>
                      <a:pt x="12918" y="2863"/>
                      <a:pt x="14211" y="2601"/>
                    </a:cubicBezTo>
                    <a:cubicBezTo>
                      <a:pt x="14582" y="2515"/>
                      <a:pt x="14901" y="1790"/>
                      <a:pt x="14472" y="1790"/>
                    </a:cubicBezTo>
                    <a:cubicBezTo>
                      <a:pt x="14440" y="1790"/>
                      <a:pt x="14404" y="1794"/>
                      <a:pt x="14364" y="1803"/>
                    </a:cubicBezTo>
                    <a:cubicBezTo>
                      <a:pt x="13085" y="2017"/>
                      <a:pt x="11795" y="2124"/>
                      <a:pt x="10507" y="2124"/>
                    </a:cubicBezTo>
                    <a:cubicBezTo>
                      <a:pt x="7186" y="2124"/>
                      <a:pt x="3884" y="1416"/>
                      <a:pt x="854" y="22"/>
                    </a:cubicBezTo>
                    <a:cubicBezTo>
                      <a:pt x="822" y="7"/>
                      <a:pt x="789" y="1"/>
                      <a:pt x="75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2857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83ACBCC-F664-EF5A-81BD-2DF22B6039DD}"/>
                </a:ext>
              </a:extLst>
            </p:cNvPr>
            <p:cNvSpPr/>
            <p:nvPr/>
          </p:nvSpPr>
          <p:spPr>
            <a:xfrm>
              <a:off x="535529" y="347571"/>
              <a:ext cx="3785190" cy="236857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92D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5DC6FD3-69F2-8912-CCB7-42BD741CA11F}"/>
                </a:ext>
              </a:extLst>
            </p:cNvPr>
            <p:cNvSpPr txBox="1"/>
            <p:nvPr/>
          </p:nvSpPr>
          <p:spPr>
            <a:xfrm>
              <a:off x="568297" y="625254"/>
              <a:ext cx="3738759" cy="16927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6350" marR="140335" indent="-6350" algn="just"/>
              <a:r>
                <a:rPr lang="vi-VN" sz="2600" kern="100">
                  <a:solidFill>
                    <a:srgbClr val="0070C0"/>
                  </a:solidFill>
                  <a:latin typeface="#9Slide03 SFU Futura_12" panose="00000400000000000000" pitchFamily="2" charset="0"/>
                  <a:ea typeface="Times New Roman" panose="02020603050405020304" pitchFamily="18" charset="0"/>
                </a:rPr>
                <a:t>BTB </a:t>
              </a:r>
              <a:r>
                <a:rPr lang="en-US" sz="2600" kern="100">
                  <a:solidFill>
                    <a:srgbClr val="0070C0"/>
                  </a:solidFill>
                  <a:effectLst/>
                  <a:latin typeface="#9Slide03 SFU Futura_12" panose="00000400000000000000" pitchFamily="2" charset="0"/>
                  <a:ea typeface="Times New Roman" panose="02020603050405020304" pitchFamily="18" charset="0"/>
                </a:rPr>
                <a:t>thường xuyên chịu ảnh hưởng của nhiều thiên tai: bão, áp thấp nhiệt đới, lũ, ngập lụt,...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E6B8497-729A-E92A-C25B-8CF4A36DD466}"/>
              </a:ext>
            </a:extLst>
          </p:cNvPr>
          <p:cNvGrpSpPr/>
          <p:nvPr/>
        </p:nvGrpSpPr>
        <p:grpSpPr>
          <a:xfrm>
            <a:off x="7901911" y="127874"/>
            <a:ext cx="4399422" cy="2807632"/>
            <a:chOff x="7901911" y="127874"/>
            <a:chExt cx="4399422" cy="2807632"/>
          </a:xfrm>
        </p:grpSpPr>
        <p:grpSp>
          <p:nvGrpSpPr>
            <p:cNvPr id="1670" name="Google Shape;1670;p79"/>
            <p:cNvGrpSpPr/>
            <p:nvPr/>
          </p:nvGrpSpPr>
          <p:grpSpPr>
            <a:xfrm>
              <a:off x="7901911" y="127874"/>
              <a:ext cx="4399422" cy="2807632"/>
              <a:chOff x="3701217" y="1364188"/>
              <a:chExt cx="1826597" cy="1343573"/>
            </a:xfrm>
          </p:grpSpPr>
          <p:sp>
            <p:nvSpPr>
              <p:cNvPr id="1643" name="Google Shape;1643;p79"/>
              <p:cNvSpPr/>
              <p:nvPr/>
            </p:nvSpPr>
            <p:spPr>
              <a:xfrm>
                <a:off x="3701217" y="1364188"/>
                <a:ext cx="1741500" cy="1286100"/>
              </a:xfrm>
              <a:prstGeom prst="roundRect">
                <a:avLst>
                  <a:gd name="adj" fmla="val 36876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33" tIns="45700" rIns="91433" bIns="45700" anchor="ctr" anchorCtr="0">
                <a:noAutofit/>
              </a:bodyPr>
              <a:lstStyle/>
              <a:p>
                <a:pPr algn="ctr"/>
                <a:endParaRPr sz="1867">
                  <a:solidFill>
                    <a:srgbClr val="00C3B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71" name="Google Shape;1671;p79"/>
              <p:cNvSpPr/>
              <p:nvPr/>
            </p:nvSpPr>
            <p:spPr>
              <a:xfrm rot="-2131690" flipH="1">
                <a:off x="5092733" y="2475638"/>
                <a:ext cx="443233" cy="113947"/>
              </a:xfrm>
              <a:custGeom>
                <a:avLst/>
                <a:gdLst/>
                <a:ahLst/>
                <a:cxnLst/>
                <a:rect l="l" t="t" r="r" b="b"/>
                <a:pathLst>
                  <a:path w="14901" h="2989" extrusionOk="0">
                    <a:moveTo>
                      <a:pt x="754" y="1"/>
                    </a:moveTo>
                    <a:cubicBezTo>
                      <a:pt x="421" y="1"/>
                      <a:pt x="0" y="622"/>
                      <a:pt x="362" y="789"/>
                    </a:cubicBezTo>
                    <a:cubicBezTo>
                      <a:pt x="3372" y="2196"/>
                      <a:pt x="6838" y="2989"/>
                      <a:pt x="10231" y="2989"/>
                    </a:cubicBezTo>
                    <a:cubicBezTo>
                      <a:pt x="11580" y="2989"/>
                      <a:pt x="12918" y="2863"/>
                      <a:pt x="14211" y="2601"/>
                    </a:cubicBezTo>
                    <a:cubicBezTo>
                      <a:pt x="14582" y="2515"/>
                      <a:pt x="14901" y="1790"/>
                      <a:pt x="14472" y="1790"/>
                    </a:cubicBezTo>
                    <a:cubicBezTo>
                      <a:pt x="14440" y="1790"/>
                      <a:pt x="14404" y="1794"/>
                      <a:pt x="14364" y="1803"/>
                    </a:cubicBezTo>
                    <a:cubicBezTo>
                      <a:pt x="13085" y="2017"/>
                      <a:pt x="11795" y="2124"/>
                      <a:pt x="10507" y="2124"/>
                    </a:cubicBezTo>
                    <a:cubicBezTo>
                      <a:pt x="7186" y="2124"/>
                      <a:pt x="3884" y="1416"/>
                      <a:pt x="854" y="22"/>
                    </a:cubicBezTo>
                    <a:cubicBezTo>
                      <a:pt x="822" y="7"/>
                      <a:pt x="789" y="1"/>
                      <a:pt x="75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2857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73FBB76-3C17-2246-67E6-8E1616E5AF10}"/>
                </a:ext>
              </a:extLst>
            </p:cNvPr>
            <p:cNvSpPr/>
            <p:nvPr/>
          </p:nvSpPr>
          <p:spPr>
            <a:xfrm>
              <a:off x="8313084" y="347571"/>
              <a:ext cx="3502177" cy="234429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92D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BA46A6C-D713-A9FB-D4CC-EFBEB2915AEB}"/>
                </a:ext>
              </a:extLst>
            </p:cNvPr>
            <p:cNvSpPr txBox="1"/>
            <p:nvPr/>
          </p:nvSpPr>
          <p:spPr>
            <a:xfrm>
              <a:off x="8357615" y="425198"/>
              <a:ext cx="3669307" cy="20928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6350" marR="140335" indent="-6350" algn="just"/>
              <a:r>
                <a:rPr lang="en-US" sz="2600" kern="100">
                  <a:solidFill>
                    <a:srgbClr val="0070C0"/>
                  </a:solidFill>
                  <a:effectLst/>
                  <a:latin typeface="#9Slide03 SFU Futura_12" panose="00000400000000000000" pitchFamily="2" charset="0"/>
                  <a:ea typeface="Times New Roman" panose="02020603050405020304" pitchFamily="18" charset="0"/>
                </a:rPr>
                <a:t>Biến đổi khí hậu làm cho các thiên tai và hiện tượng thời tiết cực đoan xảy ra ngày càng khốc liệt hơn</a:t>
              </a:r>
            </a:p>
          </p:txBody>
        </p:sp>
      </p:grpSp>
      <p:pic>
        <p:nvPicPr>
          <p:cNvPr id="3074" name="Picture 2" descr="Hình Ảnh Hoạt Hình Của Storm Icon Biểu Tượng Mưa Bão Hình minh họa Sẵn có -  Tải xuống Hình ảnh Ngay bây giờ - iStock">
            <a:extLst>
              <a:ext uri="{FF2B5EF4-FFF2-40B4-BE49-F238E27FC236}">
                <a16:creationId xmlns:a16="http://schemas.microsoft.com/office/drawing/2014/main" id="{C78E4D7E-A6B7-68CD-CFA0-37BC48FB3F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2506" y="1406445"/>
            <a:ext cx="2328632" cy="191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house sinking in water&#10;&#10;Description automatically generated">
            <a:extLst>
              <a:ext uri="{FF2B5EF4-FFF2-40B4-BE49-F238E27FC236}">
                <a16:creationId xmlns:a16="http://schemas.microsoft.com/office/drawing/2014/main" id="{F43B8592-03D4-A22B-43EC-7FA14588E2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68" y="3212436"/>
            <a:ext cx="3126079" cy="1789680"/>
          </a:xfrm>
          <a:prstGeom prst="rect">
            <a:avLst/>
          </a:prstGeom>
        </p:spPr>
      </p:pic>
      <p:pic>
        <p:nvPicPr>
          <p:cNvPr id="18" name="Picture 17" descr="A cartoon of a desert&#10;&#10;Description automatically generated with medium confidence">
            <a:extLst>
              <a:ext uri="{FF2B5EF4-FFF2-40B4-BE49-F238E27FC236}">
                <a16:creationId xmlns:a16="http://schemas.microsoft.com/office/drawing/2014/main" id="{9E826E4A-EF35-C6AC-DD11-85ADF62271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9784" y="2989193"/>
            <a:ext cx="3887489" cy="38874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- Facebook">
            <a:hlinkClick r:id="" action="ppaction://media"/>
            <a:extLst>
              <a:ext uri="{FF2B5EF4-FFF2-40B4-BE49-F238E27FC236}">
                <a16:creationId xmlns:a16="http://schemas.microsoft.com/office/drawing/2014/main" id="{6AD6933B-FC3E-E782-6254-CFD8ABB4BA2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" y="-988541"/>
            <a:ext cx="12192000" cy="9403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943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6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402</TotalTime>
  <Words>1200</Words>
  <Application>Microsoft Office PowerPoint</Application>
  <PresentationFormat>Widescreen</PresentationFormat>
  <Paragraphs>282</Paragraphs>
  <Slides>16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32" baseType="lpstr">
      <vt:lpstr>#9Slide03 Bebas Neue Bold</vt:lpstr>
      <vt:lpstr>#9Slide03 Bebas Neue ZSmall</vt:lpstr>
      <vt:lpstr>#9Slide03 Cousine Bold</vt:lpstr>
      <vt:lpstr>#9Slide03 SFU Futura_05</vt:lpstr>
      <vt:lpstr>#9Slide03 SFU Futura_12</vt:lpstr>
      <vt:lpstr>#9Slide05 Great Vibes</vt:lpstr>
      <vt:lpstr>Aptos</vt:lpstr>
      <vt:lpstr>Aptos Display</vt:lpstr>
      <vt:lpstr>Arial</vt:lpstr>
      <vt:lpstr>Calibri</vt:lpstr>
      <vt:lpstr>Fira Sans Extra Condensed</vt:lpstr>
      <vt:lpstr>Fira Sans Extra Condensed Medium</vt:lpstr>
      <vt:lpstr>Raleway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Admin</dc:creator>
  <cp:lastModifiedBy>DUY</cp:lastModifiedBy>
  <cp:revision>16</cp:revision>
  <dcterms:created xsi:type="dcterms:W3CDTF">2024-07-12T02:07:37Z</dcterms:created>
  <dcterms:modified xsi:type="dcterms:W3CDTF">2024-12-09T17:37:25Z</dcterms:modified>
</cp:coreProperties>
</file>