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2" r:id="rId2"/>
    <p:sldMasterId id="2147483684" r:id="rId3"/>
  </p:sldMasterIdLst>
  <p:notesMasterIdLst>
    <p:notesMasterId r:id="rId52"/>
  </p:notesMasterIdLst>
  <p:sldIdLst>
    <p:sldId id="429" r:id="rId4"/>
    <p:sldId id="333" r:id="rId5"/>
    <p:sldId id="334" r:id="rId6"/>
    <p:sldId id="341" r:id="rId7"/>
    <p:sldId id="342" r:id="rId8"/>
    <p:sldId id="343" r:id="rId9"/>
    <p:sldId id="344" r:id="rId10"/>
    <p:sldId id="345" r:id="rId11"/>
    <p:sldId id="346" r:id="rId12"/>
    <p:sldId id="347" r:id="rId13"/>
    <p:sldId id="348" r:id="rId14"/>
    <p:sldId id="349" r:id="rId15"/>
    <p:sldId id="259" r:id="rId16"/>
    <p:sldId id="257" r:id="rId17"/>
    <p:sldId id="350" r:id="rId18"/>
    <p:sldId id="418" r:id="rId19"/>
    <p:sldId id="258" r:id="rId20"/>
    <p:sldId id="260" r:id="rId21"/>
    <p:sldId id="261" r:id="rId22"/>
    <p:sldId id="351" r:id="rId23"/>
    <p:sldId id="352" r:id="rId24"/>
    <p:sldId id="262" r:id="rId25"/>
    <p:sldId id="353" r:id="rId26"/>
    <p:sldId id="267" r:id="rId27"/>
    <p:sldId id="354" r:id="rId28"/>
    <p:sldId id="355" r:id="rId29"/>
    <p:sldId id="421" r:id="rId30"/>
    <p:sldId id="422" r:id="rId31"/>
    <p:sldId id="423" r:id="rId32"/>
    <p:sldId id="424" r:id="rId33"/>
    <p:sldId id="425" r:id="rId34"/>
    <p:sldId id="426" r:id="rId35"/>
    <p:sldId id="427" r:id="rId36"/>
    <p:sldId id="428" r:id="rId37"/>
    <p:sldId id="268" r:id="rId38"/>
    <p:sldId id="263" r:id="rId39"/>
    <p:sldId id="356" r:id="rId40"/>
    <p:sldId id="359" r:id="rId41"/>
    <p:sldId id="360" r:id="rId42"/>
    <p:sldId id="361" r:id="rId43"/>
    <p:sldId id="362" r:id="rId44"/>
    <p:sldId id="363" r:id="rId45"/>
    <p:sldId id="364" r:id="rId46"/>
    <p:sldId id="366" r:id="rId47"/>
    <p:sldId id="415" r:id="rId48"/>
    <p:sldId id="272" r:id="rId49"/>
    <p:sldId id="264" r:id="rId50"/>
    <p:sldId id="290" r:id="rId51"/>
  </p:sldIdLst>
  <p:sldSz cx="9144000" cy="5143500" type="screen16x9"/>
  <p:notesSz cx="6858000" cy="9144000"/>
  <p:embeddedFontLst>
    <p:embeddedFont>
      <p:font typeface="Bahnschrift SemiBold" panose="020B0502040204020203" pitchFamily="34" charset="0"/>
      <p:bold r:id="rId53"/>
    </p:embeddedFont>
    <p:embeddedFont>
      <p:font typeface="Bebas Neue" panose="020B0606020202050201" pitchFamily="34" charset="0"/>
      <p:regular r:id="rId54"/>
    </p:embeddedFont>
    <p:embeddedFont>
      <p:font typeface="Gabarito" panose="020B0604020202020204" charset="0"/>
      <p:regular r:id="rId55"/>
      <p:bold r:id="rId56"/>
    </p:embeddedFont>
    <p:embeddedFont>
      <p:font typeface="Haettenschweiler" panose="020B0706040902060204" pitchFamily="34" charset="0"/>
      <p:regular r:id="rId57"/>
    </p:embeddedFont>
    <p:embeddedFont>
      <p:font typeface="Lato" panose="020F0502020204030203" pitchFamily="34" charset="0"/>
      <p:regular r:id="rId58"/>
      <p:bold r:id="rId59"/>
      <p:italic r:id="rId60"/>
      <p:boldItalic r:id="rId61"/>
    </p:embeddedFont>
    <p:embeddedFont>
      <p:font typeface="Nunito Light" pitchFamily="2" charset="0"/>
      <p:regular r:id="rId62"/>
      <p:italic r:id="rId63"/>
    </p:embeddedFont>
    <p:embeddedFont>
      <p:font typeface="Open Sans" panose="020B0606030504020204" pitchFamily="34" charset="0"/>
      <p:regular r:id="rId64"/>
      <p:bold r:id="rId65"/>
      <p:italic r:id="rId66"/>
      <p:boldItalic r:id="rId67"/>
    </p:embeddedFont>
    <p:embeddedFont>
      <p:font typeface="Raleway" pitchFamily="2" charset="0"/>
      <p:regular r:id="rId68"/>
      <p:bold r:id="rId69"/>
      <p:italic r:id="rId70"/>
      <p:boldItalic r:id="rId71"/>
    </p:embeddedFont>
    <p:embeddedFont>
      <p:font typeface="Tw Cen MT Condensed Extra Bold" panose="020B0803020202020204" pitchFamily="34" charset="0"/>
      <p:regular r:id="rId72"/>
    </p:embeddedFont>
    <p:embeddedFont>
      <p:font typeface="Work Sans" pitchFamily="2" charset="0"/>
      <p:regular r:id="rId73"/>
      <p:bold r:id="rId74"/>
      <p:italic r:id="rId75"/>
      <p:boldItalic r:id="rId76"/>
    </p:embeddedFont>
    <p:embeddedFont>
      <p:font typeface="Work Sans ExtraBold" pitchFamily="2" charset="0"/>
      <p:bold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FFFF"/>
    <a:srgbClr val="FCFDFD"/>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E2758-A4CE-4838-A1CD-55C4399525D4}">
  <a:tblStyle styleId="{68DE2758-A4CE-4838-A1CD-55C4399525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20"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9.fntdata"/><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9597F875-BC8E-50F4-C138-597F67DDA43C}"/>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F80EA7EF-0EAF-92BE-0F89-55926C4F45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a:extLst>
              <a:ext uri="{FF2B5EF4-FFF2-40B4-BE49-F238E27FC236}">
                <a16:creationId xmlns:a16="http://schemas.microsoft.com/office/drawing/2014/main" id="{B2462406-67E5-4EBC-6A63-6D5BC959C3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1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EB827546-708B-DFFC-E252-82EFBCE2AD0E}"/>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3BFE2CFC-2D3F-F64B-6F7A-9752D34F30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a:extLst>
              <a:ext uri="{FF2B5EF4-FFF2-40B4-BE49-F238E27FC236}">
                <a16:creationId xmlns:a16="http://schemas.microsoft.com/office/drawing/2014/main" id="{1B282718-2584-DD46-DA82-2A47FB3E0B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63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b0083e0425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b0083e0425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b0083e0425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b0083e0425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b0083e0425_0_2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b0083e0425_0_2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b0083e0425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b0083e0425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b0083e0425_1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b0083e0425_1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9AD7AC3D-C900-368B-A114-C88AF2DC48A9}"/>
            </a:ext>
          </a:extLst>
        </p:cNvPr>
        <p:cNvGrpSpPr/>
        <p:nvPr/>
      </p:nvGrpSpPr>
      <p:grpSpPr>
        <a:xfrm>
          <a:off x="0" y="0"/>
          <a:ext cx="0" cy="0"/>
          <a:chOff x="0" y="0"/>
          <a:chExt cx="0" cy="0"/>
        </a:xfrm>
      </p:grpSpPr>
      <p:sp>
        <p:nvSpPr>
          <p:cNvPr id="685" name="Google Shape;685;g2b0083e0425_4_19:notes">
            <a:extLst>
              <a:ext uri="{FF2B5EF4-FFF2-40B4-BE49-F238E27FC236}">
                <a16:creationId xmlns:a16="http://schemas.microsoft.com/office/drawing/2014/main" id="{3D6FA1EC-3AB3-2495-2996-775FAD3959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b0083e0425_4_19:notes">
            <a:extLst>
              <a:ext uri="{FF2B5EF4-FFF2-40B4-BE49-F238E27FC236}">
                <a16:creationId xmlns:a16="http://schemas.microsoft.com/office/drawing/2014/main" id="{E42B0D24-2463-AC68-5097-E3C62993BC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8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b0083e0425_4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2b0083e0425_4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2b0083e0425_4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2b0083e0425_4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E840EC75-A64A-F19C-BD1C-F458945CCBE2}"/>
            </a:ext>
          </a:extLst>
        </p:cNvPr>
        <p:cNvGrpSpPr/>
        <p:nvPr/>
      </p:nvGrpSpPr>
      <p:grpSpPr>
        <a:xfrm>
          <a:off x="0" y="0"/>
          <a:ext cx="0" cy="0"/>
          <a:chOff x="0" y="0"/>
          <a:chExt cx="0" cy="0"/>
        </a:xfrm>
      </p:grpSpPr>
      <p:sp>
        <p:nvSpPr>
          <p:cNvPr id="685" name="Google Shape;685;g2b0083e0425_4_19:notes">
            <a:extLst>
              <a:ext uri="{FF2B5EF4-FFF2-40B4-BE49-F238E27FC236}">
                <a16:creationId xmlns:a16="http://schemas.microsoft.com/office/drawing/2014/main" id="{A1D6981F-4EC1-3E27-E3E4-36B9A0644E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b0083e0425_4_19:notes">
            <a:extLst>
              <a:ext uri="{FF2B5EF4-FFF2-40B4-BE49-F238E27FC236}">
                <a16:creationId xmlns:a16="http://schemas.microsoft.com/office/drawing/2014/main" id="{2FE9411C-D5E0-C419-BDCF-193E1767CB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357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2b0083e0425_4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2b0083e0425_4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2b0083e0425_4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2b0083e0425_4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2b0083e0425_4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2b0083e0425_4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b0083e0425_4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2b0083e0425_4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2b0083e0425_4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2b0083e0425_4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b0083e0425_4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2b0083e0425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502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8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2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19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2A2C5E1-96B5-5E14-E30D-8A39916678B6}"/>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D73BC1A5-E57A-587C-A0AF-C80139DA00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a:extLst>
              <a:ext uri="{FF2B5EF4-FFF2-40B4-BE49-F238E27FC236}">
                <a16:creationId xmlns:a16="http://schemas.microsoft.com/office/drawing/2014/main" id="{AFDF342F-B1A0-A7B3-248B-1DBCCC4BB1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417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09EBAEFF-7482-ECF3-191A-2A1EF4718E57}"/>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92681D18-8207-E8D1-22CF-A8102BD6BB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a:extLst>
              <a:ext uri="{FF2B5EF4-FFF2-40B4-BE49-F238E27FC236}">
                <a16:creationId xmlns:a16="http://schemas.microsoft.com/office/drawing/2014/main" id="{20271327-080E-0C0C-C493-DC5617EC60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73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0B9F9F1-E71D-3E43-61F0-CD482B457E14}"/>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07CA6F51-644E-9CF5-4894-3FAF926374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câu 1 để hiện đề bài.</a:t>
            </a:r>
          </a:p>
          <a:p>
            <a:pPr marL="171450" lvl="0" indent="-171450" algn="l" rtl="0">
              <a:spcBef>
                <a:spcPts val="0"/>
              </a:spcBef>
              <a:spcAft>
                <a:spcPts val="0"/>
              </a:spcAft>
            </a:pPr>
            <a:r>
              <a:rPr lang="en-US"/>
              <a:t>Nhấn vào hình trái tim để hiện đáp án.</a:t>
            </a:r>
          </a:p>
          <a:p>
            <a:pPr marL="171450" lvl="0" indent="-171450" algn="l" rtl="0">
              <a:spcBef>
                <a:spcPts val="0"/>
              </a:spcBef>
              <a:spcAft>
                <a:spcPts val="0"/>
              </a:spcAft>
            </a:pPr>
            <a:r>
              <a:rPr lang="en-US"/>
              <a:t>Nhấm vào chữ Next để chuyển sang Câu hỏi tiếp theo.</a:t>
            </a:r>
            <a:endParaRPr/>
          </a:p>
        </p:txBody>
      </p:sp>
      <p:sp>
        <p:nvSpPr>
          <p:cNvPr id="88" name="Google Shape;88;p4:notes">
            <a:extLst>
              <a:ext uri="{FF2B5EF4-FFF2-40B4-BE49-F238E27FC236}">
                <a16:creationId xmlns:a16="http://schemas.microsoft.com/office/drawing/2014/main" id="{882443B8-64A7-D39D-CEF2-860166DFF5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638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 name="Google Shape;30;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3"/>
          <p:cNvSpPr txBox="1">
            <a:spLocks noGrp="1"/>
          </p:cNvSpPr>
          <p:nvPr>
            <p:ph type="title"/>
          </p:nvPr>
        </p:nvSpPr>
        <p:spPr>
          <a:xfrm>
            <a:off x="2620313" y="2719102"/>
            <a:ext cx="5797800" cy="841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293513" y="1087152"/>
            <a:ext cx="2124600" cy="1006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620313" y="3560902"/>
            <a:ext cx="5797800" cy="47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0420495"/>
      </p:ext>
    </p:extLst>
  </p:cSld>
  <p:clrMapOvr>
    <a:masterClrMapping/>
  </p:clrMapOvr>
  <p:transition spd="med">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7"/>
          <p:cNvSpPr txBox="1">
            <a:spLocks noGrp="1"/>
          </p:cNvSpPr>
          <p:nvPr>
            <p:ph type="body" idx="1"/>
          </p:nvPr>
        </p:nvSpPr>
        <p:spPr>
          <a:xfrm>
            <a:off x="726450" y="1754975"/>
            <a:ext cx="3580200" cy="2532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4" name="Google Shape;34;p7"/>
          <p:cNvSpPr>
            <a:spLocks noGrp="1"/>
          </p:cNvSpPr>
          <p:nvPr>
            <p:ph type="pic" idx="2"/>
          </p:nvPr>
        </p:nvSpPr>
        <p:spPr>
          <a:xfrm>
            <a:off x="5198100" y="539500"/>
            <a:ext cx="3382500" cy="4056900"/>
          </a:xfrm>
          <a:prstGeom prst="roundRect">
            <a:avLst>
              <a:gd name="adj" fmla="val 16667"/>
            </a:avLst>
          </a:prstGeom>
          <a:noFill/>
          <a:ln>
            <a:noFill/>
          </a:ln>
        </p:spPr>
      </p:sp>
      <p:sp>
        <p:nvSpPr>
          <p:cNvPr id="35" name="Google Shape;35;p7"/>
          <p:cNvSpPr txBox="1">
            <a:spLocks noGrp="1"/>
          </p:cNvSpPr>
          <p:nvPr>
            <p:ph type="title"/>
          </p:nvPr>
        </p:nvSpPr>
        <p:spPr>
          <a:xfrm>
            <a:off x="720000" y="445025"/>
            <a:ext cx="3580200" cy="1228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1273593"/>
      </p:ext>
    </p:extLst>
  </p:cSld>
  <p:clrMapOvr>
    <a:masterClrMapping/>
  </p:clrMapOvr>
  <p:transition spd="med">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5"/>
          <p:cNvSpPr txBox="1">
            <a:spLocks noGrp="1"/>
          </p:cNvSpPr>
          <p:nvPr>
            <p:ph type="subTitle" idx="1"/>
          </p:nvPr>
        </p:nvSpPr>
        <p:spPr>
          <a:xfrm>
            <a:off x="1019941" y="2672125"/>
            <a:ext cx="3147600" cy="42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Gabarito"/>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Gabarito"/>
              <a:buNone/>
              <a:defRPr sz="2400" b="1">
                <a:latin typeface="Gabarito"/>
                <a:ea typeface="Gabarito"/>
                <a:cs typeface="Gabarito"/>
                <a:sym typeface="Gabarito"/>
              </a:defRPr>
            </a:lvl2pPr>
            <a:lvl3pPr lvl="2" algn="ctr" rtl="0">
              <a:lnSpc>
                <a:spcPct val="100000"/>
              </a:lnSpc>
              <a:spcBef>
                <a:spcPts val="0"/>
              </a:spcBef>
              <a:spcAft>
                <a:spcPts val="0"/>
              </a:spcAft>
              <a:buSzPts val="2400"/>
              <a:buFont typeface="Gabarito"/>
              <a:buNone/>
              <a:defRPr sz="2400" b="1">
                <a:latin typeface="Gabarito"/>
                <a:ea typeface="Gabarito"/>
                <a:cs typeface="Gabarito"/>
                <a:sym typeface="Gabarito"/>
              </a:defRPr>
            </a:lvl3pPr>
            <a:lvl4pPr lvl="3" algn="ctr" rtl="0">
              <a:lnSpc>
                <a:spcPct val="100000"/>
              </a:lnSpc>
              <a:spcBef>
                <a:spcPts val="0"/>
              </a:spcBef>
              <a:spcAft>
                <a:spcPts val="0"/>
              </a:spcAft>
              <a:buSzPts val="2400"/>
              <a:buFont typeface="Gabarito"/>
              <a:buNone/>
              <a:defRPr sz="2400" b="1">
                <a:latin typeface="Gabarito"/>
                <a:ea typeface="Gabarito"/>
                <a:cs typeface="Gabarito"/>
                <a:sym typeface="Gabarito"/>
              </a:defRPr>
            </a:lvl4pPr>
            <a:lvl5pPr lvl="4" algn="ctr" rtl="0">
              <a:lnSpc>
                <a:spcPct val="100000"/>
              </a:lnSpc>
              <a:spcBef>
                <a:spcPts val="0"/>
              </a:spcBef>
              <a:spcAft>
                <a:spcPts val="0"/>
              </a:spcAft>
              <a:buSzPts val="2400"/>
              <a:buFont typeface="Gabarito"/>
              <a:buNone/>
              <a:defRPr sz="2400" b="1">
                <a:latin typeface="Gabarito"/>
                <a:ea typeface="Gabarito"/>
                <a:cs typeface="Gabarito"/>
                <a:sym typeface="Gabarito"/>
              </a:defRPr>
            </a:lvl5pPr>
            <a:lvl6pPr lvl="5" algn="ctr" rtl="0">
              <a:lnSpc>
                <a:spcPct val="100000"/>
              </a:lnSpc>
              <a:spcBef>
                <a:spcPts val="0"/>
              </a:spcBef>
              <a:spcAft>
                <a:spcPts val="0"/>
              </a:spcAft>
              <a:buSzPts val="2400"/>
              <a:buFont typeface="Gabarito"/>
              <a:buNone/>
              <a:defRPr sz="2400" b="1">
                <a:latin typeface="Gabarito"/>
                <a:ea typeface="Gabarito"/>
                <a:cs typeface="Gabarito"/>
                <a:sym typeface="Gabarito"/>
              </a:defRPr>
            </a:lvl6pPr>
            <a:lvl7pPr lvl="6" algn="ctr" rtl="0">
              <a:lnSpc>
                <a:spcPct val="100000"/>
              </a:lnSpc>
              <a:spcBef>
                <a:spcPts val="0"/>
              </a:spcBef>
              <a:spcAft>
                <a:spcPts val="0"/>
              </a:spcAft>
              <a:buSzPts val="2400"/>
              <a:buFont typeface="Gabarito"/>
              <a:buNone/>
              <a:defRPr sz="2400" b="1">
                <a:latin typeface="Gabarito"/>
                <a:ea typeface="Gabarito"/>
                <a:cs typeface="Gabarito"/>
                <a:sym typeface="Gabarito"/>
              </a:defRPr>
            </a:lvl7pPr>
            <a:lvl8pPr lvl="7" algn="ctr" rtl="0">
              <a:lnSpc>
                <a:spcPct val="100000"/>
              </a:lnSpc>
              <a:spcBef>
                <a:spcPts val="0"/>
              </a:spcBef>
              <a:spcAft>
                <a:spcPts val="0"/>
              </a:spcAft>
              <a:buSzPts val="2400"/>
              <a:buFont typeface="Gabarito"/>
              <a:buNone/>
              <a:defRPr sz="2400" b="1">
                <a:latin typeface="Gabarito"/>
                <a:ea typeface="Gabarito"/>
                <a:cs typeface="Gabarito"/>
                <a:sym typeface="Gabarito"/>
              </a:defRPr>
            </a:lvl8pPr>
            <a:lvl9pPr lvl="8" algn="ctr" rtl="0">
              <a:lnSpc>
                <a:spcPct val="100000"/>
              </a:lnSpc>
              <a:spcBef>
                <a:spcPts val="0"/>
              </a:spcBef>
              <a:spcAft>
                <a:spcPts val="0"/>
              </a:spcAft>
              <a:buSzPts val="2400"/>
              <a:buFont typeface="Gabarito"/>
              <a:buNone/>
              <a:defRPr sz="2400" b="1">
                <a:latin typeface="Gabarito"/>
                <a:ea typeface="Gabarito"/>
                <a:cs typeface="Gabarito"/>
                <a:sym typeface="Gabarito"/>
              </a:defRPr>
            </a:lvl9pPr>
          </a:lstStyle>
          <a:p>
            <a:endParaRPr/>
          </a:p>
        </p:txBody>
      </p:sp>
      <p:sp>
        <p:nvSpPr>
          <p:cNvPr id="25" name="Google Shape;25;p5"/>
          <p:cNvSpPr txBox="1">
            <a:spLocks noGrp="1"/>
          </p:cNvSpPr>
          <p:nvPr>
            <p:ph type="subTitle" idx="2"/>
          </p:nvPr>
        </p:nvSpPr>
        <p:spPr>
          <a:xfrm>
            <a:off x="4976459" y="2672125"/>
            <a:ext cx="3147600" cy="42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Gabarito"/>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Gabarito"/>
              <a:buNone/>
              <a:defRPr sz="2400" b="1">
                <a:latin typeface="Gabarito"/>
                <a:ea typeface="Gabarito"/>
                <a:cs typeface="Gabarito"/>
                <a:sym typeface="Gabarito"/>
              </a:defRPr>
            </a:lvl2pPr>
            <a:lvl3pPr lvl="2" algn="ctr" rtl="0">
              <a:lnSpc>
                <a:spcPct val="100000"/>
              </a:lnSpc>
              <a:spcBef>
                <a:spcPts val="0"/>
              </a:spcBef>
              <a:spcAft>
                <a:spcPts val="0"/>
              </a:spcAft>
              <a:buSzPts val="2400"/>
              <a:buFont typeface="Gabarito"/>
              <a:buNone/>
              <a:defRPr sz="2400" b="1">
                <a:latin typeface="Gabarito"/>
                <a:ea typeface="Gabarito"/>
                <a:cs typeface="Gabarito"/>
                <a:sym typeface="Gabarito"/>
              </a:defRPr>
            </a:lvl3pPr>
            <a:lvl4pPr lvl="3" algn="ctr" rtl="0">
              <a:lnSpc>
                <a:spcPct val="100000"/>
              </a:lnSpc>
              <a:spcBef>
                <a:spcPts val="0"/>
              </a:spcBef>
              <a:spcAft>
                <a:spcPts val="0"/>
              </a:spcAft>
              <a:buSzPts val="2400"/>
              <a:buFont typeface="Gabarito"/>
              <a:buNone/>
              <a:defRPr sz="2400" b="1">
                <a:latin typeface="Gabarito"/>
                <a:ea typeface="Gabarito"/>
                <a:cs typeface="Gabarito"/>
                <a:sym typeface="Gabarito"/>
              </a:defRPr>
            </a:lvl4pPr>
            <a:lvl5pPr lvl="4" algn="ctr" rtl="0">
              <a:lnSpc>
                <a:spcPct val="100000"/>
              </a:lnSpc>
              <a:spcBef>
                <a:spcPts val="0"/>
              </a:spcBef>
              <a:spcAft>
                <a:spcPts val="0"/>
              </a:spcAft>
              <a:buSzPts val="2400"/>
              <a:buFont typeface="Gabarito"/>
              <a:buNone/>
              <a:defRPr sz="2400" b="1">
                <a:latin typeface="Gabarito"/>
                <a:ea typeface="Gabarito"/>
                <a:cs typeface="Gabarito"/>
                <a:sym typeface="Gabarito"/>
              </a:defRPr>
            </a:lvl5pPr>
            <a:lvl6pPr lvl="5" algn="ctr" rtl="0">
              <a:lnSpc>
                <a:spcPct val="100000"/>
              </a:lnSpc>
              <a:spcBef>
                <a:spcPts val="0"/>
              </a:spcBef>
              <a:spcAft>
                <a:spcPts val="0"/>
              </a:spcAft>
              <a:buSzPts val="2400"/>
              <a:buFont typeface="Gabarito"/>
              <a:buNone/>
              <a:defRPr sz="2400" b="1">
                <a:latin typeface="Gabarito"/>
                <a:ea typeface="Gabarito"/>
                <a:cs typeface="Gabarito"/>
                <a:sym typeface="Gabarito"/>
              </a:defRPr>
            </a:lvl6pPr>
            <a:lvl7pPr lvl="6" algn="ctr" rtl="0">
              <a:lnSpc>
                <a:spcPct val="100000"/>
              </a:lnSpc>
              <a:spcBef>
                <a:spcPts val="0"/>
              </a:spcBef>
              <a:spcAft>
                <a:spcPts val="0"/>
              </a:spcAft>
              <a:buSzPts val="2400"/>
              <a:buFont typeface="Gabarito"/>
              <a:buNone/>
              <a:defRPr sz="2400" b="1">
                <a:latin typeface="Gabarito"/>
                <a:ea typeface="Gabarito"/>
                <a:cs typeface="Gabarito"/>
                <a:sym typeface="Gabarito"/>
              </a:defRPr>
            </a:lvl7pPr>
            <a:lvl8pPr lvl="7" algn="ctr" rtl="0">
              <a:lnSpc>
                <a:spcPct val="100000"/>
              </a:lnSpc>
              <a:spcBef>
                <a:spcPts val="0"/>
              </a:spcBef>
              <a:spcAft>
                <a:spcPts val="0"/>
              </a:spcAft>
              <a:buSzPts val="2400"/>
              <a:buFont typeface="Gabarito"/>
              <a:buNone/>
              <a:defRPr sz="2400" b="1">
                <a:latin typeface="Gabarito"/>
                <a:ea typeface="Gabarito"/>
                <a:cs typeface="Gabarito"/>
                <a:sym typeface="Gabarito"/>
              </a:defRPr>
            </a:lvl8pPr>
            <a:lvl9pPr lvl="8" algn="ctr" rtl="0">
              <a:lnSpc>
                <a:spcPct val="100000"/>
              </a:lnSpc>
              <a:spcBef>
                <a:spcPts val="0"/>
              </a:spcBef>
              <a:spcAft>
                <a:spcPts val="0"/>
              </a:spcAft>
              <a:buSzPts val="2400"/>
              <a:buFont typeface="Gabarito"/>
              <a:buNone/>
              <a:defRPr sz="2400" b="1">
                <a:latin typeface="Gabarito"/>
                <a:ea typeface="Gabarito"/>
                <a:cs typeface="Gabarito"/>
                <a:sym typeface="Gabarito"/>
              </a:defRPr>
            </a:lvl9pPr>
          </a:lstStyle>
          <a:p>
            <a:endParaRPr/>
          </a:p>
        </p:txBody>
      </p:sp>
      <p:sp>
        <p:nvSpPr>
          <p:cNvPr id="26" name="Google Shape;26;p5"/>
          <p:cNvSpPr txBox="1">
            <a:spLocks noGrp="1"/>
          </p:cNvSpPr>
          <p:nvPr>
            <p:ph type="subTitle" idx="3"/>
          </p:nvPr>
        </p:nvSpPr>
        <p:spPr>
          <a:xfrm>
            <a:off x="1019941" y="3037926"/>
            <a:ext cx="3147600" cy="11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subTitle" idx="4"/>
          </p:nvPr>
        </p:nvSpPr>
        <p:spPr>
          <a:xfrm>
            <a:off x="4976459" y="3037926"/>
            <a:ext cx="3147600" cy="11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122914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16"/>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16"/>
          <p:cNvSpPr txBox="1">
            <a:spLocks noGrp="1"/>
          </p:cNvSpPr>
          <p:nvPr>
            <p:ph type="subTitle" idx="1"/>
          </p:nvPr>
        </p:nvSpPr>
        <p:spPr>
          <a:xfrm>
            <a:off x="5441335" y="2727750"/>
            <a:ext cx="2791200" cy="10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46498202"/>
      </p:ext>
    </p:extLst>
  </p:cSld>
  <p:clrMapOvr>
    <a:masterClrMapping/>
  </p:clrMapOvr>
  <p:transition spd="med">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
        <p:cNvGrpSpPr/>
        <p:nvPr/>
      </p:nvGrpSpPr>
      <p:grpSpPr>
        <a:xfrm>
          <a:off x="0" y="0"/>
          <a:ext cx="0" cy="0"/>
          <a:chOff x="0" y="0"/>
          <a:chExt cx="0" cy="0"/>
        </a:xfrm>
      </p:grpSpPr>
      <p:sp>
        <p:nvSpPr>
          <p:cNvPr id="68" name="Google Shape;68;p14"/>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4"/>
          <p:cNvSpPr txBox="1">
            <a:spLocks noGrp="1"/>
          </p:cNvSpPr>
          <p:nvPr>
            <p:ph type="subTitle" idx="1"/>
          </p:nvPr>
        </p:nvSpPr>
        <p:spPr>
          <a:xfrm>
            <a:off x="785658" y="2331275"/>
            <a:ext cx="25293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4"/>
          <p:cNvSpPr txBox="1">
            <a:spLocks noGrp="1"/>
          </p:cNvSpPr>
          <p:nvPr>
            <p:ph type="subTitle" idx="2"/>
          </p:nvPr>
        </p:nvSpPr>
        <p:spPr>
          <a:xfrm>
            <a:off x="3307350" y="3625650"/>
            <a:ext cx="25293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4"/>
          <p:cNvSpPr txBox="1">
            <a:spLocks noGrp="1"/>
          </p:cNvSpPr>
          <p:nvPr>
            <p:ph type="subTitle" idx="3"/>
          </p:nvPr>
        </p:nvSpPr>
        <p:spPr>
          <a:xfrm>
            <a:off x="5829042" y="2331275"/>
            <a:ext cx="25293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4"/>
          <p:cNvSpPr txBox="1">
            <a:spLocks noGrp="1"/>
          </p:cNvSpPr>
          <p:nvPr>
            <p:ph type="subTitle" idx="4"/>
          </p:nvPr>
        </p:nvSpPr>
        <p:spPr>
          <a:xfrm>
            <a:off x="785658" y="1971793"/>
            <a:ext cx="25293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4" name="Google Shape;74;p14"/>
          <p:cNvSpPr txBox="1">
            <a:spLocks noGrp="1"/>
          </p:cNvSpPr>
          <p:nvPr>
            <p:ph type="subTitle" idx="5"/>
          </p:nvPr>
        </p:nvSpPr>
        <p:spPr>
          <a:xfrm>
            <a:off x="5829042" y="1971793"/>
            <a:ext cx="25293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5" name="Google Shape;75;p14"/>
          <p:cNvSpPr txBox="1">
            <a:spLocks noGrp="1"/>
          </p:cNvSpPr>
          <p:nvPr>
            <p:ph type="subTitle" idx="6"/>
          </p:nvPr>
        </p:nvSpPr>
        <p:spPr>
          <a:xfrm>
            <a:off x="3307350" y="3267093"/>
            <a:ext cx="25293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2169929588"/>
      </p:ext>
    </p:extLst>
  </p:cSld>
  <p:clrMapOvr>
    <a:masterClrMapping/>
  </p:clrMapOvr>
  <p:transition spd="med">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13225" y="1287016"/>
            <a:ext cx="7717800" cy="28956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1968376314"/>
      </p:ext>
    </p:extLst>
  </p:cSld>
  <p:clrMapOvr>
    <a:masterClrMapping/>
  </p:clrMapOvr>
  <p:transition spd="med">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800486657"/>
      </p:ext>
    </p:extLst>
  </p:cSld>
  <p:clrMapOvr>
    <a:masterClrMapping/>
  </p:clrMapOvr>
  <p:transition spd="med">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757985015"/>
      </p:ext>
    </p:extLst>
  </p:cSld>
  <p:clrMapOvr>
    <a:masterClrMapping/>
  </p:clrMapOvr>
  <p:transition spd="med">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484513763"/>
      </p:ext>
    </p:extLst>
  </p:cSld>
  <p:clrMapOvr>
    <a:masterClrMapping/>
  </p:clrMapOvr>
  <p:transition spd="med">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588423611"/>
      </p:ext>
    </p:extLst>
  </p:cSld>
  <p:clrMapOvr>
    <a:masterClrMapping/>
  </p:clrMapOvr>
  <p:transition spd="med">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 name="Google Shape;41;p9"/>
          <p:cNvSpPr txBox="1">
            <a:spLocks noGrp="1"/>
          </p:cNvSpPr>
          <p:nvPr>
            <p:ph type="subTitle" idx="1"/>
          </p:nvPr>
        </p:nvSpPr>
        <p:spPr>
          <a:xfrm>
            <a:off x="720075" y="1285289"/>
            <a:ext cx="3338400" cy="26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 name="Google Shape;42;p9"/>
          <p:cNvSpPr txBox="1">
            <a:spLocks noGrp="1"/>
          </p:cNvSpPr>
          <p:nvPr>
            <p:ph type="subTitle" idx="2"/>
          </p:nvPr>
        </p:nvSpPr>
        <p:spPr>
          <a:xfrm>
            <a:off x="4319621" y="1285289"/>
            <a:ext cx="3338400" cy="26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 name="Google Shape;43;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blinds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2215492690"/>
      </p:ext>
    </p:extLst>
  </p:cSld>
  <p:clrMapOvr>
    <a:masterClrMapping/>
  </p:clrMapOvr>
  <p:transition spd="med">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2017905970"/>
      </p:ext>
    </p:extLst>
  </p:cSld>
  <p:clrMapOvr>
    <a:masterClrMapping/>
  </p:clrMapOvr>
  <p:transition spd="med">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778587456"/>
      </p:ext>
    </p:extLst>
  </p:cSld>
  <p:clrMapOvr>
    <a:masterClrMapping/>
  </p:clrMapOvr>
  <p:transition spd="med">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820565922"/>
      </p:ext>
    </p:extLst>
  </p:cSld>
  <p:clrMapOvr>
    <a:masterClrMapping/>
  </p:clrMapOvr>
  <p:transition spd="med">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3887391" y="740569"/>
            <a:ext cx="4629150" cy="3655219"/>
          </a:xfrm>
          <a:prstGeom prst="rect">
            <a:avLst/>
          </a:prstGeom>
          <a:noFill/>
          <a:ln>
            <a:noFill/>
          </a:ln>
        </p:spPr>
      </p:sp>
      <p:sp>
        <p:nvSpPr>
          <p:cNvPr id="64" name="Google Shape;64;p1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274851415"/>
      </p:ext>
    </p:extLst>
  </p:cSld>
  <p:clrMapOvr>
    <a:masterClrMapping/>
  </p:clrMapOvr>
  <p:transition spd="med">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591656002"/>
      </p:ext>
    </p:extLst>
  </p:cSld>
  <p:clrMapOvr>
    <a:masterClrMapping/>
  </p:clrMapOvr>
  <p:transition spd="med">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672241097"/>
      </p:ext>
    </p:extLst>
  </p:cSld>
  <p:clrMapOvr>
    <a:masterClrMapping/>
  </p:clrMapOvr>
  <p:transition spd="med">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78663" y="1499475"/>
            <a:ext cx="3981300" cy="15549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78663" y="3019275"/>
            <a:ext cx="3981300" cy="403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306450" y="367200"/>
            <a:ext cx="3278100" cy="4409100"/>
          </a:xfrm>
          <a:prstGeom prst="ellipse">
            <a:avLst/>
          </a:prstGeom>
          <a:noFill/>
          <a:ln w="9525" cap="flat" cmpd="sng">
            <a:solidFill>
              <a:schemeClr val="dk1"/>
            </a:solidFill>
            <a:prstDash val="solid"/>
            <a:round/>
            <a:headEnd type="none" w="sm" len="sm"/>
            <a:tailEnd type="none" w="sm" len="sm"/>
          </a:ln>
        </p:spPr>
      </p:sp>
      <p:grpSp>
        <p:nvGrpSpPr>
          <p:cNvPr id="12" name="Google Shape;12;p2"/>
          <p:cNvGrpSpPr/>
          <p:nvPr/>
        </p:nvGrpSpPr>
        <p:grpSpPr>
          <a:xfrm>
            <a:off x="0" y="-1"/>
            <a:ext cx="9144000" cy="5143501"/>
            <a:chOff x="0" y="-1"/>
            <a:chExt cx="9144000" cy="5143501"/>
          </a:xfrm>
        </p:grpSpPr>
        <p:pic>
          <p:nvPicPr>
            <p:cNvPr id="13" name="Google Shape;13;p2"/>
            <p:cNvPicPr preferRelativeResize="0"/>
            <p:nvPr/>
          </p:nvPicPr>
          <p:blipFill rotWithShape="1">
            <a:blip r:embed="rId2">
              <a:alphaModFix/>
            </a:blip>
            <a:srcRect l="32431" t="14831" r="33838" b="10485"/>
            <a:stretch/>
          </p:blipFill>
          <p:spPr>
            <a:xfrm rot="-5400000">
              <a:off x="207916" y="-207914"/>
              <a:ext cx="1651092" cy="2066924"/>
            </a:xfrm>
            <a:prstGeom prst="rect">
              <a:avLst/>
            </a:prstGeom>
            <a:noFill/>
            <a:ln>
              <a:noFill/>
            </a:ln>
          </p:spPr>
        </p:pic>
        <p:pic>
          <p:nvPicPr>
            <p:cNvPr id="14" name="Google Shape;14;p2"/>
            <p:cNvPicPr preferRelativeResize="0"/>
            <p:nvPr/>
          </p:nvPicPr>
          <p:blipFill rotWithShape="1">
            <a:blip r:embed="rId3">
              <a:alphaModFix/>
            </a:blip>
            <a:srcRect l="31135" t="38386" r="33741" b="37396"/>
            <a:stretch/>
          </p:blipFill>
          <p:spPr>
            <a:xfrm flipH="1">
              <a:off x="3753827" y="4187100"/>
              <a:ext cx="2465823" cy="956399"/>
            </a:xfrm>
            <a:prstGeom prst="rect">
              <a:avLst/>
            </a:prstGeom>
            <a:noFill/>
            <a:ln>
              <a:noFill/>
            </a:ln>
          </p:spPr>
        </p:pic>
        <p:pic>
          <p:nvPicPr>
            <p:cNvPr id="15" name="Google Shape;15;p2"/>
            <p:cNvPicPr preferRelativeResize="0"/>
            <p:nvPr/>
          </p:nvPicPr>
          <p:blipFill rotWithShape="1">
            <a:blip r:embed="rId4">
              <a:alphaModFix/>
            </a:blip>
            <a:srcRect l="42267" t="54122" r="43018" b="27914"/>
            <a:stretch/>
          </p:blipFill>
          <p:spPr>
            <a:xfrm>
              <a:off x="0" y="4312801"/>
              <a:ext cx="1209677" cy="830699"/>
            </a:xfrm>
            <a:prstGeom prst="rect">
              <a:avLst/>
            </a:prstGeom>
            <a:noFill/>
            <a:ln>
              <a:noFill/>
            </a:ln>
          </p:spPr>
        </p:pic>
        <p:pic>
          <p:nvPicPr>
            <p:cNvPr id="16" name="Google Shape;16;p2"/>
            <p:cNvPicPr preferRelativeResize="0"/>
            <p:nvPr/>
          </p:nvPicPr>
          <p:blipFill rotWithShape="1">
            <a:blip r:embed="rId3">
              <a:alphaModFix/>
            </a:blip>
            <a:srcRect l="31135" t="38386" r="33741" b="37396"/>
            <a:stretch/>
          </p:blipFill>
          <p:spPr>
            <a:xfrm rot="10800000">
              <a:off x="7277100" y="-1"/>
              <a:ext cx="1866900" cy="724101"/>
            </a:xfrm>
            <a:prstGeom prst="rect">
              <a:avLst/>
            </a:prstGeom>
            <a:noFill/>
            <a:ln>
              <a:noFill/>
            </a:ln>
          </p:spPr>
        </p:pic>
      </p:grpSp>
      <p:grpSp>
        <p:nvGrpSpPr>
          <p:cNvPr id="17" name="Google Shape;17;p2"/>
          <p:cNvGrpSpPr/>
          <p:nvPr/>
        </p:nvGrpSpPr>
        <p:grpSpPr>
          <a:xfrm>
            <a:off x="83480" y="534196"/>
            <a:ext cx="8943850" cy="4205404"/>
            <a:chOff x="83480" y="534196"/>
            <a:chExt cx="8943850" cy="4205404"/>
          </a:xfrm>
        </p:grpSpPr>
        <p:sp>
          <p:nvSpPr>
            <p:cNvPr id="18" name="Google Shape;18;p2"/>
            <p:cNvSpPr/>
            <p:nvPr/>
          </p:nvSpPr>
          <p:spPr>
            <a:xfrm>
              <a:off x="4279175" y="44684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 name="Google Shape;19;p2"/>
            <p:cNvSpPr/>
            <p:nvPr/>
          </p:nvSpPr>
          <p:spPr>
            <a:xfrm>
              <a:off x="1257262" y="5990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 name="Google Shape;20;p2"/>
            <p:cNvSpPr/>
            <p:nvPr/>
          </p:nvSpPr>
          <p:spPr>
            <a:xfrm>
              <a:off x="83480" y="16949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 name="Google Shape;21;p2"/>
            <p:cNvSpPr/>
            <p:nvPr/>
          </p:nvSpPr>
          <p:spPr>
            <a:xfrm>
              <a:off x="188837" y="43128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 name="Google Shape;22;p2"/>
            <p:cNvSpPr/>
            <p:nvPr/>
          </p:nvSpPr>
          <p:spPr>
            <a:xfrm>
              <a:off x="8837430" y="5341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682655766"/>
      </p:ext>
    </p:extLst>
  </p:cSld>
  <p:clrMapOvr>
    <a:masterClrMapping/>
  </p:clrMapOvr>
  <p:transition spd="med">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grpSp>
        <p:nvGrpSpPr>
          <p:cNvPr id="24" name="Google Shape;24;p3"/>
          <p:cNvGrpSpPr/>
          <p:nvPr/>
        </p:nvGrpSpPr>
        <p:grpSpPr>
          <a:xfrm>
            <a:off x="0" y="1"/>
            <a:ext cx="9143988" cy="5143498"/>
            <a:chOff x="0" y="1"/>
            <a:chExt cx="9143988" cy="5143498"/>
          </a:xfrm>
        </p:grpSpPr>
        <p:pic>
          <p:nvPicPr>
            <p:cNvPr id="25" name="Google Shape;25;p3"/>
            <p:cNvPicPr preferRelativeResize="0"/>
            <p:nvPr/>
          </p:nvPicPr>
          <p:blipFill rotWithShape="1">
            <a:blip r:embed="rId2">
              <a:alphaModFix/>
            </a:blip>
            <a:srcRect l="32431" t="14831" r="33838" b="10485"/>
            <a:stretch/>
          </p:blipFill>
          <p:spPr>
            <a:xfrm rot="-5400000" flipH="1">
              <a:off x="152601" y="3778999"/>
              <a:ext cx="1211899" cy="1517100"/>
            </a:xfrm>
            <a:prstGeom prst="rect">
              <a:avLst/>
            </a:prstGeom>
            <a:noFill/>
            <a:ln>
              <a:noFill/>
            </a:ln>
          </p:spPr>
        </p:pic>
        <p:pic>
          <p:nvPicPr>
            <p:cNvPr id="26" name="Google Shape;26;p3"/>
            <p:cNvPicPr preferRelativeResize="0"/>
            <p:nvPr/>
          </p:nvPicPr>
          <p:blipFill rotWithShape="1">
            <a:blip r:embed="rId3">
              <a:alphaModFix/>
            </a:blip>
            <a:srcRect l="42267" t="54122" r="43018" b="27914"/>
            <a:stretch/>
          </p:blipFill>
          <p:spPr>
            <a:xfrm rot="-5400000" flipH="1">
              <a:off x="8123800" y="189501"/>
              <a:ext cx="1209677" cy="830699"/>
            </a:xfrm>
            <a:prstGeom prst="rect">
              <a:avLst/>
            </a:prstGeom>
            <a:noFill/>
            <a:ln>
              <a:noFill/>
            </a:ln>
          </p:spPr>
        </p:pic>
        <p:pic>
          <p:nvPicPr>
            <p:cNvPr id="27" name="Google Shape;27;p3"/>
            <p:cNvPicPr preferRelativeResize="0"/>
            <p:nvPr/>
          </p:nvPicPr>
          <p:blipFill rotWithShape="1">
            <a:blip r:embed="rId4">
              <a:alphaModFix/>
            </a:blip>
            <a:srcRect l="31135" t="38386" r="33741" b="37396"/>
            <a:stretch/>
          </p:blipFill>
          <p:spPr>
            <a:xfrm rot="10800000">
              <a:off x="2218502" y="1"/>
              <a:ext cx="2246748" cy="871425"/>
            </a:xfrm>
            <a:prstGeom prst="rect">
              <a:avLst/>
            </a:prstGeom>
            <a:noFill/>
            <a:ln>
              <a:noFill/>
            </a:ln>
          </p:spPr>
        </p:pic>
      </p:grpSp>
      <p:grpSp>
        <p:nvGrpSpPr>
          <p:cNvPr id="28" name="Google Shape;28;p3"/>
          <p:cNvGrpSpPr/>
          <p:nvPr/>
        </p:nvGrpSpPr>
        <p:grpSpPr>
          <a:xfrm>
            <a:off x="930161" y="196608"/>
            <a:ext cx="8131295" cy="4763713"/>
            <a:chOff x="930161" y="196608"/>
            <a:chExt cx="8131295" cy="4763713"/>
          </a:xfrm>
        </p:grpSpPr>
        <p:sp>
          <p:nvSpPr>
            <p:cNvPr id="29" name="Google Shape;29;p3"/>
            <p:cNvSpPr/>
            <p:nvPr/>
          </p:nvSpPr>
          <p:spPr>
            <a:xfrm flipH="1">
              <a:off x="930161" y="435985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 name="Google Shape;30;p3"/>
            <p:cNvSpPr/>
            <p:nvPr/>
          </p:nvSpPr>
          <p:spPr>
            <a:xfrm flipH="1">
              <a:off x="8235874" y="1966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 name="Google Shape;31;p3"/>
            <p:cNvSpPr/>
            <p:nvPr/>
          </p:nvSpPr>
          <p:spPr>
            <a:xfrm flipH="1">
              <a:off x="8871555" y="123592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 name="Google Shape;32;p3"/>
            <p:cNvSpPr/>
            <p:nvPr/>
          </p:nvSpPr>
          <p:spPr>
            <a:xfrm flipH="1">
              <a:off x="2598574" y="3305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3" name="Google Shape;33;p3"/>
            <p:cNvSpPr/>
            <p:nvPr/>
          </p:nvSpPr>
          <p:spPr>
            <a:xfrm flipH="1">
              <a:off x="1509205" y="477042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4" name="Google Shape;34;p3"/>
          <p:cNvSpPr txBox="1">
            <a:spLocks noGrp="1"/>
          </p:cNvSpPr>
          <p:nvPr>
            <p:ph type="title"/>
          </p:nvPr>
        </p:nvSpPr>
        <p:spPr>
          <a:xfrm>
            <a:off x="713225" y="2118382"/>
            <a:ext cx="4029600" cy="1449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txBox="1">
            <a:spLocks noGrp="1"/>
          </p:cNvSpPr>
          <p:nvPr>
            <p:ph type="title" idx="2" hasCustomPrompt="1"/>
          </p:nvPr>
        </p:nvSpPr>
        <p:spPr>
          <a:xfrm>
            <a:off x="814175" y="1252378"/>
            <a:ext cx="1277400" cy="8235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6" name="Google Shape;36;p3"/>
          <p:cNvSpPr txBox="1">
            <a:spLocks noGrp="1"/>
          </p:cNvSpPr>
          <p:nvPr>
            <p:ph type="subTitle" idx="1"/>
          </p:nvPr>
        </p:nvSpPr>
        <p:spPr>
          <a:xfrm>
            <a:off x="713225" y="3516122"/>
            <a:ext cx="4029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 name="Google Shape;37;p3"/>
          <p:cNvSpPr>
            <a:spLocks noGrp="1"/>
          </p:cNvSpPr>
          <p:nvPr>
            <p:ph type="pic" idx="3"/>
          </p:nvPr>
        </p:nvSpPr>
        <p:spPr>
          <a:xfrm>
            <a:off x="5527200" y="367200"/>
            <a:ext cx="3086100" cy="4409100"/>
          </a:xfrm>
          <a:prstGeom prst="ellipse">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3544337323"/>
      </p:ext>
    </p:extLst>
  </p:cSld>
  <p:clrMapOvr>
    <a:masterClrMapping/>
  </p:clrMapOvr>
  <p:transition spd="med">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Font typeface="Nunito Light"/>
              <a:buChar char="●"/>
              <a:defRPr/>
            </a:lvl1pPr>
            <a:lvl2pPr marL="914400" lvl="1" indent="-317500" rtl="0">
              <a:lnSpc>
                <a:spcPct val="100000"/>
              </a:lnSpc>
              <a:spcBef>
                <a:spcPts val="10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40" name="Google Shape;40;p4"/>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1" name="Google Shape;41;p4"/>
          <p:cNvGrpSpPr/>
          <p:nvPr/>
        </p:nvGrpSpPr>
        <p:grpSpPr>
          <a:xfrm rot="10800000" flipH="1">
            <a:off x="2" y="0"/>
            <a:ext cx="9143998" cy="5143500"/>
            <a:chOff x="2" y="-1"/>
            <a:chExt cx="9143998" cy="5143500"/>
          </a:xfrm>
        </p:grpSpPr>
        <p:pic>
          <p:nvPicPr>
            <p:cNvPr id="42" name="Google Shape;42;p4"/>
            <p:cNvPicPr preferRelativeResize="0"/>
            <p:nvPr/>
          </p:nvPicPr>
          <p:blipFill rotWithShape="1">
            <a:blip r:embed="rId2">
              <a:alphaModFix/>
            </a:blip>
            <a:srcRect l="27595" t="18699" r="30144" b="27273"/>
            <a:stretch/>
          </p:blipFill>
          <p:spPr>
            <a:xfrm flipH="1">
              <a:off x="7873999" y="-1"/>
              <a:ext cx="1270001" cy="913349"/>
            </a:xfrm>
            <a:prstGeom prst="rect">
              <a:avLst/>
            </a:prstGeom>
            <a:noFill/>
            <a:ln>
              <a:noFill/>
            </a:ln>
          </p:spPr>
        </p:pic>
        <p:pic>
          <p:nvPicPr>
            <p:cNvPr id="43" name="Google Shape;43;p4"/>
            <p:cNvPicPr preferRelativeResize="0"/>
            <p:nvPr/>
          </p:nvPicPr>
          <p:blipFill rotWithShape="1">
            <a:blip r:embed="rId3">
              <a:alphaModFix/>
            </a:blip>
            <a:srcRect l="32431" t="14831" r="33838" b="10485"/>
            <a:stretch/>
          </p:blipFill>
          <p:spPr>
            <a:xfrm rot="10800000">
              <a:off x="2" y="3569550"/>
              <a:ext cx="1257298" cy="1573949"/>
            </a:xfrm>
            <a:prstGeom prst="rect">
              <a:avLst/>
            </a:prstGeom>
            <a:noFill/>
            <a:ln>
              <a:noFill/>
            </a:ln>
          </p:spPr>
        </p:pic>
      </p:grpSp>
      <p:grpSp>
        <p:nvGrpSpPr>
          <p:cNvPr id="44" name="Google Shape;44;p4"/>
          <p:cNvGrpSpPr/>
          <p:nvPr/>
        </p:nvGrpSpPr>
        <p:grpSpPr>
          <a:xfrm flipH="1">
            <a:off x="473271" y="980196"/>
            <a:ext cx="8413795" cy="4082450"/>
            <a:chOff x="256936" y="980196"/>
            <a:chExt cx="8413795" cy="4082450"/>
          </a:xfrm>
        </p:grpSpPr>
        <p:sp>
          <p:nvSpPr>
            <p:cNvPr id="45" name="Google Shape;45;p4"/>
            <p:cNvSpPr/>
            <p:nvPr/>
          </p:nvSpPr>
          <p:spPr>
            <a:xfrm>
              <a:off x="8480830" y="9801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6" name="Google Shape;46;p4"/>
            <p:cNvSpPr/>
            <p:nvPr/>
          </p:nvSpPr>
          <p:spPr>
            <a:xfrm flipH="1">
              <a:off x="256936" y="39005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7" name="Google Shape;47;p4"/>
            <p:cNvSpPr/>
            <p:nvPr/>
          </p:nvSpPr>
          <p:spPr>
            <a:xfrm flipH="1">
              <a:off x="1223880" y="4872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873309184"/>
      </p:ext>
    </p:extLst>
  </p:cSld>
  <p:clrMapOvr>
    <a:masterClrMapping/>
  </p:clrMapOvr>
  <p:transition spd="med">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 name="Google Shape;49;p11"/>
          <p:cNvSpPr txBox="1">
            <a:spLocks noGrp="1"/>
          </p:cNvSpPr>
          <p:nvPr>
            <p:ph type="title" hasCustomPrompt="1"/>
          </p:nvPr>
        </p:nvSpPr>
        <p:spPr>
          <a:xfrm>
            <a:off x="3267075" y="1743850"/>
            <a:ext cx="5154900" cy="120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7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50" name="Google Shape;50;p11"/>
          <p:cNvSpPr txBox="1">
            <a:spLocks noGrp="1"/>
          </p:cNvSpPr>
          <p:nvPr>
            <p:ph type="subTitle" idx="1"/>
          </p:nvPr>
        </p:nvSpPr>
        <p:spPr>
          <a:xfrm>
            <a:off x="3267075" y="3009675"/>
            <a:ext cx="5154900" cy="374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blinds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 name="Google Shape;64;p6"/>
          <p:cNvGrpSpPr/>
          <p:nvPr userDrawn="1"/>
        </p:nvGrpSpPr>
        <p:grpSpPr>
          <a:xfrm>
            <a:off x="3" y="0"/>
            <a:ext cx="9143998" cy="5143500"/>
            <a:chOff x="3" y="0"/>
            <a:chExt cx="9143998" cy="5143500"/>
          </a:xfrm>
        </p:grpSpPr>
        <p:pic>
          <p:nvPicPr>
            <p:cNvPr id="65" name="Google Shape;65;p6"/>
            <p:cNvPicPr preferRelativeResize="0"/>
            <p:nvPr/>
          </p:nvPicPr>
          <p:blipFill rotWithShape="1">
            <a:blip r:embed="rId2">
              <a:alphaModFix/>
            </a:blip>
            <a:srcRect l="27595" t="18699" r="30144" b="27273"/>
            <a:stretch/>
          </p:blipFill>
          <p:spPr>
            <a:xfrm flipH="1">
              <a:off x="7954051" y="0"/>
              <a:ext cx="1189949" cy="855775"/>
            </a:xfrm>
            <a:prstGeom prst="rect">
              <a:avLst/>
            </a:prstGeom>
            <a:noFill/>
            <a:ln>
              <a:noFill/>
            </a:ln>
          </p:spPr>
        </p:pic>
        <p:pic>
          <p:nvPicPr>
            <p:cNvPr id="66" name="Google Shape;66;p6"/>
            <p:cNvPicPr preferRelativeResize="0"/>
            <p:nvPr/>
          </p:nvPicPr>
          <p:blipFill rotWithShape="1">
            <a:blip r:embed="rId3">
              <a:alphaModFix/>
            </a:blip>
            <a:srcRect l="26340" t="33448" r="44232" b="27445"/>
            <a:stretch/>
          </p:blipFill>
          <p:spPr>
            <a:xfrm flipH="1">
              <a:off x="3" y="4133700"/>
              <a:ext cx="1350835" cy="1009800"/>
            </a:xfrm>
            <a:prstGeom prst="rect">
              <a:avLst/>
            </a:prstGeom>
            <a:noFill/>
            <a:ln>
              <a:noFill/>
            </a:ln>
          </p:spPr>
        </p:pic>
      </p:grpSp>
      <p:grpSp>
        <p:nvGrpSpPr>
          <p:cNvPr id="67" name="Google Shape;67;p6"/>
          <p:cNvGrpSpPr/>
          <p:nvPr/>
        </p:nvGrpSpPr>
        <p:grpSpPr>
          <a:xfrm>
            <a:off x="371480" y="135871"/>
            <a:ext cx="8726581" cy="4468125"/>
            <a:chOff x="371480" y="135871"/>
            <a:chExt cx="8726581" cy="4468125"/>
          </a:xfrm>
        </p:grpSpPr>
        <p:sp>
          <p:nvSpPr>
            <p:cNvPr id="68" name="Google Shape;68;p6"/>
            <p:cNvSpPr/>
            <p:nvPr/>
          </p:nvSpPr>
          <p:spPr>
            <a:xfrm>
              <a:off x="8839162" y="89375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9" name="Google Shape;69;p6"/>
            <p:cNvSpPr/>
            <p:nvPr/>
          </p:nvSpPr>
          <p:spPr>
            <a:xfrm>
              <a:off x="371480" y="44140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0" name="Google Shape;70;p6"/>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116339086"/>
      </p:ext>
    </p:extLst>
  </p:cSld>
  <p:clrMapOvr>
    <a:masterClrMapping/>
  </p:clrMapOvr>
  <p:transition spd="med">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9"/>
          <p:cNvSpPr txBox="1">
            <a:spLocks noGrp="1"/>
          </p:cNvSpPr>
          <p:nvPr>
            <p:ph type="title"/>
          </p:nvPr>
        </p:nvSpPr>
        <p:spPr>
          <a:xfrm>
            <a:off x="4305175" y="1504950"/>
            <a:ext cx="4125600" cy="105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8" name="Google Shape;98;p9"/>
          <p:cNvSpPr txBox="1">
            <a:spLocks noGrp="1"/>
          </p:cNvSpPr>
          <p:nvPr>
            <p:ph type="subTitle" idx="1"/>
          </p:nvPr>
        </p:nvSpPr>
        <p:spPr>
          <a:xfrm>
            <a:off x="4305175" y="2494950"/>
            <a:ext cx="4125600" cy="11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9"/>
          <p:cNvSpPr>
            <a:spLocks noGrp="1"/>
          </p:cNvSpPr>
          <p:nvPr>
            <p:ph type="pic" idx="2"/>
          </p:nvPr>
        </p:nvSpPr>
        <p:spPr>
          <a:xfrm>
            <a:off x="582050" y="367200"/>
            <a:ext cx="3086100" cy="4409100"/>
          </a:xfrm>
          <a:prstGeom prst="ellipse">
            <a:avLst/>
          </a:prstGeom>
          <a:noFill/>
          <a:ln w="9525" cap="flat" cmpd="sng">
            <a:solidFill>
              <a:schemeClr val="dk1"/>
            </a:solidFill>
            <a:prstDash val="solid"/>
            <a:round/>
            <a:headEnd type="none" w="sm" len="sm"/>
            <a:tailEnd type="none" w="sm" len="sm"/>
          </a:ln>
        </p:spPr>
      </p:sp>
      <p:grpSp>
        <p:nvGrpSpPr>
          <p:cNvPr id="100" name="Google Shape;100;p9"/>
          <p:cNvGrpSpPr/>
          <p:nvPr/>
        </p:nvGrpSpPr>
        <p:grpSpPr>
          <a:xfrm>
            <a:off x="0" y="-1"/>
            <a:ext cx="9144000" cy="5143500"/>
            <a:chOff x="0" y="-1"/>
            <a:chExt cx="9144000" cy="5143500"/>
          </a:xfrm>
        </p:grpSpPr>
        <p:pic>
          <p:nvPicPr>
            <p:cNvPr id="101" name="Google Shape;101;p9"/>
            <p:cNvPicPr preferRelativeResize="0"/>
            <p:nvPr/>
          </p:nvPicPr>
          <p:blipFill rotWithShape="1">
            <a:blip r:embed="rId2">
              <a:alphaModFix/>
            </a:blip>
            <a:srcRect l="32431" t="14831" r="33838" b="10485"/>
            <a:stretch/>
          </p:blipFill>
          <p:spPr>
            <a:xfrm rot="5400000" flipH="1">
              <a:off x="7432651" y="-191399"/>
              <a:ext cx="1519949" cy="1902750"/>
            </a:xfrm>
            <a:prstGeom prst="rect">
              <a:avLst/>
            </a:prstGeom>
            <a:noFill/>
            <a:ln>
              <a:noFill/>
            </a:ln>
          </p:spPr>
        </p:pic>
        <p:pic>
          <p:nvPicPr>
            <p:cNvPr id="102" name="Google Shape;102;p9"/>
            <p:cNvPicPr preferRelativeResize="0"/>
            <p:nvPr/>
          </p:nvPicPr>
          <p:blipFill rotWithShape="1">
            <a:blip r:embed="rId3">
              <a:alphaModFix/>
            </a:blip>
            <a:srcRect l="31135" t="38386" r="33741" b="37396"/>
            <a:stretch/>
          </p:blipFill>
          <p:spPr>
            <a:xfrm>
              <a:off x="3274375" y="4322875"/>
              <a:ext cx="2115799" cy="820624"/>
            </a:xfrm>
            <a:prstGeom prst="rect">
              <a:avLst/>
            </a:prstGeom>
            <a:noFill/>
            <a:ln>
              <a:noFill/>
            </a:ln>
          </p:spPr>
        </p:pic>
        <p:pic>
          <p:nvPicPr>
            <p:cNvPr id="103" name="Google Shape;103;p9"/>
            <p:cNvPicPr preferRelativeResize="0"/>
            <p:nvPr/>
          </p:nvPicPr>
          <p:blipFill rotWithShape="1">
            <a:blip r:embed="rId4">
              <a:alphaModFix/>
            </a:blip>
            <a:srcRect l="42267" t="54122" r="43018" b="27914"/>
            <a:stretch/>
          </p:blipFill>
          <p:spPr>
            <a:xfrm rot="10800000" flipH="1">
              <a:off x="0" y="-1"/>
              <a:ext cx="1092751" cy="750401"/>
            </a:xfrm>
            <a:prstGeom prst="rect">
              <a:avLst/>
            </a:prstGeom>
            <a:noFill/>
            <a:ln>
              <a:noFill/>
            </a:ln>
          </p:spPr>
        </p:pic>
      </p:grpSp>
      <p:grpSp>
        <p:nvGrpSpPr>
          <p:cNvPr id="104" name="Google Shape;104;p9"/>
          <p:cNvGrpSpPr/>
          <p:nvPr/>
        </p:nvGrpSpPr>
        <p:grpSpPr>
          <a:xfrm>
            <a:off x="143713" y="539508"/>
            <a:ext cx="8856006" cy="4200092"/>
            <a:chOff x="143713" y="539508"/>
            <a:chExt cx="8856006" cy="4200092"/>
          </a:xfrm>
        </p:grpSpPr>
        <p:sp>
          <p:nvSpPr>
            <p:cNvPr id="105" name="Google Shape;105;p9"/>
            <p:cNvSpPr/>
            <p:nvPr/>
          </p:nvSpPr>
          <p:spPr>
            <a:xfrm flipH="1">
              <a:off x="4593625" y="44684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6" name="Google Shape;106;p9"/>
            <p:cNvSpPr/>
            <p:nvPr/>
          </p:nvSpPr>
          <p:spPr>
            <a:xfrm flipH="1">
              <a:off x="7729163" y="5395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7" name="Google Shape;107;p9"/>
            <p:cNvSpPr/>
            <p:nvPr/>
          </p:nvSpPr>
          <p:spPr>
            <a:xfrm flipH="1">
              <a:off x="8809820" y="16746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8" name="Google Shape;108;p9"/>
            <p:cNvSpPr/>
            <p:nvPr/>
          </p:nvSpPr>
          <p:spPr>
            <a:xfrm flipH="1">
              <a:off x="143713" y="5395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654740158"/>
      </p:ext>
    </p:extLst>
  </p:cSld>
  <p:clrMapOvr>
    <a:masterClrMapping/>
  </p:clrMapOvr>
  <p:transition spd="med">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984176980"/>
      </p:ext>
    </p:extLst>
  </p:cSld>
  <p:clrMapOvr>
    <a:masterClrMapping/>
  </p:clrMapOvr>
  <p:transition spd="med">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grpSp>
        <p:nvGrpSpPr>
          <p:cNvPr id="128" name="Google Shape;128;p13"/>
          <p:cNvGrpSpPr/>
          <p:nvPr/>
        </p:nvGrpSpPr>
        <p:grpSpPr>
          <a:xfrm>
            <a:off x="0" y="0"/>
            <a:ext cx="9144002" cy="830700"/>
            <a:chOff x="0" y="0"/>
            <a:chExt cx="9144002" cy="830700"/>
          </a:xfrm>
        </p:grpSpPr>
        <p:pic>
          <p:nvPicPr>
            <p:cNvPr id="129" name="Google Shape;129;p13"/>
            <p:cNvPicPr preferRelativeResize="0"/>
            <p:nvPr/>
          </p:nvPicPr>
          <p:blipFill rotWithShape="1">
            <a:blip r:embed="rId2">
              <a:alphaModFix/>
            </a:blip>
            <a:srcRect l="31135" t="38386" r="33741" b="37396"/>
            <a:stretch/>
          </p:blipFill>
          <p:spPr>
            <a:xfrm rot="10800000">
              <a:off x="7506800" y="0"/>
              <a:ext cx="1637202" cy="635000"/>
            </a:xfrm>
            <a:prstGeom prst="rect">
              <a:avLst/>
            </a:prstGeom>
            <a:noFill/>
            <a:ln>
              <a:noFill/>
            </a:ln>
          </p:spPr>
        </p:pic>
        <p:pic>
          <p:nvPicPr>
            <p:cNvPr id="130" name="Google Shape;130;p13"/>
            <p:cNvPicPr preferRelativeResize="0"/>
            <p:nvPr/>
          </p:nvPicPr>
          <p:blipFill rotWithShape="1">
            <a:blip r:embed="rId3">
              <a:alphaModFix/>
            </a:blip>
            <a:srcRect l="42267" t="54122" r="43018" b="27914"/>
            <a:stretch/>
          </p:blipFill>
          <p:spPr>
            <a:xfrm rot="10800000" flipH="1">
              <a:off x="0" y="1"/>
              <a:ext cx="1209677" cy="830699"/>
            </a:xfrm>
            <a:prstGeom prst="rect">
              <a:avLst/>
            </a:prstGeom>
            <a:noFill/>
            <a:ln>
              <a:noFill/>
            </a:ln>
          </p:spPr>
        </p:pic>
      </p:grpSp>
      <p:sp>
        <p:nvSpPr>
          <p:cNvPr id="131" name="Google Shape;131;p13"/>
          <p:cNvSpPr txBox="1">
            <a:spLocks noGrp="1"/>
          </p:cNvSpPr>
          <p:nvPr>
            <p:ph type="subTitle" idx="1"/>
          </p:nvPr>
        </p:nvSpPr>
        <p:spPr>
          <a:xfrm>
            <a:off x="719975" y="2232263"/>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2" name="Google Shape;132;p13"/>
          <p:cNvSpPr txBox="1">
            <a:spLocks noGrp="1"/>
          </p:cNvSpPr>
          <p:nvPr>
            <p:ph type="subTitle" idx="2"/>
          </p:nvPr>
        </p:nvSpPr>
        <p:spPr>
          <a:xfrm>
            <a:off x="3419248" y="2232263"/>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 name="Google Shape;133;p13"/>
          <p:cNvSpPr txBox="1">
            <a:spLocks noGrp="1"/>
          </p:cNvSpPr>
          <p:nvPr>
            <p:ph type="subTitle" idx="3"/>
          </p:nvPr>
        </p:nvSpPr>
        <p:spPr>
          <a:xfrm>
            <a:off x="719975" y="4028200"/>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4" name="Google Shape;134;p13"/>
          <p:cNvSpPr txBox="1">
            <a:spLocks noGrp="1"/>
          </p:cNvSpPr>
          <p:nvPr>
            <p:ph type="subTitle" idx="4"/>
          </p:nvPr>
        </p:nvSpPr>
        <p:spPr>
          <a:xfrm>
            <a:off x="3419248" y="4028200"/>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13"/>
          <p:cNvSpPr txBox="1">
            <a:spLocks noGrp="1"/>
          </p:cNvSpPr>
          <p:nvPr>
            <p:ph type="subTitle" idx="5"/>
          </p:nvPr>
        </p:nvSpPr>
        <p:spPr>
          <a:xfrm>
            <a:off x="6118537" y="2232263"/>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6" name="Google Shape;136;p13"/>
          <p:cNvSpPr txBox="1">
            <a:spLocks noGrp="1"/>
          </p:cNvSpPr>
          <p:nvPr>
            <p:ph type="subTitle" idx="6"/>
          </p:nvPr>
        </p:nvSpPr>
        <p:spPr>
          <a:xfrm>
            <a:off x="6118537" y="4028200"/>
            <a:ext cx="2305500" cy="58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13"/>
          <p:cNvSpPr txBox="1">
            <a:spLocks noGrp="1"/>
          </p:cNvSpPr>
          <p:nvPr>
            <p:ph type="title" hasCustomPrompt="1"/>
          </p:nvPr>
        </p:nvSpPr>
        <p:spPr>
          <a:xfrm>
            <a:off x="1505388" y="1341121"/>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7" hasCustomPrompt="1"/>
          </p:nvPr>
        </p:nvSpPr>
        <p:spPr>
          <a:xfrm>
            <a:off x="1505388" y="3137066"/>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8" hasCustomPrompt="1"/>
          </p:nvPr>
        </p:nvSpPr>
        <p:spPr>
          <a:xfrm>
            <a:off x="4204661" y="1341121"/>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3"/>
          <p:cNvSpPr txBox="1">
            <a:spLocks noGrp="1"/>
          </p:cNvSpPr>
          <p:nvPr>
            <p:ph type="title" idx="9" hasCustomPrompt="1"/>
          </p:nvPr>
        </p:nvSpPr>
        <p:spPr>
          <a:xfrm>
            <a:off x="4204661" y="3137066"/>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1" name="Google Shape;141;p13"/>
          <p:cNvSpPr txBox="1">
            <a:spLocks noGrp="1"/>
          </p:cNvSpPr>
          <p:nvPr>
            <p:ph type="title" idx="13" hasCustomPrompt="1"/>
          </p:nvPr>
        </p:nvSpPr>
        <p:spPr>
          <a:xfrm>
            <a:off x="6903925" y="1341121"/>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2" name="Google Shape;142;p13"/>
          <p:cNvSpPr txBox="1">
            <a:spLocks noGrp="1"/>
          </p:cNvSpPr>
          <p:nvPr>
            <p:ph type="title" idx="14" hasCustomPrompt="1"/>
          </p:nvPr>
        </p:nvSpPr>
        <p:spPr>
          <a:xfrm>
            <a:off x="6903925" y="3137066"/>
            <a:ext cx="734700" cy="447600"/>
          </a:xfrm>
          <a:prstGeom prst="rect">
            <a:avLst/>
          </a:prstGeom>
          <a:solidFill>
            <a:srgbClr val="D2C676"/>
          </a:solidFill>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subTitle" idx="15"/>
          </p:nvPr>
        </p:nvSpPr>
        <p:spPr>
          <a:xfrm>
            <a:off x="720000" y="1861138"/>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4" name="Google Shape;144;p13"/>
          <p:cNvSpPr txBox="1">
            <a:spLocks noGrp="1"/>
          </p:cNvSpPr>
          <p:nvPr>
            <p:ph type="subTitle" idx="16"/>
          </p:nvPr>
        </p:nvSpPr>
        <p:spPr>
          <a:xfrm>
            <a:off x="3419273" y="1861138"/>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5" name="Google Shape;145;p13"/>
          <p:cNvSpPr txBox="1">
            <a:spLocks noGrp="1"/>
          </p:cNvSpPr>
          <p:nvPr>
            <p:ph type="subTitle" idx="17"/>
          </p:nvPr>
        </p:nvSpPr>
        <p:spPr>
          <a:xfrm>
            <a:off x="6118537" y="1861138"/>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6" name="Google Shape;146;p13"/>
          <p:cNvSpPr txBox="1">
            <a:spLocks noGrp="1"/>
          </p:cNvSpPr>
          <p:nvPr>
            <p:ph type="subTitle" idx="18"/>
          </p:nvPr>
        </p:nvSpPr>
        <p:spPr>
          <a:xfrm>
            <a:off x="720000" y="3657125"/>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 name="Google Shape;147;p13"/>
          <p:cNvSpPr txBox="1">
            <a:spLocks noGrp="1"/>
          </p:cNvSpPr>
          <p:nvPr>
            <p:ph type="subTitle" idx="19"/>
          </p:nvPr>
        </p:nvSpPr>
        <p:spPr>
          <a:xfrm>
            <a:off x="3419273" y="3657125"/>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 name="Google Shape;148;p13"/>
          <p:cNvSpPr txBox="1">
            <a:spLocks noGrp="1"/>
          </p:cNvSpPr>
          <p:nvPr>
            <p:ph type="subTitle" idx="20"/>
          </p:nvPr>
        </p:nvSpPr>
        <p:spPr>
          <a:xfrm>
            <a:off x="6118537" y="3657125"/>
            <a:ext cx="23055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 name="Google Shape;149;p13"/>
          <p:cNvSpPr txBox="1">
            <a:spLocks noGrp="1"/>
          </p:cNvSpPr>
          <p:nvPr>
            <p:ph type="title" idx="21"/>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0" name="Google Shape;150;p13"/>
          <p:cNvGrpSpPr/>
          <p:nvPr/>
        </p:nvGrpSpPr>
        <p:grpSpPr>
          <a:xfrm>
            <a:off x="140630" y="320396"/>
            <a:ext cx="7922750" cy="409000"/>
            <a:chOff x="140630" y="320396"/>
            <a:chExt cx="7922750" cy="409000"/>
          </a:xfrm>
        </p:grpSpPr>
        <p:sp>
          <p:nvSpPr>
            <p:cNvPr id="151" name="Google Shape;151;p13"/>
            <p:cNvSpPr/>
            <p:nvPr/>
          </p:nvSpPr>
          <p:spPr>
            <a:xfrm>
              <a:off x="140630" y="5394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2" name="Google Shape;152;p13"/>
            <p:cNvSpPr/>
            <p:nvPr/>
          </p:nvSpPr>
          <p:spPr>
            <a:xfrm>
              <a:off x="7873480" y="3203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70454895"/>
      </p:ext>
    </p:extLst>
  </p:cSld>
  <p:clrMapOvr>
    <a:masterClrMapping/>
  </p:clrMapOvr>
  <p:transition spd="med">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7"/>
        <p:cNvGrpSpPr/>
        <p:nvPr/>
      </p:nvGrpSpPr>
      <p:grpSpPr>
        <a:xfrm>
          <a:off x="0" y="0"/>
          <a:ext cx="0" cy="0"/>
          <a:chOff x="0" y="0"/>
          <a:chExt cx="0" cy="0"/>
        </a:xfrm>
      </p:grpSpPr>
      <p:grpSp>
        <p:nvGrpSpPr>
          <p:cNvPr id="168" name="Google Shape;168;p15"/>
          <p:cNvGrpSpPr/>
          <p:nvPr/>
        </p:nvGrpSpPr>
        <p:grpSpPr>
          <a:xfrm>
            <a:off x="0" y="0"/>
            <a:ext cx="9144010" cy="1009800"/>
            <a:chOff x="0" y="0"/>
            <a:chExt cx="9144010" cy="1009800"/>
          </a:xfrm>
        </p:grpSpPr>
        <p:pic>
          <p:nvPicPr>
            <p:cNvPr id="169" name="Google Shape;169;p15"/>
            <p:cNvPicPr preferRelativeResize="0"/>
            <p:nvPr/>
          </p:nvPicPr>
          <p:blipFill rotWithShape="1">
            <a:blip r:embed="rId2">
              <a:alphaModFix/>
            </a:blip>
            <a:srcRect l="42267" t="54122" r="43018" b="27914"/>
            <a:stretch/>
          </p:blipFill>
          <p:spPr>
            <a:xfrm rot="10800000" flipH="1">
              <a:off x="0" y="1"/>
              <a:ext cx="1209677" cy="830699"/>
            </a:xfrm>
            <a:prstGeom prst="rect">
              <a:avLst/>
            </a:prstGeom>
            <a:noFill/>
            <a:ln>
              <a:noFill/>
            </a:ln>
          </p:spPr>
        </p:pic>
        <p:pic>
          <p:nvPicPr>
            <p:cNvPr id="170" name="Google Shape;170;p15"/>
            <p:cNvPicPr preferRelativeResize="0"/>
            <p:nvPr/>
          </p:nvPicPr>
          <p:blipFill rotWithShape="1">
            <a:blip r:embed="rId3">
              <a:alphaModFix/>
            </a:blip>
            <a:srcRect l="26340" t="33448" r="44232" b="27445"/>
            <a:stretch/>
          </p:blipFill>
          <p:spPr>
            <a:xfrm rot="10800000" flipH="1">
              <a:off x="7793175" y="0"/>
              <a:ext cx="1350835" cy="1009800"/>
            </a:xfrm>
            <a:prstGeom prst="rect">
              <a:avLst/>
            </a:prstGeom>
            <a:noFill/>
            <a:ln>
              <a:noFill/>
            </a:ln>
          </p:spPr>
        </p:pic>
      </p:grpSp>
      <p:sp>
        <p:nvSpPr>
          <p:cNvPr id="171" name="Google Shape;171;p15"/>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2" name="Google Shape;172;p15"/>
          <p:cNvGrpSpPr/>
          <p:nvPr/>
        </p:nvGrpSpPr>
        <p:grpSpPr>
          <a:xfrm>
            <a:off x="140630" y="320396"/>
            <a:ext cx="8303750" cy="485200"/>
            <a:chOff x="140630" y="320396"/>
            <a:chExt cx="8303750" cy="485200"/>
          </a:xfrm>
        </p:grpSpPr>
        <p:sp>
          <p:nvSpPr>
            <p:cNvPr id="173" name="Google Shape;173;p15"/>
            <p:cNvSpPr/>
            <p:nvPr/>
          </p:nvSpPr>
          <p:spPr>
            <a:xfrm>
              <a:off x="140630" y="6156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 name="Google Shape;174;p15"/>
            <p:cNvSpPr/>
            <p:nvPr/>
          </p:nvSpPr>
          <p:spPr>
            <a:xfrm>
              <a:off x="8254480" y="3203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3980525776"/>
      </p:ext>
    </p:extLst>
  </p:cSld>
  <p:clrMapOvr>
    <a:masterClrMapping/>
  </p:clrMapOvr>
  <p:transition spd="med">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5"/>
        <p:cNvGrpSpPr/>
        <p:nvPr/>
      </p:nvGrpSpPr>
      <p:grpSpPr>
        <a:xfrm>
          <a:off x="0" y="0"/>
          <a:ext cx="0" cy="0"/>
          <a:chOff x="0" y="0"/>
          <a:chExt cx="0" cy="0"/>
        </a:xfrm>
      </p:grpSpPr>
      <p:sp>
        <p:nvSpPr>
          <p:cNvPr id="176" name="Google Shape;176;p16"/>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7" name="Google Shape;177;p16"/>
          <p:cNvGrpSpPr/>
          <p:nvPr/>
        </p:nvGrpSpPr>
        <p:grpSpPr>
          <a:xfrm>
            <a:off x="0" y="2"/>
            <a:ext cx="9143997" cy="5136224"/>
            <a:chOff x="0" y="2"/>
            <a:chExt cx="9143997" cy="5136224"/>
          </a:xfrm>
        </p:grpSpPr>
        <p:pic>
          <p:nvPicPr>
            <p:cNvPr id="178" name="Google Shape;178;p16"/>
            <p:cNvPicPr preferRelativeResize="0"/>
            <p:nvPr/>
          </p:nvPicPr>
          <p:blipFill rotWithShape="1">
            <a:blip r:embed="rId2">
              <a:alphaModFix/>
            </a:blip>
            <a:srcRect l="42267" t="54122" r="43018" b="27914"/>
            <a:stretch/>
          </p:blipFill>
          <p:spPr>
            <a:xfrm rot="-5400000" flipH="1">
              <a:off x="8257210" y="164715"/>
              <a:ext cx="1051500" cy="722074"/>
            </a:xfrm>
            <a:prstGeom prst="rect">
              <a:avLst/>
            </a:prstGeom>
            <a:noFill/>
            <a:ln>
              <a:noFill/>
            </a:ln>
          </p:spPr>
        </p:pic>
        <p:pic>
          <p:nvPicPr>
            <p:cNvPr id="179" name="Google Shape;179;p16"/>
            <p:cNvPicPr preferRelativeResize="0"/>
            <p:nvPr/>
          </p:nvPicPr>
          <p:blipFill rotWithShape="1">
            <a:blip r:embed="rId2">
              <a:alphaModFix/>
            </a:blip>
            <a:srcRect l="39150" t="56110" r="42810" b="26296"/>
            <a:stretch/>
          </p:blipFill>
          <p:spPr>
            <a:xfrm rot="5400000" flipH="1">
              <a:off x="-247288" y="4255112"/>
              <a:ext cx="1128402" cy="633825"/>
            </a:xfrm>
            <a:prstGeom prst="rect">
              <a:avLst/>
            </a:prstGeom>
            <a:noFill/>
            <a:ln>
              <a:noFill/>
            </a:ln>
          </p:spPr>
        </p:pic>
      </p:grpSp>
      <p:grpSp>
        <p:nvGrpSpPr>
          <p:cNvPr id="180" name="Google Shape;180;p16"/>
          <p:cNvGrpSpPr/>
          <p:nvPr/>
        </p:nvGrpSpPr>
        <p:grpSpPr>
          <a:xfrm>
            <a:off x="518461" y="113608"/>
            <a:ext cx="8525170" cy="4824442"/>
            <a:chOff x="518461" y="113608"/>
            <a:chExt cx="8525170" cy="4824442"/>
          </a:xfrm>
        </p:grpSpPr>
        <p:sp>
          <p:nvSpPr>
            <p:cNvPr id="181" name="Google Shape;181;p16"/>
            <p:cNvSpPr/>
            <p:nvPr/>
          </p:nvSpPr>
          <p:spPr>
            <a:xfrm>
              <a:off x="8361787" y="1136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2" name="Google Shape;182;p16"/>
            <p:cNvSpPr/>
            <p:nvPr/>
          </p:nvSpPr>
          <p:spPr>
            <a:xfrm flipH="1">
              <a:off x="518461" y="466685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3" name="Google Shape;183;p16"/>
            <p:cNvSpPr/>
            <p:nvPr/>
          </p:nvSpPr>
          <p:spPr>
            <a:xfrm flipH="1">
              <a:off x="8853730" y="1088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751303729"/>
      </p:ext>
    </p:extLst>
  </p:cSld>
  <p:clrMapOvr>
    <a:masterClrMapping/>
  </p:clrMapOvr>
  <p:transition spd="med">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4"/>
        <p:cNvGrpSpPr/>
        <p:nvPr/>
      </p:nvGrpSpPr>
      <p:grpSpPr>
        <a:xfrm>
          <a:off x="0" y="0"/>
          <a:ext cx="0" cy="0"/>
          <a:chOff x="0" y="0"/>
          <a:chExt cx="0" cy="0"/>
        </a:xfrm>
      </p:grpSpPr>
      <p:sp>
        <p:nvSpPr>
          <p:cNvPr id="185" name="Google Shape;185;p17"/>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17"/>
          <p:cNvGrpSpPr/>
          <p:nvPr/>
        </p:nvGrpSpPr>
        <p:grpSpPr>
          <a:xfrm flipH="1">
            <a:off x="0" y="0"/>
            <a:ext cx="9144000" cy="855775"/>
            <a:chOff x="0" y="0"/>
            <a:chExt cx="9144000" cy="855775"/>
          </a:xfrm>
        </p:grpSpPr>
        <p:pic>
          <p:nvPicPr>
            <p:cNvPr id="187" name="Google Shape;187;p17"/>
            <p:cNvPicPr preferRelativeResize="0"/>
            <p:nvPr/>
          </p:nvPicPr>
          <p:blipFill rotWithShape="1">
            <a:blip r:embed="rId2">
              <a:alphaModFix/>
            </a:blip>
            <a:srcRect l="31135" t="38386" r="33741" b="37396"/>
            <a:stretch/>
          </p:blipFill>
          <p:spPr>
            <a:xfrm rot="10800000" flipH="1">
              <a:off x="0" y="0"/>
              <a:ext cx="1637202" cy="635000"/>
            </a:xfrm>
            <a:prstGeom prst="rect">
              <a:avLst/>
            </a:prstGeom>
            <a:noFill/>
            <a:ln>
              <a:noFill/>
            </a:ln>
          </p:spPr>
        </p:pic>
        <p:pic>
          <p:nvPicPr>
            <p:cNvPr id="188" name="Google Shape;188;p17"/>
            <p:cNvPicPr preferRelativeResize="0"/>
            <p:nvPr/>
          </p:nvPicPr>
          <p:blipFill rotWithShape="1">
            <a:blip r:embed="rId3">
              <a:alphaModFix/>
            </a:blip>
            <a:srcRect l="27595" t="18699" r="30144" b="27273"/>
            <a:stretch/>
          </p:blipFill>
          <p:spPr>
            <a:xfrm flipH="1">
              <a:off x="7954051" y="0"/>
              <a:ext cx="1189949" cy="855775"/>
            </a:xfrm>
            <a:prstGeom prst="rect">
              <a:avLst/>
            </a:prstGeom>
            <a:noFill/>
            <a:ln>
              <a:noFill/>
            </a:ln>
          </p:spPr>
        </p:pic>
      </p:grpSp>
      <p:grpSp>
        <p:nvGrpSpPr>
          <p:cNvPr id="189" name="Google Shape;189;p17"/>
          <p:cNvGrpSpPr/>
          <p:nvPr/>
        </p:nvGrpSpPr>
        <p:grpSpPr>
          <a:xfrm flipH="1">
            <a:off x="45938" y="135871"/>
            <a:ext cx="9007138" cy="1027912"/>
            <a:chOff x="90923" y="135871"/>
            <a:chExt cx="9007138" cy="1027912"/>
          </a:xfrm>
        </p:grpSpPr>
        <p:sp>
          <p:nvSpPr>
            <p:cNvPr id="190" name="Google Shape;190;p17"/>
            <p:cNvSpPr/>
            <p:nvPr/>
          </p:nvSpPr>
          <p:spPr>
            <a:xfrm>
              <a:off x="8839162" y="9048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 name="Google Shape;191;p17"/>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2" name="Google Shape;192;p17"/>
            <p:cNvSpPr/>
            <p:nvPr/>
          </p:nvSpPr>
          <p:spPr>
            <a:xfrm>
              <a:off x="90923" y="470501"/>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232835096"/>
      </p:ext>
    </p:extLst>
  </p:cSld>
  <p:clrMapOvr>
    <a:masterClrMapping/>
  </p:clrMapOvr>
  <p:transition spd="med">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userDrawn="1">
  <p:cSld name="Title only 4">
    <p:spTree>
      <p:nvGrpSpPr>
        <p:cNvPr id="1" name="Shape 193"/>
        <p:cNvGrpSpPr/>
        <p:nvPr/>
      </p:nvGrpSpPr>
      <p:grpSpPr>
        <a:xfrm>
          <a:off x="0" y="0"/>
          <a:ext cx="0" cy="0"/>
          <a:chOff x="0" y="0"/>
          <a:chExt cx="0" cy="0"/>
        </a:xfrm>
      </p:grpSpPr>
      <p:grpSp>
        <p:nvGrpSpPr>
          <p:cNvPr id="195" name="Google Shape;195;p18"/>
          <p:cNvGrpSpPr/>
          <p:nvPr/>
        </p:nvGrpSpPr>
        <p:grpSpPr>
          <a:xfrm rot="10800000">
            <a:off x="0" y="0"/>
            <a:ext cx="9143988" cy="5143500"/>
            <a:chOff x="0" y="0"/>
            <a:chExt cx="9143988" cy="5143500"/>
          </a:xfrm>
        </p:grpSpPr>
        <p:pic>
          <p:nvPicPr>
            <p:cNvPr id="196" name="Google Shape;196;p18"/>
            <p:cNvPicPr preferRelativeResize="0"/>
            <p:nvPr/>
          </p:nvPicPr>
          <p:blipFill rotWithShape="1">
            <a:blip r:embed="rId2">
              <a:alphaModFix/>
            </a:blip>
            <a:srcRect l="31135" t="38386" r="33741" b="37396"/>
            <a:stretch/>
          </p:blipFill>
          <p:spPr>
            <a:xfrm rot="10800000" flipH="1">
              <a:off x="0" y="0"/>
              <a:ext cx="1637202" cy="635000"/>
            </a:xfrm>
            <a:prstGeom prst="rect">
              <a:avLst/>
            </a:prstGeom>
            <a:noFill/>
            <a:ln>
              <a:noFill/>
            </a:ln>
          </p:spPr>
        </p:pic>
        <p:pic>
          <p:nvPicPr>
            <p:cNvPr id="197" name="Google Shape;197;p18"/>
            <p:cNvPicPr preferRelativeResize="0"/>
            <p:nvPr/>
          </p:nvPicPr>
          <p:blipFill rotWithShape="1">
            <a:blip r:embed="rId3">
              <a:alphaModFix/>
            </a:blip>
            <a:srcRect l="26340" t="33448" r="44232" b="27445"/>
            <a:stretch/>
          </p:blipFill>
          <p:spPr>
            <a:xfrm>
              <a:off x="7793153" y="4133700"/>
              <a:ext cx="1350835" cy="1009800"/>
            </a:xfrm>
            <a:prstGeom prst="rect">
              <a:avLst/>
            </a:prstGeom>
            <a:noFill/>
            <a:ln>
              <a:noFill/>
            </a:ln>
          </p:spPr>
        </p:pic>
      </p:grpSp>
      <p:grpSp>
        <p:nvGrpSpPr>
          <p:cNvPr id="198" name="Google Shape;198;p18"/>
          <p:cNvGrpSpPr/>
          <p:nvPr/>
        </p:nvGrpSpPr>
        <p:grpSpPr>
          <a:xfrm>
            <a:off x="394605" y="596946"/>
            <a:ext cx="8649825" cy="4007050"/>
            <a:chOff x="394605" y="596946"/>
            <a:chExt cx="8649825" cy="4007050"/>
          </a:xfrm>
        </p:grpSpPr>
        <p:sp>
          <p:nvSpPr>
            <p:cNvPr id="199" name="Google Shape;199;p18"/>
            <p:cNvSpPr/>
            <p:nvPr/>
          </p:nvSpPr>
          <p:spPr>
            <a:xfrm>
              <a:off x="394605" y="5969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0" name="Google Shape;200;p18"/>
            <p:cNvSpPr/>
            <p:nvPr/>
          </p:nvSpPr>
          <p:spPr>
            <a:xfrm>
              <a:off x="8854530" y="44140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698836591"/>
      </p:ext>
    </p:extLst>
  </p:cSld>
  <p:clrMapOvr>
    <a:masterClrMapping/>
  </p:clrMapOvr>
  <p:transition spd="med">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1"/>
        <p:cNvGrpSpPr/>
        <p:nvPr/>
      </p:nvGrpSpPr>
      <p:grpSpPr>
        <a:xfrm>
          <a:off x="0" y="0"/>
          <a:ext cx="0" cy="0"/>
          <a:chOff x="0" y="0"/>
          <a:chExt cx="0" cy="0"/>
        </a:xfrm>
      </p:grpSpPr>
      <p:sp>
        <p:nvSpPr>
          <p:cNvPr id="202" name="Google Shape;202;p19"/>
          <p:cNvSpPr txBox="1">
            <a:spLocks noGrp="1"/>
          </p:cNvSpPr>
          <p:nvPr>
            <p:ph type="title"/>
          </p:nvPr>
        </p:nvSpPr>
        <p:spPr>
          <a:xfrm>
            <a:off x="865625" y="1460550"/>
            <a:ext cx="2718600" cy="111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 name="Google Shape;203;p19"/>
          <p:cNvSpPr txBox="1">
            <a:spLocks noGrp="1"/>
          </p:cNvSpPr>
          <p:nvPr>
            <p:ph type="subTitle" idx="1"/>
          </p:nvPr>
        </p:nvSpPr>
        <p:spPr>
          <a:xfrm>
            <a:off x="865625" y="2571750"/>
            <a:ext cx="2718600" cy="11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4" name="Google Shape;204;p19"/>
          <p:cNvGrpSpPr/>
          <p:nvPr/>
        </p:nvGrpSpPr>
        <p:grpSpPr>
          <a:xfrm>
            <a:off x="0" y="0"/>
            <a:ext cx="9144000" cy="5143500"/>
            <a:chOff x="0" y="0"/>
            <a:chExt cx="9144000" cy="5143500"/>
          </a:xfrm>
        </p:grpSpPr>
        <p:pic>
          <p:nvPicPr>
            <p:cNvPr id="205" name="Google Shape;205;p19"/>
            <p:cNvPicPr preferRelativeResize="0"/>
            <p:nvPr/>
          </p:nvPicPr>
          <p:blipFill rotWithShape="1">
            <a:blip r:embed="rId2">
              <a:alphaModFix/>
            </a:blip>
            <a:srcRect l="27595" t="18699" r="30144" b="27273"/>
            <a:stretch/>
          </p:blipFill>
          <p:spPr>
            <a:xfrm>
              <a:off x="0" y="0"/>
              <a:ext cx="1545124" cy="1111199"/>
            </a:xfrm>
            <a:prstGeom prst="rect">
              <a:avLst/>
            </a:prstGeom>
            <a:noFill/>
            <a:ln>
              <a:noFill/>
            </a:ln>
          </p:spPr>
        </p:pic>
        <p:pic>
          <p:nvPicPr>
            <p:cNvPr id="206" name="Google Shape;206;p19"/>
            <p:cNvPicPr preferRelativeResize="0"/>
            <p:nvPr/>
          </p:nvPicPr>
          <p:blipFill rotWithShape="1">
            <a:blip r:embed="rId3">
              <a:alphaModFix/>
            </a:blip>
            <a:srcRect l="32431" t="14831" r="33838" b="10485"/>
            <a:stretch/>
          </p:blipFill>
          <p:spPr>
            <a:xfrm rot="10800000" flipH="1">
              <a:off x="8054152" y="3779174"/>
              <a:ext cx="1089848" cy="1364325"/>
            </a:xfrm>
            <a:prstGeom prst="rect">
              <a:avLst/>
            </a:prstGeom>
            <a:noFill/>
            <a:ln>
              <a:noFill/>
            </a:ln>
          </p:spPr>
        </p:pic>
        <p:pic>
          <p:nvPicPr>
            <p:cNvPr id="207" name="Google Shape;207;p19"/>
            <p:cNvPicPr preferRelativeResize="0"/>
            <p:nvPr/>
          </p:nvPicPr>
          <p:blipFill rotWithShape="1">
            <a:blip r:embed="rId4">
              <a:alphaModFix/>
            </a:blip>
            <a:srcRect l="38335" t="54122" r="43017" b="27914"/>
            <a:stretch/>
          </p:blipFill>
          <p:spPr>
            <a:xfrm>
              <a:off x="2545750" y="4365825"/>
              <a:ext cx="1435126" cy="777675"/>
            </a:xfrm>
            <a:prstGeom prst="rect">
              <a:avLst/>
            </a:prstGeom>
            <a:noFill/>
            <a:ln>
              <a:noFill/>
            </a:ln>
          </p:spPr>
        </p:pic>
      </p:grpSp>
      <p:grpSp>
        <p:nvGrpSpPr>
          <p:cNvPr id="208" name="Google Shape;208;p19"/>
          <p:cNvGrpSpPr/>
          <p:nvPr/>
        </p:nvGrpSpPr>
        <p:grpSpPr>
          <a:xfrm>
            <a:off x="93715" y="135871"/>
            <a:ext cx="8640951" cy="4926775"/>
            <a:chOff x="93715" y="135871"/>
            <a:chExt cx="8640951" cy="4926775"/>
          </a:xfrm>
        </p:grpSpPr>
        <p:grpSp>
          <p:nvGrpSpPr>
            <p:cNvPr id="209" name="Google Shape;209;p19"/>
            <p:cNvGrpSpPr/>
            <p:nvPr/>
          </p:nvGrpSpPr>
          <p:grpSpPr>
            <a:xfrm flipH="1">
              <a:off x="93715" y="135871"/>
              <a:ext cx="8640951" cy="4926775"/>
              <a:chOff x="409336" y="135871"/>
              <a:chExt cx="8640951" cy="4926775"/>
            </a:xfrm>
          </p:grpSpPr>
          <p:sp>
            <p:nvSpPr>
              <p:cNvPr id="210" name="Google Shape;210;p19"/>
              <p:cNvSpPr/>
              <p:nvPr/>
            </p:nvSpPr>
            <p:spPr>
              <a:xfrm>
                <a:off x="8791387" y="120735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1" name="Google Shape;211;p19"/>
              <p:cNvSpPr/>
              <p:nvPr/>
            </p:nvSpPr>
            <p:spPr>
              <a:xfrm>
                <a:off x="75376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2" name="Google Shape;212;p19"/>
              <p:cNvSpPr/>
              <p:nvPr/>
            </p:nvSpPr>
            <p:spPr>
              <a:xfrm flipH="1">
                <a:off x="409336" y="40529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3" name="Google Shape;213;p19"/>
              <p:cNvSpPr/>
              <p:nvPr/>
            </p:nvSpPr>
            <p:spPr>
              <a:xfrm flipH="1">
                <a:off x="1147680" y="4872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14" name="Google Shape;214;p19"/>
            <p:cNvSpPr/>
            <p:nvPr/>
          </p:nvSpPr>
          <p:spPr>
            <a:xfrm>
              <a:off x="2474246" y="4772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3125283004"/>
      </p:ext>
    </p:extLst>
  </p:cSld>
  <p:clrMapOvr>
    <a:masterClrMapping/>
  </p:clrMapOvr>
  <p:transition spd="med">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5"/>
        <p:cNvGrpSpPr/>
        <p:nvPr/>
      </p:nvGrpSpPr>
      <p:grpSpPr>
        <a:xfrm>
          <a:off x="0" y="0"/>
          <a:ext cx="0" cy="0"/>
          <a:chOff x="0" y="0"/>
          <a:chExt cx="0" cy="0"/>
        </a:xfrm>
      </p:grpSpPr>
      <p:sp>
        <p:nvSpPr>
          <p:cNvPr id="216" name="Google Shape;216;p20"/>
          <p:cNvSpPr txBox="1">
            <a:spLocks noGrp="1"/>
          </p:cNvSpPr>
          <p:nvPr>
            <p:ph type="title"/>
          </p:nvPr>
        </p:nvSpPr>
        <p:spPr>
          <a:xfrm>
            <a:off x="5559775" y="1460550"/>
            <a:ext cx="2718600" cy="111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20"/>
          <p:cNvSpPr txBox="1">
            <a:spLocks noGrp="1"/>
          </p:cNvSpPr>
          <p:nvPr>
            <p:ph type="subTitle" idx="1"/>
          </p:nvPr>
        </p:nvSpPr>
        <p:spPr>
          <a:xfrm>
            <a:off x="5559775" y="2571750"/>
            <a:ext cx="2718600" cy="11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18" name="Google Shape;218;p20"/>
          <p:cNvGrpSpPr/>
          <p:nvPr/>
        </p:nvGrpSpPr>
        <p:grpSpPr>
          <a:xfrm>
            <a:off x="0" y="1"/>
            <a:ext cx="9144000" cy="5143499"/>
            <a:chOff x="0" y="1"/>
            <a:chExt cx="9144000" cy="5143499"/>
          </a:xfrm>
        </p:grpSpPr>
        <p:pic>
          <p:nvPicPr>
            <p:cNvPr id="219" name="Google Shape;219;p20"/>
            <p:cNvPicPr preferRelativeResize="0"/>
            <p:nvPr/>
          </p:nvPicPr>
          <p:blipFill rotWithShape="1">
            <a:blip r:embed="rId2">
              <a:alphaModFix/>
            </a:blip>
            <a:srcRect l="32431" t="14831" r="33838" b="10485"/>
            <a:stretch/>
          </p:blipFill>
          <p:spPr>
            <a:xfrm rot="-5400000">
              <a:off x="153525" y="-153525"/>
              <a:ext cx="1219200" cy="1526250"/>
            </a:xfrm>
            <a:prstGeom prst="rect">
              <a:avLst/>
            </a:prstGeom>
            <a:noFill/>
            <a:ln>
              <a:noFill/>
            </a:ln>
          </p:spPr>
        </p:pic>
        <p:pic>
          <p:nvPicPr>
            <p:cNvPr id="220" name="Google Shape;220;p20"/>
            <p:cNvPicPr preferRelativeResize="0"/>
            <p:nvPr/>
          </p:nvPicPr>
          <p:blipFill rotWithShape="1">
            <a:blip r:embed="rId3">
              <a:alphaModFix/>
            </a:blip>
            <a:srcRect l="31135" t="38386" r="33741" b="37396"/>
            <a:stretch/>
          </p:blipFill>
          <p:spPr>
            <a:xfrm flipH="1">
              <a:off x="4896823" y="4407925"/>
              <a:ext cx="1896520" cy="735575"/>
            </a:xfrm>
            <a:prstGeom prst="rect">
              <a:avLst/>
            </a:prstGeom>
            <a:noFill/>
            <a:ln>
              <a:noFill/>
            </a:ln>
          </p:spPr>
        </p:pic>
        <p:pic>
          <p:nvPicPr>
            <p:cNvPr id="221" name="Google Shape;221;p20"/>
            <p:cNvPicPr preferRelativeResize="0"/>
            <p:nvPr/>
          </p:nvPicPr>
          <p:blipFill rotWithShape="1">
            <a:blip r:embed="rId4">
              <a:alphaModFix/>
            </a:blip>
            <a:srcRect l="42267" t="54122" r="43018" b="27914"/>
            <a:stretch/>
          </p:blipFill>
          <p:spPr>
            <a:xfrm rot="10800000">
              <a:off x="7743101" y="1"/>
              <a:ext cx="1400899" cy="962024"/>
            </a:xfrm>
            <a:prstGeom prst="rect">
              <a:avLst/>
            </a:prstGeom>
            <a:noFill/>
            <a:ln>
              <a:noFill/>
            </a:ln>
          </p:spPr>
        </p:pic>
      </p:grpSp>
      <p:grpSp>
        <p:nvGrpSpPr>
          <p:cNvPr id="222" name="Google Shape;222;p20"/>
          <p:cNvGrpSpPr/>
          <p:nvPr/>
        </p:nvGrpSpPr>
        <p:grpSpPr>
          <a:xfrm>
            <a:off x="225736" y="203846"/>
            <a:ext cx="8765025" cy="4611954"/>
            <a:chOff x="225736" y="203846"/>
            <a:chExt cx="8765025" cy="4611954"/>
          </a:xfrm>
        </p:grpSpPr>
        <p:sp>
          <p:nvSpPr>
            <p:cNvPr id="223" name="Google Shape;223;p20"/>
            <p:cNvSpPr/>
            <p:nvPr/>
          </p:nvSpPr>
          <p:spPr>
            <a:xfrm>
              <a:off x="5288575" y="45446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4" name="Google Shape;224;p20"/>
            <p:cNvSpPr/>
            <p:nvPr/>
          </p:nvSpPr>
          <p:spPr>
            <a:xfrm>
              <a:off x="225736" y="12467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5" name="Google Shape;225;p20"/>
            <p:cNvSpPr/>
            <p:nvPr/>
          </p:nvSpPr>
          <p:spPr>
            <a:xfrm>
              <a:off x="1485755" y="2038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6" name="Google Shape;226;p20"/>
            <p:cNvSpPr/>
            <p:nvPr/>
          </p:nvSpPr>
          <p:spPr>
            <a:xfrm>
              <a:off x="8731861" y="69923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3524013484"/>
      </p:ext>
    </p:extLst>
  </p:cSld>
  <p:clrMapOvr>
    <a:masterClrMapping/>
  </p:clrMapOvr>
  <p:transition spd="med">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transition spd="med">
    <p:blinds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27"/>
        <p:cNvGrpSpPr/>
        <p:nvPr/>
      </p:nvGrpSpPr>
      <p:grpSpPr>
        <a:xfrm>
          <a:off x="0" y="0"/>
          <a:ext cx="0" cy="0"/>
          <a:chOff x="0" y="0"/>
          <a:chExt cx="0" cy="0"/>
        </a:xfrm>
      </p:grpSpPr>
      <p:sp>
        <p:nvSpPr>
          <p:cNvPr id="228" name="Google Shape;228;p21"/>
          <p:cNvSpPr txBox="1">
            <a:spLocks noGrp="1"/>
          </p:cNvSpPr>
          <p:nvPr>
            <p:ph type="title"/>
          </p:nvPr>
        </p:nvSpPr>
        <p:spPr>
          <a:xfrm>
            <a:off x="865625" y="1460550"/>
            <a:ext cx="2718600" cy="111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9" name="Google Shape;229;p21"/>
          <p:cNvSpPr txBox="1">
            <a:spLocks noGrp="1"/>
          </p:cNvSpPr>
          <p:nvPr>
            <p:ph type="subTitle" idx="1"/>
          </p:nvPr>
        </p:nvSpPr>
        <p:spPr>
          <a:xfrm>
            <a:off x="865625" y="2571750"/>
            <a:ext cx="2718600" cy="11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0" name="Google Shape;230;p21"/>
          <p:cNvGrpSpPr/>
          <p:nvPr/>
        </p:nvGrpSpPr>
        <p:grpSpPr>
          <a:xfrm>
            <a:off x="-2" y="0"/>
            <a:ext cx="9144002" cy="5148924"/>
            <a:chOff x="-2" y="0"/>
            <a:chExt cx="9144002" cy="5148924"/>
          </a:xfrm>
        </p:grpSpPr>
        <p:pic>
          <p:nvPicPr>
            <p:cNvPr id="231" name="Google Shape;231;p21"/>
            <p:cNvPicPr preferRelativeResize="0"/>
            <p:nvPr/>
          </p:nvPicPr>
          <p:blipFill rotWithShape="1">
            <a:blip r:embed="rId2">
              <a:alphaModFix/>
            </a:blip>
            <a:srcRect l="27595" t="18699" r="30144" b="27273"/>
            <a:stretch/>
          </p:blipFill>
          <p:spPr>
            <a:xfrm flipH="1">
              <a:off x="7598876" y="0"/>
              <a:ext cx="1545124" cy="1111199"/>
            </a:xfrm>
            <a:prstGeom prst="rect">
              <a:avLst/>
            </a:prstGeom>
            <a:noFill/>
            <a:ln>
              <a:noFill/>
            </a:ln>
          </p:spPr>
        </p:pic>
        <p:grpSp>
          <p:nvGrpSpPr>
            <p:cNvPr id="232" name="Google Shape;232;p21"/>
            <p:cNvGrpSpPr/>
            <p:nvPr/>
          </p:nvGrpSpPr>
          <p:grpSpPr>
            <a:xfrm>
              <a:off x="-2" y="1"/>
              <a:ext cx="3914777" cy="5148923"/>
              <a:chOff x="-2" y="1"/>
              <a:chExt cx="3914777" cy="5148923"/>
            </a:xfrm>
          </p:grpSpPr>
          <p:pic>
            <p:nvPicPr>
              <p:cNvPr id="233" name="Google Shape;233;p21"/>
              <p:cNvPicPr preferRelativeResize="0"/>
              <p:nvPr/>
            </p:nvPicPr>
            <p:blipFill rotWithShape="1">
              <a:blip r:embed="rId3">
                <a:alphaModFix/>
              </a:blip>
              <a:srcRect l="32431" t="14831" r="33838" b="10485"/>
              <a:stretch/>
            </p:blipFill>
            <p:spPr>
              <a:xfrm rot="-5400000" flipH="1">
                <a:off x="157136" y="3743961"/>
                <a:ext cx="1247826" cy="1562100"/>
              </a:xfrm>
              <a:prstGeom prst="rect">
                <a:avLst/>
              </a:prstGeom>
              <a:noFill/>
              <a:ln>
                <a:noFill/>
              </a:ln>
            </p:spPr>
          </p:pic>
          <p:pic>
            <p:nvPicPr>
              <p:cNvPr id="234" name="Google Shape;234;p21"/>
              <p:cNvPicPr preferRelativeResize="0"/>
              <p:nvPr/>
            </p:nvPicPr>
            <p:blipFill rotWithShape="1">
              <a:blip r:embed="rId4">
                <a:alphaModFix/>
              </a:blip>
              <a:srcRect l="31135" t="38386" r="33741" b="37396"/>
              <a:stretch/>
            </p:blipFill>
            <p:spPr>
              <a:xfrm rot="10800000">
                <a:off x="2036124" y="1"/>
                <a:ext cx="1878651" cy="728649"/>
              </a:xfrm>
              <a:prstGeom prst="rect">
                <a:avLst/>
              </a:prstGeom>
              <a:noFill/>
              <a:ln>
                <a:noFill/>
              </a:ln>
            </p:spPr>
          </p:pic>
        </p:grpSp>
      </p:grpSp>
      <p:grpSp>
        <p:nvGrpSpPr>
          <p:cNvPr id="235" name="Google Shape;235;p21"/>
          <p:cNvGrpSpPr/>
          <p:nvPr/>
        </p:nvGrpSpPr>
        <p:grpSpPr>
          <a:xfrm flipH="1">
            <a:off x="409334" y="135871"/>
            <a:ext cx="8640951" cy="4793425"/>
            <a:chOff x="93715" y="135871"/>
            <a:chExt cx="8640951" cy="4793425"/>
          </a:xfrm>
        </p:grpSpPr>
        <p:grpSp>
          <p:nvGrpSpPr>
            <p:cNvPr id="236" name="Google Shape;236;p21"/>
            <p:cNvGrpSpPr/>
            <p:nvPr/>
          </p:nvGrpSpPr>
          <p:grpSpPr>
            <a:xfrm flipH="1">
              <a:off x="93715" y="135871"/>
              <a:ext cx="8640951" cy="4793425"/>
              <a:chOff x="409336" y="135871"/>
              <a:chExt cx="8640951" cy="4793425"/>
            </a:xfrm>
          </p:grpSpPr>
          <p:sp>
            <p:nvSpPr>
              <p:cNvPr id="237" name="Google Shape;237;p21"/>
              <p:cNvSpPr/>
              <p:nvPr/>
            </p:nvSpPr>
            <p:spPr>
              <a:xfrm>
                <a:off x="8791387" y="120735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8" name="Google Shape;238;p21"/>
              <p:cNvSpPr/>
              <p:nvPr/>
            </p:nvSpPr>
            <p:spPr>
              <a:xfrm>
                <a:off x="75376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9" name="Google Shape;239;p21"/>
              <p:cNvSpPr/>
              <p:nvPr/>
            </p:nvSpPr>
            <p:spPr>
              <a:xfrm flipH="1">
                <a:off x="409336" y="368295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 name="Google Shape;240;p21"/>
              <p:cNvSpPr/>
              <p:nvPr/>
            </p:nvSpPr>
            <p:spPr>
              <a:xfrm flipH="1">
                <a:off x="1500105" y="47393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41" name="Google Shape;241;p21"/>
            <p:cNvSpPr/>
            <p:nvPr/>
          </p:nvSpPr>
          <p:spPr>
            <a:xfrm>
              <a:off x="6564471" y="3495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953266555"/>
      </p:ext>
    </p:extLst>
  </p:cSld>
  <p:clrMapOvr>
    <a:masterClrMapping/>
  </p:clrMapOvr>
  <p:transition spd="med">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4108975" y="1596725"/>
            <a:ext cx="4321800" cy="138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44" name="Google Shape;244;p22"/>
          <p:cNvSpPr txBox="1">
            <a:spLocks noGrp="1"/>
          </p:cNvSpPr>
          <p:nvPr>
            <p:ph type="subTitle" idx="1"/>
          </p:nvPr>
        </p:nvSpPr>
        <p:spPr>
          <a:xfrm>
            <a:off x="4108975" y="2916775"/>
            <a:ext cx="4321800" cy="6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5" name="Google Shape;245;p22"/>
          <p:cNvSpPr>
            <a:spLocks noGrp="1"/>
          </p:cNvSpPr>
          <p:nvPr>
            <p:ph type="pic" idx="2"/>
          </p:nvPr>
        </p:nvSpPr>
        <p:spPr>
          <a:xfrm>
            <a:off x="582050" y="367200"/>
            <a:ext cx="3086100" cy="4409100"/>
          </a:xfrm>
          <a:prstGeom prst="ellipse">
            <a:avLst/>
          </a:prstGeom>
          <a:noFill/>
          <a:ln w="9525" cap="flat" cmpd="sng">
            <a:solidFill>
              <a:schemeClr val="dk1"/>
            </a:solidFill>
            <a:prstDash val="solid"/>
            <a:round/>
            <a:headEnd type="none" w="sm" len="sm"/>
            <a:tailEnd type="none" w="sm" len="sm"/>
          </a:ln>
        </p:spPr>
      </p:sp>
      <p:grpSp>
        <p:nvGrpSpPr>
          <p:cNvPr id="246" name="Google Shape;246;p22"/>
          <p:cNvGrpSpPr/>
          <p:nvPr/>
        </p:nvGrpSpPr>
        <p:grpSpPr>
          <a:xfrm>
            <a:off x="3" y="0"/>
            <a:ext cx="9143997" cy="5155376"/>
            <a:chOff x="3" y="0"/>
            <a:chExt cx="9143997" cy="5155376"/>
          </a:xfrm>
        </p:grpSpPr>
        <p:pic>
          <p:nvPicPr>
            <p:cNvPr id="247" name="Google Shape;247;p22"/>
            <p:cNvPicPr preferRelativeResize="0"/>
            <p:nvPr/>
          </p:nvPicPr>
          <p:blipFill rotWithShape="1">
            <a:blip r:embed="rId2">
              <a:alphaModFix/>
            </a:blip>
            <a:srcRect l="27595" t="18699" r="30144" b="27273"/>
            <a:stretch/>
          </p:blipFill>
          <p:spPr>
            <a:xfrm flipH="1">
              <a:off x="7297825" y="0"/>
              <a:ext cx="1846175" cy="1327717"/>
            </a:xfrm>
            <a:prstGeom prst="rect">
              <a:avLst/>
            </a:prstGeom>
            <a:noFill/>
            <a:ln>
              <a:noFill/>
            </a:ln>
          </p:spPr>
        </p:pic>
        <p:pic>
          <p:nvPicPr>
            <p:cNvPr id="248" name="Google Shape;248;p22"/>
            <p:cNvPicPr preferRelativeResize="0"/>
            <p:nvPr/>
          </p:nvPicPr>
          <p:blipFill rotWithShape="1">
            <a:blip r:embed="rId3">
              <a:alphaModFix/>
            </a:blip>
            <a:srcRect l="38127" t="56110" r="42811" b="26296"/>
            <a:stretch/>
          </p:blipFill>
          <p:spPr>
            <a:xfrm>
              <a:off x="3377050" y="4218250"/>
              <a:ext cx="2130125" cy="937126"/>
            </a:xfrm>
            <a:prstGeom prst="rect">
              <a:avLst/>
            </a:prstGeom>
            <a:noFill/>
            <a:ln>
              <a:noFill/>
            </a:ln>
          </p:spPr>
        </p:pic>
        <p:pic>
          <p:nvPicPr>
            <p:cNvPr id="249" name="Google Shape;249;p22"/>
            <p:cNvPicPr preferRelativeResize="0"/>
            <p:nvPr/>
          </p:nvPicPr>
          <p:blipFill rotWithShape="1">
            <a:blip r:embed="rId4">
              <a:alphaModFix/>
            </a:blip>
            <a:srcRect l="26340" t="33448" r="44232" b="27445"/>
            <a:stretch/>
          </p:blipFill>
          <p:spPr>
            <a:xfrm rot="10800000">
              <a:off x="3" y="0"/>
              <a:ext cx="1350835" cy="1009800"/>
            </a:xfrm>
            <a:prstGeom prst="rect">
              <a:avLst/>
            </a:prstGeom>
            <a:noFill/>
            <a:ln>
              <a:noFill/>
            </a:ln>
          </p:spPr>
        </p:pic>
      </p:grpSp>
      <p:grpSp>
        <p:nvGrpSpPr>
          <p:cNvPr id="250" name="Google Shape;250;p22"/>
          <p:cNvGrpSpPr/>
          <p:nvPr/>
        </p:nvGrpSpPr>
        <p:grpSpPr>
          <a:xfrm>
            <a:off x="345755" y="218083"/>
            <a:ext cx="7461900" cy="4792717"/>
            <a:chOff x="345755" y="218083"/>
            <a:chExt cx="7461900" cy="4792717"/>
          </a:xfrm>
        </p:grpSpPr>
        <p:sp>
          <p:nvSpPr>
            <p:cNvPr id="251" name="Google Shape;251;p22"/>
            <p:cNvSpPr/>
            <p:nvPr/>
          </p:nvSpPr>
          <p:spPr>
            <a:xfrm>
              <a:off x="5470425" y="47396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2" name="Google Shape;252;p22"/>
            <p:cNvSpPr/>
            <p:nvPr/>
          </p:nvSpPr>
          <p:spPr>
            <a:xfrm>
              <a:off x="7115137" y="2180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3" name="Google Shape;253;p22"/>
            <p:cNvSpPr/>
            <p:nvPr/>
          </p:nvSpPr>
          <p:spPr>
            <a:xfrm>
              <a:off x="7617755" y="10186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4" name="Google Shape;254;p22"/>
            <p:cNvSpPr/>
            <p:nvPr/>
          </p:nvSpPr>
          <p:spPr>
            <a:xfrm>
              <a:off x="345755" y="64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2216532127"/>
      </p:ext>
    </p:extLst>
  </p:cSld>
  <p:clrMapOvr>
    <a:masterClrMapping/>
  </p:clrMapOvr>
  <p:transition spd="med">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7" name="Google Shape;257;p23"/>
          <p:cNvSpPr txBox="1">
            <a:spLocks noGrp="1"/>
          </p:cNvSpPr>
          <p:nvPr>
            <p:ph type="body" idx="1"/>
          </p:nvPr>
        </p:nvSpPr>
        <p:spPr>
          <a:xfrm>
            <a:off x="2382600" y="1843225"/>
            <a:ext cx="4378800" cy="192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58" name="Google Shape;258;p23"/>
          <p:cNvGrpSpPr/>
          <p:nvPr/>
        </p:nvGrpSpPr>
        <p:grpSpPr>
          <a:xfrm>
            <a:off x="1" y="0"/>
            <a:ext cx="9143999" cy="5143499"/>
            <a:chOff x="1" y="0"/>
            <a:chExt cx="9143999" cy="5143499"/>
          </a:xfrm>
        </p:grpSpPr>
        <p:pic>
          <p:nvPicPr>
            <p:cNvPr id="259" name="Google Shape;259;p23"/>
            <p:cNvPicPr preferRelativeResize="0"/>
            <p:nvPr/>
          </p:nvPicPr>
          <p:blipFill rotWithShape="1">
            <a:blip r:embed="rId2">
              <a:alphaModFix/>
            </a:blip>
            <a:srcRect l="27595" t="18699" r="30144" b="27273"/>
            <a:stretch/>
          </p:blipFill>
          <p:spPr>
            <a:xfrm flipH="1">
              <a:off x="7954051" y="0"/>
              <a:ext cx="1189949" cy="855775"/>
            </a:xfrm>
            <a:prstGeom prst="rect">
              <a:avLst/>
            </a:prstGeom>
            <a:noFill/>
            <a:ln>
              <a:noFill/>
            </a:ln>
          </p:spPr>
        </p:pic>
        <p:pic>
          <p:nvPicPr>
            <p:cNvPr id="260" name="Google Shape;260;p23"/>
            <p:cNvPicPr preferRelativeResize="0"/>
            <p:nvPr/>
          </p:nvPicPr>
          <p:blipFill rotWithShape="1">
            <a:blip r:embed="rId3">
              <a:alphaModFix/>
            </a:blip>
            <a:srcRect l="32431" t="14831" r="33838" b="10485"/>
            <a:stretch/>
          </p:blipFill>
          <p:spPr>
            <a:xfrm rot="10800000">
              <a:off x="1" y="3779174"/>
              <a:ext cx="1089848" cy="1364325"/>
            </a:xfrm>
            <a:prstGeom prst="rect">
              <a:avLst/>
            </a:prstGeom>
            <a:noFill/>
            <a:ln>
              <a:noFill/>
            </a:ln>
          </p:spPr>
        </p:pic>
      </p:grpSp>
      <p:grpSp>
        <p:nvGrpSpPr>
          <p:cNvPr id="261" name="Google Shape;261;p23"/>
          <p:cNvGrpSpPr/>
          <p:nvPr/>
        </p:nvGrpSpPr>
        <p:grpSpPr>
          <a:xfrm>
            <a:off x="409336" y="135871"/>
            <a:ext cx="8688726" cy="4926775"/>
            <a:chOff x="409336" y="135871"/>
            <a:chExt cx="8688726" cy="4926775"/>
          </a:xfrm>
        </p:grpSpPr>
        <p:sp>
          <p:nvSpPr>
            <p:cNvPr id="262" name="Google Shape;262;p23"/>
            <p:cNvSpPr/>
            <p:nvPr/>
          </p:nvSpPr>
          <p:spPr>
            <a:xfrm>
              <a:off x="8839162" y="9048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3" name="Google Shape;263;p23"/>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4" name="Google Shape;264;p23"/>
            <p:cNvSpPr/>
            <p:nvPr/>
          </p:nvSpPr>
          <p:spPr>
            <a:xfrm flipH="1">
              <a:off x="409336" y="40529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5" name="Google Shape;265;p23"/>
            <p:cNvSpPr/>
            <p:nvPr/>
          </p:nvSpPr>
          <p:spPr>
            <a:xfrm flipH="1">
              <a:off x="1147680" y="4872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2910856054"/>
      </p:ext>
    </p:extLst>
  </p:cSld>
  <p:clrMapOvr>
    <a:masterClrMapping/>
  </p:clrMapOvr>
  <p:transition spd="med">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4"/>
          <p:cNvSpPr txBox="1">
            <a:spLocks noGrp="1"/>
          </p:cNvSpPr>
          <p:nvPr>
            <p:ph type="subTitle" idx="1"/>
          </p:nvPr>
        </p:nvSpPr>
        <p:spPr>
          <a:xfrm>
            <a:off x="5042837" y="3318399"/>
            <a:ext cx="2815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24"/>
          <p:cNvSpPr txBox="1">
            <a:spLocks noGrp="1"/>
          </p:cNvSpPr>
          <p:nvPr>
            <p:ph type="subTitle" idx="2"/>
          </p:nvPr>
        </p:nvSpPr>
        <p:spPr>
          <a:xfrm>
            <a:off x="1285960" y="3318399"/>
            <a:ext cx="2815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4"/>
          <p:cNvSpPr txBox="1">
            <a:spLocks noGrp="1"/>
          </p:cNvSpPr>
          <p:nvPr>
            <p:ph type="subTitle" idx="3"/>
          </p:nvPr>
        </p:nvSpPr>
        <p:spPr>
          <a:xfrm>
            <a:off x="1285960" y="2830775"/>
            <a:ext cx="2815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0" name="Google Shape;270;p24"/>
          <p:cNvSpPr txBox="1">
            <a:spLocks noGrp="1"/>
          </p:cNvSpPr>
          <p:nvPr>
            <p:ph type="subTitle" idx="4"/>
          </p:nvPr>
        </p:nvSpPr>
        <p:spPr>
          <a:xfrm>
            <a:off x="5042840" y="2830775"/>
            <a:ext cx="2815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1" name="Google Shape;271;p24"/>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2" name="Google Shape;272;p24"/>
          <p:cNvGrpSpPr/>
          <p:nvPr/>
        </p:nvGrpSpPr>
        <p:grpSpPr>
          <a:xfrm>
            <a:off x="0" y="0"/>
            <a:ext cx="9143988" cy="5143500"/>
            <a:chOff x="0" y="0"/>
            <a:chExt cx="9143988" cy="5143500"/>
          </a:xfrm>
        </p:grpSpPr>
        <p:pic>
          <p:nvPicPr>
            <p:cNvPr id="273" name="Google Shape;273;p24"/>
            <p:cNvPicPr preferRelativeResize="0"/>
            <p:nvPr/>
          </p:nvPicPr>
          <p:blipFill rotWithShape="1">
            <a:blip r:embed="rId2">
              <a:alphaModFix/>
            </a:blip>
            <a:srcRect l="31135" t="38386" r="33741" b="37396"/>
            <a:stretch/>
          </p:blipFill>
          <p:spPr>
            <a:xfrm rot="10800000" flipH="1">
              <a:off x="0" y="0"/>
              <a:ext cx="1637202" cy="635000"/>
            </a:xfrm>
            <a:prstGeom prst="rect">
              <a:avLst/>
            </a:prstGeom>
            <a:noFill/>
            <a:ln>
              <a:noFill/>
            </a:ln>
          </p:spPr>
        </p:pic>
        <p:pic>
          <p:nvPicPr>
            <p:cNvPr id="274" name="Google Shape;274;p24"/>
            <p:cNvPicPr preferRelativeResize="0"/>
            <p:nvPr/>
          </p:nvPicPr>
          <p:blipFill rotWithShape="1">
            <a:blip r:embed="rId3">
              <a:alphaModFix/>
            </a:blip>
            <a:srcRect l="26340" t="33448" r="44232" b="27445"/>
            <a:stretch/>
          </p:blipFill>
          <p:spPr>
            <a:xfrm>
              <a:off x="7793153" y="4133700"/>
              <a:ext cx="1350835" cy="1009800"/>
            </a:xfrm>
            <a:prstGeom prst="rect">
              <a:avLst/>
            </a:prstGeom>
            <a:noFill/>
            <a:ln>
              <a:noFill/>
            </a:ln>
          </p:spPr>
        </p:pic>
      </p:grpSp>
      <p:grpSp>
        <p:nvGrpSpPr>
          <p:cNvPr id="275" name="Google Shape;275;p24"/>
          <p:cNvGrpSpPr/>
          <p:nvPr/>
        </p:nvGrpSpPr>
        <p:grpSpPr>
          <a:xfrm>
            <a:off x="89805" y="444546"/>
            <a:ext cx="8649825" cy="4159450"/>
            <a:chOff x="89805" y="444546"/>
            <a:chExt cx="8649825" cy="4159450"/>
          </a:xfrm>
        </p:grpSpPr>
        <p:sp>
          <p:nvSpPr>
            <p:cNvPr id="276" name="Google Shape;276;p24"/>
            <p:cNvSpPr/>
            <p:nvPr/>
          </p:nvSpPr>
          <p:spPr>
            <a:xfrm>
              <a:off x="89805" y="4445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7" name="Google Shape;277;p24"/>
            <p:cNvSpPr/>
            <p:nvPr/>
          </p:nvSpPr>
          <p:spPr>
            <a:xfrm>
              <a:off x="8549730" y="44140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3551670883"/>
      </p:ext>
    </p:extLst>
  </p:cSld>
  <p:clrMapOvr>
    <a:masterClrMapping/>
  </p:clrMapOvr>
  <p:transition spd="med">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78"/>
        <p:cNvGrpSpPr/>
        <p:nvPr/>
      </p:nvGrpSpPr>
      <p:grpSpPr>
        <a:xfrm>
          <a:off x="0" y="0"/>
          <a:ext cx="0" cy="0"/>
          <a:chOff x="0" y="0"/>
          <a:chExt cx="0" cy="0"/>
        </a:xfrm>
      </p:grpSpPr>
      <p:sp>
        <p:nvSpPr>
          <p:cNvPr id="279" name="Google Shape;279;p25"/>
          <p:cNvSpPr txBox="1">
            <a:spLocks noGrp="1"/>
          </p:cNvSpPr>
          <p:nvPr>
            <p:ph type="subTitle" idx="1"/>
          </p:nvPr>
        </p:nvSpPr>
        <p:spPr>
          <a:xfrm>
            <a:off x="4861176" y="1821175"/>
            <a:ext cx="3562800" cy="249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25"/>
          <p:cNvSpPr txBox="1">
            <a:spLocks noGrp="1"/>
          </p:cNvSpPr>
          <p:nvPr>
            <p:ph type="subTitle" idx="2"/>
          </p:nvPr>
        </p:nvSpPr>
        <p:spPr>
          <a:xfrm>
            <a:off x="720000" y="1821175"/>
            <a:ext cx="3562800" cy="249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25"/>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82" name="Google Shape;282;p25"/>
          <p:cNvGrpSpPr/>
          <p:nvPr/>
        </p:nvGrpSpPr>
        <p:grpSpPr>
          <a:xfrm>
            <a:off x="0" y="0"/>
            <a:ext cx="9144002" cy="635000"/>
            <a:chOff x="0" y="0"/>
            <a:chExt cx="9144002" cy="635000"/>
          </a:xfrm>
        </p:grpSpPr>
        <p:pic>
          <p:nvPicPr>
            <p:cNvPr id="283" name="Google Shape;283;p25"/>
            <p:cNvPicPr preferRelativeResize="0"/>
            <p:nvPr/>
          </p:nvPicPr>
          <p:blipFill rotWithShape="1">
            <a:blip r:embed="rId2">
              <a:alphaModFix/>
            </a:blip>
            <a:srcRect l="31135" t="38386" r="33741" b="37396"/>
            <a:stretch/>
          </p:blipFill>
          <p:spPr>
            <a:xfrm rot="10800000" flipH="1">
              <a:off x="0" y="0"/>
              <a:ext cx="1637202" cy="635000"/>
            </a:xfrm>
            <a:prstGeom prst="rect">
              <a:avLst/>
            </a:prstGeom>
            <a:noFill/>
            <a:ln>
              <a:noFill/>
            </a:ln>
          </p:spPr>
        </p:pic>
        <p:pic>
          <p:nvPicPr>
            <p:cNvPr id="284" name="Google Shape;284;p25"/>
            <p:cNvPicPr preferRelativeResize="0"/>
            <p:nvPr/>
          </p:nvPicPr>
          <p:blipFill rotWithShape="1">
            <a:blip r:embed="rId2">
              <a:alphaModFix/>
            </a:blip>
            <a:srcRect l="31135" t="38386" r="33741" b="37396"/>
            <a:stretch/>
          </p:blipFill>
          <p:spPr>
            <a:xfrm rot="10800000">
              <a:off x="7506800" y="0"/>
              <a:ext cx="1637202" cy="635000"/>
            </a:xfrm>
            <a:prstGeom prst="rect">
              <a:avLst/>
            </a:prstGeom>
            <a:noFill/>
            <a:ln>
              <a:noFill/>
            </a:ln>
          </p:spPr>
        </p:pic>
      </p:grpSp>
      <p:grpSp>
        <p:nvGrpSpPr>
          <p:cNvPr id="285" name="Google Shape;285;p25"/>
          <p:cNvGrpSpPr/>
          <p:nvPr/>
        </p:nvGrpSpPr>
        <p:grpSpPr>
          <a:xfrm>
            <a:off x="64055" y="349596"/>
            <a:ext cx="9010881" cy="374512"/>
            <a:chOff x="64055" y="349596"/>
            <a:chExt cx="9010881" cy="374512"/>
          </a:xfrm>
        </p:grpSpPr>
        <p:sp>
          <p:nvSpPr>
            <p:cNvPr id="286" name="Google Shape;286;p25"/>
            <p:cNvSpPr/>
            <p:nvPr/>
          </p:nvSpPr>
          <p:spPr>
            <a:xfrm>
              <a:off x="8816037" y="46520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7" name="Google Shape;287;p25"/>
            <p:cNvSpPr/>
            <p:nvPr/>
          </p:nvSpPr>
          <p:spPr>
            <a:xfrm>
              <a:off x="64055" y="3495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3681937910"/>
      </p:ext>
    </p:extLst>
  </p:cSld>
  <p:clrMapOvr>
    <a:masterClrMapping/>
  </p:clrMapOvr>
  <p:transition spd="med">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2"/>
        <p:cNvGrpSpPr/>
        <p:nvPr/>
      </p:nvGrpSpPr>
      <p:grpSpPr>
        <a:xfrm>
          <a:off x="0" y="0"/>
          <a:ext cx="0" cy="0"/>
          <a:chOff x="0" y="0"/>
          <a:chExt cx="0" cy="0"/>
        </a:xfrm>
      </p:grpSpPr>
      <p:sp>
        <p:nvSpPr>
          <p:cNvPr id="313" name="Google Shape;313;p28"/>
          <p:cNvSpPr txBox="1">
            <a:spLocks noGrp="1"/>
          </p:cNvSpPr>
          <p:nvPr>
            <p:ph type="subTitle" idx="1"/>
          </p:nvPr>
        </p:nvSpPr>
        <p:spPr>
          <a:xfrm>
            <a:off x="713225" y="3310200"/>
            <a:ext cx="22425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4" name="Google Shape;314;p28"/>
          <p:cNvSpPr txBox="1">
            <a:spLocks noGrp="1"/>
          </p:cNvSpPr>
          <p:nvPr>
            <p:ph type="subTitle" idx="2"/>
          </p:nvPr>
        </p:nvSpPr>
        <p:spPr>
          <a:xfrm>
            <a:off x="3450750" y="3310200"/>
            <a:ext cx="22425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5" name="Google Shape;315;p28"/>
          <p:cNvSpPr txBox="1">
            <a:spLocks noGrp="1"/>
          </p:cNvSpPr>
          <p:nvPr>
            <p:ph type="subTitle" idx="3"/>
          </p:nvPr>
        </p:nvSpPr>
        <p:spPr>
          <a:xfrm>
            <a:off x="6188273" y="3310200"/>
            <a:ext cx="22425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6" name="Google Shape;316;p28"/>
          <p:cNvSpPr txBox="1">
            <a:spLocks noGrp="1"/>
          </p:cNvSpPr>
          <p:nvPr>
            <p:ph type="subTitle" idx="4"/>
          </p:nvPr>
        </p:nvSpPr>
        <p:spPr>
          <a:xfrm>
            <a:off x="713225" y="2881775"/>
            <a:ext cx="22425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7" name="Google Shape;317;p28"/>
          <p:cNvSpPr txBox="1">
            <a:spLocks noGrp="1"/>
          </p:cNvSpPr>
          <p:nvPr>
            <p:ph type="subTitle" idx="5"/>
          </p:nvPr>
        </p:nvSpPr>
        <p:spPr>
          <a:xfrm>
            <a:off x="3450750" y="2881775"/>
            <a:ext cx="22425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8" name="Google Shape;318;p28"/>
          <p:cNvSpPr txBox="1">
            <a:spLocks noGrp="1"/>
          </p:cNvSpPr>
          <p:nvPr>
            <p:ph type="subTitle" idx="6"/>
          </p:nvPr>
        </p:nvSpPr>
        <p:spPr>
          <a:xfrm>
            <a:off x="6188273" y="2881775"/>
            <a:ext cx="22425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9" name="Google Shape;319;p28"/>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20" name="Google Shape;320;p28"/>
          <p:cNvGrpSpPr/>
          <p:nvPr/>
        </p:nvGrpSpPr>
        <p:grpSpPr>
          <a:xfrm>
            <a:off x="0" y="0"/>
            <a:ext cx="9144002" cy="792750"/>
            <a:chOff x="0" y="0"/>
            <a:chExt cx="9144002" cy="792750"/>
          </a:xfrm>
        </p:grpSpPr>
        <p:pic>
          <p:nvPicPr>
            <p:cNvPr id="321" name="Google Shape;321;p28"/>
            <p:cNvPicPr preferRelativeResize="0"/>
            <p:nvPr/>
          </p:nvPicPr>
          <p:blipFill rotWithShape="1">
            <a:blip r:embed="rId2">
              <a:alphaModFix/>
            </a:blip>
            <a:srcRect l="31135" t="38386" r="33741" b="37396"/>
            <a:stretch/>
          </p:blipFill>
          <p:spPr>
            <a:xfrm rot="10800000">
              <a:off x="7506800" y="0"/>
              <a:ext cx="1637202" cy="635000"/>
            </a:xfrm>
            <a:prstGeom prst="rect">
              <a:avLst/>
            </a:prstGeom>
            <a:noFill/>
            <a:ln>
              <a:noFill/>
            </a:ln>
          </p:spPr>
        </p:pic>
        <p:pic>
          <p:nvPicPr>
            <p:cNvPr id="322" name="Google Shape;322;p28"/>
            <p:cNvPicPr preferRelativeResize="0"/>
            <p:nvPr/>
          </p:nvPicPr>
          <p:blipFill rotWithShape="1">
            <a:blip r:embed="rId3">
              <a:alphaModFix/>
            </a:blip>
            <a:srcRect l="42267" t="54122" r="43018" b="27914"/>
            <a:stretch/>
          </p:blipFill>
          <p:spPr>
            <a:xfrm rot="10800000" flipH="1">
              <a:off x="0" y="1"/>
              <a:ext cx="1154401" cy="792749"/>
            </a:xfrm>
            <a:prstGeom prst="rect">
              <a:avLst/>
            </a:prstGeom>
            <a:noFill/>
            <a:ln>
              <a:noFill/>
            </a:ln>
          </p:spPr>
        </p:pic>
      </p:grpSp>
      <p:grpSp>
        <p:nvGrpSpPr>
          <p:cNvPr id="323" name="Google Shape;323;p28"/>
          <p:cNvGrpSpPr/>
          <p:nvPr/>
        </p:nvGrpSpPr>
        <p:grpSpPr>
          <a:xfrm>
            <a:off x="140630" y="320396"/>
            <a:ext cx="7971825" cy="409000"/>
            <a:chOff x="140630" y="320396"/>
            <a:chExt cx="7971825" cy="409000"/>
          </a:xfrm>
        </p:grpSpPr>
        <p:sp>
          <p:nvSpPr>
            <p:cNvPr id="324" name="Google Shape;324;p28"/>
            <p:cNvSpPr/>
            <p:nvPr/>
          </p:nvSpPr>
          <p:spPr>
            <a:xfrm>
              <a:off x="140630" y="5394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5" name="Google Shape;325;p28"/>
            <p:cNvSpPr/>
            <p:nvPr/>
          </p:nvSpPr>
          <p:spPr>
            <a:xfrm>
              <a:off x="7922555" y="3203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2775035453"/>
      </p:ext>
    </p:extLst>
  </p:cSld>
  <p:clrMapOvr>
    <a:masterClrMapping/>
  </p:clrMapOvr>
  <p:transition spd="med">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3"/>
        <p:cNvGrpSpPr/>
        <p:nvPr/>
      </p:nvGrpSpPr>
      <p:grpSpPr>
        <a:xfrm>
          <a:off x="0" y="0"/>
          <a:ext cx="0" cy="0"/>
          <a:chOff x="0" y="0"/>
          <a:chExt cx="0" cy="0"/>
        </a:xfrm>
      </p:grpSpPr>
      <p:sp>
        <p:nvSpPr>
          <p:cNvPr id="344" name="Google Shape;344;p30"/>
          <p:cNvSpPr txBox="1">
            <a:spLocks noGrp="1"/>
          </p:cNvSpPr>
          <p:nvPr>
            <p:ph type="subTitle" idx="1"/>
          </p:nvPr>
        </p:nvSpPr>
        <p:spPr>
          <a:xfrm>
            <a:off x="714853" y="2171071"/>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5" name="Google Shape;345;p30"/>
          <p:cNvSpPr txBox="1">
            <a:spLocks noGrp="1"/>
          </p:cNvSpPr>
          <p:nvPr>
            <p:ph type="subTitle" idx="2"/>
          </p:nvPr>
        </p:nvSpPr>
        <p:spPr>
          <a:xfrm>
            <a:off x="3504122" y="2171071"/>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6" name="Google Shape;346;p30"/>
          <p:cNvSpPr txBox="1">
            <a:spLocks noGrp="1"/>
          </p:cNvSpPr>
          <p:nvPr>
            <p:ph type="subTitle" idx="3"/>
          </p:nvPr>
        </p:nvSpPr>
        <p:spPr>
          <a:xfrm>
            <a:off x="714853" y="3861650"/>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7" name="Google Shape;347;p30"/>
          <p:cNvSpPr txBox="1">
            <a:spLocks noGrp="1"/>
          </p:cNvSpPr>
          <p:nvPr>
            <p:ph type="subTitle" idx="4"/>
          </p:nvPr>
        </p:nvSpPr>
        <p:spPr>
          <a:xfrm>
            <a:off x="3504122" y="3861650"/>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8" name="Google Shape;348;p30"/>
          <p:cNvSpPr txBox="1">
            <a:spLocks noGrp="1"/>
          </p:cNvSpPr>
          <p:nvPr>
            <p:ph type="subTitle" idx="5"/>
          </p:nvPr>
        </p:nvSpPr>
        <p:spPr>
          <a:xfrm>
            <a:off x="6293391" y="2171071"/>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9" name="Google Shape;349;p30"/>
          <p:cNvSpPr txBox="1">
            <a:spLocks noGrp="1"/>
          </p:cNvSpPr>
          <p:nvPr>
            <p:ph type="subTitle" idx="6"/>
          </p:nvPr>
        </p:nvSpPr>
        <p:spPr>
          <a:xfrm>
            <a:off x="6293391" y="3861650"/>
            <a:ext cx="21360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30"/>
          <p:cNvSpPr txBox="1">
            <a:spLocks noGrp="1"/>
          </p:cNvSpPr>
          <p:nvPr>
            <p:ph type="subTitle" idx="7"/>
          </p:nvPr>
        </p:nvSpPr>
        <p:spPr>
          <a:xfrm>
            <a:off x="713231" y="1784350"/>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1" name="Google Shape;351;p30"/>
          <p:cNvSpPr txBox="1">
            <a:spLocks noGrp="1"/>
          </p:cNvSpPr>
          <p:nvPr>
            <p:ph type="subTitle" idx="8"/>
          </p:nvPr>
        </p:nvSpPr>
        <p:spPr>
          <a:xfrm>
            <a:off x="3502500" y="1784350"/>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2" name="Google Shape;352;p30"/>
          <p:cNvSpPr txBox="1">
            <a:spLocks noGrp="1"/>
          </p:cNvSpPr>
          <p:nvPr>
            <p:ph type="subTitle" idx="9"/>
          </p:nvPr>
        </p:nvSpPr>
        <p:spPr>
          <a:xfrm>
            <a:off x="6291769" y="1784350"/>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3" name="Google Shape;353;p30"/>
          <p:cNvSpPr txBox="1">
            <a:spLocks noGrp="1"/>
          </p:cNvSpPr>
          <p:nvPr>
            <p:ph type="subTitle" idx="13"/>
          </p:nvPr>
        </p:nvSpPr>
        <p:spPr>
          <a:xfrm>
            <a:off x="713231" y="3473701"/>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4" name="Google Shape;354;p30"/>
          <p:cNvSpPr txBox="1">
            <a:spLocks noGrp="1"/>
          </p:cNvSpPr>
          <p:nvPr>
            <p:ph type="subTitle" idx="14"/>
          </p:nvPr>
        </p:nvSpPr>
        <p:spPr>
          <a:xfrm>
            <a:off x="3502500" y="3473701"/>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5" name="Google Shape;355;p30"/>
          <p:cNvSpPr txBox="1">
            <a:spLocks noGrp="1"/>
          </p:cNvSpPr>
          <p:nvPr>
            <p:ph type="subTitle" idx="15"/>
          </p:nvPr>
        </p:nvSpPr>
        <p:spPr>
          <a:xfrm>
            <a:off x="6291769" y="3473701"/>
            <a:ext cx="21390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300" b="1">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6" name="Google Shape;356;p30"/>
          <p:cNvSpPr txBox="1">
            <a:spLocks noGrp="1"/>
          </p:cNvSpPr>
          <p:nvPr>
            <p:ph type="title"/>
          </p:nvPr>
        </p:nvSpPr>
        <p:spPr>
          <a:xfrm>
            <a:off x="720000" y="539500"/>
            <a:ext cx="77040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57" name="Google Shape;357;p30"/>
          <p:cNvGrpSpPr/>
          <p:nvPr/>
        </p:nvGrpSpPr>
        <p:grpSpPr>
          <a:xfrm>
            <a:off x="0" y="0"/>
            <a:ext cx="9144000" cy="855775"/>
            <a:chOff x="0" y="0"/>
            <a:chExt cx="9144000" cy="855775"/>
          </a:xfrm>
        </p:grpSpPr>
        <p:pic>
          <p:nvPicPr>
            <p:cNvPr id="358" name="Google Shape;358;p30"/>
            <p:cNvPicPr preferRelativeResize="0"/>
            <p:nvPr/>
          </p:nvPicPr>
          <p:blipFill rotWithShape="1">
            <a:blip r:embed="rId2">
              <a:alphaModFix/>
            </a:blip>
            <a:srcRect l="31135" t="38386" r="33741" b="37396"/>
            <a:stretch/>
          </p:blipFill>
          <p:spPr>
            <a:xfrm rot="10800000" flipH="1">
              <a:off x="0" y="0"/>
              <a:ext cx="1637202" cy="635000"/>
            </a:xfrm>
            <a:prstGeom prst="rect">
              <a:avLst/>
            </a:prstGeom>
            <a:noFill/>
            <a:ln>
              <a:noFill/>
            </a:ln>
          </p:spPr>
        </p:pic>
        <p:pic>
          <p:nvPicPr>
            <p:cNvPr id="359" name="Google Shape;359;p30"/>
            <p:cNvPicPr preferRelativeResize="0"/>
            <p:nvPr/>
          </p:nvPicPr>
          <p:blipFill rotWithShape="1">
            <a:blip r:embed="rId3">
              <a:alphaModFix/>
            </a:blip>
            <a:srcRect l="27595" t="18699" r="30144" b="27273"/>
            <a:stretch/>
          </p:blipFill>
          <p:spPr>
            <a:xfrm flipH="1">
              <a:off x="7954051" y="0"/>
              <a:ext cx="1189949" cy="855775"/>
            </a:xfrm>
            <a:prstGeom prst="rect">
              <a:avLst/>
            </a:prstGeom>
            <a:noFill/>
            <a:ln>
              <a:noFill/>
            </a:ln>
          </p:spPr>
        </p:pic>
      </p:grpSp>
      <p:grpSp>
        <p:nvGrpSpPr>
          <p:cNvPr id="360" name="Google Shape;360;p30"/>
          <p:cNvGrpSpPr/>
          <p:nvPr/>
        </p:nvGrpSpPr>
        <p:grpSpPr>
          <a:xfrm>
            <a:off x="90923" y="135871"/>
            <a:ext cx="9007138" cy="1027912"/>
            <a:chOff x="90923" y="135871"/>
            <a:chExt cx="9007138" cy="1027912"/>
          </a:xfrm>
        </p:grpSpPr>
        <p:sp>
          <p:nvSpPr>
            <p:cNvPr id="361" name="Google Shape;361;p30"/>
            <p:cNvSpPr/>
            <p:nvPr/>
          </p:nvSpPr>
          <p:spPr>
            <a:xfrm>
              <a:off x="8839162" y="9048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2" name="Google Shape;362;p30"/>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3" name="Google Shape;363;p30"/>
            <p:cNvSpPr/>
            <p:nvPr/>
          </p:nvSpPr>
          <p:spPr>
            <a:xfrm>
              <a:off x="90923" y="470501"/>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4276967386"/>
      </p:ext>
    </p:extLst>
  </p:cSld>
  <p:clrMapOvr>
    <a:masterClrMapping/>
  </p:clrMapOvr>
  <p:transition spd="med">
    <p:blinds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4"/>
        <p:cNvGrpSpPr/>
        <p:nvPr/>
      </p:nvGrpSpPr>
      <p:grpSpPr>
        <a:xfrm>
          <a:off x="0" y="0"/>
          <a:ext cx="0" cy="0"/>
          <a:chOff x="0" y="0"/>
          <a:chExt cx="0" cy="0"/>
        </a:xfrm>
      </p:grpSpPr>
      <p:sp>
        <p:nvSpPr>
          <p:cNvPr id="365" name="Google Shape;365;p31"/>
          <p:cNvSpPr txBox="1">
            <a:spLocks noGrp="1"/>
          </p:cNvSpPr>
          <p:nvPr>
            <p:ph type="title" hasCustomPrompt="1"/>
          </p:nvPr>
        </p:nvSpPr>
        <p:spPr>
          <a:xfrm>
            <a:off x="2223600" y="632125"/>
            <a:ext cx="4696800" cy="7689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66" name="Google Shape;366;p31"/>
          <p:cNvSpPr txBox="1">
            <a:spLocks noGrp="1"/>
          </p:cNvSpPr>
          <p:nvPr>
            <p:ph type="subTitle" idx="1"/>
          </p:nvPr>
        </p:nvSpPr>
        <p:spPr>
          <a:xfrm>
            <a:off x="2223600" y="1440351"/>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67" name="Google Shape;367;p31"/>
          <p:cNvSpPr txBox="1">
            <a:spLocks noGrp="1"/>
          </p:cNvSpPr>
          <p:nvPr>
            <p:ph type="title" idx="2" hasCustomPrompt="1"/>
          </p:nvPr>
        </p:nvSpPr>
        <p:spPr>
          <a:xfrm>
            <a:off x="2223600" y="2025081"/>
            <a:ext cx="4696800" cy="7689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68" name="Google Shape;368;p31"/>
          <p:cNvSpPr txBox="1">
            <a:spLocks noGrp="1"/>
          </p:cNvSpPr>
          <p:nvPr>
            <p:ph type="subTitle" idx="3"/>
          </p:nvPr>
        </p:nvSpPr>
        <p:spPr>
          <a:xfrm>
            <a:off x="2223600" y="2835878"/>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69" name="Google Shape;369;p31"/>
          <p:cNvSpPr txBox="1">
            <a:spLocks noGrp="1"/>
          </p:cNvSpPr>
          <p:nvPr>
            <p:ph type="title" idx="4" hasCustomPrompt="1"/>
          </p:nvPr>
        </p:nvSpPr>
        <p:spPr>
          <a:xfrm>
            <a:off x="2223600" y="3418038"/>
            <a:ext cx="4696800" cy="7689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0" name="Google Shape;370;p31"/>
          <p:cNvSpPr txBox="1">
            <a:spLocks noGrp="1"/>
          </p:cNvSpPr>
          <p:nvPr>
            <p:ph type="subTitle" idx="5"/>
          </p:nvPr>
        </p:nvSpPr>
        <p:spPr>
          <a:xfrm>
            <a:off x="2223600" y="423140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371" name="Google Shape;371;p31"/>
          <p:cNvGrpSpPr/>
          <p:nvPr/>
        </p:nvGrpSpPr>
        <p:grpSpPr>
          <a:xfrm>
            <a:off x="1" y="0"/>
            <a:ext cx="9143999" cy="5143499"/>
            <a:chOff x="1" y="0"/>
            <a:chExt cx="9143999" cy="5143499"/>
          </a:xfrm>
        </p:grpSpPr>
        <p:pic>
          <p:nvPicPr>
            <p:cNvPr id="372" name="Google Shape;372;p31"/>
            <p:cNvPicPr preferRelativeResize="0"/>
            <p:nvPr/>
          </p:nvPicPr>
          <p:blipFill rotWithShape="1">
            <a:blip r:embed="rId2">
              <a:alphaModFix/>
            </a:blip>
            <a:srcRect l="27595" t="18699" r="30144" b="27273"/>
            <a:stretch/>
          </p:blipFill>
          <p:spPr>
            <a:xfrm flipH="1">
              <a:off x="7954051" y="0"/>
              <a:ext cx="1189949" cy="855775"/>
            </a:xfrm>
            <a:prstGeom prst="rect">
              <a:avLst/>
            </a:prstGeom>
            <a:noFill/>
            <a:ln>
              <a:noFill/>
            </a:ln>
          </p:spPr>
        </p:pic>
        <p:pic>
          <p:nvPicPr>
            <p:cNvPr id="373" name="Google Shape;373;p31"/>
            <p:cNvPicPr preferRelativeResize="0"/>
            <p:nvPr/>
          </p:nvPicPr>
          <p:blipFill rotWithShape="1">
            <a:blip r:embed="rId3">
              <a:alphaModFix/>
            </a:blip>
            <a:srcRect l="32431" t="14831" r="33838" b="10485"/>
            <a:stretch/>
          </p:blipFill>
          <p:spPr>
            <a:xfrm rot="10800000">
              <a:off x="1" y="3779174"/>
              <a:ext cx="1089848" cy="1364325"/>
            </a:xfrm>
            <a:prstGeom prst="rect">
              <a:avLst/>
            </a:prstGeom>
            <a:noFill/>
            <a:ln>
              <a:noFill/>
            </a:ln>
          </p:spPr>
        </p:pic>
      </p:grpSp>
      <p:grpSp>
        <p:nvGrpSpPr>
          <p:cNvPr id="374" name="Google Shape;374;p31"/>
          <p:cNvGrpSpPr/>
          <p:nvPr/>
        </p:nvGrpSpPr>
        <p:grpSpPr>
          <a:xfrm>
            <a:off x="409336" y="135871"/>
            <a:ext cx="8688726" cy="4926775"/>
            <a:chOff x="409336" y="135871"/>
            <a:chExt cx="8688726" cy="4926775"/>
          </a:xfrm>
        </p:grpSpPr>
        <p:sp>
          <p:nvSpPr>
            <p:cNvPr id="375" name="Google Shape;375;p31"/>
            <p:cNvSpPr/>
            <p:nvPr/>
          </p:nvSpPr>
          <p:spPr>
            <a:xfrm>
              <a:off x="8839162" y="904883"/>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6" name="Google Shape;376;p31"/>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7" name="Google Shape;377;p31"/>
            <p:cNvSpPr/>
            <p:nvPr/>
          </p:nvSpPr>
          <p:spPr>
            <a:xfrm flipH="1">
              <a:off x="409336" y="4052900"/>
              <a:ext cx="271200" cy="2712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8" name="Google Shape;378;p31"/>
            <p:cNvSpPr/>
            <p:nvPr/>
          </p:nvSpPr>
          <p:spPr>
            <a:xfrm flipH="1">
              <a:off x="1147680" y="487274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2293563971"/>
      </p:ext>
    </p:extLst>
  </p:cSld>
  <p:clrMapOvr>
    <a:masterClrMapping/>
  </p:clrMapOvr>
  <p:transition spd="med">
    <p:blinds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grpSp>
        <p:nvGrpSpPr>
          <p:cNvPr id="397" name="Google Shape;397;p33"/>
          <p:cNvGrpSpPr/>
          <p:nvPr/>
        </p:nvGrpSpPr>
        <p:grpSpPr>
          <a:xfrm>
            <a:off x="3" y="0"/>
            <a:ext cx="9143998" cy="5143500"/>
            <a:chOff x="3" y="0"/>
            <a:chExt cx="9143998" cy="5143500"/>
          </a:xfrm>
        </p:grpSpPr>
        <p:pic>
          <p:nvPicPr>
            <p:cNvPr id="398" name="Google Shape;398;p33"/>
            <p:cNvPicPr preferRelativeResize="0"/>
            <p:nvPr/>
          </p:nvPicPr>
          <p:blipFill rotWithShape="1">
            <a:blip r:embed="rId2">
              <a:alphaModFix/>
            </a:blip>
            <a:srcRect l="27595" t="18699" r="30144" b="27273"/>
            <a:stretch/>
          </p:blipFill>
          <p:spPr>
            <a:xfrm flipH="1">
              <a:off x="7954051" y="0"/>
              <a:ext cx="1189949" cy="855775"/>
            </a:xfrm>
            <a:prstGeom prst="rect">
              <a:avLst/>
            </a:prstGeom>
            <a:noFill/>
            <a:ln>
              <a:noFill/>
            </a:ln>
          </p:spPr>
        </p:pic>
        <p:pic>
          <p:nvPicPr>
            <p:cNvPr id="399" name="Google Shape;399;p33"/>
            <p:cNvPicPr preferRelativeResize="0"/>
            <p:nvPr/>
          </p:nvPicPr>
          <p:blipFill rotWithShape="1">
            <a:blip r:embed="rId3">
              <a:alphaModFix/>
            </a:blip>
            <a:srcRect l="26340" t="33448" r="44232" b="27445"/>
            <a:stretch/>
          </p:blipFill>
          <p:spPr>
            <a:xfrm flipH="1">
              <a:off x="3" y="4133700"/>
              <a:ext cx="1350835" cy="1009800"/>
            </a:xfrm>
            <a:prstGeom prst="rect">
              <a:avLst/>
            </a:prstGeom>
            <a:noFill/>
            <a:ln>
              <a:noFill/>
            </a:ln>
          </p:spPr>
        </p:pic>
      </p:grpSp>
      <p:grpSp>
        <p:nvGrpSpPr>
          <p:cNvPr id="400" name="Google Shape;400;p33"/>
          <p:cNvGrpSpPr/>
          <p:nvPr/>
        </p:nvGrpSpPr>
        <p:grpSpPr>
          <a:xfrm>
            <a:off x="371480" y="135871"/>
            <a:ext cx="8726581" cy="4468125"/>
            <a:chOff x="371480" y="135871"/>
            <a:chExt cx="8726581" cy="4468125"/>
          </a:xfrm>
        </p:grpSpPr>
        <p:sp>
          <p:nvSpPr>
            <p:cNvPr id="401" name="Google Shape;401;p33"/>
            <p:cNvSpPr/>
            <p:nvPr/>
          </p:nvSpPr>
          <p:spPr>
            <a:xfrm>
              <a:off x="8839162" y="893758"/>
              <a:ext cx="258900" cy="258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2" name="Google Shape;402;p33"/>
            <p:cNvSpPr/>
            <p:nvPr/>
          </p:nvSpPr>
          <p:spPr>
            <a:xfrm>
              <a:off x="371480" y="44140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3" name="Google Shape;403;p33"/>
            <p:cNvSpPr/>
            <p:nvPr/>
          </p:nvSpPr>
          <p:spPr>
            <a:xfrm>
              <a:off x="7842455" y="135871"/>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959529939"/>
      </p:ext>
    </p:extLst>
  </p:cSld>
  <p:clrMapOvr>
    <a:masterClrMapping/>
  </p:clrMapOvr>
  <p:transition spd="med">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grpSp>
        <p:nvGrpSpPr>
          <p:cNvPr id="405" name="Google Shape;405;p34"/>
          <p:cNvGrpSpPr/>
          <p:nvPr/>
        </p:nvGrpSpPr>
        <p:grpSpPr>
          <a:xfrm>
            <a:off x="0" y="0"/>
            <a:ext cx="9144002" cy="830700"/>
            <a:chOff x="0" y="0"/>
            <a:chExt cx="9144002" cy="830700"/>
          </a:xfrm>
        </p:grpSpPr>
        <p:pic>
          <p:nvPicPr>
            <p:cNvPr id="406" name="Google Shape;406;p34"/>
            <p:cNvPicPr preferRelativeResize="0"/>
            <p:nvPr/>
          </p:nvPicPr>
          <p:blipFill rotWithShape="1">
            <a:blip r:embed="rId2">
              <a:alphaModFix/>
            </a:blip>
            <a:srcRect l="31135" t="38386" r="33741" b="37396"/>
            <a:stretch/>
          </p:blipFill>
          <p:spPr>
            <a:xfrm rot="10800000">
              <a:off x="7506800" y="0"/>
              <a:ext cx="1637202" cy="635000"/>
            </a:xfrm>
            <a:prstGeom prst="rect">
              <a:avLst/>
            </a:prstGeom>
            <a:noFill/>
            <a:ln>
              <a:noFill/>
            </a:ln>
          </p:spPr>
        </p:pic>
        <p:pic>
          <p:nvPicPr>
            <p:cNvPr id="407" name="Google Shape;407;p34"/>
            <p:cNvPicPr preferRelativeResize="0"/>
            <p:nvPr/>
          </p:nvPicPr>
          <p:blipFill rotWithShape="1">
            <a:blip r:embed="rId3">
              <a:alphaModFix/>
            </a:blip>
            <a:srcRect l="42267" t="54122" r="43018" b="27914"/>
            <a:stretch/>
          </p:blipFill>
          <p:spPr>
            <a:xfrm rot="10800000" flipH="1">
              <a:off x="0" y="1"/>
              <a:ext cx="1209677" cy="830699"/>
            </a:xfrm>
            <a:prstGeom prst="rect">
              <a:avLst/>
            </a:prstGeom>
            <a:noFill/>
            <a:ln>
              <a:noFill/>
            </a:ln>
          </p:spPr>
        </p:pic>
      </p:grpSp>
      <p:grpSp>
        <p:nvGrpSpPr>
          <p:cNvPr id="408" name="Google Shape;408;p34"/>
          <p:cNvGrpSpPr/>
          <p:nvPr/>
        </p:nvGrpSpPr>
        <p:grpSpPr>
          <a:xfrm>
            <a:off x="140630" y="320396"/>
            <a:ext cx="7922750" cy="409000"/>
            <a:chOff x="140630" y="320396"/>
            <a:chExt cx="7922750" cy="409000"/>
          </a:xfrm>
        </p:grpSpPr>
        <p:sp>
          <p:nvSpPr>
            <p:cNvPr id="409" name="Google Shape;409;p34"/>
            <p:cNvSpPr/>
            <p:nvPr/>
          </p:nvSpPr>
          <p:spPr>
            <a:xfrm>
              <a:off x="140630" y="5394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10" name="Google Shape;410;p34"/>
            <p:cNvSpPr/>
            <p:nvPr/>
          </p:nvSpPr>
          <p:spPr>
            <a:xfrm>
              <a:off x="7873480" y="320396"/>
              <a:ext cx="189900" cy="189900"/>
            </a:xfrm>
            <a:prstGeom prst="mathPlus">
              <a:avLst>
                <a:gd name="adj1" fmla="val 943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extLst>
      <p:ext uri="{BB962C8B-B14F-4D97-AF65-F5344CB8AC3E}">
        <p14:creationId xmlns:p14="http://schemas.microsoft.com/office/powerpoint/2010/main" val="130593651"/>
      </p:ext>
    </p:extLst>
  </p:cSld>
  <p:clrMapOvr>
    <a:masterClrMapping/>
  </p:clrMapOvr>
  <p:transition spd="med">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76"/>
        <p:cNvGrpSpPr/>
        <p:nvPr/>
      </p:nvGrpSpPr>
      <p:grpSpPr>
        <a:xfrm>
          <a:off x="0" y="0"/>
          <a:ext cx="0" cy="0"/>
          <a:chOff x="0" y="0"/>
          <a:chExt cx="0" cy="0"/>
        </a:xfrm>
      </p:grpSpPr>
      <p:sp>
        <p:nvSpPr>
          <p:cNvPr id="77" name="Google Shape;77;p15"/>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5"/>
          <p:cNvSpPr txBox="1">
            <a:spLocks noGrp="1"/>
          </p:cNvSpPr>
          <p:nvPr>
            <p:ph type="subTitle" idx="1"/>
          </p:nvPr>
        </p:nvSpPr>
        <p:spPr>
          <a:xfrm>
            <a:off x="709104" y="22102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5"/>
          <p:cNvSpPr txBox="1">
            <a:spLocks noGrp="1"/>
          </p:cNvSpPr>
          <p:nvPr>
            <p:ph type="subTitle" idx="2"/>
          </p:nvPr>
        </p:nvSpPr>
        <p:spPr>
          <a:xfrm>
            <a:off x="3381450" y="22102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5"/>
          <p:cNvSpPr txBox="1">
            <a:spLocks noGrp="1"/>
          </p:cNvSpPr>
          <p:nvPr>
            <p:ph type="subTitle" idx="3"/>
          </p:nvPr>
        </p:nvSpPr>
        <p:spPr>
          <a:xfrm>
            <a:off x="709104" y="39484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5"/>
          <p:cNvSpPr txBox="1">
            <a:spLocks noGrp="1"/>
          </p:cNvSpPr>
          <p:nvPr>
            <p:ph type="subTitle" idx="4"/>
          </p:nvPr>
        </p:nvSpPr>
        <p:spPr>
          <a:xfrm>
            <a:off x="3381450" y="39484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5"/>
          <p:cNvSpPr txBox="1">
            <a:spLocks noGrp="1"/>
          </p:cNvSpPr>
          <p:nvPr>
            <p:ph type="subTitle" idx="5"/>
          </p:nvPr>
        </p:nvSpPr>
        <p:spPr>
          <a:xfrm>
            <a:off x="6053798" y="22102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5"/>
          <p:cNvSpPr txBox="1">
            <a:spLocks noGrp="1"/>
          </p:cNvSpPr>
          <p:nvPr>
            <p:ph type="subTitle" idx="6"/>
          </p:nvPr>
        </p:nvSpPr>
        <p:spPr>
          <a:xfrm>
            <a:off x="6053798" y="3948475"/>
            <a:ext cx="2381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5"/>
          <p:cNvSpPr txBox="1">
            <a:spLocks noGrp="1"/>
          </p:cNvSpPr>
          <p:nvPr>
            <p:ph type="subTitle" idx="7"/>
          </p:nvPr>
        </p:nvSpPr>
        <p:spPr>
          <a:xfrm>
            <a:off x="709104" y="189462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6" name="Google Shape;86;p15"/>
          <p:cNvSpPr txBox="1">
            <a:spLocks noGrp="1"/>
          </p:cNvSpPr>
          <p:nvPr>
            <p:ph type="subTitle" idx="8"/>
          </p:nvPr>
        </p:nvSpPr>
        <p:spPr>
          <a:xfrm>
            <a:off x="3381450" y="189462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7" name="Google Shape;87;p15"/>
          <p:cNvSpPr txBox="1">
            <a:spLocks noGrp="1"/>
          </p:cNvSpPr>
          <p:nvPr>
            <p:ph type="subTitle" idx="9"/>
          </p:nvPr>
        </p:nvSpPr>
        <p:spPr>
          <a:xfrm>
            <a:off x="6053798" y="189462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8" name="Google Shape;88;p15"/>
          <p:cNvSpPr txBox="1">
            <a:spLocks noGrp="1"/>
          </p:cNvSpPr>
          <p:nvPr>
            <p:ph type="subTitle" idx="13"/>
          </p:nvPr>
        </p:nvSpPr>
        <p:spPr>
          <a:xfrm>
            <a:off x="709104" y="363287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9" name="Google Shape;89;p15"/>
          <p:cNvSpPr txBox="1">
            <a:spLocks noGrp="1"/>
          </p:cNvSpPr>
          <p:nvPr>
            <p:ph type="subTitle" idx="14"/>
          </p:nvPr>
        </p:nvSpPr>
        <p:spPr>
          <a:xfrm>
            <a:off x="3381450" y="363287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0" name="Google Shape;90;p15"/>
          <p:cNvSpPr txBox="1">
            <a:spLocks noGrp="1"/>
          </p:cNvSpPr>
          <p:nvPr>
            <p:ph type="subTitle" idx="15"/>
          </p:nvPr>
        </p:nvSpPr>
        <p:spPr>
          <a:xfrm>
            <a:off x="6053798" y="3632875"/>
            <a:ext cx="23811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transition spd="med">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06"/>
        <p:cNvGrpSpPr/>
        <p:nvPr/>
      </p:nvGrpSpPr>
      <p:grpSpPr>
        <a:xfrm>
          <a:off x="0" y="0"/>
          <a:ext cx="0" cy="0"/>
          <a:chOff x="0" y="0"/>
          <a:chExt cx="0" cy="0"/>
        </a:xfrm>
      </p:grpSpPr>
      <p:sp>
        <p:nvSpPr>
          <p:cNvPr id="107" name="Google Shape;107;p19"/>
          <p:cNvSpPr/>
          <p:nvPr/>
        </p:nvSpPr>
        <p:spPr>
          <a:xfrm>
            <a:off x="207300" y="224850"/>
            <a:ext cx="8729400" cy="4693800"/>
          </a:xfrm>
          <a:prstGeom prst="roundRect">
            <a:avLst>
              <a:gd name="adj" fmla="val 6782"/>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spd="med">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108"/>
        <p:cNvGrpSpPr/>
        <p:nvPr/>
      </p:nvGrpSpPr>
      <p:grpSpPr>
        <a:xfrm>
          <a:off x="0" y="0"/>
          <a:ext cx="0" cy="0"/>
          <a:chOff x="0" y="0"/>
          <a:chExt cx="0" cy="0"/>
        </a:xfrm>
      </p:grpSpPr>
      <p:sp>
        <p:nvSpPr>
          <p:cNvPr id="109" name="Google Shape;109;p20"/>
          <p:cNvSpPr/>
          <p:nvPr/>
        </p:nvSpPr>
        <p:spPr>
          <a:xfrm>
            <a:off x="207300" y="224850"/>
            <a:ext cx="8729400" cy="4693800"/>
          </a:xfrm>
          <a:prstGeom prst="roundRect">
            <a:avLst>
              <a:gd name="adj" fmla="val 6782"/>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spd="med">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6_1_1">
    <p:spTree>
      <p:nvGrpSpPr>
        <p:cNvPr id="1" name="Shape 110"/>
        <p:cNvGrpSpPr/>
        <p:nvPr/>
      </p:nvGrpSpPr>
      <p:grpSpPr>
        <a:xfrm>
          <a:off x="0" y="0"/>
          <a:ext cx="0" cy="0"/>
          <a:chOff x="0" y="0"/>
          <a:chExt cx="0" cy="0"/>
        </a:xfrm>
      </p:grpSpPr>
      <p:sp>
        <p:nvSpPr>
          <p:cNvPr id="111" name="Google Shape;111;p21"/>
          <p:cNvSpPr/>
          <p:nvPr/>
        </p:nvSpPr>
        <p:spPr>
          <a:xfrm>
            <a:off x="207300" y="224850"/>
            <a:ext cx="8729400" cy="4693800"/>
          </a:xfrm>
          <a:prstGeom prst="roundRect">
            <a:avLst>
              <a:gd name="adj" fmla="val 6782"/>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spd="med">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
        <p:cNvGrpSpPr/>
        <p:nvPr/>
      </p:nvGrpSpPr>
      <p:grpSpPr>
        <a:xfrm>
          <a:off x="0" y="0"/>
          <a:ext cx="0" cy="0"/>
          <a:chOff x="0" y="0"/>
          <a:chExt cx="0" cy="0"/>
        </a:xfrm>
      </p:grpSpPr>
      <p:sp>
        <p:nvSpPr>
          <p:cNvPr id="53" name="Google Shape;53;p13"/>
          <p:cNvSpPr/>
          <p:nvPr/>
        </p:nvSpPr>
        <p:spPr>
          <a:xfrm>
            <a:off x="207300" y="224850"/>
            <a:ext cx="8729400" cy="4693800"/>
          </a:xfrm>
          <a:prstGeom prst="roundRect">
            <a:avLst>
              <a:gd name="adj" fmla="val 6782"/>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13"/>
          <p:cNvSpPr txBox="1">
            <a:spLocks noGrp="1"/>
          </p:cNvSpPr>
          <p:nvPr>
            <p:ph type="subTitle" idx="1"/>
          </p:nvPr>
        </p:nvSpPr>
        <p:spPr>
          <a:xfrm>
            <a:off x="982128" y="2255076"/>
            <a:ext cx="269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ubTitle" idx="2"/>
          </p:nvPr>
        </p:nvSpPr>
        <p:spPr>
          <a:xfrm>
            <a:off x="5466372" y="2255076"/>
            <a:ext cx="269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subTitle" idx="3"/>
          </p:nvPr>
        </p:nvSpPr>
        <p:spPr>
          <a:xfrm>
            <a:off x="982128" y="3963225"/>
            <a:ext cx="269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4"/>
          </p:nvPr>
        </p:nvSpPr>
        <p:spPr>
          <a:xfrm>
            <a:off x="5466372" y="3963225"/>
            <a:ext cx="269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3"/>
          <p:cNvSpPr txBox="1">
            <a:spLocks noGrp="1"/>
          </p:cNvSpPr>
          <p:nvPr>
            <p:ph type="title" idx="5" hasCustomPrompt="1"/>
          </p:nvPr>
        </p:nvSpPr>
        <p:spPr>
          <a:xfrm>
            <a:off x="1819331" y="1311600"/>
            <a:ext cx="1021200" cy="572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title" idx="6" hasCustomPrompt="1"/>
          </p:nvPr>
        </p:nvSpPr>
        <p:spPr>
          <a:xfrm>
            <a:off x="1820807" y="3018572"/>
            <a:ext cx="1018200" cy="572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7" hasCustomPrompt="1"/>
          </p:nvPr>
        </p:nvSpPr>
        <p:spPr>
          <a:xfrm>
            <a:off x="6305052" y="1312415"/>
            <a:ext cx="1018200" cy="5760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8" hasCustomPrompt="1"/>
          </p:nvPr>
        </p:nvSpPr>
        <p:spPr>
          <a:xfrm>
            <a:off x="6305052" y="3018574"/>
            <a:ext cx="1018200" cy="572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subTitle" idx="9"/>
          </p:nvPr>
        </p:nvSpPr>
        <p:spPr>
          <a:xfrm>
            <a:off x="982128" y="1971749"/>
            <a:ext cx="2695500" cy="36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64" name="Google Shape;64;p13"/>
          <p:cNvSpPr txBox="1">
            <a:spLocks noGrp="1"/>
          </p:cNvSpPr>
          <p:nvPr>
            <p:ph type="subTitle" idx="13"/>
          </p:nvPr>
        </p:nvSpPr>
        <p:spPr>
          <a:xfrm>
            <a:off x="982128" y="3680025"/>
            <a:ext cx="2695500" cy="36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65" name="Google Shape;65;p13"/>
          <p:cNvSpPr txBox="1">
            <a:spLocks noGrp="1"/>
          </p:cNvSpPr>
          <p:nvPr>
            <p:ph type="subTitle" idx="14"/>
          </p:nvPr>
        </p:nvSpPr>
        <p:spPr>
          <a:xfrm>
            <a:off x="5466372" y="1971749"/>
            <a:ext cx="2695500" cy="36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66" name="Google Shape;66;p13"/>
          <p:cNvSpPr txBox="1">
            <a:spLocks noGrp="1"/>
          </p:cNvSpPr>
          <p:nvPr>
            <p:ph type="subTitle" idx="15"/>
          </p:nvPr>
        </p:nvSpPr>
        <p:spPr>
          <a:xfrm>
            <a:off x="5466372" y="3680024"/>
            <a:ext cx="2695500" cy="36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2000" b="1">
                <a:latin typeface="Gabarito"/>
                <a:ea typeface="Gabarito"/>
                <a:cs typeface="Gabarito"/>
                <a:sym typeface="Gabarit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1696437807"/>
      </p:ext>
    </p:extLst>
  </p:cSld>
  <p:clrMapOvr>
    <a:masterClrMapping/>
  </p:clrMapOvr>
  <p:transition spd="med">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Gabarito"/>
              <a:buNone/>
              <a:defRPr sz="3200" b="1">
                <a:solidFill>
                  <a:schemeClr val="dk1"/>
                </a:solidFill>
                <a:latin typeface="Gabarito"/>
                <a:ea typeface="Gabarito"/>
                <a:cs typeface="Gabarito"/>
                <a:sym typeface="Gabar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5" r:id="rId2"/>
    <p:sldLayoutId id="2147483657" r:id="rId3"/>
    <p:sldLayoutId id="2147483658" r:id="rId4"/>
    <p:sldLayoutId id="2147483661" r:id="rId5"/>
    <p:sldLayoutId id="2147483665" r:id="rId6"/>
    <p:sldLayoutId id="2147483666" r:id="rId7"/>
    <p:sldLayoutId id="2147483667" r:id="rId8"/>
    <p:sldLayoutId id="2147483708" r:id="rId9"/>
    <p:sldLayoutId id="2147483709" r:id="rId10"/>
    <p:sldLayoutId id="2147483710" r:id="rId11"/>
    <p:sldLayoutId id="2147483711" r:id="rId12"/>
    <p:sldLayoutId id="2147483712" r:id="rId13"/>
    <p:sldLayoutId id="2147483713" r:id="rId14"/>
    <p:sldLayoutId id="2147483714" r:id="rId15"/>
  </p:sldLayoutIdLst>
  <p:transition spd="med">
    <p:blinds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 smtClean="0"/>
              <a:pPr/>
              <a:t>‹#›</a:t>
            </a:fld>
            <a:endParaRPr lang="vi"/>
          </a:p>
        </p:txBody>
      </p:sp>
    </p:spTree>
    <p:extLst>
      <p:ext uri="{BB962C8B-B14F-4D97-AF65-F5344CB8AC3E}">
        <p14:creationId xmlns:p14="http://schemas.microsoft.com/office/powerpoint/2010/main" val="337669974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blinds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2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1pPr>
            <a:lvl2pPr lvl="1"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2pPr>
            <a:lvl3pPr lvl="2"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3pPr>
            <a:lvl4pPr lvl="3"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4pPr>
            <a:lvl5pPr lvl="4"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5pPr>
            <a:lvl6pPr lvl="5"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6pPr>
            <a:lvl7pPr lvl="6"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7pPr>
            <a:lvl8pPr lvl="7"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8pPr>
            <a:lvl9pPr lvl="8" algn="ctr" rtl="0">
              <a:spcBef>
                <a:spcPts val="0"/>
              </a:spcBef>
              <a:spcAft>
                <a:spcPts val="0"/>
              </a:spcAft>
              <a:buClr>
                <a:schemeClr val="dk1"/>
              </a:buClr>
              <a:buSzPts val="3000"/>
              <a:buFont typeface="Work Sans ExtraBold"/>
              <a:buNone/>
              <a:defRPr sz="3000">
                <a:solidFill>
                  <a:schemeClr val="dk1"/>
                </a:solidFill>
                <a:latin typeface="Work Sans ExtraBold"/>
                <a:ea typeface="Work Sans ExtraBold"/>
                <a:cs typeface="Work Sans ExtraBold"/>
                <a:sym typeface="Work Sans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81689788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spd="med">
    <p:blinds dir="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hyperlink" Target="https://nhandan.vn/giu-vung-vi-tri-dau-tau-vai-tro-dong-luc-phat-trien-vung-kinh-te-trong-diem-bac-bo-va-ca-nuoc-post765264.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diendandoanhnghiep.vn/phat-trien-vung-kinh-te-trong-diem-bac-bo-ky-i-thoi-co-va-thach-thuc-242086.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A5F9-655A-CCBE-AA4A-7A5553097FB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19681348"/>
      </p:ext>
    </p:extLst>
  </p:cSld>
  <p:clrMapOvr>
    <a:masterClrMapping/>
  </p:clrMapOvr>
  <p:transition spd="med">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a:extLst>
            <a:ext uri="{FF2B5EF4-FFF2-40B4-BE49-F238E27FC236}">
              <a16:creationId xmlns:a16="http://schemas.microsoft.com/office/drawing/2014/main" id="{97DDD287-4223-B200-CD8F-83F8A2D90766}"/>
            </a:ext>
          </a:extLst>
        </p:cNvPr>
        <p:cNvGrpSpPr/>
        <p:nvPr/>
      </p:nvGrpSpPr>
      <p:grpSpPr>
        <a:xfrm>
          <a:off x="0" y="0"/>
          <a:ext cx="0" cy="0"/>
          <a:chOff x="0" y="0"/>
          <a:chExt cx="0" cy="0"/>
        </a:xfrm>
      </p:grpSpPr>
      <p:grpSp>
        <p:nvGrpSpPr>
          <p:cNvPr id="90" name="Google Shape;90;p4">
            <a:extLst>
              <a:ext uri="{FF2B5EF4-FFF2-40B4-BE49-F238E27FC236}">
                <a16:creationId xmlns:a16="http://schemas.microsoft.com/office/drawing/2014/main" id="{B3D6B5CA-DEFE-EFE2-3F47-712E56570196}"/>
              </a:ext>
            </a:extLst>
          </p:cNvPr>
          <p:cNvGrpSpPr/>
          <p:nvPr/>
        </p:nvGrpSpPr>
        <p:grpSpPr>
          <a:xfrm>
            <a:off x="2074315" y="2219712"/>
            <a:ext cx="5136777" cy="1552131"/>
            <a:chOff x="3782939" y="1807927"/>
            <a:chExt cx="4086000" cy="1713300"/>
          </a:xfrm>
        </p:grpSpPr>
        <p:sp>
          <p:nvSpPr>
            <p:cNvPr id="91" name="Google Shape;91;p4">
              <a:extLst>
                <a:ext uri="{FF2B5EF4-FFF2-40B4-BE49-F238E27FC236}">
                  <a16:creationId xmlns:a16="http://schemas.microsoft.com/office/drawing/2014/main" id="{5909A476-013B-153A-B86B-AB1C65A7C8B9}"/>
                </a:ext>
              </a:extLst>
            </p:cNvPr>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a:extLst>
                <a:ext uri="{FF2B5EF4-FFF2-40B4-BE49-F238E27FC236}">
                  <a16:creationId xmlns:a16="http://schemas.microsoft.com/office/drawing/2014/main" id="{3EA6CD25-5160-A63E-785F-237A22F7C3A0}"/>
                </a:ext>
              </a:extLst>
            </p:cNvPr>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a:extLst>
              <a:ext uri="{FF2B5EF4-FFF2-40B4-BE49-F238E27FC236}">
                <a16:creationId xmlns:a16="http://schemas.microsoft.com/office/drawing/2014/main" id="{C43461FB-7DFD-B507-2FC0-C2410B422DCE}"/>
              </a:ext>
            </a:extLst>
          </p:cNvPr>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lumMod val="10000"/>
                  </a:srgbClr>
                </a:solidFill>
                <a:effectLst/>
                <a:uLnTx/>
                <a:uFillTx/>
                <a:latin typeface="Tw Cen MT Condensed Extra Bold" panose="020B0803020202020204" pitchFamily="34" charset="0"/>
                <a:cs typeface="Arial"/>
                <a:sym typeface="Arial"/>
              </a:rPr>
              <a:t>Câu</a:t>
            </a:r>
            <a:r>
              <a:rPr kumimoji="0" lang="en-US" sz="20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rPr>
              <a:t> </a:t>
            </a:r>
            <a:r>
              <a:rPr lang="en-US" sz="2000" b="1" dirty="0">
                <a:solidFill>
                  <a:srgbClr val="FFFFFF">
                    <a:lumMod val="10000"/>
                  </a:srgbClr>
                </a:solidFill>
                <a:latin typeface="Tw Cen MT Condensed Extra Bold" panose="020B0803020202020204" pitchFamily="34" charset="0"/>
              </a:rPr>
              <a:t>8</a:t>
            </a:r>
            <a:endParaRPr kumimoji="0" sz="16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a:extLst>
              <a:ext uri="{FF2B5EF4-FFF2-40B4-BE49-F238E27FC236}">
                <a16:creationId xmlns:a16="http://schemas.microsoft.com/office/drawing/2014/main" id="{E991569C-9838-8FB6-C0D7-5233136D1EFC}"/>
              </a:ext>
            </a:extLst>
          </p:cNvPr>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a:extLst>
              <a:ext uri="{FF2B5EF4-FFF2-40B4-BE49-F238E27FC236}">
                <a16:creationId xmlns:a16="http://schemas.microsoft.com/office/drawing/2014/main" id="{07713C89-B231-11CD-DF94-DC5E5BC6F0CE}"/>
              </a:ext>
            </a:extLst>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a:extLst>
              <a:ext uri="{FF2B5EF4-FFF2-40B4-BE49-F238E27FC236}">
                <a16:creationId xmlns:a16="http://schemas.microsoft.com/office/drawing/2014/main" id="{344BC753-8D17-2381-BF0C-A09A5D6F6999}"/>
              </a:ext>
            </a:extLst>
          </p:cNvPr>
          <p:cNvSpPr txBox="1"/>
          <p:nvPr/>
        </p:nvSpPr>
        <p:spPr>
          <a:xfrm>
            <a:off x="4057307" y="2677538"/>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a:extLst>
              <a:ext uri="{FF2B5EF4-FFF2-40B4-BE49-F238E27FC236}">
                <a16:creationId xmlns:a16="http://schemas.microsoft.com/office/drawing/2014/main" id="{0225C7CC-3CFE-9B27-5045-E22889DDB2D8}"/>
              </a:ext>
            </a:extLst>
          </p:cNvPr>
          <p:cNvSpPr txBox="1"/>
          <p:nvPr/>
        </p:nvSpPr>
        <p:spPr>
          <a:xfrm>
            <a:off x="5069449" y="2677538"/>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a:extLst>
              <a:ext uri="{FF2B5EF4-FFF2-40B4-BE49-F238E27FC236}">
                <a16:creationId xmlns:a16="http://schemas.microsoft.com/office/drawing/2014/main" id="{4029A1F1-16AF-F829-DAE5-EE3955BF0AA6}"/>
              </a:ext>
            </a:extLst>
          </p:cNvPr>
          <p:cNvSpPr txBox="1"/>
          <p:nvPr/>
        </p:nvSpPr>
        <p:spPr>
          <a:xfrm>
            <a:off x="4391882" y="2677538"/>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a:extLst>
              <a:ext uri="{FF2B5EF4-FFF2-40B4-BE49-F238E27FC236}">
                <a16:creationId xmlns:a16="http://schemas.microsoft.com/office/drawing/2014/main" id="{3B98D282-5B91-42ED-4F43-E203D01A3306}"/>
              </a:ext>
            </a:extLst>
          </p:cNvPr>
          <p:cNvSpPr txBox="1"/>
          <p:nvPr/>
        </p:nvSpPr>
        <p:spPr>
          <a:xfrm>
            <a:off x="4727659" y="2677538"/>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a:extLst>
              <a:ext uri="{FF2B5EF4-FFF2-40B4-BE49-F238E27FC236}">
                <a16:creationId xmlns:a16="http://schemas.microsoft.com/office/drawing/2014/main" id="{58C4D4A5-17D1-899B-7D22-FD287A7FFF40}"/>
              </a:ext>
            </a:extLst>
          </p:cNvPr>
          <p:cNvSpPr txBox="1"/>
          <p:nvPr/>
        </p:nvSpPr>
        <p:spPr>
          <a:xfrm>
            <a:off x="3787654" y="2677538"/>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a:extLst>
              <a:ext uri="{FF2B5EF4-FFF2-40B4-BE49-F238E27FC236}">
                <a16:creationId xmlns:a16="http://schemas.microsoft.com/office/drawing/2014/main" id="{4034E340-60DD-7C29-D5C9-15BEEBD1D724}"/>
              </a:ext>
            </a:extLst>
          </p:cNvPr>
          <p:cNvSpPr txBox="1"/>
          <p:nvPr/>
        </p:nvSpPr>
        <p:spPr>
          <a:xfrm>
            <a:off x="2447997" y="2286919"/>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13FC195D-C864-7740-B535-57E7F3D3D837}"/>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3C79165B-15BB-5756-C8F2-EB8852FE0048}"/>
              </a:ext>
            </a:extLst>
          </p:cNvPr>
          <p:cNvSpPr txBox="1"/>
          <p:nvPr/>
        </p:nvSpPr>
        <p:spPr>
          <a:xfrm>
            <a:off x="2008093" y="3025676"/>
            <a:ext cx="5136777"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Giao</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thông</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vận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tải</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3FBBF121-66A2-32CF-2880-79CB3369E9D9}"/>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94B0828D-F5B7-B7E2-AA52-BE2CF262EAA2}"/>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55E9DFEE-F7AA-AB18-7C46-E0D2EFD97BE7}"/>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2425291598"/>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a:extLst>
            <a:ext uri="{FF2B5EF4-FFF2-40B4-BE49-F238E27FC236}">
              <a16:creationId xmlns:a16="http://schemas.microsoft.com/office/drawing/2014/main" id="{53D04BF2-8D24-5454-D6BA-70525C666F0D}"/>
            </a:ext>
          </a:extLst>
        </p:cNvPr>
        <p:cNvGrpSpPr/>
        <p:nvPr/>
      </p:nvGrpSpPr>
      <p:grpSpPr>
        <a:xfrm>
          <a:off x="0" y="0"/>
          <a:ext cx="0" cy="0"/>
          <a:chOff x="0" y="0"/>
          <a:chExt cx="0" cy="0"/>
        </a:xfrm>
      </p:grpSpPr>
      <p:grpSp>
        <p:nvGrpSpPr>
          <p:cNvPr id="90" name="Google Shape;90;p4">
            <a:extLst>
              <a:ext uri="{FF2B5EF4-FFF2-40B4-BE49-F238E27FC236}">
                <a16:creationId xmlns:a16="http://schemas.microsoft.com/office/drawing/2014/main" id="{FB3351BF-0152-1BC1-551E-5D781F85FEE8}"/>
              </a:ext>
            </a:extLst>
          </p:cNvPr>
          <p:cNvGrpSpPr/>
          <p:nvPr/>
        </p:nvGrpSpPr>
        <p:grpSpPr>
          <a:xfrm>
            <a:off x="1970207" y="2215238"/>
            <a:ext cx="4893289" cy="1552131"/>
            <a:chOff x="3782939" y="1807927"/>
            <a:chExt cx="4086000" cy="1713300"/>
          </a:xfrm>
        </p:grpSpPr>
        <p:sp>
          <p:nvSpPr>
            <p:cNvPr id="91" name="Google Shape;91;p4">
              <a:extLst>
                <a:ext uri="{FF2B5EF4-FFF2-40B4-BE49-F238E27FC236}">
                  <a16:creationId xmlns:a16="http://schemas.microsoft.com/office/drawing/2014/main" id="{07C023CA-0A5E-AC88-71F5-4B87A24B01CF}"/>
                </a:ext>
              </a:extLst>
            </p:cNvPr>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a:extLst>
                <a:ext uri="{FF2B5EF4-FFF2-40B4-BE49-F238E27FC236}">
                  <a16:creationId xmlns:a16="http://schemas.microsoft.com/office/drawing/2014/main" id="{047C2C92-D66E-08F1-21F1-0BC03274F262}"/>
                </a:ext>
              </a:extLst>
            </p:cNvPr>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a:extLst>
              <a:ext uri="{FF2B5EF4-FFF2-40B4-BE49-F238E27FC236}">
                <a16:creationId xmlns:a16="http://schemas.microsoft.com/office/drawing/2014/main" id="{B368ACA3-DEE0-F9D5-651C-0BBF314EFB8F}"/>
              </a:ext>
            </a:extLst>
          </p:cNvPr>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lumMod val="10000"/>
                  </a:srgbClr>
                </a:solidFill>
                <a:effectLst/>
                <a:uLnTx/>
                <a:uFillTx/>
                <a:latin typeface="Tw Cen MT Condensed Extra Bold" panose="020B0803020202020204" pitchFamily="34" charset="0"/>
                <a:cs typeface="Arial"/>
                <a:sym typeface="Arial"/>
              </a:rPr>
              <a:t>Câu</a:t>
            </a:r>
            <a:r>
              <a:rPr kumimoji="0" lang="en-US" sz="20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rPr>
              <a:t> </a:t>
            </a:r>
            <a:r>
              <a:rPr lang="en-US" sz="2000" b="1" dirty="0">
                <a:solidFill>
                  <a:srgbClr val="FFFFFF">
                    <a:lumMod val="10000"/>
                  </a:srgbClr>
                </a:solidFill>
                <a:latin typeface="Tw Cen MT Condensed Extra Bold" panose="020B0803020202020204" pitchFamily="34" charset="0"/>
              </a:rPr>
              <a:t>9</a:t>
            </a:r>
            <a:endParaRPr kumimoji="0" sz="16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a:extLst>
              <a:ext uri="{FF2B5EF4-FFF2-40B4-BE49-F238E27FC236}">
                <a16:creationId xmlns:a16="http://schemas.microsoft.com/office/drawing/2014/main" id="{61E40DCF-A295-FD10-FE32-905AFC1C0591}"/>
              </a:ext>
            </a:extLst>
          </p:cNvPr>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a:extLst>
              <a:ext uri="{FF2B5EF4-FFF2-40B4-BE49-F238E27FC236}">
                <a16:creationId xmlns:a16="http://schemas.microsoft.com/office/drawing/2014/main" id="{B64793B6-2A93-1F3B-862D-014728871AB2}"/>
              </a:ext>
            </a:extLst>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a:extLst>
              <a:ext uri="{FF2B5EF4-FFF2-40B4-BE49-F238E27FC236}">
                <a16:creationId xmlns:a16="http://schemas.microsoft.com/office/drawing/2014/main" id="{91D855D9-1F86-E5B7-3A56-403B6878D29B}"/>
              </a:ext>
            </a:extLst>
          </p:cNvPr>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a:extLst>
              <a:ext uri="{FF2B5EF4-FFF2-40B4-BE49-F238E27FC236}">
                <a16:creationId xmlns:a16="http://schemas.microsoft.com/office/drawing/2014/main" id="{A75E217A-A12E-BB61-244F-62C09F4193B3}"/>
              </a:ext>
            </a:extLst>
          </p:cNvPr>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a:extLst>
              <a:ext uri="{FF2B5EF4-FFF2-40B4-BE49-F238E27FC236}">
                <a16:creationId xmlns:a16="http://schemas.microsoft.com/office/drawing/2014/main" id="{DAA5FA1C-8B3C-FA0D-E9DF-407DB85B960C}"/>
              </a:ext>
            </a:extLst>
          </p:cNvPr>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a:extLst>
              <a:ext uri="{FF2B5EF4-FFF2-40B4-BE49-F238E27FC236}">
                <a16:creationId xmlns:a16="http://schemas.microsoft.com/office/drawing/2014/main" id="{133DBB97-282E-82DA-5555-077C3E5A5CC7}"/>
              </a:ext>
            </a:extLst>
          </p:cNvPr>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a:extLst>
              <a:ext uri="{FF2B5EF4-FFF2-40B4-BE49-F238E27FC236}">
                <a16:creationId xmlns:a16="http://schemas.microsoft.com/office/drawing/2014/main" id="{AA599E82-D618-2439-3FE1-231FD3F10481}"/>
              </a:ext>
            </a:extLst>
          </p:cNvPr>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a:extLst>
              <a:ext uri="{FF2B5EF4-FFF2-40B4-BE49-F238E27FC236}">
                <a16:creationId xmlns:a16="http://schemas.microsoft.com/office/drawing/2014/main" id="{CCD37175-473F-DCD3-B229-E8622419D815}"/>
              </a:ext>
            </a:extLst>
          </p:cNvPr>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677CB490-DDA2-8CCF-7100-FC89EEE762F8}"/>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2BEB00BB-D58F-4AED-30B9-EB9F6ACBB187}"/>
              </a:ext>
            </a:extLst>
          </p:cNvPr>
          <p:cNvSpPr txBox="1"/>
          <p:nvPr/>
        </p:nvSpPr>
        <p:spPr>
          <a:xfrm>
            <a:off x="2111610" y="3002556"/>
            <a:ext cx="4582993"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Du</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lịch</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biển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đảo</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3F66C4D-FE00-1034-5709-5A3162FA3039}"/>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D79D8C58-21DD-CCC8-985F-A7FC51B41A67}"/>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5DCCA7AA-2B17-CDB5-8124-C2B6F6737E9C}"/>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1631196010"/>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a:extLst>
            <a:ext uri="{FF2B5EF4-FFF2-40B4-BE49-F238E27FC236}">
              <a16:creationId xmlns:a16="http://schemas.microsoft.com/office/drawing/2014/main" id="{7D0E4F55-6657-B1FC-50A9-375FA407B41A}"/>
            </a:ext>
          </a:extLst>
        </p:cNvPr>
        <p:cNvGrpSpPr/>
        <p:nvPr/>
      </p:nvGrpSpPr>
      <p:grpSpPr>
        <a:xfrm>
          <a:off x="0" y="0"/>
          <a:ext cx="0" cy="0"/>
          <a:chOff x="0" y="0"/>
          <a:chExt cx="0" cy="0"/>
        </a:xfrm>
      </p:grpSpPr>
      <p:grpSp>
        <p:nvGrpSpPr>
          <p:cNvPr id="90" name="Google Shape;90;p4">
            <a:extLst>
              <a:ext uri="{FF2B5EF4-FFF2-40B4-BE49-F238E27FC236}">
                <a16:creationId xmlns:a16="http://schemas.microsoft.com/office/drawing/2014/main" id="{8BFAE42B-682C-846F-4848-D95E019C8225}"/>
              </a:ext>
            </a:extLst>
          </p:cNvPr>
          <p:cNvGrpSpPr/>
          <p:nvPr/>
        </p:nvGrpSpPr>
        <p:grpSpPr>
          <a:xfrm>
            <a:off x="2280503" y="2215238"/>
            <a:ext cx="4582993" cy="1552131"/>
            <a:chOff x="3782939" y="1807927"/>
            <a:chExt cx="4086000" cy="1713300"/>
          </a:xfrm>
        </p:grpSpPr>
        <p:sp>
          <p:nvSpPr>
            <p:cNvPr id="91" name="Google Shape;91;p4">
              <a:extLst>
                <a:ext uri="{FF2B5EF4-FFF2-40B4-BE49-F238E27FC236}">
                  <a16:creationId xmlns:a16="http://schemas.microsoft.com/office/drawing/2014/main" id="{817E175F-DA8E-08D0-BD94-F7AA9E1314F0}"/>
                </a:ext>
              </a:extLst>
            </p:cNvPr>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a:extLst>
                <a:ext uri="{FF2B5EF4-FFF2-40B4-BE49-F238E27FC236}">
                  <a16:creationId xmlns:a16="http://schemas.microsoft.com/office/drawing/2014/main" id="{B448B7E3-5E7B-B8FA-83EF-7C36461D6927}"/>
                </a:ext>
              </a:extLst>
            </p:cNvPr>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a:extLst>
              <a:ext uri="{FF2B5EF4-FFF2-40B4-BE49-F238E27FC236}">
                <a16:creationId xmlns:a16="http://schemas.microsoft.com/office/drawing/2014/main" id="{96CE29A5-FA05-F511-0871-E86E85DB04D3}"/>
              </a:ext>
            </a:extLst>
          </p:cNvPr>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lumMod val="10000"/>
                  </a:srgbClr>
                </a:solidFill>
                <a:effectLst/>
                <a:uLnTx/>
                <a:uFillTx/>
                <a:latin typeface="Tw Cen MT Condensed Extra Bold" panose="020B0803020202020204" pitchFamily="34" charset="0"/>
                <a:cs typeface="Arial"/>
                <a:sym typeface="Arial"/>
              </a:rPr>
              <a:t>Câu</a:t>
            </a:r>
            <a:r>
              <a:rPr kumimoji="0" lang="en-US" sz="20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rPr>
              <a:t> </a:t>
            </a:r>
            <a:r>
              <a:rPr lang="en-US" sz="2000" b="1" dirty="0">
                <a:solidFill>
                  <a:srgbClr val="FFFFFF">
                    <a:lumMod val="10000"/>
                  </a:srgbClr>
                </a:solidFill>
                <a:latin typeface="Tw Cen MT Condensed Extra Bold" panose="020B0803020202020204" pitchFamily="34" charset="0"/>
              </a:rPr>
              <a:t>10</a:t>
            </a:r>
            <a:endParaRPr kumimoji="0" sz="16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a:extLst>
              <a:ext uri="{FF2B5EF4-FFF2-40B4-BE49-F238E27FC236}">
                <a16:creationId xmlns:a16="http://schemas.microsoft.com/office/drawing/2014/main" id="{3AE92268-AE55-C623-1A4D-DA64E66339A1}"/>
              </a:ext>
            </a:extLst>
          </p:cNvPr>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a:extLst>
              <a:ext uri="{FF2B5EF4-FFF2-40B4-BE49-F238E27FC236}">
                <a16:creationId xmlns:a16="http://schemas.microsoft.com/office/drawing/2014/main" id="{B0B445E2-321E-4631-DEB7-4CFB8AAAB593}"/>
              </a:ext>
            </a:extLst>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a:extLst>
              <a:ext uri="{FF2B5EF4-FFF2-40B4-BE49-F238E27FC236}">
                <a16:creationId xmlns:a16="http://schemas.microsoft.com/office/drawing/2014/main" id="{4042CD62-5F8F-BC8F-34F7-C0F254507E08}"/>
              </a:ext>
            </a:extLst>
          </p:cNvPr>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a:extLst>
              <a:ext uri="{FF2B5EF4-FFF2-40B4-BE49-F238E27FC236}">
                <a16:creationId xmlns:a16="http://schemas.microsoft.com/office/drawing/2014/main" id="{B2FB53F3-B393-7A9F-6D27-714EE8F566F8}"/>
              </a:ext>
            </a:extLst>
          </p:cNvPr>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a:extLst>
              <a:ext uri="{FF2B5EF4-FFF2-40B4-BE49-F238E27FC236}">
                <a16:creationId xmlns:a16="http://schemas.microsoft.com/office/drawing/2014/main" id="{24EDA3C0-ED3A-CA57-2C23-6D6EABD82B92}"/>
              </a:ext>
            </a:extLst>
          </p:cNvPr>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a:extLst>
              <a:ext uri="{FF2B5EF4-FFF2-40B4-BE49-F238E27FC236}">
                <a16:creationId xmlns:a16="http://schemas.microsoft.com/office/drawing/2014/main" id="{79667666-7DFE-A037-AEC5-8F9E69899524}"/>
              </a:ext>
            </a:extLst>
          </p:cNvPr>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a:extLst>
              <a:ext uri="{FF2B5EF4-FFF2-40B4-BE49-F238E27FC236}">
                <a16:creationId xmlns:a16="http://schemas.microsoft.com/office/drawing/2014/main" id="{C0A176B2-FA40-0CE1-ED77-4D9B80ED13D5}"/>
              </a:ext>
            </a:extLst>
          </p:cNvPr>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a:extLst>
              <a:ext uri="{FF2B5EF4-FFF2-40B4-BE49-F238E27FC236}">
                <a16:creationId xmlns:a16="http://schemas.microsoft.com/office/drawing/2014/main" id="{55BC8247-A91A-E7DF-61DA-DD63C8081597}"/>
              </a:ext>
            </a:extLst>
          </p:cNvPr>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3E246643-2D4A-2423-DA21-A95FADC53339}"/>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BD179A72-12F7-9271-C179-DCE4017BC556}"/>
              </a:ext>
            </a:extLst>
          </p:cNvPr>
          <p:cNvSpPr txBox="1"/>
          <p:nvPr/>
        </p:nvSpPr>
        <p:spPr>
          <a:xfrm>
            <a:off x="2447366" y="3021202"/>
            <a:ext cx="4105834"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Hàng</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hải</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50ECFA91-600A-87BE-8346-FAB93A190E61}"/>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E063508C-57E5-220C-1C78-CE25B13065B2}"/>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2C64624A-BDAD-4774-06EF-BCC6813A4F4C}"/>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2735866986"/>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9" name="TextBox 8">
            <a:extLst>
              <a:ext uri="{FF2B5EF4-FFF2-40B4-BE49-F238E27FC236}">
                <a16:creationId xmlns:a16="http://schemas.microsoft.com/office/drawing/2014/main" id="{A51D69EF-051F-86B7-8F2A-7615C58EBFD1}"/>
              </a:ext>
            </a:extLst>
          </p:cNvPr>
          <p:cNvSpPr txBox="1"/>
          <p:nvPr/>
        </p:nvSpPr>
        <p:spPr>
          <a:xfrm>
            <a:off x="706845" y="439066"/>
            <a:ext cx="7730310" cy="3313664"/>
          </a:xfrm>
          <a:prstGeom prst="rect">
            <a:avLst/>
          </a:prstGeom>
          <a:noFill/>
        </p:spPr>
        <p:txBody>
          <a:bodyPr wrap="square">
            <a:spAutoFit/>
          </a:bodyPr>
          <a:lstStyle/>
          <a:p>
            <a:pPr algn="ctr">
              <a:lnSpc>
                <a:spcPct val="150000"/>
              </a:lnSpc>
            </a:pPr>
            <a:r>
              <a:rPr lang="vi-VN" sz="3600" b="1" dirty="0">
                <a:solidFill>
                  <a:schemeClr val="tx1"/>
                </a:solidFill>
                <a:latin typeface="Times New Roman" panose="02020603050405020304" pitchFamily="18" charset="0"/>
                <a:cs typeface="Times New Roman" panose="02020603050405020304" pitchFamily="18" charset="0"/>
              </a:rPr>
              <a:t>Tiết 25 </a:t>
            </a:r>
            <a:r>
              <a:rPr lang="vi-VN" sz="3600" b="1" dirty="0">
                <a:solidFill>
                  <a:srgbClr val="C00000"/>
                </a:solidFill>
                <a:latin typeface="Times New Roman" panose="02020603050405020304" pitchFamily="18" charset="0"/>
                <a:cs typeface="Times New Roman" panose="02020603050405020304" pitchFamily="18" charset="0"/>
              </a:rPr>
              <a:t>BÀI 12: </a:t>
            </a:r>
            <a:endParaRPr lang="en-US" sz="3600" b="1" dirty="0">
              <a:solidFill>
                <a:srgbClr val="C00000"/>
              </a:solidFill>
              <a:latin typeface="Times New Roman" panose="02020603050405020304" pitchFamily="18" charset="0"/>
              <a:cs typeface="Times New Roman" panose="02020603050405020304" pitchFamily="18" charset="0"/>
            </a:endParaRPr>
          </a:p>
          <a:p>
            <a:pPr algn="ctr">
              <a:lnSpc>
                <a:spcPct val="150000"/>
              </a:lnSpc>
            </a:pPr>
            <a:r>
              <a:rPr lang="vi-VN" sz="3600" b="1" dirty="0">
                <a:solidFill>
                  <a:srgbClr val="0000FF"/>
                </a:solidFill>
                <a:latin typeface="Times New Roman" panose="02020603050405020304" pitchFamily="18" charset="0"/>
                <a:cs typeface="Times New Roman" panose="02020603050405020304" pitchFamily="18" charset="0"/>
              </a:rPr>
              <a:t>THỰC HÀNH: SƯU TẦM TƯ LIỆU VÀ TRÌNH BÀY VỀ VÙNG KINH TẾ TRỌNG ĐIỂM BẮC BỘ</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grpSp>
        <p:nvGrpSpPr>
          <p:cNvPr id="2" name="Group 1">
            <a:extLst>
              <a:ext uri="{FF2B5EF4-FFF2-40B4-BE49-F238E27FC236}">
                <a16:creationId xmlns:a16="http://schemas.microsoft.com/office/drawing/2014/main" id="{A7CBA15A-C96C-86EB-7151-ADB51E5996B2}"/>
              </a:ext>
            </a:extLst>
          </p:cNvPr>
          <p:cNvGrpSpPr/>
          <p:nvPr/>
        </p:nvGrpSpPr>
        <p:grpSpPr>
          <a:xfrm>
            <a:off x="177739" y="458662"/>
            <a:ext cx="2305050" cy="862321"/>
            <a:chOff x="142875" y="541961"/>
            <a:chExt cx="2305050" cy="862321"/>
          </a:xfrm>
        </p:grpSpPr>
        <p:sp>
          <p:nvSpPr>
            <p:cNvPr id="3" name="Rectangle 2">
              <a:extLst>
                <a:ext uri="{FF2B5EF4-FFF2-40B4-BE49-F238E27FC236}">
                  <a16:creationId xmlns:a16="http://schemas.microsoft.com/office/drawing/2014/main" id="{DB825349-C907-453C-3987-AD1F58467246}"/>
                </a:ext>
              </a:extLst>
            </p:cNvPr>
            <p:cNvSpPr/>
            <p:nvPr/>
          </p:nvSpPr>
          <p:spPr>
            <a:xfrm>
              <a:off x="238125" y="646736"/>
              <a:ext cx="2209800" cy="757546"/>
            </a:xfrm>
            <a:prstGeom prst="rect">
              <a:avLst/>
            </a:prstGeom>
            <a:no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E75DB35D-87D5-0415-EF2C-446526B60D24}"/>
                </a:ext>
              </a:extLst>
            </p:cNvPr>
            <p:cNvSpPr/>
            <p:nvPr/>
          </p:nvSpPr>
          <p:spPr>
            <a:xfrm>
              <a:off x="142875" y="541961"/>
              <a:ext cx="2209800" cy="757546"/>
            </a:xfrm>
            <a:prstGeom prst="rect">
              <a:avLst/>
            </a:prstGeom>
            <a:solidFill>
              <a:schemeClr val="accent4">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NỘI DUNG</a:t>
              </a:r>
            </a:p>
          </p:txBody>
        </p:sp>
      </p:grpSp>
      <p:pic>
        <p:nvPicPr>
          <p:cNvPr id="6" name="Picture 5">
            <a:extLst>
              <a:ext uri="{FF2B5EF4-FFF2-40B4-BE49-F238E27FC236}">
                <a16:creationId xmlns:a16="http://schemas.microsoft.com/office/drawing/2014/main" id="{4D549BE0-7361-FFEB-0943-76FD21727699}"/>
              </a:ext>
            </a:extLst>
          </p:cNvPr>
          <p:cNvPicPr>
            <a:picLocks noChangeAspect="1"/>
          </p:cNvPicPr>
          <p:nvPr/>
        </p:nvPicPr>
        <p:blipFill>
          <a:blip r:embed="rId3"/>
          <a:srcRect t="58857" r="74660"/>
          <a:stretch/>
        </p:blipFill>
        <p:spPr>
          <a:xfrm>
            <a:off x="1950869" y="2626615"/>
            <a:ext cx="2621131" cy="2311146"/>
          </a:xfrm>
          <a:prstGeom prst="rect">
            <a:avLst/>
          </a:prstGeom>
        </p:spPr>
      </p:pic>
      <p:sp>
        <p:nvSpPr>
          <p:cNvPr id="7" name="Speech Bubble: Rectangle with Corners Rounded 6">
            <a:extLst>
              <a:ext uri="{FF2B5EF4-FFF2-40B4-BE49-F238E27FC236}">
                <a16:creationId xmlns:a16="http://schemas.microsoft.com/office/drawing/2014/main" id="{A9B0CFDF-0500-A88D-B3D2-9167ACEFA44D}"/>
              </a:ext>
            </a:extLst>
          </p:cNvPr>
          <p:cNvSpPr/>
          <p:nvPr/>
        </p:nvSpPr>
        <p:spPr>
          <a:xfrm>
            <a:off x="438983" y="1370188"/>
            <a:ext cx="2846217" cy="2199205"/>
          </a:xfrm>
          <a:prstGeom prst="wedgeRoundRectCallout">
            <a:avLst>
              <a:gd name="adj1" fmla="val 64132"/>
              <a:gd name="adj2" fmla="val -2932"/>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Hãy sưu tầm tư liệu và trình bày về Vùng kinh tế trọng điểm Bắc Bộ.</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0207CE6E-65BE-9DB9-CB64-9A8B3D21F196}"/>
              </a:ext>
            </a:extLst>
          </p:cNvPr>
          <p:cNvGrpSpPr/>
          <p:nvPr/>
        </p:nvGrpSpPr>
        <p:grpSpPr>
          <a:xfrm>
            <a:off x="4911015" y="591767"/>
            <a:ext cx="3743234" cy="596115"/>
            <a:chOff x="2617092" y="1317617"/>
            <a:chExt cx="3743234" cy="596115"/>
          </a:xfrm>
        </p:grpSpPr>
        <p:sp>
          <p:nvSpPr>
            <p:cNvPr id="9" name="TextBox 8">
              <a:extLst>
                <a:ext uri="{FF2B5EF4-FFF2-40B4-BE49-F238E27FC236}">
                  <a16:creationId xmlns:a16="http://schemas.microsoft.com/office/drawing/2014/main" id="{403D6C27-620C-C6E5-681E-9B62CC8FE220}"/>
                </a:ext>
              </a:extLst>
            </p:cNvPr>
            <p:cNvSpPr txBox="1"/>
            <p:nvPr/>
          </p:nvSpPr>
          <p:spPr>
            <a:xfrm>
              <a:off x="2923371" y="1400230"/>
              <a:ext cx="34369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HOẠT ĐỘNG NHÓM</a:t>
              </a:r>
            </a:p>
          </p:txBody>
        </p:sp>
        <p:pic>
          <p:nvPicPr>
            <p:cNvPr id="10" name="Picture 9">
              <a:extLst>
                <a:ext uri="{FF2B5EF4-FFF2-40B4-BE49-F238E27FC236}">
                  <a16:creationId xmlns:a16="http://schemas.microsoft.com/office/drawing/2014/main" id="{FD0FDD73-0CF9-713B-D43C-C7709CFFE61E}"/>
                </a:ext>
              </a:extLst>
            </p:cNvPr>
            <p:cNvPicPr>
              <a:picLocks noChangeAspect="1"/>
            </p:cNvPicPr>
            <p:nvPr/>
          </p:nvPicPr>
          <p:blipFill>
            <a:blip r:embed="rId4"/>
            <a:srcRect l="44175" t="30033" r="41359" b="44940"/>
            <a:stretch/>
          </p:blipFill>
          <p:spPr>
            <a:xfrm>
              <a:off x="2617092" y="1317617"/>
              <a:ext cx="612559" cy="596115"/>
            </a:xfrm>
            <a:prstGeom prst="rect">
              <a:avLst/>
            </a:prstGeom>
          </p:spPr>
        </p:pic>
      </p:grpSp>
      <p:sp>
        <p:nvSpPr>
          <p:cNvPr id="11" name="Rectangle: Rounded Corners 10">
            <a:extLst>
              <a:ext uri="{FF2B5EF4-FFF2-40B4-BE49-F238E27FC236}">
                <a16:creationId xmlns:a16="http://schemas.microsoft.com/office/drawing/2014/main" id="{6BC65EA6-C373-28B2-8146-055830A5809E}"/>
              </a:ext>
            </a:extLst>
          </p:cNvPr>
          <p:cNvSpPr/>
          <p:nvPr/>
        </p:nvSpPr>
        <p:spPr>
          <a:xfrm>
            <a:off x="4660777" y="1542626"/>
            <a:ext cx="4036315" cy="763998"/>
          </a:xfrm>
          <a:prstGeom prst="roundRect">
            <a:avLst>
              <a:gd name="adj" fmla="val 9676"/>
            </a:avLst>
          </a:prstGeom>
          <a:solidFill>
            <a:schemeClr val="accent1">
              <a:lumMod val="20000"/>
              <a:lumOff val="80000"/>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Tìm kiếm thông tin</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Rounded Corners 11">
            <a:extLst>
              <a:ext uri="{FF2B5EF4-FFF2-40B4-BE49-F238E27FC236}">
                <a16:creationId xmlns:a16="http://schemas.microsoft.com/office/drawing/2014/main" id="{162C8DA7-201D-EBD0-3BDB-9B964C1496C1}"/>
              </a:ext>
            </a:extLst>
          </p:cNvPr>
          <p:cNvSpPr/>
          <p:nvPr/>
        </p:nvSpPr>
        <p:spPr>
          <a:xfrm>
            <a:off x="4660777" y="2541046"/>
            <a:ext cx="4032125" cy="763998"/>
          </a:xfrm>
          <a:prstGeom prst="roundRect">
            <a:avLst>
              <a:gd name="adj" fmla="val 9676"/>
            </a:avLst>
          </a:prstGeom>
          <a:solidFill>
            <a:schemeClr val="accent1">
              <a:lumMod val="20000"/>
              <a:lumOff val="80000"/>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tin</a:t>
            </a:r>
          </a:p>
        </p:txBody>
      </p:sp>
      <p:sp>
        <p:nvSpPr>
          <p:cNvPr id="13" name="Rectangle: Rounded Corners 12">
            <a:extLst>
              <a:ext uri="{FF2B5EF4-FFF2-40B4-BE49-F238E27FC236}">
                <a16:creationId xmlns:a16="http://schemas.microsoft.com/office/drawing/2014/main" id="{B29618B9-AEBD-E0AB-F251-DA6F0C536DD7}"/>
              </a:ext>
            </a:extLst>
          </p:cNvPr>
          <p:cNvSpPr/>
          <p:nvPr/>
        </p:nvSpPr>
        <p:spPr>
          <a:xfrm>
            <a:off x="4660777" y="3539466"/>
            <a:ext cx="4032125" cy="763998"/>
          </a:xfrm>
          <a:prstGeom prst="roundRect">
            <a:avLst>
              <a:gd name="adj" fmla="val 9676"/>
            </a:avLst>
          </a:prstGeom>
          <a:solidFill>
            <a:schemeClr val="accent1">
              <a:lumMod val="20000"/>
              <a:lumOff val="80000"/>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 V</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iết một bài báo cáo theo mẫu</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BA99A6-3153-3EAE-86E7-7BB8E6E97336}"/>
              </a:ext>
            </a:extLst>
          </p:cNvPr>
          <p:cNvPicPr>
            <a:picLocks noChangeAspect="1"/>
          </p:cNvPicPr>
          <p:nvPr/>
        </p:nvPicPr>
        <p:blipFill>
          <a:blip r:embed="rId2"/>
          <a:srcRect r="80097" b="58576"/>
          <a:stretch/>
        </p:blipFill>
        <p:spPr>
          <a:xfrm>
            <a:off x="8369822" y="4078179"/>
            <a:ext cx="1819922" cy="2130641"/>
          </a:xfrm>
          <a:prstGeom prst="rect">
            <a:avLst/>
          </a:prstGeom>
        </p:spPr>
      </p:pic>
      <p:grpSp>
        <p:nvGrpSpPr>
          <p:cNvPr id="25" name="Group 24">
            <a:extLst>
              <a:ext uri="{FF2B5EF4-FFF2-40B4-BE49-F238E27FC236}">
                <a16:creationId xmlns:a16="http://schemas.microsoft.com/office/drawing/2014/main" id="{6E57F86A-8F85-3085-1A60-2D1FD2168593}"/>
              </a:ext>
            </a:extLst>
          </p:cNvPr>
          <p:cNvGrpSpPr/>
          <p:nvPr/>
        </p:nvGrpSpPr>
        <p:grpSpPr>
          <a:xfrm>
            <a:off x="291484" y="497150"/>
            <a:ext cx="4120718" cy="656946"/>
            <a:chOff x="2934070" y="497149"/>
            <a:chExt cx="3330605" cy="835981"/>
          </a:xfrm>
        </p:grpSpPr>
        <p:sp>
          <p:nvSpPr>
            <p:cNvPr id="24" name="Rectangle: Rounded Corners 23">
              <a:extLst>
                <a:ext uri="{FF2B5EF4-FFF2-40B4-BE49-F238E27FC236}">
                  <a16:creationId xmlns:a16="http://schemas.microsoft.com/office/drawing/2014/main" id="{F6689A7D-7043-46CC-C3DD-AB404FF586F7}"/>
                </a:ext>
              </a:extLst>
            </p:cNvPr>
            <p:cNvSpPr/>
            <p:nvPr/>
          </p:nvSpPr>
          <p:spPr>
            <a:xfrm>
              <a:off x="2988815" y="560772"/>
              <a:ext cx="3275860" cy="772358"/>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38F03799-BC3A-8A8A-85FC-071D177C95EC}"/>
                </a:ext>
              </a:extLst>
            </p:cNvPr>
            <p:cNvSpPr/>
            <p:nvPr/>
          </p:nvSpPr>
          <p:spPr>
            <a:xfrm>
              <a:off x="2934070" y="497149"/>
              <a:ext cx="3275860" cy="77235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Nhiệm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vụ</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1: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Tìm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kiếm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thông</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tin</a:t>
              </a:r>
            </a:p>
          </p:txBody>
        </p:sp>
      </p:grpSp>
      <p:grpSp>
        <p:nvGrpSpPr>
          <p:cNvPr id="26" name="Group 25">
            <a:extLst>
              <a:ext uri="{FF2B5EF4-FFF2-40B4-BE49-F238E27FC236}">
                <a16:creationId xmlns:a16="http://schemas.microsoft.com/office/drawing/2014/main" id="{4E862C57-2CAF-AD66-CDB4-4CBD10FF4CA2}"/>
              </a:ext>
            </a:extLst>
          </p:cNvPr>
          <p:cNvGrpSpPr/>
          <p:nvPr/>
        </p:nvGrpSpPr>
        <p:grpSpPr>
          <a:xfrm>
            <a:off x="4731800" y="497150"/>
            <a:ext cx="4120718" cy="656946"/>
            <a:chOff x="2934070" y="497149"/>
            <a:chExt cx="3330605" cy="835981"/>
          </a:xfrm>
        </p:grpSpPr>
        <p:sp>
          <p:nvSpPr>
            <p:cNvPr id="27" name="Rectangle: Rounded Corners 26">
              <a:extLst>
                <a:ext uri="{FF2B5EF4-FFF2-40B4-BE49-F238E27FC236}">
                  <a16:creationId xmlns:a16="http://schemas.microsoft.com/office/drawing/2014/main" id="{1A24FFF5-9111-8D98-4E62-3A99B3DCB4D8}"/>
                </a:ext>
              </a:extLst>
            </p:cNvPr>
            <p:cNvSpPr/>
            <p:nvPr/>
          </p:nvSpPr>
          <p:spPr>
            <a:xfrm>
              <a:off x="2988815" y="560772"/>
              <a:ext cx="3275860" cy="772358"/>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8DF4355A-3376-17D8-60A9-3DBE678BF5B6}"/>
                </a:ext>
              </a:extLst>
            </p:cNvPr>
            <p:cNvSpPr/>
            <p:nvPr/>
          </p:nvSpPr>
          <p:spPr>
            <a:xfrm>
              <a:off x="2934070" y="497149"/>
              <a:ext cx="3275860" cy="77235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Nhiệm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vụ</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2: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Xử</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lí</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thông</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tin</a:t>
              </a:r>
            </a:p>
          </p:txBody>
        </p:sp>
      </p:grpSp>
      <p:pic>
        <p:nvPicPr>
          <p:cNvPr id="34" name="Picture 33">
            <a:extLst>
              <a:ext uri="{FF2B5EF4-FFF2-40B4-BE49-F238E27FC236}">
                <a16:creationId xmlns:a16="http://schemas.microsoft.com/office/drawing/2014/main" id="{5FA694F5-6B3B-6FE2-A5B8-640BF53630D7}"/>
              </a:ext>
            </a:extLst>
          </p:cNvPr>
          <p:cNvPicPr>
            <a:picLocks noChangeAspect="1"/>
          </p:cNvPicPr>
          <p:nvPr/>
        </p:nvPicPr>
        <p:blipFill>
          <a:blip r:embed="rId3"/>
          <a:srcRect t="25717" r="83301" b="44423"/>
          <a:stretch/>
        </p:blipFill>
        <p:spPr>
          <a:xfrm>
            <a:off x="5908617" y="1228883"/>
            <a:ext cx="1384812" cy="1392864"/>
          </a:xfrm>
          <a:prstGeom prst="rect">
            <a:avLst/>
          </a:prstGeom>
        </p:spPr>
      </p:pic>
      <p:sp>
        <p:nvSpPr>
          <p:cNvPr id="38" name="TextBox 37">
            <a:extLst>
              <a:ext uri="{FF2B5EF4-FFF2-40B4-BE49-F238E27FC236}">
                <a16:creationId xmlns:a16="http://schemas.microsoft.com/office/drawing/2014/main" id="{8C8A9F94-BF67-7BD2-4BF1-CD45233FB260}"/>
              </a:ext>
            </a:extLst>
          </p:cNvPr>
          <p:cNvSpPr txBox="1"/>
          <p:nvPr/>
        </p:nvSpPr>
        <p:spPr>
          <a:xfrm>
            <a:off x="4731800" y="2571750"/>
            <a:ext cx="4052986" cy="1938992"/>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Chọn lọc dữ liệu từ thông tin tìm kiếm được.</a:t>
            </a: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Sắp xếp, xử lí các tông tin vừa tìm kiếm được cho phù hợp với nội dung trình bày.</a:t>
            </a:r>
          </a:p>
        </p:txBody>
      </p:sp>
      <p:grpSp>
        <p:nvGrpSpPr>
          <p:cNvPr id="41" name="Group 40">
            <a:extLst>
              <a:ext uri="{FF2B5EF4-FFF2-40B4-BE49-F238E27FC236}">
                <a16:creationId xmlns:a16="http://schemas.microsoft.com/office/drawing/2014/main" id="{D2C2F339-A630-B39C-121D-499656FE0B09}"/>
              </a:ext>
            </a:extLst>
          </p:cNvPr>
          <p:cNvGrpSpPr/>
          <p:nvPr/>
        </p:nvGrpSpPr>
        <p:grpSpPr>
          <a:xfrm>
            <a:off x="359214" y="1305567"/>
            <a:ext cx="4052986" cy="2835843"/>
            <a:chOff x="359214" y="1305567"/>
            <a:chExt cx="4052986" cy="2835843"/>
          </a:xfrm>
        </p:grpSpPr>
        <p:sp>
          <p:nvSpPr>
            <p:cNvPr id="36" name="TextBox 35">
              <a:extLst>
                <a:ext uri="{FF2B5EF4-FFF2-40B4-BE49-F238E27FC236}">
                  <a16:creationId xmlns:a16="http://schemas.microsoft.com/office/drawing/2014/main" id="{BEF9C74F-4A14-BDF2-A030-5BD0A860F7DF}"/>
                </a:ext>
              </a:extLst>
            </p:cNvPr>
            <p:cNvSpPr txBox="1"/>
            <p:nvPr/>
          </p:nvSpPr>
          <p:spPr>
            <a:xfrm>
              <a:off x="359214" y="2571750"/>
              <a:ext cx="4052986"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dung qua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sách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tạp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internet,…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trọng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40" name="Picture 39">
              <a:extLst>
                <a:ext uri="{FF2B5EF4-FFF2-40B4-BE49-F238E27FC236}">
                  <a16:creationId xmlns:a16="http://schemas.microsoft.com/office/drawing/2014/main" id="{DCF71596-A912-BCC5-8981-1F51780D0634}"/>
                </a:ext>
              </a:extLst>
            </p:cNvPr>
            <p:cNvPicPr>
              <a:picLocks noChangeAspect="1"/>
            </p:cNvPicPr>
            <p:nvPr/>
          </p:nvPicPr>
          <p:blipFill>
            <a:blip r:embed="rId2"/>
            <a:srcRect l="50000" t="65820" r="16667"/>
            <a:stretch/>
          </p:blipFill>
          <p:spPr>
            <a:xfrm>
              <a:off x="1177873" y="1305567"/>
              <a:ext cx="2148969" cy="1239496"/>
            </a:xfrm>
            <a:prstGeom prst="rect">
              <a:avLst/>
            </a:prstGeom>
          </p:spPr>
        </p:pic>
      </p:grpSp>
    </p:spTree>
    <p:extLst>
      <p:ext uri="{BB962C8B-B14F-4D97-AF65-F5344CB8AC3E}">
        <p14:creationId xmlns:p14="http://schemas.microsoft.com/office/powerpoint/2010/main" val="37032351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05E0B83-A7B3-65D1-CF69-1999AC0C97E6}"/>
              </a:ext>
            </a:extLst>
          </p:cNvPr>
          <p:cNvPicPr>
            <a:picLocks noChangeAspect="1"/>
          </p:cNvPicPr>
          <p:nvPr/>
        </p:nvPicPr>
        <p:blipFill>
          <a:blip r:embed="rId2"/>
          <a:srcRect l="8910" t="23556" r="10773" b="5910"/>
          <a:stretch/>
        </p:blipFill>
        <p:spPr>
          <a:xfrm>
            <a:off x="370874" y="366393"/>
            <a:ext cx="8402252" cy="3216867"/>
          </a:xfrm>
          <a:prstGeom prst="rect">
            <a:avLst/>
          </a:prstGeom>
        </p:spPr>
      </p:pic>
      <p:grpSp>
        <p:nvGrpSpPr>
          <p:cNvPr id="5" name="Group 4">
            <a:extLst>
              <a:ext uri="{FF2B5EF4-FFF2-40B4-BE49-F238E27FC236}">
                <a16:creationId xmlns:a16="http://schemas.microsoft.com/office/drawing/2014/main" id="{346E4FB4-97A7-8F04-873C-C9025EEC8573}"/>
              </a:ext>
            </a:extLst>
          </p:cNvPr>
          <p:cNvGrpSpPr/>
          <p:nvPr/>
        </p:nvGrpSpPr>
        <p:grpSpPr>
          <a:xfrm>
            <a:off x="4887951" y="3640780"/>
            <a:ext cx="3912979" cy="520390"/>
            <a:chOff x="773151" y="3850888"/>
            <a:chExt cx="3323064" cy="520390"/>
          </a:xfrm>
        </p:grpSpPr>
        <p:sp>
          <p:nvSpPr>
            <p:cNvPr id="4" name="Rectangle: Rounded Corners 3">
              <a:extLst>
                <a:ext uri="{FF2B5EF4-FFF2-40B4-BE49-F238E27FC236}">
                  <a16:creationId xmlns:a16="http://schemas.microsoft.com/office/drawing/2014/main" id="{ABD487BB-F64D-114A-A3DB-2DD35314546F}"/>
                </a:ext>
              </a:extLst>
            </p:cNvPr>
            <p:cNvSpPr/>
            <p:nvPr/>
          </p:nvSpPr>
          <p:spPr>
            <a:xfrm>
              <a:off x="773151" y="3850888"/>
              <a:ext cx="3323064" cy="52039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https://www.gso.gov.vn/</a:t>
              </a:r>
            </a:p>
          </p:txBody>
        </p:sp>
        <p:pic>
          <p:nvPicPr>
            <p:cNvPr id="1026" name="Picture 2">
              <a:extLst>
                <a:ext uri="{FF2B5EF4-FFF2-40B4-BE49-F238E27FC236}">
                  <a16:creationId xmlns:a16="http://schemas.microsoft.com/office/drawing/2014/main" id="{E210E3D6-2E3B-6DDC-58D7-A761323F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92" y="3880624"/>
              <a:ext cx="460918" cy="460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7194481-663E-B401-7C69-96E8CF097429}"/>
              </a:ext>
            </a:extLst>
          </p:cNvPr>
          <p:cNvGrpSpPr/>
          <p:nvPr/>
        </p:nvGrpSpPr>
        <p:grpSpPr>
          <a:xfrm>
            <a:off x="1160856" y="4285597"/>
            <a:ext cx="7476489" cy="520390"/>
            <a:chOff x="199930" y="3879768"/>
            <a:chExt cx="6203797" cy="520390"/>
          </a:xfrm>
        </p:grpSpPr>
        <p:sp>
          <p:nvSpPr>
            <p:cNvPr id="7" name="Rectangle: Rounded Corners 6">
              <a:extLst>
                <a:ext uri="{FF2B5EF4-FFF2-40B4-BE49-F238E27FC236}">
                  <a16:creationId xmlns:a16="http://schemas.microsoft.com/office/drawing/2014/main" id="{BEBC2412-7041-3BD1-D12D-29276B509F5E}"/>
                </a:ext>
              </a:extLst>
            </p:cNvPr>
            <p:cNvSpPr/>
            <p:nvPr/>
          </p:nvSpPr>
          <p:spPr>
            <a:xfrm>
              <a:off x="199930" y="3879768"/>
              <a:ext cx="6203797" cy="52039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https://chinhphu.vn/vung-kinh-te-trong-diem-quoc-gia</a:t>
              </a:r>
            </a:p>
          </p:txBody>
        </p:sp>
        <p:pic>
          <p:nvPicPr>
            <p:cNvPr id="8" name="Picture 2">
              <a:extLst>
                <a:ext uri="{FF2B5EF4-FFF2-40B4-BE49-F238E27FC236}">
                  <a16:creationId xmlns:a16="http://schemas.microsoft.com/office/drawing/2014/main" id="{732DDFB5-87E7-A86E-F070-1A7A498EB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69" y="3909504"/>
              <a:ext cx="460918" cy="4609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allout: Line with Border and Accent Bar 8">
            <a:extLst>
              <a:ext uri="{FF2B5EF4-FFF2-40B4-BE49-F238E27FC236}">
                <a16:creationId xmlns:a16="http://schemas.microsoft.com/office/drawing/2014/main" id="{A94E790C-0EC3-564A-CBC5-488E6A898E89}"/>
              </a:ext>
            </a:extLst>
          </p:cNvPr>
          <p:cNvSpPr/>
          <p:nvPr/>
        </p:nvSpPr>
        <p:spPr>
          <a:xfrm>
            <a:off x="1089800" y="3707687"/>
            <a:ext cx="2896983" cy="423747"/>
          </a:xfrm>
          <a:prstGeom prst="accentBorderCallout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Tài liệu tham khảo:</a:t>
            </a:r>
          </a:p>
        </p:txBody>
      </p:sp>
    </p:spTree>
    <p:extLst>
      <p:ext uri="{BB962C8B-B14F-4D97-AF65-F5344CB8AC3E}">
        <p14:creationId xmlns:p14="http://schemas.microsoft.com/office/powerpoint/2010/main" val="386337642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grpSp>
        <p:nvGrpSpPr>
          <p:cNvPr id="34" name="Group 33">
            <a:extLst>
              <a:ext uri="{FF2B5EF4-FFF2-40B4-BE49-F238E27FC236}">
                <a16:creationId xmlns:a16="http://schemas.microsoft.com/office/drawing/2014/main" id="{5096C636-E0AC-419E-3817-885E504C7083}"/>
              </a:ext>
            </a:extLst>
          </p:cNvPr>
          <p:cNvGrpSpPr/>
          <p:nvPr/>
        </p:nvGrpSpPr>
        <p:grpSpPr>
          <a:xfrm>
            <a:off x="2268192" y="357874"/>
            <a:ext cx="4607616" cy="797232"/>
            <a:chOff x="2934070" y="318631"/>
            <a:chExt cx="3330605" cy="1014499"/>
          </a:xfrm>
        </p:grpSpPr>
        <p:sp>
          <p:nvSpPr>
            <p:cNvPr id="35" name="Rectangle: Rounded Corners 34">
              <a:extLst>
                <a:ext uri="{FF2B5EF4-FFF2-40B4-BE49-F238E27FC236}">
                  <a16:creationId xmlns:a16="http://schemas.microsoft.com/office/drawing/2014/main" id="{45B0A57F-97DD-2FB9-68E2-27D82FC4B4DC}"/>
                </a:ext>
              </a:extLst>
            </p:cNvPr>
            <p:cNvSpPr/>
            <p:nvPr/>
          </p:nvSpPr>
          <p:spPr>
            <a:xfrm>
              <a:off x="2988815" y="560772"/>
              <a:ext cx="3275860" cy="772358"/>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6" name="Rectangle: Rounded Corners 35">
              <a:extLst>
                <a:ext uri="{FF2B5EF4-FFF2-40B4-BE49-F238E27FC236}">
                  <a16:creationId xmlns:a16="http://schemas.microsoft.com/office/drawing/2014/main" id="{71673FC3-F023-00E3-598D-2700868D87B1}"/>
                </a:ext>
              </a:extLst>
            </p:cNvPr>
            <p:cNvSpPr/>
            <p:nvPr/>
          </p:nvSpPr>
          <p:spPr>
            <a:xfrm>
              <a:off x="2934070" y="318631"/>
              <a:ext cx="3275860" cy="95087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Nhiệm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vụ</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3: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báo</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cáo</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theo</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mẫu</a:t>
              </a:r>
              <a:endPar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0" name="Group 39">
            <a:extLst>
              <a:ext uri="{FF2B5EF4-FFF2-40B4-BE49-F238E27FC236}">
                <a16:creationId xmlns:a16="http://schemas.microsoft.com/office/drawing/2014/main" id="{BF78E0E2-5016-52CD-2671-EA71E5A880CB}"/>
              </a:ext>
            </a:extLst>
          </p:cNvPr>
          <p:cNvGrpSpPr/>
          <p:nvPr/>
        </p:nvGrpSpPr>
        <p:grpSpPr>
          <a:xfrm>
            <a:off x="239488" y="1345389"/>
            <a:ext cx="6230130" cy="3553182"/>
            <a:chOff x="239488" y="1345389"/>
            <a:chExt cx="6230130" cy="3553182"/>
          </a:xfrm>
        </p:grpSpPr>
        <p:sp>
          <p:nvSpPr>
            <p:cNvPr id="38" name="Rectangle: Rounded Corners 37">
              <a:extLst>
                <a:ext uri="{FF2B5EF4-FFF2-40B4-BE49-F238E27FC236}">
                  <a16:creationId xmlns:a16="http://schemas.microsoft.com/office/drawing/2014/main" id="{9267FE91-64D6-D11A-2034-3F9C32F9BB0B}"/>
                </a:ext>
              </a:extLst>
            </p:cNvPr>
            <p:cNvSpPr/>
            <p:nvPr/>
          </p:nvSpPr>
          <p:spPr>
            <a:xfrm>
              <a:off x="239488" y="1345389"/>
              <a:ext cx="6230130" cy="3553182"/>
            </a:xfrm>
            <a:prstGeom prst="roundRect">
              <a:avLst>
                <a:gd name="adj" fmla="val 8485"/>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9" name="TextBox 38">
              <a:extLst>
                <a:ext uri="{FF2B5EF4-FFF2-40B4-BE49-F238E27FC236}">
                  <a16:creationId xmlns:a16="http://schemas.microsoft.com/office/drawing/2014/main" id="{1ECD51A3-0060-B1F1-DD47-500D9C86AC13}"/>
                </a:ext>
              </a:extLst>
            </p:cNvPr>
            <p:cNvSpPr txBox="1"/>
            <p:nvPr/>
          </p:nvSpPr>
          <p:spPr>
            <a:xfrm>
              <a:off x="366615" y="1427340"/>
              <a:ext cx="5860015" cy="267765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VÙNG KINH TẾ TRỌNG ĐIỂM BẮC BỘ</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quát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chung</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nổi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bật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để</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 Vai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trò</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trọng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Bắc</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grpSp>
      <p:pic>
        <p:nvPicPr>
          <p:cNvPr id="47" name="Picture 46">
            <a:extLst>
              <a:ext uri="{FF2B5EF4-FFF2-40B4-BE49-F238E27FC236}">
                <a16:creationId xmlns:a16="http://schemas.microsoft.com/office/drawing/2014/main" id="{32A653CD-5B7D-1706-CC66-45F1DC4017FF}"/>
              </a:ext>
            </a:extLst>
          </p:cNvPr>
          <p:cNvPicPr>
            <a:picLocks noChangeAspect="1"/>
          </p:cNvPicPr>
          <p:nvPr/>
        </p:nvPicPr>
        <p:blipFill>
          <a:blip r:embed="rId3"/>
          <a:srcRect l="22262" t="50000" r="64524" b="34392"/>
          <a:stretch/>
        </p:blipFill>
        <p:spPr>
          <a:xfrm>
            <a:off x="234818" y="449175"/>
            <a:ext cx="1273629" cy="846217"/>
          </a:xfrm>
          <a:prstGeom prst="rect">
            <a:avLst/>
          </a:prstGeom>
        </p:spPr>
      </p:pic>
      <p:pic>
        <p:nvPicPr>
          <p:cNvPr id="42" name="Picture 41">
            <a:extLst>
              <a:ext uri="{FF2B5EF4-FFF2-40B4-BE49-F238E27FC236}">
                <a16:creationId xmlns:a16="http://schemas.microsoft.com/office/drawing/2014/main" id="{BF5CDE90-609D-99AF-A439-2BF1A1E5F95F}"/>
              </a:ext>
            </a:extLst>
          </p:cNvPr>
          <p:cNvPicPr>
            <a:picLocks noChangeAspect="1"/>
          </p:cNvPicPr>
          <p:nvPr/>
        </p:nvPicPr>
        <p:blipFill>
          <a:blip r:embed="rId4"/>
          <a:srcRect l="24805" t="58413" r="50000" b="-3065"/>
          <a:stretch/>
        </p:blipFill>
        <p:spPr>
          <a:xfrm>
            <a:off x="6284560" y="2531659"/>
            <a:ext cx="2619952" cy="2611841"/>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9" name="Google Shape;689;p29"/>
          <p:cNvSpPr txBox="1">
            <a:spLocks noGrp="1"/>
          </p:cNvSpPr>
          <p:nvPr>
            <p:ph type="title"/>
          </p:nvPr>
        </p:nvSpPr>
        <p:spPr>
          <a:xfrm>
            <a:off x="2844046" y="2642817"/>
            <a:ext cx="5797800"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solidFill>
                  <a:srgbClr val="0000FF"/>
                </a:solidFill>
                <a:latin typeface="Times New Roman" panose="02020603050405020304" pitchFamily="18" charset="0"/>
                <a:cs typeface="Times New Roman" panose="02020603050405020304" pitchFamily="18" charset="0"/>
              </a:rPr>
              <a:t>KHÁI QUÁT CHUNG</a:t>
            </a:r>
            <a:endParaRPr dirty="0">
              <a:solidFill>
                <a:srgbClr val="0000FF"/>
              </a:solidFill>
              <a:latin typeface="Times New Roman" panose="02020603050405020304" pitchFamily="18" charset="0"/>
              <a:cs typeface="Times New Roman" panose="02020603050405020304" pitchFamily="18" charset="0"/>
            </a:endParaRPr>
          </a:p>
        </p:txBody>
      </p:sp>
      <p:sp>
        <p:nvSpPr>
          <p:cNvPr id="690" name="Google Shape;690;p29"/>
          <p:cNvSpPr txBox="1">
            <a:spLocks noGrp="1"/>
          </p:cNvSpPr>
          <p:nvPr>
            <p:ph type="title" idx="2"/>
          </p:nvPr>
        </p:nvSpPr>
        <p:spPr>
          <a:xfrm>
            <a:off x="5519213" y="1176831"/>
            <a:ext cx="2124600" cy="10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691" name="Google Shape;691;p29"/>
          <p:cNvGrpSpPr/>
          <p:nvPr/>
        </p:nvGrpSpPr>
        <p:grpSpPr>
          <a:xfrm>
            <a:off x="-848929" y="-709453"/>
            <a:ext cx="5047010" cy="4488680"/>
            <a:chOff x="-848929" y="-709453"/>
            <a:chExt cx="5047010" cy="4488680"/>
          </a:xfrm>
        </p:grpSpPr>
        <p:grpSp>
          <p:nvGrpSpPr>
            <p:cNvPr id="692" name="Google Shape;692;p29"/>
            <p:cNvGrpSpPr/>
            <p:nvPr/>
          </p:nvGrpSpPr>
          <p:grpSpPr>
            <a:xfrm>
              <a:off x="-848929" y="-709453"/>
              <a:ext cx="3124308" cy="3124308"/>
              <a:chOff x="1683813" y="1403257"/>
              <a:chExt cx="6881736" cy="6881736"/>
            </a:xfrm>
          </p:grpSpPr>
          <p:grpSp>
            <p:nvGrpSpPr>
              <p:cNvPr id="693" name="Google Shape;693;p29"/>
              <p:cNvGrpSpPr/>
              <p:nvPr/>
            </p:nvGrpSpPr>
            <p:grpSpPr>
              <a:xfrm>
                <a:off x="1683813" y="1403257"/>
                <a:ext cx="6881736" cy="6881736"/>
                <a:chOff x="1683813" y="1403257"/>
                <a:chExt cx="6881736" cy="6881736"/>
              </a:xfrm>
            </p:grpSpPr>
            <p:sp>
              <p:nvSpPr>
                <p:cNvPr id="694" name="Google Shape;694;p29"/>
                <p:cNvSpPr/>
                <p:nvPr/>
              </p:nvSpPr>
              <p:spPr>
                <a:xfrm>
                  <a:off x="2665095" y="2386965"/>
                  <a:ext cx="4914900" cy="4914900"/>
                </a:xfrm>
                <a:custGeom>
                  <a:avLst/>
                  <a:gdLst/>
                  <a:ahLst/>
                  <a:cxnLst/>
                  <a:rect l="l" t="t" r="r" b="b"/>
                  <a:pathLst>
                    <a:path w="4914900" h="4914900" extrusionOk="0">
                      <a:moveTo>
                        <a:pt x="4914900" y="2457450"/>
                      </a:moveTo>
                      <a:cubicBezTo>
                        <a:pt x="4914900" y="3814662"/>
                        <a:pt x="3814662" y="4914900"/>
                        <a:pt x="2457450" y="4914900"/>
                      </a:cubicBezTo>
                      <a:cubicBezTo>
                        <a:pt x="1100238" y="4914900"/>
                        <a:pt x="0" y="3814662"/>
                        <a:pt x="0" y="2457450"/>
                      </a:cubicBezTo>
                      <a:cubicBezTo>
                        <a:pt x="0" y="1100238"/>
                        <a:pt x="1100238" y="0"/>
                        <a:pt x="2457450" y="0"/>
                      </a:cubicBezTo>
                      <a:cubicBezTo>
                        <a:pt x="3814662" y="0"/>
                        <a:pt x="4914900" y="1100238"/>
                        <a:pt x="4914900" y="24574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5" name="Google Shape;695;p29"/>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rgbClr val="04A5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6" name="Google Shape;696;p29"/>
                <p:cNvGrpSpPr/>
                <p:nvPr/>
              </p:nvGrpSpPr>
              <p:grpSpPr>
                <a:xfrm>
                  <a:off x="1683813" y="1403257"/>
                  <a:ext cx="6881736" cy="6881736"/>
                  <a:chOff x="1683813" y="1403257"/>
                  <a:chExt cx="6881736" cy="6881736"/>
                </a:xfrm>
              </p:grpSpPr>
              <p:grpSp>
                <p:nvGrpSpPr>
                  <p:cNvPr id="697" name="Google Shape;697;p29"/>
                  <p:cNvGrpSpPr/>
                  <p:nvPr/>
                </p:nvGrpSpPr>
                <p:grpSpPr>
                  <a:xfrm>
                    <a:off x="1683813" y="1403257"/>
                    <a:ext cx="6881736" cy="6881736"/>
                    <a:chOff x="1683813" y="1403257"/>
                    <a:chExt cx="6881736" cy="6881736"/>
                  </a:xfrm>
                </p:grpSpPr>
                <p:sp>
                  <p:nvSpPr>
                    <p:cNvPr id="698" name="Google Shape;698;p29"/>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9" name="Google Shape;699;p29"/>
                    <p:cNvGrpSpPr/>
                    <p:nvPr/>
                  </p:nvGrpSpPr>
                  <p:grpSpPr>
                    <a:xfrm>
                      <a:off x="2690020" y="2407920"/>
                      <a:ext cx="4739209" cy="4491989"/>
                      <a:chOff x="2690020" y="2407920"/>
                      <a:chExt cx="4739209" cy="4491989"/>
                    </a:xfrm>
                  </p:grpSpPr>
                  <p:sp>
                    <p:nvSpPr>
                      <p:cNvPr id="700" name="Google Shape;700;p29"/>
                      <p:cNvSpPr/>
                      <p:nvPr/>
                    </p:nvSpPr>
                    <p:spPr>
                      <a:xfrm>
                        <a:off x="7418069" y="4461509"/>
                        <a:ext cx="714" cy="1099"/>
                      </a:xfrm>
                      <a:custGeom>
                        <a:avLst/>
                        <a:gdLst/>
                        <a:ahLst/>
                        <a:cxnLst/>
                        <a:rect l="l" t="t" r="r" b="b"/>
                        <a:pathLst>
                          <a:path w="714" h="1099" extrusionOk="0">
                            <a:moveTo>
                              <a:pt x="0" y="0"/>
                            </a:moveTo>
                            <a:lnTo>
                              <a:pt x="0" y="0"/>
                            </a:lnTo>
                            <a:cubicBezTo>
                              <a:pt x="953" y="1905"/>
                              <a:pt x="953" y="953"/>
                              <a:pt x="0" y="0"/>
                            </a:cubicBezTo>
                            <a:close/>
                          </a:path>
                        </a:pathLst>
                      </a:custGeom>
                      <a:solidFill>
                        <a:srgbClr val="A2C5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1" name="Google Shape;701;p29"/>
                      <p:cNvSpPr/>
                      <p:nvPr/>
                    </p:nvSpPr>
                    <p:spPr>
                      <a:xfrm>
                        <a:off x="4011838" y="2472690"/>
                        <a:ext cx="3362069" cy="4147929"/>
                      </a:xfrm>
                      <a:custGeom>
                        <a:avLst/>
                        <a:gdLst/>
                        <a:ahLst/>
                        <a:cxnLst/>
                        <a:rect l="l" t="t" r="r" b="b"/>
                        <a:pathLst>
                          <a:path w="3362069" h="4147929" extrusionOk="0">
                            <a:moveTo>
                              <a:pt x="1377407" y="0"/>
                            </a:moveTo>
                            <a:cubicBezTo>
                              <a:pt x="1375502" y="0"/>
                              <a:pt x="1372644" y="0"/>
                              <a:pt x="1370739" y="0"/>
                            </a:cubicBezTo>
                            <a:lnTo>
                              <a:pt x="1348832" y="2857"/>
                            </a:lnTo>
                            <a:lnTo>
                              <a:pt x="1345974" y="32385"/>
                            </a:lnTo>
                            <a:cubicBezTo>
                              <a:pt x="1345974" y="36195"/>
                              <a:pt x="1345974" y="40957"/>
                              <a:pt x="1347879" y="44767"/>
                            </a:cubicBezTo>
                            <a:lnTo>
                              <a:pt x="1430747" y="263842"/>
                            </a:lnTo>
                            <a:cubicBezTo>
                              <a:pt x="1434557" y="274320"/>
                              <a:pt x="1431699" y="284797"/>
                              <a:pt x="1424079" y="292417"/>
                            </a:cubicBezTo>
                            <a:lnTo>
                              <a:pt x="1402172" y="313372"/>
                            </a:lnTo>
                            <a:lnTo>
                              <a:pt x="1293587" y="426720"/>
                            </a:lnTo>
                            <a:cubicBezTo>
                              <a:pt x="1285967" y="434340"/>
                              <a:pt x="1275489" y="437197"/>
                              <a:pt x="1265012" y="433388"/>
                            </a:cubicBezTo>
                            <a:lnTo>
                              <a:pt x="1132614" y="386715"/>
                            </a:lnTo>
                            <a:cubicBezTo>
                              <a:pt x="1130709" y="385763"/>
                              <a:pt x="1128804" y="385763"/>
                              <a:pt x="1126899" y="385763"/>
                            </a:cubicBezTo>
                            <a:lnTo>
                              <a:pt x="959259" y="368617"/>
                            </a:lnTo>
                            <a:cubicBezTo>
                              <a:pt x="958307" y="368617"/>
                              <a:pt x="956402" y="368617"/>
                              <a:pt x="955449" y="368617"/>
                            </a:cubicBezTo>
                            <a:lnTo>
                              <a:pt x="852579" y="371475"/>
                            </a:lnTo>
                            <a:cubicBezTo>
                              <a:pt x="847817" y="371475"/>
                              <a:pt x="843054" y="373380"/>
                              <a:pt x="838292" y="376238"/>
                            </a:cubicBezTo>
                            <a:lnTo>
                              <a:pt x="656364" y="498157"/>
                            </a:lnTo>
                            <a:cubicBezTo>
                              <a:pt x="646839" y="503872"/>
                              <a:pt x="643029" y="515302"/>
                              <a:pt x="644934" y="525780"/>
                            </a:cubicBezTo>
                            <a:lnTo>
                              <a:pt x="658269" y="591502"/>
                            </a:lnTo>
                            <a:cubicBezTo>
                              <a:pt x="659222" y="597218"/>
                              <a:pt x="662079" y="601980"/>
                              <a:pt x="666842" y="605790"/>
                            </a:cubicBezTo>
                            <a:lnTo>
                              <a:pt x="860199" y="776288"/>
                            </a:lnTo>
                            <a:cubicBezTo>
                              <a:pt x="870677" y="785813"/>
                              <a:pt x="872582" y="802005"/>
                              <a:pt x="864009" y="812482"/>
                            </a:cubicBezTo>
                            <a:lnTo>
                              <a:pt x="765902" y="939165"/>
                            </a:lnTo>
                            <a:cubicBezTo>
                              <a:pt x="762092" y="943927"/>
                              <a:pt x="756377" y="947738"/>
                              <a:pt x="750662" y="948690"/>
                            </a:cubicBezTo>
                            <a:lnTo>
                              <a:pt x="701132" y="959168"/>
                            </a:lnTo>
                            <a:cubicBezTo>
                              <a:pt x="688749" y="962025"/>
                              <a:pt x="676367" y="955357"/>
                              <a:pt x="670652" y="943927"/>
                            </a:cubicBezTo>
                            <a:lnTo>
                              <a:pt x="603024" y="795338"/>
                            </a:lnTo>
                            <a:cubicBezTo>
                              <a:pt x="603024" y="794385"/>
                              <a:pt x="602072" y="794385"/>
                              <a:pt x="602072" y="793432"/>
                            </a:cubicBezTo>
                            <a:lnTo>
                              <a:pt x="563019" y="724852"/>
                            </a:lnTo>
                            <a:cubicBezTo>
                              <a:pt x="554447" y="709613"/>
                              <a:pt x="534444" y="706755"/>
                              <a:pt x="521109" y="718185"/>
                            </a:cubicBezTo>
                            <a:lnTo>
                              <a:pt x="415382" y="815340"/>
                            </a:lnTo>
                            <a:cubicBezTo>
                              <a:pt x="413477" y="817245"/>
                              <a:pt x="411572" y="819150"/>
                              <a:pt x="410619" y="822007"/>
                            </a:cubicBezTo>
                            <a:cubicBezTo>
                              <a:pt x="401094" y="838200"/>
                              <a:pt x="365852" y="904875"/>
                              <a:pt x="380139" y="934402"/>
                            </a:cubicBezTo>
                            <a:cubicBezTo>
                              <a:pt x="392522" y="960120"/>
                              <a:pt x="436337" y="1008697"/>
                              <a:pt x="455387" y="1030605"/>
                            </a:cubicBezTo>
                            <a:cubicBezTo>
                              <a:pt x="461102" y="1037272"/>
                              <a:pt x="463959" y="1045845"/>
                              <a:pt x="462054" y="1055370"/>
                            </a:cubicBezTo>
                            <a:lnTo>
                              <a:pt x="459197" y="1069657"/>
                            </a:lnTo>
                            <a:cubicBezTo>
                              <a:pt x="456339" y="1081088"/>
                              <a:pt x="462054" y="1093470"/>
                              <a:pt x="471579" y="1099185"/>
                            </a:cubicBezTo>
                            <a:lnTo>
                              <a:pt x="596357" y="1171575"/>
                            </a:lnTo>
                            <a:cubicBezTo>
                              <a:pt x="612549" y="1181100"/>
                              <a:pt x="614454" y="1203007"/>
                              <a:pt x="601119" y="1214438"/>
                            </a:cubicBezTo>
                            <a:lnTo>
                              <a:pt x="542064" y="1266825"/>
                            </a:lnTo>
                            <a:cubicBezTo>
                              <a:pt x="539207" y="1269682"/>
                              <a:pt x="535397" y="1271588"/>
                              <a:pt x="531587" y="1272540"/>
                            </a:cubicBezTo>
                            <a:lnTo>
                              <a:pt x="372519" y="1315403"/>
                            </a:lnTo>
                            <a:cubicBezTo>
                              <a:pt x="362042" y="1318260"/>
                              <a:pt x="354422" y="1326832"/>
                              <a:pt x="352517" y="1338263"/>
                            </a:cubicBezTo>
                            <a:cubicBezTo>
                              <a:pt x="346802" y="1386840"/>
                              <a:pt x="331562" y="1520190"/>
                              <a:pt x="346802" y="1530667"/>
                            </a:cubicBezTo>
                            <a:cubicBezTo>
                              <a:pt x="361089" y="1540192"/>
                              <a:pt x="386807" y="1514475"/>
                              <a:pt x="398237" y="1502092"/>
                            </a:cubicBezTo>
                            <a:cubicBezTo>
                              <a:pt x="402999" y="1497330"/>
                              <a:pt x="408714" y="1494473"/>
                              <a:pt x="414429" y="1493520"/>
                            </a:cubicBezTo>
                            <a:lnTo>
                              <a:pt x="608739" y="1472565"/>
                            </a:lnTo>
                            <a:cubicBezTo>
                              <a:pt x="616359" y="1471613"/>
                              <a:pt x="623027" y="1467803"/>
                              <a:pt x="626837" y="1462088"/>
                            </a:cubicBezTo>
                            <a:lnTo>
                              <a:pt x="749709" y="1298257"/>
                            </a:lnTo>
                            <a:cubicBezTo>
                              <a:pt x="751614" y="1295400"/>
                              <a:pt x="755424" y="1292542"/>
                              <a:pt x="758282" y="1290638"/>
                            </a:cubicBezTo>
                            <a:lnTo>
                              <a:pt x="877344" y="1225867"/>
                            </a:lnTo>
                            <a:cubicBezTo>
                              <a:pt x="884964" y="1222057"/>
                              <a:pt x="894489" y="1221105"/>
                              <a:pt x="902109" y="1225867"/>
                            </a:cubicBezTo>
                            <a:lnTo>
                              <a:pt x="1132614" y="1345882"/>
                            </a:lnTo>
                            <a:cubicBezTo>
                              <a:pt x="1138329" y="1348740"/>
                              <a:pt x="1143092" y="1353503"/>
                              <a:pt x="1144997" y="1360170"/>
                            </a:cubicBezTo>
                            <a:lnTo>
                              <a:pt x="1178334" y="1443990"/>
                            </a:lnTo>
                            <a:cubicBezTo>
                              <a:pt x="1186907" y="1465898"/>
                              <a:pt x="1218339" y="1466850"/>
                              <a:pt x="1227864" y="1444942"/>
                            </a:cubicBezTo>
                            <a:lnTo>
                              <a:pt x="1252629" y="1389698"/>
                            </a:lnTo>
                            <a:cubicBezTo>
                              <a:pt x="1257392" y="1379220"/>
                              <a:pt x="1254534" y="1366838"/>
                              <a:pt x="1246914" y="1358265"/>
                            </a:cubicBezTo>
                            <a:lnTo>
                              <a:pt x="1080227" y="1203960"/>
                            </a:lnTo>
                            <a:cubicBezTo>
                              <a:pt x="1059272" y="1184910"/>
                              <a:pt x="1079274" y="1150620"/>
                              <a:pt x="1105944" y="1158240"/>
                            </a:cubicBezTo>
                            <a:lnTo>
                              <a:pt x="1211672" y="1189673"/>
                            </a:lnTo>
                            <a:cubicBezTo>
                              <a:pt x="1217387" y="1191578"/>
                              <a:pt x="1222149" y="1195388"/>
                              <a:pt x="1225959" y="1200150"/>
                            </a:cubicBezTo>
                            <a:lnTo>
                              <a:pt x="1325972" y="1342073"/>
                            </a:lnTo>
                            <a:cubicBezTo>
                              <a:pt x="1326924" y="1343025"/>
                              <a:pt x="1326924" y="1343978"/>
                              <a:pt x="1327877" y="1343978"/>
                            </a:cubicBezTo>
                            <a:lnTo>
                              <a:pt x="1361214" y="1381125"/>
                            </a:lnTo>
                            <a:cubicBezTo>
                              <a:pt x="1374549" y="1396365"/>
                              <a:pt x="1400267" y="1391603"/>
                              <a:pt x="1406934" y="1371600"/>
                            </a:cubicBezTo>
                            <a:lnTo>
                              <a:pt x="1406934" y="1371600"/>
                            </a:lnTo>
                            <a:cubicBezTo>
                              <a:pt x="1415507" y="1346835"/>
                              <a:pt x="1450749" y="1346835"/>
                              <a:pt x="1458369" y="1371600"/>
                            </a:cubicBezTo>
                            <a:cubicBezTo>
                              <a:pt x="1473609" y="1420178"/>
                              <a:pt x="1489802" y="1473517"/>
                              <a:pt x="1491707" y="1482090"/>
                            </a:cubicBezTo>
                            <a:cubicBezTo>
                              <a:pt x="1494564" y="1495425"/>
                              <a:pt x="1588862" y="1484948"/>
                              <a:pt x="1609817" y="1483042"/>
                            </a:cubicBezTo>
                            <a:cubicBezTo>
                              <a:pt x="1612674" y="1483042"/>
                              <a:pt x="1614579" y="1482090"/>
                              <a:pt x="1617437" y="1481138"/>
                            </a:cubicBezTo>
                            <a:lnTo>
                              <a:pt x="1706972" y="1442085"/>
                            </a:lnTo>
                            <a:cubicBezTo>
                              <a:pt x="1709829" y="1441132"/>
                              <a:pt x="1711734" y="1439228"/>
                              <a:pt x="1713639" y="1438275"/>
                            </a:cubicBezTo>
                            <a:lnTo>
                              <a:pt x="1767932" y="1391603"/>
                            </a:lnTo>
                            <a:cubicBezTo>
                              <a:pt x="1779362" y="1382078"/>
                              <a:pt x="1796507" y="1383030"/>
                              <a:pt x="1806032" y="1394460"/>
                            </a:cubicBezTo>
                            <a:lnTo>
                              <a:pt x="1899377" y="1503045"/>
                            </a:lnTo>
                            <a:cubicBezTo>
                              <a:pt x="1906997" y="1511617"/>
                              <a:pt x="1907949" y="1523048"/>
                              <a:pt x="1903187" y="1532573"/>
                            </a:cubicBezTo>
                            <a:lnTo>
                              <a:pt x="1865087" y="1606867"/>
                            </a:lnTo>
                            <a:cubicBezTo>
                              <a:pt x="1861277" y="1615440"/>
                              <a:pt x="1852704" y="1620203"/>
                              <a:pt x="1843179" y="1621155"/>
                            </a:cubicBezTo>
                            <a:cubicBezTo>
                              <a:pt x="1771742" y="1626870"/>
                              <a:pt x="1462179" y="1653540"/>
                              <a:pt x="1450749" y="1664970"/>
                            </a:cubicBezTo>
                            <a:cubicBezTo>
                              <a:pt x="1442177" y="1673542"/>
                              <a:pt x="1436462" y="1710690"/>
                              <a:pt x="1433604" y="1734503"/>
                            </a:cubicBezTo>
                            <a:cubicBezTo>
                              <a:pt x="1431699" y="1746885"/>
                              <a:pt x="1422174" y="1756410"/>
                              <a:pt x="1409792" y="1758315"/>
                            </a:cubicBezTo>
                            <a:cubicBezTo>
                              <a:pt x="1343117" y="1764982"/>
                              <a:pt x="1146902" y="1783080"/>
                              <a:pt x="1136424" y="1771650"/>
                            </a:cubicBezTo>
                            <a:cubicBezTo>
                              <a:pt x="1124994" y="1760220"/>
                              <a:pt x="1043079" y="1691640"/>
                              <a:pt x="1023077" y="1674495"/>
                            </a:cubicBezTo>
                            <a:cubicBezTo>
                              <a:pt x="1020219" y="1671638"/>
                              <a:pt x="1017362" y="1668780"/>
                              <a:pt x="1016409" y="1665923"/>
                            </a:cubicBezTo>
                            <a:lnTo>
                              <a:pt x="930684" y="1487805"/>
                            </a:lnTo>
                            <a:cubicBezTo>
                              <a:pt x="924969" y="1475423"/>
                              <a:pt x="910682" y="1469707"/>
                              <a:pt x="897347" y="1474470"/>
                            </a:cubicBezTo>
                            <a:lnTo>
                              <a:pt x="222977" y="1708785"/>
                            </a:lnTo>
                            <a:cubicBezTo>
                              <a:pt x="216309" y="1710690"/>
                              <a:pt x="210594" y="1716405"/>
                              <a:pt x="207737" y="1722120"/>
                            </a:cubicBezTo>
                            <a:cubicBezTo>
                              <a:pt x="178209" y="1784985"/>
                              <a:pt x="16284" y="2121217"/>
                              <a:pt x="2949" y="2127885"/>
                            </a:cubicBezTo>
                            <a:cubicBezTo>
                              <a:pt x="-11338" y="2134553"/>
                              <a:pt x="30572" y="2569845"/>
                              <a:pt x="37239" y="2638425"/>
                            </a:cubicBezTo>
                            <a:cubicBezTo>
                              <a:pt x="38192" y="2644140"/>
                              <a:pt x="40097" y="2649855"/>
                              <a:pt x="43907" y="2653665"/>
                            </a:cubicBezTo>
                            <a:lnTo>
                              <a:pt x="382997" y="3023235"/>
                            </a:lnTo>
                            <a:cubicBezTo>
                              <a:pt x="390617" y="3030855"/>
                              <a:pt x="402047" y="3033713"/>
                              <a:pt x="412524" y="3029903"/>
                            </a:cubicBezTo>
                            <a:lnTo>
                              <a:pt x="959259" y="2826067"/>
                            </a:lnTo>
                            <a:cubicBezTo>
                              <a:pt x="972594" y="2821305"/>
                              <a:pt x="987834" y="2827973"/>
                              <a:pt x="993549" y="2841308"/>
                            </a:cubicBezTo>
                            <a:lnTo>
                              <a:pt x="1010694" y="2884170"/>
                            </a:lnTo>
                            <a:cubicBezTo>
                              <a:pt x="1013552" y="2891790"/>
                              <a:pt x="1020219" y="2897505"/>
                              <a:pt x="1027839" y="2899410"/>
                            </a:cubicBezTo>
                            <a:cubicBezTo>
                              <a:pt x="1067844" y="2911792"/>
                              <a:pt x="1193574" y="2951798"/>
                              <a:pt x="1200242" y="2964180"/>
                            </a:cubicBezTo>
                            <a:cubicBezTo>
                              <a:pt x="1206909" y="2977515"/>
                              <a:pt x="1237389" y="3154680"/>
                              <a:pt x="1244057" y="3193733"/>
                            </a:cubicBezTo>
                            <a:cubicBezTo>
                              <a:pt x="1245009" y="3198495"/>
                              <a:pt x="1246914" y="3203258"/>
                              <a:pt x="1250724" y="3207067"/>
                            </a:cubicBezTo>
                            <a:cubicBezTo>
                              <a:pt x="1291682" y="3253740"/>
                              <a:pt x="1571717" y="3569017"/>
                              <a:pt x="1560287" y="3592830"/>
                            </a:cubicBezTo>
                            <a:cubicBezTo>
                              <a:pt x="1546952" y="3617595"/>
                              <a:pt x="1511709" y="3754755"/>
                              <a:pt x="1529807" y="3777615"/>
                            </a:cubicBezTo>
                            <a:cubicBezTo>
                              <a:pt x="1546952" y="3800475"/>
                              <a:pt x="1646012" y="3967162"/>
                              <a:pt x="1668872" y="4000500"/>
                            </a:cubicBezTo>
                            <a:cubicBezTo>
                              <a:pt x="1686969" y="4027170"/>
                              <a:pt x="1769837" y="4108133"/>
                              <a:pt x="1804127" y="4140517"/>
                            </a:cubicBezTo>
                            <a:cubicBezTo>
                              <a:pt x="1812699" y="4149090"/>
                              <a:pt x="1826034" y="4150042"/>
                              <a:pt x="1836512" y="4144328"/>
                            </a:cubicBezTo>
                            <a:lnTo>
                              <a:pt x="2102259" y="3981450"/>
                            </a:lnTo>
                            <a:cubicBezTo>
                              <a:pt x="2105117" y="3979545"/>
                              <a:pt x="2107022" y="3977640"/>
                              <a:pt x="2108927" y="3975735"/>
                            </a:cubicBezTo>
                            <a:cubicBezTo>
                              <a:pt x="2146074" y="3930967"/>
                              <a:pt x="2546124" y="3450908"/>
                              <a:pt x="2533742" y="3426142"/>
                            </a:cubicBezTo>
                            <a:cubicBezTo>
                              <a:pt x="2521359" y="3400425"/>
                              <a:pt x="2435634" y="3208973"/>
                              <a:pt x="2417537" y="3185160"/>
                            </a:cubicBezTo>
                            <a:cubicBezTo>
                              <a:pt x="2400392" y="3162300"/>
                              <a:pt x="2544219" y="2727008"/>
                              <a:pt x="2544219" y="2701290"/>
                            </a:cubicBezTo>
                            <a:cubicBezTo>
                              <a:pt x="2544219" y="2678430"/>
                              <a:pt x="2816634" y="2282190"/>
                              <a:pt x="2878547" y="2192655"/>
                            </a:cubicBezTo>
                            <a:cubicBezTo>
                              <a:pt x="2885214" y="2182178"/>
                              <a:pt x="2884262" y="2168842"/>
                              <a:pt x="2875689" y="2159317"/>
                            </a:cubicBezTo>
                            <a:lnTo>
                              <a:pt x="2816634" y="2095500"/>
                            </a:lnTo>
                            <a:cubicBezTo>
                              <a:pt x="2806157" y="2084070"/>
                              <a:pt x="2789012" y="2084070"/>
                              <a:pt x="2777582" y="2094548"/>
                            </a:cubicBezTo>
                            <a:lnTo>
                              <a:pt x="2624230" y="2247900"/>
                            </a:lnTo>
                            <a:cubicBezTo>
                              <a:pt x="2618514" y="2253615"/>
                              <a:pt x="2608989" y="2256473"/>
                              <a:pt x="2600417" y="2255520"/>
                            </a:cubicBezTo>
                            <a:lnTo>
                              <a:pt x="2362292" y="2214563"/>
                            </a:lnTo>
                            <a:cubicBezTo>
                              <a:pt x="2356577" y="2213610"/>
                              <a:pt x="2350862" y="2210753"/>
                              <a:pt x="2346099" y="2205990"/>
                            </a:cubicBezTo>
                            <a:cubicBezTo>
                              <a:pt x="2303237" y="2155508"/>
                              <a:pt x="2049872" y="1859280"/>
                              <a:pt x="2043204" y="1844992"/>
                            </a:cubicBezTo>
                            <a:cubicBezTo>
                              <a:pt x="2039394" y="1837373"/>
                              <a:pt x="1994627" y="1782128"/>
                              <a:pt x="1949859" y="1727835"/>
                            </a:cubicBezTo>
                            <a:lnTo>
                              <a:pt x="1949859" y="1727835"/>
                            </a:lnTo>
                            <a:lnTo>
                              <a:pt x="1998437" y="1704975"/>
                            </a:lnTo>
                            <a:cubicBezTo>
                              <a:pt x="2008914" y="1700213"/>
                              <a:pt x="2021297" y="1702117"/>
                              <a:pt x="2029869" y="1710690"/>
                            </a:cubicBezTo>
                            <a:lnTo>
                              <a:pt x="2406107" y="2105978"/>
                            </a:lnTo>
                            <a:cubicBezTo>
                              <a:pt x="2412774" y="2112645"/>
                              <a:pt x="2421347" y="2115503"/>
                              <a:pt x="2429919" y="2113598"/>
                            </a:cubicBezTo>
                            <a:lnTo>
                              <a:pt x="2565174" y="2089785"/>
                            </a:lnTo>
                            <a:cubicBezTo>
                              <a:pt x="2570889" y="2088832"/>
                              <a:pt x="2576605" y="2085975"/>
                              <a:pt x="2580414" y="2081213"/>
                            </a:cubicBezTo>
                            <a:cubicBezTo>
                              <a:pt x="2608989" y="2047875"/>
                              <a:pt x="2729005" y="1908810"/>
                              <a:pt x="2738530" y="1904048"/>
                            </a:cubicBezTo>
                            <a:cubicBezTo>
                              <a:pt x="2749007" y="1899285"/>
                              <a:pt x="2820444" y="1654492"/>
                              <a:pt x="2820444" y="1654492"/>
                            </a:cubicBezTo>
                            <a:lnTo>
                              <a:pt x="2849019" y="1544955"/>
                            </a:lnTo>
                            <a:cubicBezTo>
                              <a:pt x="2851877" y="1532573"/>
                              <a:pt x="2863307" y="1524000"/>
                              <a:pt x="2875689" y="1524953"/>
                            </a:cubicBezTo>
                            <a:lnTo>
                              <a:pt x="3081430" y="1532573"/>
                            </a:lnTo>
                            <a:cubicBezTo>
                              <a:pt x="3090955" y="1532573"/>
                              <a:pt x="3100480" y="1539240"/>
                              <a:pt x="3104289" y="1547813"/>
                            </a:cubicBezTo>
                            <a:lnTo>
                              <a:pt x="3260499" y="1871663"/>
                            </a:lnTo>
                            <a:cubicBezTo>
                              <a:pt x="3261452" y="1873567"/>
                              <a:pt x="3262405" y="1875473"/>
                              <a:pt x="3263357" y="1876425"/>
                            </a:cubicBezTo>
                            <a:cubicBezTo>
                              <a:pt x="3269072" y="1884045"/>
                              <a:pt x="3290980" y="1911667"/>
                              <a:pt x="3313839" y="1940242"/>
                            </a:cubicBezTo>
                            <a:cubicBezTo>
                              <a:pt x="3330984" y="1962150"/>
                              <a:pt x="3367180" y="1945957"/>
                              <a:pt x="3361464" y="1918335"/>
                            </a:cubicBezTo>
                            <a:lnTo>
                              <a:pt x="3268119" y="1435417"/>
                            </a:lnTo>
                            <a:cubicBezTo>
                              <a:pt x="3267167" y="1431607"/>
                              <a:pt x="3267167" y="1427798"/>
                              <a:pt x="3268119" y="1423988"/>
                            </a:cubicBezTo>
                            <a:lnTo>
                              <a:pt x="3280502" y="1376363"/>
                            </a:lnTo>
                            <a:cubicBezTo>
                              <a:pt x="3279549" y="1369695"/>
                              <a:pt x="3279549" y="1363980"/>
                              <a:pt x="3278597" y="1357313"/>
                            </a:cubicBezTo>
                            <a:cubicBezTo>
                              <a:pt x="2907122" y="583882"/>
                              <a:pt x="2174649" y="96202"/>
                              <a:pt x="1377407" y="0"/>
                            </a:cubicBezTo>
                            <a:close/>
                          </a:path>
                        </a:pathLst>
                      </a:custGeom>
                      <a:solidFill>
                        <a:srgbClr val="87A0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29"/>
                      <p:cNvSpPr/>
                      <p:nvPr/>
                    </p:nvSpPr>
                    <p:spPr>
                      <a:xfrm>
                        <a:off x="3961726" y="2410777"/>
                        <a:ext cx="3467503" cy="4255770"/>
                      </a:xfrm>
                      <a:custGeom>
                        <a:avLst/>
                        <a:gdLst/>
                        <a:ahLst/>
                        <a:cxnLst/>
                        <a:rect l="l" t="t" r="r" b="b"/>
                        <a:pathLst>
                          <a:path w="3467503" h="4255770" extrusionOk="0">
                            <a:moveTo>
                              <a:pt x="1906626" y="4255770"/>
                            </a:moveTo>
                            <a:cubicBezTo>
                              <a:pt x="1884718" y="4255770"/>
                              <a:pt x="1864716" y="4248150"/>
                              <a:pt x="1848523" y="4233862"/>
                            </a:cubicBezTo>
                            <a:cubicBezTo>
                              <a:pt x="1767561" y="4158615"/>
                              <a:pt x="1718983" y="4109085"/>
                              <a:pt x="1703743" y="4086225"/>
                            </a:cubicBezTo>
                            <a:cubicBezTo>
                              <a:pt x="1693266" y="4070985"/>
                              <a:pt x="1668501" y="4031933"/>
                              <a:pt x="1642783" y="3990975"/>
                            </a:cubicBezTo>
                            <a:lnTo>
                              <a:pt x="1640878" y="3988117"/>
                            </a:lnTo>
                            <a:cubicBezTo>
                              <a:pt x="1611351" y="3941445"/>
                              <a:pt x="1571346" y="3878580"/>
                              <a:pt x="1563726" y="3868103"/>
                            </a:cubicBezTo>
                            <a:cubicBezTo>
                              <a:pt x="1527531" y="3821430"/>
                              <a:pt x="1560868" y="3698558"/>
                              <a:pt x="1576108" y="3649980"/>
                            </a:cubicBezTo>
                            <a:cubicBezTo>
                              <a:pt x="1543723" y="3602355"/>
                              <a:pt x="1424661" y="3463290"/>
                              <a:pt x="1278928" y="3305175"/>
                            </a:cubicBezTo>
                            <a:cubicBezTo>
                              <a:pt x="1268451" y="3293745"/>
                              <a:pt x="1261783" y="3279458"/>
                              <a:pt x="1258926" y="3264217"/>
                            </a:cubicBezTo>
                            <a:cubicBezTo>
                              <a:pt x="1241781" y="3173730"/>
                              <a:pt x="1226541" y="3097530"/>
                              <a:pt x="1218921" y="3062288"/>
                            </a:cubicBezTo>
                            <a:cubicBezTo>
                              <a:pt x="1196061" y="3053715"/>
                              <a:pt x="1150341" y="3037523"/>
                              <a:pt x="1077951" y="3016567"/>
                            </a:cubicBezTo>
                            <a:cubicBezTo>
                              <a:pt x="1054138" y="3009900"/>
                              <a:pt x="1034136" y="2991803"/>
                              <a:pt x="1024611" y="2968942"/>
                            </a:cubicBezTo>
                            <a:lnTo>
                              <a:pt x="1017943" y="2952750"/>
                            </a:lnTo>
                            <a:lnTo>
                              <a:pt x="500736" y="3154680"/>
                            </a:lnTo>
                            <a:cubicBezTo>
                              <a:pt x="491211" y="3158490"/>
                              <a:pt x="481686" y="3160395"/>
                              <a:pt x="472161" y="3160395"/>
                            </a:cubicBezTo>
                            <a:cubicBezTo>
                              <a:pt x="449301" y="3160395"/>
                              <a:pt x="426441" y="3150870"/>
                              <a:pt x="411201" y="3134678"/>
                            </a:cubicBezTo>
                            <a:lnTo>
                              <a:pt x="66396" y="2770823"/>
                            </a:lnTo>
                            <a:cubicBezTo>
                              <a:pt x="54013" y="2757488"/>
                              <a:pt x="46393" y="2741295"/>
                              <a:pt x="44488" y="2723198"/>
                            </a:cubicBezTo>
                            <a:cubicBezTo>
                              <a:pt x="-11709" y="2230755"/>
                              <a:pt x="-7899" y="2187892"/>
                              <a:pt x="18771" y="2165985"/>
                            </a:cubicBezTo>
                            <a:cubicBezTo>
                              <a:pt x="39726" y="2129790"/>
                              <a:pt x="115926" y="1970723"/>
                              <a:pt x="205461" y="1774507"/>
                            </a:cubicBezTo>
                            <a:cubicBezTo>
                              <a:pt x="214986" y="1754505"/>
                              <a:pt x="231178" y="1739265"/>
                              <a:pt x="252133" y="1731645"/>
                            </a:cubicBezTo>
                            <a:lnTo>
                              <a:pt x="600748" y="1603057"/>
                            </a:lnTo>
                            <a:lnTo>
                              <a:pt x="475018" y="1618298"/>
                            </a:lnTo>
                            <a:cubicBezTo>
                              <a:pt x="438823" y="1655445"/>
                              <a:pt x="414058" y="1660207"/>
                              <a:pt x="396913" y="1660207"/>
                            </a:cubicBezTo>
                            <a:cubicBezTo>
                              <a:pt x="383578" y="1660207"/>
                              <a:pt x="370243" y="1656398"/>
                              <a:pt x="358813" y="1649730"/>
                            </a:cubicBezTo>
                            <a:cubicBezTo>
                              <a:pt x="329286" y="1630680"/>
                              <a:pt x="314046" y="1610678"/>
                              <a:pt x="335953" y="1403985"/>
                            </a:cubicBezTo>
                            <a:cubicBezTo>
                              <a:pt x="339763" y="1370648"/>
                              <a:pt x="362623" y="1343025"/>
                              <a:pt x="395008" y="1333500"/>
                            </a:cubicBezTo>
                            <a:lnTo>
                              <a:pt x="546456" y="1289685"/>
                            </a:lnTo>
                            <a:lnTo>
                              <a:pt x="570268" y="1267778"/>
                            </a:lnTo>
                            <a:lnTo>
                              <a:pt x="478828" y="1217295"/>
                            </a:lnTo>
                            <a:cubicBezTo>
                              <a:pt x="447396" y="1200150"/>
                              <a:pt x="431203" y="1163003"/>
                              <a:pt x="437871" y="1127760"/>
                            </a:cubicBezTo>
                            <a:cubicBezTo>
                              <a:pt x="398818" y="1085850"/>
                              <a:pt x="373101" y="1053465"/>
                              <a:pt x="361671" y="1030605"/>
                            </a:cubicBezTo>
                            <a:cubicBezTo>
                              <a:pt x="342621" y="992505"/>
                              <a:pt x="352146" y="937260"/>
                              <a:pt x="391198" y="865822"/>
                            </a:cubicBezTo>
                            <a:cubicBezTo>
                              <a:pt x="395008" y="858202"/>
                              <a:pt x="400723" y="851535"/>
                              <a:pt x="407391" y="844868"/>
                            </a:cubicBezTo>
                            <a:lnTo>
                              <a:pt x="512166" y="745807"/>
                            </a:lnTo>
                            <a:cubicBezTo>
                              <a:pt x="527406" y="731520"/>
                              <a:pt x="547408" y="722947"/>
                              <a:pt x="567411" y="722947"/>
                            </a:cubicBezTo>
                            <a:cubicBezTo>
                              <a:pt x="596938" y="722947"/>
                              <a:pt x="625513" y="738188"/>
                              <a:pt x="639801" y="763905"/>
                            </a:cubicBezTo>
                            <a:lnTo>
                              <a:pt x="679806" y="831532"/>
                            </a:lnTo>
                            <a:cubicBezTo>
                              <a:pt x="680758" y="833438"/>
                              <a:pt x="681711" y="835343"/>
                              <a:pt x="682663" y="837247"/>
                            </a:cubicBezTo>
                            <a:lnTo>
                              <a:pt x="742671" y="962977"/>
                            </a:lnTo>
                            <a:lnTo>
                              <a:pt x="758863" y="959168"/>
                            </a:lnTo>
                            <a:lnTo>
                              <a:pt x="832206" y="861060"/>
                            </a:lnTo>
                            <a:lnTo>
                              <a:pt x="657898" y="714375"/>
                            </a:lnTo>
                            <a:cubicBezTo>
                              <a:pt x="644563" y="702945"/>
                              <a:pt x="635038" y="686752"/>
                              <a:pt x="631228" y="669607"/>
                            </a:cubicBezTo>
                            <a:lnTo>
                              <a:pt x="616941" y="604838"/>
                            </a:lnTo>
                            <a:cubicBezTo>
                              <a:pt x="609321" y="571500"/>
                              <a:pt x="622656" y="538163"/>
                              <a:pt x="650278" y="519113"/>
                            </a:cubicBezTo>
                            <a:lnTo>
                              <a:pt x="830301" y="394335"/>
                            </a:lnTo>
                            <a:cubicBezTo>
                              <a:pt x="842683" y="385763"/>
                              <a:pt x="857923" y="380047"/>
                              <a:pt x="873163" y="380047"/>
                            </a:cubicBezTo>
                            <a:cubicBezTo>
                              <a:pt x="873163" y="380047"/>
                              <a:pt x="977938" y="375285"/>
                              <a:pt x="977938" y="375285"/>
                            </a:cubicBezTo>
                            <a:cubicBezTo>
                              <a:pt x="981748" y="375285"/>
                              <a:pt x="984606" y="375285"/>
                              <a:pt x="986511" y="375285"/>
                            </a:cubicBezTo>
                            <a:lnTo>
                              <a:pt x="1154151" y="390525"/>
                            </a:lnTo>
                            <a:cubicBezTo>
                              <a:pt x="1160818" y="391477"/>
                              <a:pt x="1166533" y="392430"/>
                              <a:pt x="1173201" y="394335"/>
                            </a:cubicBezTo>
                            <a:lnTo>
                              <a:pt x="1288453" y="432435"/>
                            </a:lnTo>
                            <a:lnTo>
                              <a:pt x="1382751" y="331470"/>
                            </a:lnTo>
                            <a:lnTo>
                              <a:pt x="1392276" y="321945"/>
                            </a:lnTo>
                            <a:lnTo>
                              <a:pt x="1313218" y="121920"/>
                            </a:lnTo>
                            <a:cubicBezTo>
                              <a:pt x="1308456" y="109538"/>
                              <a:pt x="1306551" y="96202"/>
                              <a:pt x="1307503" y="83820"/>
                            </a:cubicBezTo>
                            <a:lnTo>
                              <a:pt x="1314171" y="10477"/>
                            </a:lnTo>
                            <a:lnTo>
                              <a:pt x="1379893" y="952"/>
                            </a:lnTo>
                            <a:cubicBezTo>
                              <a:pt x="1383703" y="952"/>
                              <a:pt x="1386561" y="0"/>
                              <a:pt x="1390371" y="0"/>
                            </a:cubicBezTo>
                            <a:cubicBezTo>
                              <a:pt x="1393228" y="0"/>
                              <a:pt x="1397038" y="0"/>
                              <a:pt x="1399896" y="0"/>
                            </a:cubicBezTo>
                            <a:cubicBezTo>
                              <a:pt x="2250478" y="88582"/>
                              <a:pt x="2986761" y="598170"/>
                              <a:pt x="3368713" y="1362075"/>
                            </a:cubicBezTo>
                            <a:lnTo>
                              <a:pt x="3373476" y="1370648"/>
                            </a:lnTo>
                            <a:lnTo>
                              <a:pt x="3378238" y="1409700"/>
                            </a:lnTo>
                            <a:lnTo>
                              <a:pt x="3365856" y="1461135"/>
                            </a:lnTo>
                            <a:lnTo>
                              <a:pt x="3465868" y="1935480"/>
                            </a:lnTo>
                            <a:cubicBezTo>
                              <a:pt x="3470631" y="1960245"/>
                              <a:pt x="3464916" y="1985010"/>
                              <a:pt x="3449676" y="2004060"/>
                            </a:cubicBezTo>
                            <a:cubicBezTo>
                              <a:pt x="3434436" y="2023110"/>
                              <a:pt x="3410623" y="2035492"/>
                              <a:pt x="3385858" y="2035492"/>
                            </a:cubicBezTo>
                            <a:cubicBezTo>
                              <a:pt x="3360141" y="2035492"/>
                              <a:pt x="3336328" y="2025015"/>
                              <a:pt x="3320136" y="2005013"/>
                            </a:cubicBezTo>
                            <a:cubicBezTo>
                              <a:pt x="3296323" y="1976438"/>
                              <a:pt x="3275368" y="1949767"/>
                              <a:pt x="3268701" y="1942148"/>
                            </a:cubicBezTo>
                            <a:cubicBezTo>
                              <a:pt x="3264891" y="1937385"/>
                              <a:pt x="3262033" y="1932623"/>
                              <a:pt x="3259176" y="1926907"/>
                            </a:cubicBezTo>
                            <a:lnTo>
                              <a:pt x="3105823" y="1621155"/>
                            </a:lnTo>
                            <a:lnTo>
                              <a:pt x="2940088" y="1617345"/>
                            </a:lnTo>
                            <a:lnTo>
                              <a:pt x="2919133" y="1704023"/>
                            </a:lnTo>
                            <a:cubicBezTo>
                              <a:pt x="2851506" y="1949767"/>
                              <a:pt x="2839123" y="1974532"/>
                              <a:pt x="2820073" y="1986915"/>
                            </a:cubicBezTo>
                            <a:cubicBezTo>
                              <a:pt x="2803881" y="2003107"/>
                              <a:pt x="2745778" y="2071688"/>
                              <a:pt x="2675293" y="2156460"/>
                            </a:cubicBezTo>
                            <a:cubicBezTo>
                              <a:pt x="2662911" y="2170748"/>
                              <a:pt x="2645766" y="2181225"/>
                              <a:pt x="2627668" y="2185035"/>
                            </a:cubicBezTo>
                            <a:lnTo>
                              <a:pt x="2493366" y="2210753"/>
                            </a:lnTo>
                            <a:cubicBezTo>
                              <a:pt x="2490508" y="2211705"/>
                              <a:pt x="2486698" y="2211705"/>
                              <a:pt x="2483841" y="2211705"/>
                            </a:cubicBezTo>
                            <a:lnTo>
                              <a:pt x="2648623" y="2237423"/>
                            </a:lnTo>
                            <a:lnTo>
                              <a:pt x="2789593" y="2092642"/>
                            </a:lnTo>
                            <a:cubicBezTo>
                              <a:pt x="2804833" y="2076450"/>
                              <a:pt x="2825788" y="2067878"/>
                              <a:pt x="2847696" y="2067878"/>
                            </a:cubicBezTo>
                            <a:cubicBezTo>
                              <a:pt x="2870556" y="2067878"/>
                              <a:pt x="2893416" y="2076450"/>
                              <a:pt x="2908656" y="2093595"/>
                            </a:cubicBezTo>
                            <a:lnTo>
                              <a:pt x="2968663" y="2156460"/>
                            </a:lnTo>
                            <a:cubicBezTo>
                              <a:pt x="2995333" y="2185035"/>
                              <a:pt x="2999143" y="2226945"/>
                              <a:pt x="2977236" y="2259330"/>
                            </a:cubicBezTo>
                            <a:cubicBezTo>
                              <a:pt x="2779116" y="2557463"/>
                              <a:pt x="2675293" y="2721292"/>
                              <a:pt x="2659101" y="2754630"/>
                            </a:cubicBezTo>
                            <a:cubicBezTo>
                              <a:pt x="2656243" y="2771775"/>
                              <a:pt x="2647671" y="2804160"/>
                              <a:pt x="2620048" y="2901315"/>
                            </a:cubicBezTo>
                            <a:cubicBezTo>
                              <a:pt x="2596236" y="2986088"/>
                              <a:pt x="2546706" y="3159442"/>
                              <a:pt x="2540038" y="3209925"/>
                            </a:cubicBezTo>
                            <a:cubicBezTo>
                              <a:pt x="2558136" y="3241358"/>
                              <a:pt x="2590521" y="3308033"/>
                              <a:pt x="2636241" y="3404235"/>
                            </a:cubicBezTo>
                            <a:lnTo>
                              <a:pt x="2641003" y="3413760"/>
                            </a:lnTo>
                            <a:cubicBezTo>
                              <a:pt x="2647671" y="3427095"/>
                              <a:pt x="2652433" y="3437573"/>
                              <a:pt x="2654338" y="3442335"/>
                            </a:cubicBezTo>
                            <a:cubicBezTo>
                              <a:pt x="2672436" y="3478530"/>
                              <a:pt x="2678151" y="3489008"/>
                              <a:pt x="2458123" y="3771900"/>
                            </a:cubicBezTo>
                            <a:cubicBezTo>
                              <a:pt x="2357158" y="3902392"/>
                              <a:pt x="2251431" y="4033837"/>
                              <a:pt x="2231428" y="4058603"/>
                            </a:cubicBezTo>
                            <a:cubicBezTo>
                              <a:pt x="2225713" y="4065270"/>
                              <a:pt x="2219046" y="4071937"/>
                              <a:pt x="2211426" y="4076700"/>
                            </a:cubicBezTo>
                            <a:lnTo>
                              <a:pt x="1948536" y="4243387"/>
                            </a:lnTo>
                            <a:cubicBezTo>
                              <a:pt x="1936153" y="4251008"/>
                              <a:pt x="1921866" y="4254818"/>
                              <a:pt x="1906626" y="4255770"/>
                            </a:cubicBezTo>
                            <a:close/>
                            <a:moveTo>
                              <a:pt x="2446693" y="2205990"/>
                            </a:moveTo>
                            <a:cubicBezTo>
                              <a:pt x="2440026" y="2203133"/>
                              <a:pt x="2434311" y="2200275"/>
                              <a:pt x="2428596" y="2195513"/>
                            </a:cubicBezTo>
                            <a:cubicBezTo>
                              <a:pt x="2431453" y="2198370"/>
                              <a:pt x="2433358" y="2201228"/>
                              <a:pt x="2436216" y="2204085"/>
                            </a:cubicBezTo>
                            <a:lnTo>
                              <a:pt x="2446693" y="2205990"/>
                            </a:lnTo>
                            <a:close/>
                            <a:moveTo>
                              <a:pt x="1214158" y="1779270"/>
                            </a:moveTo>
                            <a:cubicBezTo>
                              <a:pt x="1264641" y="1778317"/>
                              <a:pt x="1371321" y="1767840"/>
                              <a:pt x="1428471" y="1761173"/>
                            </a:cubicBezTo>
                            <a:cubicBezTo>
                              <a:pt x="1435138" y="1711642"/>
                              <a:pt x="1444663" y="1693545"/>
                              <a:pt x="1457998" y="1680210"/>
                            </a:cubicBezTo>
                            <a:cubicBezTo>
                              <a:pt x="1474191" y="1664017"/>
                              <a:pt x="1483716" y="1654492"/>
                              <a:pt x="1867573" y="1616392"/>
                            </a:cubicBezTo>
                            <a:lnTo>
                              <a:pt x="1888528" y="1573530"/>
                            </a:lnTo>
                            <a:lnTo>
                              <a:pt x="1825663" y="1503045"/>
                            </a:lnTo>
                            <a:lnTo>
                              <a:pt x="1794231" y="1530667"/>
                            </a:lnTo>
                            <a:cubicBezTo>
                              <a:pt x="1787563" y="1536382"/>
                              <a:pt x="1780896" y="1541145"/>
                              <a:pt x="1773276" y="1544003"/>
                            </a:cubicBezTo>
                            <a:lnTo>
                              <a:pt x="1683741" y="1584960"/>
                            </a:lnTo>
                            <a:cubicBezTo>
                              <a:pt x="1676121" y="1588770"/>
                              <a:pt x="1668501" y="1590675"/>
                              <a:pt x="1659928" y="1591628"/>
                            </a:cubicBezTo>
                            <a:cubicBezTo>
                              <a:pt x="1643736" y="1593532"/>
                              <a:pt x="1601826" y="1599248"/>
                              <a:pt x="1568488" y="1599248"/>
                            </a:cubicBezTo>
                            <a:cubicBezTo>
                              <a:pt x="1547533" y="1599248"/>
                              <a:pt x="1491336" y="1600200"/>
                              <a:pt x="1479906" y="1548765"/>
                            </a:cubicBezTo>
                            <a:cubicBezTo>
                              <a:pt x="1479906" y="1548765"/>
                              <a:pt x="1478001" y="1541145"/>
                              <a:pt x="1461808" y="1492567"/>
                            </a:cubicBezTo>
                            <a:cubicBezTo>
                              <a:pt x="1450378" y="1499235"/>
                              <a:pt x="1437043" y="1502092"/>
                              <a:pt x="1423708" y="1502092"/>
                            </a:cubicBezTo>
                            <a:cubicBezTo>
                              <a:pt x="1399896" y="1502092"/>
                              <a:pt x="1377036" y="1492567"/>
                              <a:pt x="1360843" y="1474470"/>
                            </a:cubicBezTo>
                            <a:lnTo>
                              <a:pt x="1348461" y="1460182"/>
                            </a:lnTo>
                            <a:cubicBezTo>
                              <a:pt x="1347508" y="1463040"/>
                              <a:pt x="1346556" y="1465898"/>
                              <a:pt x="1345603" y="1467803"/>
                            </a:cubicBezTo>
                            <a:lnTo>
                              <a:pt x="1320838" y="1523048"/>
                            </a:lnTo>
                            <a:cubicBezTo>
                              <a:pt x="1307503" y="1552575"/>
                              <a:pt x="1278928" y="1571625"/>
                              <a:pt x="1246543" y="1572578"/>
                            </a:cubicBezTo>
                            <a:cubicBezTo>
                              <a:pt x="1212253" y="1573530"/>
                              <a:pt x="1181773" y="1553528"/>
                              <a:pt x="1168438" y="1521142"/>
                            </a:cubicBezTo>
                            <a:lnTo>
                              <a:pt x="1137958" y="1447800"/>
                            </a:lnTo>
                            <a:lnTo>
                              <a:pt x="929361" y="1343025"/>
                            </a:lnTo>
                            <a:lnTo>
                              <a:pt x="830301" y="1399223"/>
                            </a:lnTo>
                            <a:lnTo>
                              <a:pt x="715048" y="1561148"/>
                            </a:lnTo>
                            <a:lnTo>
                              <a:pt x="921741" y="1485900"/>
                            </a:lnTo>
                            <a:cubicBezTo>
                              <a:pt x="930313" y="1483042"/>
                              <a:pt x="939838" y="1481138"/>
                              <a:pt x="948411" y="1481138"/>
                            </a:cubicBezTo>
                            <a:cubicBezTo>
                              <a:pt x="979843" y="1480185"/>
                              <a:pt x="1009371" y="1498282"/>
                              <a:pt x="1023658" y="1526857"/>
                            </a:cubicBezTo>
                            <a:lnTo>
                              <a:pt x="1109383" y="1698307"/>
                            </a:lnTo>
                            <a:cubicBezTo>
                              <a:pt x="1143673" y="1725930"/>
                              <a:pt x="1186536" y="1761173"/>
                              <a:pt x="1208443" y="1780223"/>
                            </a:cubicBezTo>
                            <a:cubicBezTo>
                              <a:pt x="1210348" y="1779270"/>
                              <a:pt x="1212253" y="1779270"/>
                              <a:pt x="1214158" y="177927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29"/>
                      <p:cNvSpPr/>
                      <p:nvPr/>
                    </p:nvSpPr>
                    <p:spPr>
                      <a:xfrm>
                        <a:off x="3985229" y="2407920"/>
                        <a:ext cx="3436026" cy="4226242"/>
                      </a:xfrm>
                      <a:custGeom>
                        <a:avLst/>
                        <a:gdLst/>
                        <a:ahLst/>
                        <a:cxnLst/>
                        <a:rect l="l" t="t" r="r" b="b"/>
                        <a:pathLst>
                          <a:path w="3436026" h="4226242" extrusionOk="0">
                            <a:moveTo>
                              <a:pt x="1857406" y="4226243"/>
                            </a:moveTo>
                            <a:cubicBezTo>
                              <a:pt x="1840261" y="4226243"/>
                              <a:pt x="1825021" y="4219575"/>
                              <a:pt x="1812638" y="4208145"/>
                            </a:cubicBezTo>
                            <a:cubicBezTo>
                              <a:pt x="1758346" y="4155757"/>
                              <a:pt x="1690718" y="4088130"/>
                              <a:pt x="1672621" y="4061460"/>
                            </a:cubicBezTo>
                            <a:cubicBezTo>
                              <a:pt x="1662143" y="4046220"/>
                              <a:pt x="1637378" y="4005262"/>
                              <a:pt x="1611661" y="3962400"/>
                            </a:cubicBezTo>
                            <a:cubicBezTo>
                              <a:pt x="1581181" y="3912870"/>
                              <a:pt x="1544033" y="3850957"/>
                              <a:pt x="1535461" y="3839528"/>
                            </a:cubicBezTo>
                            <a:cubicBezTo>
                              <a:pt x="1504981" y="3798570"/>
                              <a:pt x="1541176" y="3675698"/>
                              <a:pt x="1556416" y="3630930"/>
                            </a:cubicBezTo>
                            <a:cubicBezTo>
                              <a:pt x="1532603" y="3589973"/>
                              <a:pt x="1411636" y="3443287"/>
                              <a:pt x="1258283" y="3270885"/>
                            </a:cubicBezTo>
                            <a:cubicBezTo>
                              <a:pt x="1250663" y="3262312"/>
                              <a:pt x="1244948" y="3250883"/>
                              <a:pt x="1243043" y="3239453"/>
                            </a:cubicBezTo>
                            <a:cubicBezTo>
                              <a:pt x="1225898" y="3137535"/>
                              <a:pt x="1210658" y="3055620"/>
                              <a:pt x="1203991" y="3027045"/>
                            </a:cubicBezTo>
                            <a:cubicBezTo>
                              <a:pt x="1184941" y="3017520"/>
                              <a:pt x="1133506" y="2999423"/>
                              <a:pt x="1052543" y="2974658"/>
                            </a:cubicBezTo>
                            <a:cubicBezTo>
                              <a:pt x="1034446" y="2968943"/>
                              <a:pt x="1019206" y="2955608"/>
                              <a:pt x="1011586" y="2937510"/>
                            </a:cubicBezTo>
                            <a:lnTo>
                              <a:pt x="998251" y="2904173"/>
                            </a:lnTo>
                            <a:lnTo>
                              <a:pt x="462946" y="3104198"/>
                            </a:lnTo>
                            <a:cubicBezTo>
                              <a:pt x="455326" y="3107055"/>
                              <a:pt x="448658" y="3108008"/>
                              <a:pt x="440086" y="3108008"/>
                            </a:cubicBezTo>
                            <a:cubicBezTo>
                              <a:pt x="421988" y="3108008"/>
                              <a:pt x="404843" y="3100387"/>
                              <a:pt x="392461" y="3087053"/>
                            </a:cubicBezTo>
                            <a:lnTo>
                              <a:pt x="53371" y="2718435"/>
                            </a:lnTo>
                            <a:cubicBezTo>
                              <a:pt x="43846" y="2707958"/>
                              <a:pt x="38131" y="2695575"/>
                              <a:pt x="37178" y="2681287"/>
                            </a:cubicBezTo>
                            <a:cubicBezTo>
                              <a:pt x="-9494" y="2206943"/>
                              <a:pt x="-6637" y="2154555"/>
                              <a:pt x="15271" y="2138362"/>
                            </a:cubicBezTo>
                            <a:cubicBezTo>
                              <a:pt x="34321" y="2107883"/>
                              <a:pt x="113378" y="1949768"/>
                              <a:pt x="211486" y="1744980"/>
                            </a:cubicBezTo>
                            <a:cubicBezTo>
                              <a:pt x="219106" y="1729740"/>
                              <a:pt x="231488" y="1717358"/>
                              <a:pt x="248633" y="1712595"/>
                            </a:cubicBezTo>
                            <a:lnTo>
                              <a:pt x="923003" y="1478280"/>
                            </a:lnTo>
                            <a:cubicBezTo>
                              <a:pt x="929671" y="1476375"/>
                              <a:pt x="937291" y="1474470"/>
                              <a:pt x="943958" y="1474470"/>
                            </a:cubicBezTo>
                            <a:cubicBezTo>
                              <a:pt x="968723" y="1474470"/>
                              <a:pt x="991583" y="1488758"/>
                              <a:pt x="1002061" y="1510665"/>
                            </a:cubicBezTo>
                            <a:lnTo>
                              <a:pt x="1086833" y="1686877"/>
                            </a:lnTo>
                            <a:cubicBezTo>
                              <a:pt x="1125886" y="1719262"/>
                              <a:pt x="1172558" y="1758315"/>
                              <a:pt x="1192561" y="1777365"/>
                            </a:cubicBezTo>
                            <a:cubicBezTo>
                              <a:pt x="1195418" y="1777365"/>
                              <a:pt x="1199228" y="1777365"/>
                              <a:pt x="1204943" y="1777365"/>
                            </a:cubicBezTo>
                            <a:cubicBezTo>
                              <a:pt x="1260188" y="1777365"/>
                              <a:pt x="1379251" y="1766887"/>
                              <a:pt x="1435448" y="1761173"/>
                            </a:cubicBezTo>
                            <a:cubicBezTo>
                              <a:pt x="1443068" y="1700212"/>
                              <a:pt x="1453546" y="1685925"/>
                              <a:pt x="1462118" y="1677352"/>
                            </a:cubicBezTo>
                            <a:cubicBezTo>
                              <a:pt x="1474501" y="1665923"/>
                              <a:pt x="1484026" y="1656398"/>
                              <a:pt x="1871693" y="1624012"/>
                            </a:cubicBezTo>
                            <a:lnTo>
                              <a:pt x="1904078" y="1561148"/>
                            </a:lnTo>
                            <a:lnTo>
                              <a:pt x="1821211" y="1465898"/>
                            </a:lnTo>
                            <a:lnTo>
                              <a:pt x="1775491" y="1505902"/>
                            </a:lnTo>
                            <a:cubicBezTo>
                              <a:pt x="1770728" y="1509712"/>
                              <a:pt x="1765013" y="1513523"/>
                              <a:pt x="1759298" y="1516380"/>
                            </a:cubicBezTo>
                            <a:lnTo>
                              <a:pt x="1669763" y="1555433"/>
                            </a:lnTo>
                            <a:cubicBezTo>
                              <a:pt x="1664048" y="1558290"/>
                              <a:pt x="1657381" y="1559243"/>
                              <a:pt x="1651666" y="1560195"/>
                            </a:cubicBezTo>
                            <a:cubicBezTo>
                              <a:pt x="1635473" y="1562100"/>
                              <a:pt x="1594516" y="1566862"/>
                              <a:pt x="1563083" y="1566862"/>
                            </a:cubicBezTo>
                            <a:cubicBezTo>
                              <a:pt x="1543081" y="1566862"/>
                              <a:pt x="1500218" y="1566862"/>
                              <a:pt x="1493551" y="1530668"/>
                            </a:cubicBezTo>
                            <a:cubicBezTo>
                              <a:pt x="1492598" y="1528762"/>
                              <a:pt x="1489741" y="1516380"/>
                              <a:pt x="1468786" y="1446848"/>
                            </a:cubicBezTo>
                            <a:cubicBezTo>
                              <a:pt x="1456403" y="1460183"/>
                              <a:pt x="1439258" y="1468755"/>
                              <a:pt x="1420208" y="1468755"/>
                            </a:cubicBezTo>
                            <a:cubicBezTo>
                              <a:pt x="1402111" y="1468755"/>
                              <a:pt x="1384013" y="1461135"/>
                              <a:pt x="1371631" y="1446848"/>
                            </a:cubicBezTo>
                            <a:lnTo>
                              <a:pt x="1338293" y="1409700"/>
                            </a:lnTo>
                            <a:cubicBezTo>
                              <a:pt x="1336388" y="1407795"/>
                              <a:pt x="1335436" y="1405890"/>
                              <a:pt x="1333531" y="1403985"/>
                            </a:cubicBezTo>
                            <a:lnTo>
                              <a:pt x="1323053" y="1389698"/>
                            </a:lnTo>
                            <a:cubicBezTo>
                              <a:pt x="1331626" y="1406843"/>
                              <a:pt x="1332578" y="1426845"/>
                              <a:pt x="1324006" y="1444943"/>
                            </a:cubicBezTo>
                            <a:lnTo>
                              <a:pt x="1299241" y="1500187"/>
                            </a:lnTo>
                            <a:cubicBezTo>
                              <a:pt x="1288763" y="1523048"/>
                              <a:pt x="1265903" y="1537335"/>
                              <a:pt x="1241138" y="1537335"/>
                            </a:cubicBezTo>
                            <a:cubicBezTo>
                              <a:pt x="1214468" y="1537335"/>
                              <a:pt x="1191608" y="1521143"/>
                              <a:pt x="1181131" y="1497330"/>
                            </a:cubicBezTo>
                            <a:lnTo>
                              <a:pt x="1148746" y="1416368"/>
                            </a:lnTo>
                            <a:lnTo>
                              <a:pt x="926813" y="1301115"/>
                            </a:lnTo>
                            <a:lnTo>
                              <a:pt x="814418" y="1362075"/>
                            </a:lnTo>
                            <a:lnTo>
                              <a:pt x="693451" y="1524000"/>
                            </a:lnTo>
                            <a:cubicBezTo>
                              <a:pt x="682973" y="1538287"/>
                              <a:pt x="666781" y="1547812"/>
                              <a:pt x="648683" y="1549718"/>
                            </a:cubicBezTo>
                            <a:lnTo>
                              <a:pt x="459136" y="1570673"/>
                            </a:lnTo>
                            <a:cubicBezTo>
                              <a:pt x="424846" y="1606868"/>
                              <a:pt x="402938" y="1610677"/>
                              <a:pt x="389603" y="1610677"/>
                            </a:cubicBezTo>
                            <a:cubicBezTo>
                              <a:pt x="380078" y="1610677"/>
                              <a:pt x="370553" y="1607820"/>
                              <a:pt x="361981" y="1603058"/>
                            </a:cubicBezTo>
                            <a:cubicBezTo>
                              <a:pt x="342931" y="1590675"/>
                              <a:pt x="325786" y="1579245"/>
                              <a:pt x="351503" y="1375410"/>
                            </a:cubicBezTo>
                            <a:cubicBezTo>
                              <a:pt x="354361" y="1349693"/>
                              <a:pt x="373411" y="1328737"/>
                              <a:pt x="398176" y="1321118"/>
                            </a:cubicBezTo>
                            <a:lnTo>
                              <a:pt x="554386" y="1278255"/>
                            </a:lnTo>
                            <a:lnTo>
                              <a:pt x="601058" y="1236345"/>
                            </a:lnTo>
                            <a:lnTo>
                              <a:pt x="488663" y="1171575"/>
                            </a:lnTo>
                            <a:cubicBezTo>
                              <a:pt x="463898" y="1157287"/>
                              <a:pt x="451516" y="1128712"/>
                              <a:pt x="458183" y="1101090"/>
                            </a:cubicBezTo>
                            <a:lnTo>
                              <a:pt x="460088" y="1092518"/>
                            </a:lnTo>
                            <a:cubicBezTo>
                              <a:pt x="430561" y="1061085"/>
                              <a:pt x="395318" y="1019175"/>
                              <a:pt x="381983" y="991552"/>
                            </a:cubicBezTo>
                            <a:cubicBezTo>
                              <a:pt x="361981" y="950595"/>
                              <a:pt x="388651" y="889635"/>
                              <a:pt x="413416" y="844868"/>
                            </a:cubicBezTo>
                            <a:cubicBezTo>
                              <a:pt x="416273" y="839152"/>
                              <a:pt x="421036" y="833438"/>
                              <a:pt x="425798" y="828675"/>
                            </a:cubicBezTo>
                            <a:lnTo>
                              <a:pt x="531526" y="731520"/>
                            </a:lnTo>
                            <a:cubicBezTo>
                              <a:pt x="542956" y="721043"/>
                              <a:pt x="559148" y="714375"/>
                              <a:pt x="575341" y="714375"/>
                            </a:cubicBezTo>
                            <a:cubicBezTo>
                              <a:pt x="598201" y="714375"/>
                              <a:pt x="620108" y="726758"/>
                              <a:pt x="631538" y="746760"/>
                            </a:cubicBezTo>
                            <a:lnTo>
                              <a:pt x="670591" y="815340"/>
                            </a:lnTo>
                            <a:cubicBezTo>
                              <a:pt x="671543" y="817245"/>
                              <a:pt x="672496" y="818197"/>
                              <a:pt x="673448" y="820102"/>
                            </a:cubicBezTo>
                            <a:lnTo>
                              <a:pt x="737266" y="961072"/>
                            </a:lnTo>
                            <a:lnTo>
                              <a:pt x="774413" y="952500"/>
                            </a:lnTo>
                            <a:lnTo>
                              <a:pt x="863948" y="837247"/>
                            </a:lnTo>
                            <a:lnTo>
                              <a:pt x="678211" y="673418"/>
                            </a:lnTo>
                            <a:cubicBezTo>
                              <a:pt x="667733" y="663893"/>
                              <a:pt x="661066" y="651510"/>
                              <a:pt x="658208" y="638175"/>
                            </a:cubicBezTo>
                            <a:lnTo>
                              <a:pt x="644873" y="572452"/>
                            </a:lnTo>
                            <a:cubicBezTo>
                              <a:pt x="639158" y="546735"/>
                              <a:pt x="650588" y="521017"/>
                              <a:pt x="672496" y="505777"/>
                            </a:cubicBezTo>
                            <a:lnTo>
                              <a:pt x="853471" y="382905"/>
                            </a:lnTo>
                            <a:cubicBezTo>
                              <a:pt x="863948" y="376238"/>
                              <a:pt x="875378" y="372427"/>
                              <a:pt x="886808" y="372427"/>
                            </a:cubicBezTo>
                            <a:lnTo>
                              <a:pt x="990631" y="369570"/>
                            </a:lnTo>
                            <a:cubicBezTo>
                              <a:pt x="992536" y="369570"/>
                              <a:pt x="995393" y="369570"/>
                              <a:pt x="997298" y="369570"/>
                            </a:cubicBezTo>
                            <a:lnTo>
                              <a:pt x="1164938" y="386715"/>
                            </a:lnTo>
                            <a:cubicBezTo>
                              <a:pt x="1169701" y="387667"/>
                              <a:pt x="1174463" y="388620"/>
                              <a:pt x="1179226" y="389572"/>
                            </a:cubicBezTo>
                            <a:lnTo>
                              <a:pt x="1304956" y="433388"/>
                            </a:lnTo>
                            <a:lnTo>
                              <a:pt x="1408778" y="325755"/>
                            </a:lnTo>
                            <a:lnTo>
                              <a:pt x="1426876" y="308610"/>
                            </a:lnTo>
                            <a:lnTo>
                              <a:pt x="1346866" y="95250"/>
                            </a:lnTo>
                            <a:cubicBezTo>
                              <a:pt x="1343056" y="85725"/>
                              <a:pt x="1342103" y="75247"/>
                              <a:pt x="1343056" y="65722"/>
                            </a:cubicBezTo>
                            <a:lnTo>
                              <a:pt x="1349723" y="7620"/>
                            </a:lnTo>
                            <a:lnTo>
                              <a:pt x="1401158" y="952"/>
                            </a:lnTo>
                            <a:cubicBezTo>
                              <a:pt x="1404016" y="952"/>
                              <a:pt x="1406873" y="0"/>
                              <a:pt x="1408778" y="0"/>
                            </a:cubicBezTo>
                            <a:cubicBezTo>
                              <a:pt x="1411636" y="0"/>
                              <a:pt x="1413541" y="0"/>
                              <a:pt x="1416398" y="0"/>
                            </a:cubicBezTo>
                            <a:cubicBezTo>
                              <a:pt x="2259361" y="101917"/>
                              <a:pt x="2981356" y="618172"/>
                              <a:pt x="3349021" y="1382077"/>
                            </a:cubicBezTo>
                            <a:lnTo>
                              <a:pt x="3351878" y="1387793"/>
                            </a:lnTo>
                            <a:lnTo>
                              <a:pt x="3354736" y="1420177"/>
                            </a:lnTo>
                            <a:lnTo>
                              <a:pt x="3341401" y="1471612"/>
                            </a:lnTo>
                            <a:lnTo>
                              <a:pt x="3434746" y="1951673"/>
                            </a:lnTo>
                            <a:cubicBezTo>
                              <a:pt x="3438556" y="1970723"/>
                              <a:pt x="3433793" y="1989773"/>
                              <a:pt x="3421411" y="2004060"/>
                            </a:cubicBezTo>
                            <a:cubicBezTo>
                              <a:pt x="3409028" y="2019300"/>
                              <a:pt x="3389978" y="2027873"/>
                              <a:pt x="3370928" y="2027873"/>
                            </a:cubicBezTo>
                            <a:cubicBezTo>
                              <a:pt x="3370928" y="2027873"/>
                              <a:pt x="3370928" y="2027873"/>
                              <a:pt x="3370928" y="2027873"/>
                            </a:cubicBezTo>
                            <a:cubicBezTo>
                              <a:pt x="3350926" y="2027873"/>
                              <a:pt x="3332828" y="2019300"/>
                              <a:pt x="3320446" y="2003108"/>
                            </a:cubicBezTo>
                            <a:cubicBezTo>
                              <a:pt x="3297586" y="1973580"/>
                              <a:pt x="3276631" y="1946910"/>
                              <a:pt x="3269963" y="1939290"/>
                            </a:cubicBezTo>
                            <a:cubicBezTo>
                              <a:pt x="3267106" y="1935480"/>
                              <a:pt x="3264248" y="1931670"/>
                              <a:pt x="3262343" y="1927860"/>
                            </a:cubicBezTo>
                            <a:lnTo>
                              <a:pt x="3110896" y="1610677"/>
                            </a:lnTo>
                            <a:lnTo>
                              <a:pt x="2919443" y="1604010"/>
                            </a:lnTo>
                            <a:lnTo>
                              <a:pt x="2892773" y="1704975"/>
                            </a:lnTo>
                            <a:cubicBezTo>
                              <a:pt x="2823241" y="1942148"/>
                              <a:pt x="2810858" y="1967865"/>
                              <a:pt x="2795618" y="1976437"/>
                            </a:cubicBezTo>
                            <a:cubicBezTo>
                              <a:pt x="2781331" y="1989773"/>
                              <a:pt x="2721323" y="2058352"/>
                              <a:pt x="2645123" y="2145983"/>
                            </a:cubicBezTo>
                            <a:cubicBezTo>
                              <a:pt x="2635598" y="2157412"/>
                              <a:pt x="2622263" y="2165033"/>
                              <a:pt x="2607976" y="2166937"/>
                            </a:cubicBezTo>
                            <a:lnTo>
                              <a:pt x="2472721" y="2190750"/>
                            </a:lnTo>
                            <a:cubicBezTo>
                              <a:pt x="2468911" y="2191703"/>
                              <a:pt x="2465101" y="2191703"/>
                              <a:pt x="2461291" y="2191703"/>
                            </a:cubicBezTo>
                            <a:cubicBezTo>
                              <a:pt x="2444146" y="2191703"/>
                              <a:pt x="2427001" y="2184083"/>
                              <a:pt x="2414618" y="2171700"/>
                            </a:cubicBezTo>
                            <a:lnTo>
                              <a:pt x="2056478" y="1795462"/>
                            </a:lnTo>
                            <a:cubicBezTo>
                              <a:pt x="2100293" y="1849755"/>
                              <a:pt x="2108866" y="1861185"/>
                              <a:pt x="2111723" y="1866900"/>
                            </a:cubicBezTo>
                            <a:cubicBezTo>
                              <a:pt x="2126963" y="1888808"/>
                              <a:pt x="2275553" y="2063115"/>
                              <a:pt x="2407951" y="2219325"/>
                            </a:cubicBezTo>
                            <a:lnTo>
                              <a:pt x="2636551" y="2258378"/>
                            </a:lnTo>
                            <a:lnTo>
                              <a:pt x="2786093" y="2108835"/>
                            </a:lnTo>
                            <a:cubicBezTo>
                              <a:pt x="2798476" y="2096452"/>
                              <a:pt x="2814668" y="2089785"/>
                              <a:pt x="2831813" y="2089785"/>
                            </a:cubicBezTo>
                            <a:cubicBezTo>
                              <a:pt x="2849911" y="2089785"/>
                              <a:pt x="2867056" y="2097405"/>
                              <a:pt x="2879438" y="2110740"/>
                            </a:cubicBezTo>
                            <a:lnTo>
                              <a:pt x="2938493" y="2174558"/>
                            </a:lnTo>
                            <a:cubicBezTo>
                              <a:pt x="2958496" y="2196465"/>
                              <a:pt x="2961353" y="2229803"/>
                              <a:pt x="2944208" y="2254568"/>
                            </a:cubicBezTo>
                            <a:cubicBezTo>
                              <a:pt x="2762281" y="2518410"/>
                              <a:pt x="2631788" y="2715578"/>
                              <a:pt x="2615596" y="2749868"/>
                            </a:cubicBezTo>
                            <a:cubicBezTo>
                              <a:pt x="2613691" y="2764155"/>
                              <a:pt x="2604166" y="2795587"/>
                              <a:pt x="2573686" y="2896553"/>
                            </a:cubicBezTo>
                            <a:cubicBezTo>
                              <a:pt x="2544158" y="2993708"/>
                              <a:pt x="2491771" y="3169920"/>
                              <a:pt x="2487961" y="3212783"/>
                            </a:cubicBezTo>
                            <a:cubicBezTo>
                              <a:pt x="2504153" y="3240405"/>
                              <a:pt x="2536538" y="3308985"/>
                              <a:pt x="2584163" y="3411855"/>
                            </a:cubicBezTo>
                            <a:cubicBezTo>
                              <a:pt x="2592736" y="3429953"/>
                              <a:pt x="2599403" y="3444240"/>
                              <a:pt x="2601308" y="3449955"/>
                            </a:cubicBezTo>
                            <a:cubicBezTo>
                              <a:pt x="2613691" y="3475673"/>
                              <a:pt x="2618453" y="3486150"/>
                              <a:pt x="2402236" y="3756660"/>
                            </a:cubicBezTo>
                            <a:cubicBezTo>
                              <a:pt x="2299366" y="3885248"/>
                              <a:pt x="2191733" y="4014787"/>
                              <a:pt x="2170778" y="4039553"/>
                            </a:cubicBezTo>
                            <a:cubicBezTo>
                              <a:pt x="2166016" y="4045268"/>
                              <a:pt x="2161253" y="4049078"/>
                              <a:pt x="2154586" y="4052887"/>
                            </a:cubicBezTo>
                            <a:lnTo>
                              <a:pt x="1891696" y="4216718"/>
                            </a:lnTo>
                            <a:cubicBezTo>
                              <a:pt x="1881218" y="4223385"/>
                              <a:pt x="1869788" y="4226243"/>
                              <a:pt x="1857406" y="4226243"/>
                            </a:cubicBezTo>
                            <a:close/>
                            <a:moveTo>
                              <a:pt x="1309718" y="1369695"/>
                            </a:moveTo>
                            <a:cubicBezTo>
                              <a:pt x="1310671" y="1370648"/>
                              <a:pt x="1311623" y="1371600"/>
                              <a:pt x="1312576" y="1372552"/>
                            </a:cubicBezTo>
                            <a:lnTo>
                              <a:pt x="1236376" y="1263968"/>
                            </a:lnTo>
                            <a:lnTo>
                              <a:pt x="1176368" y="1245870"/>
                            </a:lnTo>
                            <a:lnTo>
                              <a:pt x="1309718" y="13696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29"/>
                      <p:cNvSpPr/>
                      <p:nvPr/>
                    </p:nvSpPr>
                    <p:spPr>
                      <a:xfrm>
                        <a:off x="4036603" y="2428875"/>
                        <a:ext cx="3362069" cy="4148882"/>
                      </a:xfrm>
                      <a:custGeom>
                        <a:avLst/>
                        <a:gdLst/>
                        <a:ahLst/>
                        <a:cxnLst/>
                        <a:rect l="l" t="t" r="r" b="b"/>
                        <a:pathLst>
                          <a:path w="3362069" h="4148882" extrusionOk="0">
                            <a:moveTo>
                              <a:pt x="1374549" y="0"/>
                            </a:moveTo>
                            <a:cubicBezTo>
                              <a:pt x="1372644" y="0"/>
                              <a:pt x="1369787" y="0"/>
                              <a:pt x="1367882" y="0"/>
                            </a:cubicBezTo>
                            <a:lnTo>
                              <a:pt x="1345974" y="2858"/>
                            </a:lnTo>
                            <a:lnTo>
                              <a:pt x="1343117" y="32385"/>
                            </a:lnTo>
                            <a:cubicBezTo>
                              <a:pt x="1343117" y="36195"/>
                              <a:pt x="1343117" y="40958"/>
                              <a:pt x="1345022" y="44767"/>
                            </a:cubicBezTo>
                            <a:lnTo>
                              <a:pt x="1427889" y="263842"/>
                            </a:lnTo>
                            <a:cubicBezTo>
                              <a:pt x="1431699" y="274320"/>
                              <a:pt x="1428842" y="284797"/>
                              <a:pt x="1421222" y="292417"/>
                            </a:cubicBezTo>
                            <a:lnTo>
                              <a:pt x="1399314" y="313372"/>
                            </a:lnTo>
                            <a:lnTo>
                              <a:pt x="1290729" y="425767"/>
                            </a:lnTo>
                            <a:cubicBezTo>
                              <a:pt x="1283109" y="433388"/>
                              <a:pt x="1272632" y="436245"/>
                              <a:pt x="1262154" y="432435"/>
                            </a:cubicBezTo>
                            <a:lnTo>
                              <a:pt x="1129757" y="385763"/>
                            </a:lnTo>
                            <a:cubicBezTo>
                              <a:pt x="1127852" y="384810"/>
                              <a:pt x="1125947" y="384810"/>
                              <a:pt x="1124042" y="384810"/>
                            </a:cubicBezTo>
                            <a:lnTo>
                              <a:pt x="956402" y="367665"/>
                            </a:lnTo>
                            <a:cubicBezTo>
                              <a:pt x="955449" y="367665"/>
                              <a:pt x="953544" y="367665"/>
                              <a:pt x="952592" y="367665"/>
                            </a:cubicBezTo>
                            <a:lnTo>
                              <a:pt x="849722" y="370522"/>
                            </a:lnTo>
                            <a:cubicBezTo>
                              <a:pt x="844959" y="370522"/>
                              <a:pt x="840197" y="372428"/>
                              <a:pt x="835434" y="375285"/>
                            </a:cubicBezTo>
                            <a:lnTo>
                              <a:pt x="653507" y="497205"/>
                            </a:lnTo>
                            <a:cubicBezTo>
                              <a:pt x="643982" y="502920"/>
                              <a:pt x="640172" y="514350"/>
                              <a:pt x="642077" y="524828"/>
                            </a:cubicBezTo>
                            <a:lnTo>
                              <a:pt x="655412" y="590550"/>
                            </a:lnTo>
                            <a:cubicBezTo>
                              <a:pt x="656364" y="596265"/>
                              <a:pt x="659222" y="601028"/>
                              <a:pt x="663984" y="604838"/>
                            </a:cubicBezTo>
                            <a:lnTo>
                              <a:pt x="857342" y="775335"/>
                            </a:lnTo>
                            <a:cubicBezTo>
                              <a:pt x="867819" y="784860"/>
                              <a:pt x="869724" y="801053"/>
                              <a:pt x="861152" y="811530"/>
                            </a:cubicBezTo>
                            <a:lnTo>
                              <a:pt x="763044" y="938213"/>
                            </a:lnTo>
                            <a:cubicBezTo>
                              <a:pt x="759234" y="942975"/>
                              <a:pt x="753519" y="946785"/>
                              <a:pt x="747804" y="947738"/>
                            </a:cubicBezTo>
                            <a:lnTo>
                              <a:pt x="698274" y="958215"/>
                            </a:lnTo>
                            <a:cubicBezTo>
                              <a:pt x="685892" y="961072"/>
                              <a:pt x="673509" y="954405"/>
                              <a:pt x="667794" y="942975"/>
                            </a:cubicBezTo>
                            <a:lnTo>
                              <a:pt x="600167" y="794385"/>
                            </a:lnTo>
                            <a:cubicBezTo>
                              <a:pt x="600167" y="793433"/>
                              <a:pt x="599214" y="793433"/>
                              <a:pt x="599214" y="792480"/>
                            </a:cubicBezTo>
                            <a:lnTo>
                              <a:pt x="560162" y="723900"/>
                            </a:lnTo>
                            <a:cubicBezTo>
                              <a:pt x="551589" y="708660"/>
                              <a:pt x="531587" y="705803"/>
                              <a:pt x="518252" y="717233"/>
                            </a:cubicBezTo>
                            <a:lnTo>
                              <a:pt x="412524" y="814388"/>
                            </a:lnTo>
                            <a:cubicBezTo>
                              <a:pt x="410619" y="816293"/>
                              <a:pt x="408714" y="818197"/>
                              <a:pt x="407762" y="821055"/>
                            </a:cubicBezTo>
                            <a:cubicBezTo>
                              <a:pt x="398237" y="837247"/>
                              <a:pt x="362994" y="903922"/>
                              <a:pt x="377282" y="933450"/>
                            </a:cubicBezTo>
                            <a:cubicBezTo>
                              <a:pt x="389664" y="959168"/>
                              <a:pt x="433479" y="1007745"/>
                              <a:pt x="452529" y="1029653"/>
                            </a:cubicBezTo>
                            <a:cubicBezTo>
                              <a:pt x="458244" y="1036320"/>
                              <a:pt x="461102" y="1044893"/>
                              <a:pt x="459197" y="1054418"/>
                            </a:cubicBezTo>
                            <a:lnTo>
                              <a:pt x="456339" y="1068705"/>
                            </a:lnTo>
                            <a:cubicBezTo>
                              <a:pt x="453482" y="1080135"/>
                              <a:pt x="459197" y="1092518"/>
                              <a:pt x="468722" y="1098232"/>
                            </a:cubicBezTo>
                            <a:lnTo>
                              <a:pt x="593499" y="1170623"/>
                            </a:lnTo>
                            <a:cubicBezTo>
                              <a:pt x="609692" y="1180148"/>
                              <a:pt x="611597" y="1202055"/>
                              <a:pt x="598262" y="1213485"/>
                            </a:cubicBezTo>
                            <a:lnTo>
                              <a:pt x="539207" y="1265873"/>
                            </a:lnTo>
                            <a:cubicBezTo>
                              <a:pt x="536349" y="1268730"/>
                              <a:pt x="532539" y="1270635"/>
                              <a:pt x="528729" y="1271588"/>
                            </a:cubicBezTo>
                            <a:lnTo>
                              <a:pt x="369662" y="1314450"/>
                            </a:lnTo>
                            <a:cubicBezTo>
                              <a:pt x="359184" y="1317307"/>
                              <a:pt x="351564" y="1325880"/>
                              <a:pt x="349659" y="1337310"/>
                            </a:cubicBezTo>
                            <a:cubicBezTo>
                              <a:pt x="343944" y="1385888"/>
                              <a:pt x="328704" y="1519238"/>
                              <a:pt x="343944" y="1529715"/>
                            </a:cubicBezTo>
                            <a:cubicBezTo>
                              <a:pt x="358232" y="1539240"/>
                              <a:pt x="383949" y="1513523"/>
                              <a:pt x="395379" y="1501140"/>
                            </a:cubicBezTo>
                            <a:cubicBezTo>
                              <a:pt x="400142" y="1496378"/>
                              <a:pt x="405857" y="1493520"/>
                              <a:pt x="411572" y="1492568"/>
                            </a:cubicBezTo>
                            <a:lnTo>
                              <a:pt x="605882" y="1471613"/>
                            </a:lnTo>
                            <a:cubicBezTo>
                              <a:pt x="613502" y="1470660"/>
                              <a:pt x="620169" y="1466850"/>
                              <a:pt x="623979" y="1461135"/>
                            </a:cubicBezTo>
                            <a:lnTo>
                              <a:pt x="746852" y="1297305"/>
                            </a:lnTo>
                            <a:cubicBezTo>
                              <a:pt x="748757" y="1294448"/>
                              <a:pt x="752567" y="1291590"/>
                              <a:pt x="755424" y="1289685"/>
                            </a:cubicBezTo>
                            <a:lnTo>
                              <a:pt x="874487" y="1224915"/>
                            </a:lnTo>
                            <a:cubicBezTo>
                              <a:pt x="882107" y="1221105"/>
                              <a:pt x="891632" y="1220153"/>
                              <a:pt x="899252" y="1224915"/>
                            </a:cubicBezTo>
                            <a:lnTo>
                              <a:pt x="1129757" y="1344930"/>
                            </a:lnTo>
                            <a:cubicBezTo>
                              <a:pt x="1135472" y="1347788"/>
                              <a:pt x="1140234" y="1352550"/>
                              <a:pt x="1142139" y="1359218"/>
                            </a:cubicBezTo>
                            <a:lnTo>
                              <a:pt x="1175477" y="1443038"/>
                            </a:lnTo>
                            <a:cubicBezTo>
                              <a:pt x="1184049" y="1464945"/>
                              <a:pt x="1215482" y="1465898"/>
                              <a:pt x="1225007" y="1443990"/>
                            </a:cubicBezTo>
                            <a:lnTo>
                              <a:pt x="1249772" y="1388745"/>
                            </a:lnTo>
                            <a:cubicBezTo>
                              <a:pt x="1254534" y="1378268"/>
                              <a:pt x="1251677" y="1365885"/>
                              <a:pt x="1244057" y="1357313"/>
                            </a:cubicBezTo>
                            <a:lnTo>
                              <a:pt x="1077369" y="1203007"/>
                            </a:lnTo>
                            <a:cubicBezTo>
                              <a:pt x="1056414" y="1183957"/>
                              <a:pt x="1076417" y="1149668"/>
                              <a:pt x="1103087" y="1157288"/>
                            </a:cubicBezTo>
                            <a:lnTo>
                              <a:pt x="1211672" y="1190625"/>
                            </a:lnTo>
                            <a:cubicBezTo>
                              <a:pt x="1217387" y="1192530"/>
                              <a:pt x="1222149" y="1196340"/>
                              <a:pt x="1225959" y="1201103"/>
                            </a:cubicBezTo>
                            <a:lnTo>
                              <a:pt x="1325972" y="1343025"/>
                            </a:lnTo>
                            <a:cubicBezTo>
                              <a:pt x="1326924" y="1343978"/>
                              <a:pt x="1326924" y="1344930"/>
                              <a:pt x="1327877" y="1344930"/>
                            </a:cubicBezTo>
                            <a:lnTo>
                              <a:pt x="1361214" y="1382078"/>
                            </a:lnTo>
                            <a:cubicBezTo>
                              <a:pt x="1374549" y="1397318"/>
                              <a:pt x="1400267" y="1392555"/>
                              <a:pt x="1406934" y="1372553"/>
                            </a:cubicBezTo>
                            <a:lnTo>
                              <a:pt x="1406934" y="1372553"/>
                            </a:lnTo>
                            <a:cubicBezTo>
                              <a:pt x="1415507" y="1347788"/>
                              <a:pt x="1450749" y="1347788"/>
                              <a:pt x="1458369" y="1372553"/>
                            </a:cubicBezTo>
                            <a:cubicBezTo>
                              <a:pt x="1473609" y="1421130"/>
                              <a:pt x="1489802" y="1474470"/>
                              <a:pt x="1491707" y="1483043"/>
                            </a:cubicBezTo>
                            <a:cubicBezTo>
                              <a:pt x="1494564" y="1496378"/>
                              <a:pt x="1588862" y="1485900"/>
                              <a:pt x="1609817" y="1483995"/>
                            </a:cubicBezTo>
                            <a:cubicBezTo>
                              <a:pt x="1612674" y="1483995"/>
                              <a:pt x="1614579" y="1483043"/>
                              <a:pt x="1617437" y="1482090"/>
                            </a:cubicBezTo>
                            <a:lnTo>
                              <a:pt x="1706972" y="1443038"/>
                            </a:lnTo>
                            <a:cubicBezTo>
                              <a:pt x="1709829" y="1442085"/>
                              <a:pt x="1711734" y="1440180"/>
                              <a:pt x="1713639" y="1439228"/>
                            </a:cubicBezTo>
                            <a:lnTo>
                              <a:pt x="1767932" y="1392555"/>
                            </a:lnTo>
                            <a:cubicBezTo>
                              <a:pt x="1779362" y="1383030"/>
                              <a:pt x="1796507" y="1383982"/>
                              <a:pt x="1806032" y="1395413"/>
                            </a:cubicBezTo>
                            <a:lnTo>
                              <a:pt x="1899377" y="1503998"/>
                            </a:lnTo>
                            <a:cubicBezTo>
                              <a:pt x="1906997" y="1512570"/>
                              <a:pt x="1907949" y="1524000"/>
                              <a:pt x="1903187" y="1533525"/>
                            </a:cubicBezTo>
                            <a:lnTo>
                              <a:pt x="1865087" y="1607820"/>
                            </a:lnTo>
                            <a:cubicBezTo>
                              <a:pt x="1861277" y="1616393"/>
                              <a:pt x="1852704" y="1621155"/>
                              <a:pt x="1843179" y="1622107"/>
                            </a:cubicBezTo>
                            <a:cubicBezTo>
                              <a:pt x="1771742" y="1627823"/>
                              <a:pt x="1462179" y="1654493"/>
                              <a:pt x="1450749" y="1665923"/>
                            </a:cubicBezTo>
                            <a:cubicBezTo>
                              <a:pt x="1442177" y="1674495"/>
                              <a:pt x="1436462" y="1711643"/>
                              <a:pt x="1433604" y="1735455"/>
                            </a:cubicBezTo>
                            <a:cubicBezTo>
                              <a:pt x="1431699" y="1747838"/>
                              <a:pt x="1422174" y="1757363"/>
                              <a:pt x="1409792" y="1759268"/>
                            </a:cubicBezTo>
                            <a:cubicBezTo>
                              <a:pt x="1343117" y="1765935"/>
                              <a:pt x="1146902" y="1784032"/>
                              <a:pt x="1136424" y="1772603"/>
                            </a:cubicBezTo>
                            <a:cubicBezTo>
                              <a:pt x="1124994" y="1761173"/>
                              <a:pt x="1043079" y="1692593"/>
                              <a:pt x="1023077" y="1675448"/>
                            </a:cubicBezTo>
                            <a:cubicBezTo>
                              <a:pt x="1020219" y="1672590"/>
                              <a:pt x="1017362" y="1669732"/>
                              <a:pt x="1016409" y="1666875"/>
                            </a:cubicBezTo>
                            <a:lnTo>
                              <a:pt x="930684" y="1488757"/>
                            </a:lnTo>
                            <a:cubicBezTo>
                              <a:pt x="924969" y="1476375"/>
                              <a:pt x="910682" y="1470660"/>
                              <a:pt x="897347" y="1475423"/>
                            </a:cubicBezTo>
                            <a:lnTo>
                              <a:pt x="222977" y="1709738"/>
                            </a:lnTo>
                            <a:cubicBezTo>
                              <a:pt x="216309" y="1711643"/>
                              <a:pt x="210594" y="1717357"/>
                              <a:pt x="207737" y="1723073"/>
                            </a:cubicBezTo>
                            <a:cubicBezTo>
                              <a:pt x="178209" y="1785938"/>
                              <a:pt x="16284" y="2122170"/>
                              <a:pt x="2949" y="2128838"/>
                            </a:cubicBezTo>
                            <a:cubicBezTo>
                              <a:pt x="-11338" y="2135505"/>
                              <a:pt x="30572" y="2570798"/>
                              <a:pt x="37239" y="2639378"/>
                            </a:cubicBezTo>
                            <a:cubicBezTo>
                              <a:pt x="38192" y="2645093"/>
                              <a:pt x="40097" y="2650808"/>
                              <a:pt x="43907" y="2654618"/>
                            </a:cubicBezTo>
                            <a:lnTo>
                              <a:pt x="382997" y="3024188"/>
                            </a:lnTo>
                            <a:cubicBezTo>
                              <a:pt x="390617" y="3031808"/>
                              <a:pt x="402047" y="3034665"/>
                              <a:pt x="412524" y="3030855"/>
                            </a:cubicBezTo>
                            <a:lnTo>
                              <a:pt x="959259" y="2827020"/>
                            </a:lnTo>
                            <a:cubicBezTo>
                              <a:pt x="972594" y="2822258"/>
                              <a:pt x="987834" y="2828925"/>
                              <a:pt x="993549" y="2842260"/>
                            </a:cubicBezTo>
                            <a:lnTo>
                              <a:pt x="1010694" y="2885123"/>
                            </a:lnTo>
                            <a:cubicBezTo>
                              <a:pt x="1013552" y="2892743"/>
                              <a:pt x="1020219" y="2898458"/>
                              <a:pt x="1027839" y="2900363"/>
                            </a:cubicBezTo>
                            <a:cubicBezTo>
                              <a:pt x="1067844" y="2912745"/>
                              <a:pt x="1193574" y="2952750"/>
                              <a:pt x="1200242" y="2965133"/>
                            </a:cubicBezTo>
                            <a:cubicBezTo>
                              <a:pt x="1206909" y="2978468"/>
                              <a:pt x="1237389" y="3155633"/>
                              <a:pt x="1244057" y="3194685"/>
                            </a:cubicBezTo>
                            <a:cubicBezTo>
                              <a:pt x="1245009" y="3199448"/>
                              <a:pt x="1246914" y="3204210"/>
                              <a:pt x="1250724" y="3208020"/>
                            </a:cubicBezTo>
                            <a:cubicBezTo>
                              <a:pt x="1291682" y="3254693"/>
                              <a:pt x="1571717" y="3569970"/>
                              <a:pt x="1560287" y="3593783"/>
                            </a:cubicBezTo>
                            <a:cubicBezTo>
                              <a:pt x="1546952" y="3618548"/>
                              <a:pt x="1511709" y="3755708"/>
                              <a:pt x="1529807" y="3778568"/>
                            </a:cubicBezTo>
                            <a:cubicBezTo>
                              <a:pt x="1546952" y="3801427"/>
                              <a:pt x="1646012" y="3968115"/>
                              <a:pt x="1668872" y="4001452"/>
                            </a:cubicBezTo>
                            <a:cubicBezTo>
                              <a:pt x="1686969" y="4028123"/>
                              <a:pt x="1769837" y="4109085"/>
                              <a:pt x="1804127" y="4141470"/>
                            </a:cubicBezTo>
                            <a:cubicBezTo>
                              <a:pt x="1812699" y="4150043"/>
                              <a:pt x="1826034" y="4150995"/>
                              <a:pt x="1836512" y="4145280"/>
                            </a:cubicBezTo>
                            <a:lnTo>
                              <a:pt x="2102259" y="3982402"/>
                            </a:lnTo>
                            <a:cubicBezTo>
                              <a:pt x="2105117" y="3980498"/>
                              <a:pt x="2107022" y="3978593"/>
                              <a:pt x="2108927" y="3976688"/>
                            </a:cubicBezTo>
                            <a:cubicBezTo>
                              <a:pt x="2146075" y="3931920"/>
                              <a:pt x="2546125" y="3451860"/>
                              <a:pt x="2533742" y="3427095"/>
                            </a:cubicBezTo>
                            <a:cubicBezTo>
                              <a:pt x="2521359" y="3401378"/>
                              <a:pt x="2435634" y="3209925"/>
                              <a:pt x="2417537" y="3186113"/>
                            </a:cubicBezTo>
                            <a:cubicBezTo>
                              <a:pt x="2400392" y="3163253"/>
                              <a:pt x="2544219" y="2727960"/>
                              <a:pt x="2544219" y="2702243"/>
                            </a:cubicBezTo>
                            <a:cubicBezTo>
                              <a:pt x="2544219" y="2679383"/>
                              <a:pt x="2816634" y="2283143"/>
                              <a:pt x="2878547" y="2193608"/>
                            </a:cubicBezTo>
                            <a:cubicBezTo>
                              <a:pt x="2885215" y="2183130"/>
                              <a:pt x="2884262" y="2169795"/>
                              <a:pt x="2875690" y="2160270"/>
                            </a:cubicBezTo>
                            <a:lnTo>
                              <a:pt x="2816634" y="2096453"/>
                            </a:lnTo>
                            <a:cubicBezTo>
                              <a:pt x="2806157" y="2085023"/>
                              <a:pt x="2789012" y="2085023"/>
                              <a:pt x="2777582" y="2095500"/>
                            </a:cubicBezTo>
                            <a:lnTo>
                              <a:pt x="2624229" y="2248853"/>
                            </a:lnTo>
                            <a:cubicBezTo>
                              <a:pt x="2618515" y="2254568"/>
                              <a:pt x="2608990" y="2257425"/>
                              <a:pt x="2600417" y="2256473"/>
                            </a:cubicBezTo>
                            <a:lnTo>
                              <a:pt x="2362292" y="2215515"/>
                            </a:lnTo>
                            <a:cubicBezTo>
                              <a:pt x="2355625" y="2214563"/>
                              <a:pt x="2350862" y="2211705"/>
                              <a:pt x="2346100" y="2206943"/>
                            </a:cubicBezTo>
                            <a:cubicBezTo>
                              <a:pt x="2303237" y="2156460"/>
                              <a:pt x="2049872" y="1860232"/>
                              <a:pt x="2043204" y="1845945"/>
                            </a:cubicBezTo>
                            <a:cubicBezTo>
                              <a:pt x="2039394" y="1838325"/>
                              <a:pt x="1994627" y="1783080"/>
                              <a:pt x="1949859" y="1728788"/>
                            </a:cubicBezTo>
                            <a:lnTo>
                              <a:pt x="1949859" y="1728788"/>
                            </a:lnTo>
                            <a:lnTo>
                              <a:pt x="1998437" y="1705928"/>
                            </a:lnTo>
                            <a:cubicBezTo>
                              <a:pt x="2008914" y="1701165"/>
                              <a:pt x="2021297" y="1703070"/>
                              <a:pt x="2029869" y="1711643"/>
                            </a:cubicBezTo>
                            <a:lnTo>
                              <a:pt x="2406107" y="2106930"/>
                            </a:lnTo>
                            <a:cubicBezTo>
                              <a:pt x="2412775" y="2113598"/>
                              <a:pt x="2421347" y="2116455"/>
                              <a:pt x="2429919" y="2114550"/>
                            </a:cubicBezTo>
                            <a:lnTo>
                              <a:pt x="2565175" y="2090738"/>
                            </a:lnTo>
                            <a:cubicBezTo>
                              <a:pt x="2570890" y="2089785"/>
                              <a:pt x="2576604" y="2086928"/>
                              <a:pt x="2580415" y="2082165"/>
                            </a:cubicBezTo>
                            <a:cubicBezTo>
                              <a:pt x="2608990" y="2048828"/>
                              <a:pt x="2729004" y="1909763"/>
                              <a:pt x="2738529" y="1905000"/>
                            </a:cubicBezTo>
                            <a:cubicBezTo>
                              <a:pt x="2749007" y="1900238"/>
                              <a:pt x="2820444" y="1655445"/>
                              <a:pt x="2820444" y="1655445"/>
                            </a:cubicBezTo>
                            <a:lnTo>
                              <a:pt x="2849019" y="1545907"/>
                            </a:lnTo>
                            <a:cubicBezTo>
                              <a:pt x="2851877" y="1533525"/>
                              <a:pt x="2863307" y="1524953"/>
                              <a:pt x="2875690" y="1525905"/>
                            </a:cubicBezTo>
                            <a:lnTo>
                              <a:pt x="3081429" y="1533525"/>
                            </a:lnTo>
                            <a:cubicBezTo>
                              <a:pt x="3090954" y="1533525"/>
                              <a:pt x="3100479" y="1540193"/>
                              <a:pt x="3104290" y="1548765"/>
                            </a:cubicBezTo>
                            <a:lnTo>
                              <a:pt x="3260500" y="1872615"/>
                            </a:lnTo>
                            <a:cubicBezTo>
                              <a:pt x="3261452" y="1874520"/>
                              <a:pt x="3262404" y="1876425"/>
                              <a:pt x="3263357" y="1877378"/>
                            </a:cubicBezTo>
                            <a:cubicBezTo>
                              <a:pt x="3269072" y="1884998"/>
                              <a:pt x="3290979" y="1912620"/>
                              <a:pt x="3313840" y="1941195"/>
                            </a:cubicBezTo>
                            <a:cubicBezTo>
                              <a:pt x="3330984" y="1963103"/>
                              <a:pt x="3367179" y="1946910"/>
                              <a:pt x="3361465" y="1919288"/>
                            </a:cubicBezTo>
                            <a:lnTo>
                              <a:pt x="3268119" y="1436370"/>
                            </a:lnTo>
                            <a:cubicBezTo>
                              <a:pt x="3267167" y="1432560"/>
                              <a:pt x="3267167" y="1428750"/>
                              <a:pt x="3268119" y="1424940"/>
                            </a:cubicBezTo>
                            <a:lnTo>
                              <a:pt x="3280502" y="1377315"/>
                            </a:lnTo>
                            <a:cubicBezTo>
                              <a:pt x="3279550" y="1370648"/>
                              <a:pt x="3279550" y="1364932"/>
                              <a:pt x="3278597" y="1358265"/>
                            </a:cubicBezTo>
                            <a:cubicBezTo>
                              <a:pt x="2904265" y="583883"/>
                              <a:pt x="2170840" y="96203"/>
                              <a:pt x="1374549"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05" name="Google Shape;705;p29"/>
                      <p:cNvGrpSpPr/>
                      <p:nvPr/>
                    </p:nvGrpSpPr>
                    <p:grpSpPr>
                      <a:xfrm>
                        <a:off x="4048467" y="2446972"/>
                        <a:ext cx="3330029" cy="4113847"/>
                        <a:chOff x="4048467" y="2446972"/>
                        <a:chExt cx="3330029" cy="4113847"/>
                      </a:xfrm>
                    </p:grpSpPr>
                    <p:sp>
                      <p:nvSpPr>
                        <p:cNvPr id="706" name="Google Shape;706;p29"/>
                        <p:cNvSpPr/>
                        <p:nvPr/>
                      </p:nvSpPr>
                      <p:spPr>
                        <a:xfrm>
                          <a:off x="5045392" y="5240655"/>
                          <a:ext cx="1424939" cy="1320164"/>
                        </a:xfrm>
                        <a:custGeom>
                          <a:avLst/>
                          <a:gdLst/>
                          <a:ahLst/>
                          <a:cxnLst/>
                          <a:rect l="l" t="t" r="r" b="b"/>
                          <a:pathLst>
                            <a:path w="1424939" h="1320164" extrusionOk="0">
                              <a:moveTo>
                                <a:pt x="1026795" y="1090613"/>
                              </a:moveTo>
                              <a:cubicBezTo>
                                <a:pt x="963930" y="1119188"/>
                                <a:pt x="887730" y="1150620"/>
                                <a:pt x="824865" y="1179195"/>
                              </a:cubicBezTo>
                              <a:cubicBezTo>
                                <a:pt x="751523" y="1108710"/>
                                <a:pt x="697230" y="1038225"/>
                                <a:pt x="643890" y="950595"/>
                              </a:cubicBezTo>
                              <a:cubicBezTo>
                                <a:pt x="669608" y="807720"/>
                                <a:pt x="716280" y="655320"/>
                                <a:pt x="741998" y="512445"/>
                              </a:cubicBezTo>
                              <a:cubicBezTo>
                                <a:pt x="598170" y="469582"/>
                                <a:pt x="422910" y="377190"/>
                                <a:pt x="309563" y="279082"/>
                              </a:cubicBezTo>
                              <a:cubicBezTo>
                                <a:pt x="285750" y="188595"/>
                                <a:pt x="248603" y="90488"/>
                                <a:pt x="224790" y="0"/>
                              </a:cubicBezTo>
                              <a:cubicBezTo>
                                <a:pt x="144780" y="10477"/>
                                <a:pt x="80963" y="23813"/>
                                <a:pt x="0" y="23813"/>
                              </a:cubicBezTo>
                              <a:lnTo>
                                <a:pt x="17145" y="66675"/>
                              </a:lnTo>
                              <a:cubicBezTo>
                                <a:pt x="18098" y="68580"/>
                                <a:pt x="20003" y="70485"/>
                                <a:pt x="21908" y="71438"/>
                              </a:cubicBezTo>
                              <a:cubicBezTo>
                                <a:pt x="195263" y="124777"/>
                                <a:pt x="200978" y="137160"/>
                                <a:pt x="205740" y="146685"/>
                              </a:cubicBezTo>
                              <a:cubicBezTo>
                                <a:pt x="211455" y="158115"/>
                                <a:pt x="225742" y="236220"/>
                                <a:pt x="250508" y="381000"/>
                              </a:cubicBezTo>
                              <a:cubicBezTo>
                                <a:pt x="250508" y="382905"/>
                                <a:pt x="251460" y="383857"/>
                                <a:pt x="252413" y="384810"/>
                              </a:cubicBezTo>
                              <a:cubicBezTo>
                                <a:pt x="582930" y="755332"/>
                                <a:pt x="571500" y="777240"/>
                                <a:pt x="563880" y="791527"/>
                              </a:cubicBezTo>
                              <a:cubicBezTo>
                                <a:pt x="549593" y="818197"/>
                                <a:pt x="522923" y="938213"/>
                                <a:pt x="531495" y="957263"/>
                              </a:cubicBezTo>
                              <a:cubicBezTo>
                                <a:pt x="541973" y="970597"/>
                                <a:pt x="577215" y="1028700"/>
                                <a:pt x="611505" y="1084897"/>
                              </a:cubicBezTo>
                              <a:cubicBezTo>
                                <a:pt x="637223" y="1126807"/>
                                <a:pt x="661988" y="1166813"/>
                                <a:pt x="671513" y="1181100"/>
                              </a:cubicBezTo>
                              <a:cubicBezTo>
                                <a:pt x="682943" y="1198245"/>
                                <a:pt x="732473" y="1249680"/>
                                <a:pt x="803910" y="1318260"/>
                              </a:cubicBezTo>
                              <a:cubicBezTo>
                                <a:pt x="805815" y="1320165"/>
                                <a:pt x="807720" y="1320165"/>
                                <a:pt x="809625" y="1320165"/>
                              </a:cubicBezTo>
                              <a:cubicBezTo>
                                <a:pt x="811530" y="1320165"/>
                                <a:pt x="812483" y="1320165"/>
                                <a:pt x="814388" y="1319213"/>
                              </a:cubicBezTo>
                              <a:lnTo>
                                <a:pt x="1080135" y="1156335"/>
                              </a:lnTo>
                              <a:cubicBezTo>
                                <a:pt x="1081088" y="1155382"/>
                                <a:pt x="1081088" y="1155382"/>
                                <a:pt x="1082040" y="1154430"/>
                              </a:cubicBezTo>
                              <a:cubicBezTo>
                                <a:pt x="1211580" y="999172"/>
                                <a:pt x="1343977" y="835343"/>
                                <a:pt x="1424940" y="729615"/>
                              </a:cubicBezTo>
                              <a:cubicBezTo>
                                <a:pt x="1289685" y="831532"/>
                                <a:pt x="1143000" y="910590"/>
                                <a:pt x="1009650" y="1018222"/>
                              </a:cubicBezTo>
                              <a:cubicBezTo>
                                <a:pt x="1004888" y="1046797"/>
                                <a:pt x="1009650" y="1065847"/>
                                <a:pt x="1026795" y="109061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29"/>
                        <p:cNvSpPr/>
                        <p:nvPr/>
                      </p:nvSpPr>
                      <p:spPr>
                        <a:xfrm>
                          <a:off x="6471284" y="5926455"/>
                          <a:ext cx="40005" cy="42862"/>
                        </a:xfrm>
                        <a:custGeom>
                          <a:avLst/>
                          <a:gdLst/>
                          <a:ahLst/>
                          <a:cxnLst/>
                          <a:rect l="l" t="t" r="r" b="b"/>
                          <a:pathLst>
                            <a:path w="40005" h="42862" extrusionOk="0">
                              <a:moveTo>
                                <a:pt x="40005" y="12382"/>
                              </a:moveTo>
                              <a:cubicBezTo>
                                <a:pt x="37147" y="8572"/>
                                <a:pt x="34290" y="3810"/>
                                <a:pt x="32385" y="0"/>
                              </a:cubicBezTo>
                              <a:cubicBezTo>
                                <a:pt x="22860" y="13335"/>
                                <a:pt x="12383" y="27622"/>
                                <a:pt x="0" y="42863"/>
                              </a:cubicBezTo>
                              <a:cubicBezTo>
                                <a:pt x="13335" y="33338"/>
                                <a:pt x="26670" y="22860"/>
                                <a:pt x="40005" y="12382"/>
                              </a:cubicBezTo>
                              <a:close/>
                            </a:path>
                          </a:pathLst>
                        </a:custGeom>
                        <a:solidFill>
                          <a:srgbClr val="C2D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29"/>
                        <p:cNvSpPr/>
                        <p:nvPr/>
                      </p:nvSpPr>
                      <p:spPr>
                        <a:xfrm>
                          <a:off x="4048467" y="2446972"/>
                          <a:ext cx="3330029" cy="3478529"/>
                        </a:xfrm>
                        <a:custGeom>
                          <a:avLst/>
                          <a:gdLst/>
                          <a:ahLst/>
                          <a:cxnLst/>
                          <a:rect l="l" t="t" r="r" b="b"/>
                          <a:pathLst>
                            <a:path w="3330029" h="3478529" extrusionOk="0">
                              <a:moveTo>
                                <a:pt x="3329597" y="1907858"/>
                              </a:moveTo>
                              <a:lnTo>
                                <a:pt x="3236252" y="1424940"/>
                              </a:lnTo>
                              <a:cubicBezTo>
                                <a:pt x="3235300" y="1418273"/>
                                <a:pt x="3235300" y="1411605"/>
                                <a:pt x="3237205" y="1404938"/>
                              </a:cubicBezTo>
                              <a:lnTo>
                                <a:pt x="3248635" y="1360170"/>
                              </a:lnTo>
                              <a:lnTo>
                                <a:pt x="3247682" y="1347788"/>
                              </a:lnTo>
                              <a:cubicBezTo>
                                <a:pt x="3221965" y="1331595"/>
                                <a:pt x="3197200" y="1329690"/>
                                <a:pt x="3170530" y="1343025"/>
                              </a:cubicBezTo>
                              <a:cubicBezTo>
                                <a:pt x="3176245" y="1416368"/>
                                <a:pt x="3196247" y="1482090"/>
                                <a:pt x="3223870" y="1549718"/>
                              </a:cubicBezTo>
                              <a:cubicBezTo>
                                <a:pt x="3239110" y="1586865"/>
                                <a:pt x="3247682" y="1639253"/>
                                <a:pt x="3237205" y="1678305"/>
                              </a:cubicBezTo>
                              <a:cubicBezTo>
                                <a:pt x="3207677" y="1593533"/>
                                <a:pt x="3170530" y="1506855"/>
                                <a:pt x="3119095" y="1433513"/>
                              </a:cubicBezTo>
                              <a:cubicBezTo>
                                <a:pt x="3005747" y="1449705"/>
                                <a:pt x="2913355" y="1341120"/>
                                <a:pt x="2800007" y="1352550"/>
                              </a:cubicBezTo>
                              <a:cubicBezTo>
                                <a:pt x="2751430" y="1464945"/>
                                <a:pt x="2713330" y="1586865"/>
                                <a:pt x="2695232" y="1708785"/>
                              </a:cubicBezTo>
                              <a:cubicBezTo>
                                <a:pt x="2645702" y="1743075"/>
                                <a:pt x="2631415" y="1749743"/>
                                <a:pt x="2627605" y="1808798"/>
                              </a:cubicBezTo>
                              <a:cubicBezTo>
                                <a:pt x="2624747" y="1848803"/>
                                <a:pt x="2623795" y="1892618"/>
                                <a:pt x="2592362" y="1922145"/>
                              </a:cubicBezTo>
                              <a:cubicBezTo>
                                <a:pt x="2545690" y="1965960"/>
                                <a:pt x="2485682" y="1975485"/>
                                <a:pt x="2421865" y="1968818"/>
                              </a:cubicBezTo>
                              <a:cubicBezTo>
                                <a:pt x="2360905" y="1916430"/>
                                <a:pt x="2306612" y="1881188"/>
                                <a:pt x="2247557" y="1825943"/>
                              </a:cubicBezTo>
                              <a:cubicBezTo>
                                <a:pt x="2164690" y="1746885"/>
                                <a:pt x="2110397" y="1640205"/>
                                <a:pt x="2038007" y="1550670"/>
                              </a:cubicBezTo>
                              <a:cubicBezTo>
                                <a:pt x="1978952" y="1477328"/>
                                <a:pt x="1947520" y="1391603"/>
                                <a:pt x="1909420" y="1305878"/>
                              </a:cubicBezTo>
                              <a:cubicBezTo>
                                <a:pt x="1868462" y="1288733"/>
                                <a:pt x="1822742" y="1286828"/>
                                <a:pt x="1778927" y="1293495"/>
                              </a:cubicBezTo>
                              <a:cubicBezTo>
                                <a:pt x="1735112" y="1300163"/>
                                <a:pt x="1693202" y="1314450"/>
                                <a:pt x="1651292" y="1328738"/>
                              </a:cubicBezTo>
                              <a:cubicBezTo>
                                <a:pt x="1611287" y="1343025"/>
                                <a:pt x="1561757" y="1350645"/>
                                <a:pt x="1521752" y="1364933"/>
                              </a:cubicBezTo>
                              <a:cubicBezTo>
                                <a:pt x="1511275" y="1316355"/>
                                <a:pt x="1487462" y="1259205"/>
                                <a:pt x="1459840" y="1218248"/>
                              </a:cubicBezTo>
                              <a:cubicBezTo>
                                <a:pt x="1422692" y="1224915"/>
                                <a:pt x="1369352" y="1232535"/>
                                <a:pt x="1334110" y="1244918"/>
                              </a:cubicBezTo>
                              <a:cubicBezTo>
                                <a:pt x="1287437" y="1187768"/>
                                <a:pt x="1233145" y="1129665"/>
                                <a:pt x="1186472" y="1072515"/>
                              </a:cubicBezTo>
                              <a:cubicBezTo>
                                <a:pt x="1120750" y="1065848"/>
                                <a:pt x="1073125" y="1062038"/>
                                <a:pt x="1009307" y="1078230"/>
                              </a:cubicBezTo>
                              <a:cubicBezTo>
                                <a:pt x="1002640" y="1117283"/>
                                <a:pt x="995972" y="1158240"/>
                                <a:pt x="990257" y="1197293"/>
                              </a:cubicBezTo>
                              <a:cubicBezTo>
                                <a:pt x="956920" y="1170623"/>
                                <a:pt x="924535" y="1130618"/>
                                <a:pt x="882625" y="1130618"/>
                              </a:cubicBezTo>
                              <a:cubicBezTo>
                                <a:pt x="839762" y="1130618"/>
                                <a:pt x="791185" y="1146810"/>
                                <a:pt x="749275" y="1155383"/>
                              </a:cubicBezTo>
                              <a:cubicBezTo>
                                <a:pt x="706412" y="1204913"/>
                                <a:pt x="654025" y="1254443"/>
                                <a:pt x="611162" y="1303973"/>
                              </a:cubicBezTo>
                              <a:cubicBezTo>
                                <a:pt x="628307" y="1266825"/>
                                <a:pt x="646405" y="1223963"/>
                                <a:pt x="662597" y="1185863"/>
                              </a:cubicBezTo>
                              <a:cubicBezTo>
                                <a:pt x="653072" y="1162050"/>
                                <a:pt x="649262" y="1129665"/>
                                <a:pt x="639737" y="1105853"/>
                              </a:cubicBezTo>
                              <a:cubicBezTo>
                                <a:pt x="617830" y="1088708"/>
                                <a:pt x="612115" y="1056323"/>
                                <a:pt x="628307" y="1033463"/>
                              </a:cubicBezTo>
                              <a:cubicBezTo>
                                <a:pt x="669265" y="1043940"/>
                                <a:pt x="712127" y="1050608"/>
                                <a:pt x="753085" y="1062038"/>
                              </a:cubicBezTo>
                              <a:cubicBezTo>
                                <a:pt x="773087" y="1025843"/>
                                <a:pt x="813092" y="994410"/>
                                <a:pt x="838810" y="962025"/>
                              </a:cubicBezTo>
                              <a:cubicBezTo>
                                <a:pt x="857860" y="937260"/>
                                <a:pt x="876910" y="906780"/>
                                <a:pt x="895960" y="881063"/>
                              </a:cubicBezTo>
                              <a:cubicBezTo>
                                <a:pt x="900722" y="891540"/>
                                <a:pt x="915962" y="898208"/>
                                <a:pt x="927392" y="897255"/>
                              </a:cubicBezTo>
                              <a:cubicBezTo>
                                <a:pt x="947395" y="851535"/>
                                <a:pt x="966445" y="807720"/>
                                <a:pt x="986447" y="762000"/>
                              </a:cubicBezTo>
                              <a:cubicBezTo>
                                <a:pt x="937870" y="718185"/>
                                <a:pt x="904532" y="667703"/>
                                <a:pt x="866432" y="614363"/>
                              </a:cubicBezTo>
                              <a:cubicBezTo>
                                <a:pt x="880720" y="584835"/>
                                <a:pt x="903580" y="532448"/>
                                <a:pt x="935965" y="529590"/>
                              </a:cubicBezTo>
                              <a:cubicBezTo>
                                <a:pt x="1075982" y="515303"/>
                                <a:pt x="1225525" y="524828"/>
                                <a:pt x="1357922" y="571500"/>
                              </a:cubicBezTo>
                              <a:cubicBezTo>
                                <a:pt x="1345540" y="554355"/>
                                <a:pt x="1347445" y="536258"/>
                                <a:pt x="1344587" y="515303"/>
                              </a:cubicBezTo>
                              <a:cubicBezTo>
                                <a:pt x="1391260" y="449580"/>
                                <a:pt x="1437932" y="375285"/>
                                <a:pt x="1471270" y="301943"/>
                              </a:cubicBezTo>
                              <a:cubicBezTo>
                                <a:pt x="1446505" y="198120"/>
                                <a:pt x="1407452" y="95250"/>
                                <a:pt x="1361732" y="0"/>
                              </a:cubicBezTo>
                              <a:lnTo>
                                <a:pt x="1359827" y="0"/>
                              </a:lnTo>
                              <a:lnTo>
                                <a:pt x="1352207" y="953"/>
                              </a:lnTo>
                              <a:lnTo>
                                <a:pt x="1350302" y="15240"/>
                              </a:lnTo>
                              <a:cubicBezTo>
                                <a:pt x="1350302" y="16193"/>
                                <a:pt x="1350302" y="18098"/>
                                <a:pt x="1350302" y="19050"/>
                              </a:cubicBezTo>
                              <a:lnTo>
                                <a:pt x="1433170" y="238125"/>
                              </a:lnTo>
                              <a:cubicBezTo>
                                <a:pt x="1439837" y="255270"/>
                                <a:pt x="1435075" y="274320"/>
                                <a:pt x="1422692" y="286703"/>
                              </a:cubicBezTo>
                              <a:lnTo>
                                <a:pt x="1401737" y="307658"/>
                              </a:lnTo>
                              <a:lnTo>
                                <a:pt x="1293152" y="420053"/>
                              </a:lnTo>
                              <a:cubicBezTo>
                                <a:pt x="1284580" y="428625"/>
                                <a:pt x="1272197" y="434340"/>
                                <a:pt x="1260767" y="434340"/>
                              </a:cubicBezTo>
                              <a:cubicBezTo>
                                <a:pt x="1256005" y="434340"/>
                                <a:pt x="1250290" y="433388"/>
                                <a:pt x="1245527" y="431483"/>
                              </a:cubicBezTo>
                              <a:lnTo>
                                <a:pt x="1113130" y="384810"/>
                              </a:lnTo>
                              <a:cubicBezTo>
                                <a:pt x="1112177" y="384810"/>
                                <a:pt x="1112177" y="384810"/>
                                <a:pt x="1111225" y="384810"/>
                              </a:cubicBezTo>
                              <a:lnTo>
                                <a:pt x="942632" y="367665"/>
                              </a:lnTo>
                              <a:lnTo>
                                <a:pt x="839762" y="370523"/>
                              </a:lnTo>
                              <a:cubicBezTo>
                                <a:pt x="837857" y="370523"/>
                                <a:pt x="836905" y="371475"/>
                                <a:pt x="835000" y="371475"/>
                              </a:cubicBezTo>
                              <a:lnTo>
                                <a:pt x="653072" y="493395"/>
                              </a:lnTo>
                              <a:cubicBezTo>
                                <a:pt x="650215" y="495300"/>
                                <a:pt x="649262" y="499110"/>
                                <a:pt x="649262" y="501968"/>
                              </a:cubicBezTo>
                              <a:lnTo>
                                <a:pt x="662597" y="566738"/>
                              </a:lnTo>
                              <a:cubicBezTo>
                                <a:pt x="662597" y="568643"/>
                                <a:pt x="663550" y="570548"/>
                                <a:pt x="665455" y="571500"/>
                              </a:cubicBezTo>
                              <a:lnTo>
                                <a:pt x="858812" y="741998"/>
                              </a:lnTo>
                              <a:cubicBezTo>
                                <a:pt x="876910" y="758190"/>
                                <a:pt x="879767" y="784860"/>
                                <a:pt x="864527" y="803910"/>
                              </a:cubicBezTo>
                              <a:lnTo>
                                <a:pt x="766420" y="930593"/>
                              </a:lnTo>
                              <a:cubicBezTo>
                                <a:pt x="759752" y="939165"/>
                                <a:pt x="750227" y="944880"/>
                                <a:pt x="739750" y="946785"/>
                              </a:cubicBezTo>
                              <a:lnTo>
                                <a:pt x="690220" y="957263"/>
                              </a:lnTo>
                              <a:cubicBezTo>
                                <a:pt x="687362" y="958215"/>
                                <a:pt x="683552" y="958215"/>
                                <a:pt x="680695" y="958215"/>
                              </a:cubicBezTo>
                              <a:cubicBezTo>
                                <a:pt x="662597" y="958215"/>
                                <a:pt x="646405" y="947738"/>
                                <a:pt x="639737" y="931545"/>
                              </a:cubicBezTo>
                              <a:lnTo>
                                <a:pt x="571157" y="784860"/>
                              </a:lnTo>
                              <a:lnTo>
                                <a:pt x="532105" y="716280"/>
                              </a:lnTo>
                              <a:cubicBezTo>
                                <a:pt x="530200" y="712470"/>
                                <a:pt x="526390" y="712470"/>
                                <a:pt x="524485" y="712470"/>
                              </a:cubicBezTo>
                              <a:cubicBezTo>
                                <a:pt x="522580" y="712470"/>
                                <a:pt x="520675" y="712470"/>
                                <a:pt x="518770" y="714375"/>
                              </a:cubicBezTo>
                              <a:lnTo>
                                <a:pt x="413042" y="811530"/>
                              </a:lnTo>
                              <a:cubicBezTo>
                                <a:pt x="412090" y="812483"/>
                                <a:pt x="412090" y="812483"/>
                                <a:pt x="411137" y="813435"/>
                              </a:cubicBezTo>
                              <a:cubicBezTo>
                                <a:pt x="387325" y="855345"/>
                                <a:pt x="374942" y="895350"/>
                                <a:pt x="381610" y="908685"/>
                              </a:cubicBezTo>
                              <a:cubicBezTo>
                                <a:pt x="389230" y="925830"/>
                                <a:pt x="416852" y="959168"/>
                                <a:pt x="454000" y="1000125"/>
                              </a:cubicBezTo>
                              <a:cubicBezTo>
                                <a:pt x="464477" y="1011555"/>
                                <a:pt x="468287" y="1026795"/>
                                <a:pt x="464477" y="1041083"/>
                              </a:cubicBezTo>
                              <a:lnTo>
                                <a:pt x="461620" y="1055370"/>
                              </a:lnTo>
                              <a:cubicBezTo>
                                <a:pt x="460667" y="1059180"/>
                                <a:pt x="462572" y="1062990"/>
                                <a:pt x="465430" y="1064895"/>
                              </a:cubicBezTo>
                              <a:lnTo>
                                <a:pt x="590207" y="1137285"/>
                              </a:lnTo>
                              <a:cubicBezTo>
                                <a:pt x="602590" y="1144905"/>
                                <a:pt x="611162" y="1157288"/>
                                <a:pt x="613067" y="1171575"/>
                              </a:cubicBezTo>
                              <a:cubicBezTo>
                                <a:pt x="614972" y="1185863"/>
                                <a:pt x="609257" y="1200150"/>
                                <a:pt x="597827" y="1210628"/>
                              </a:cubicBezTo>
                              <a:lnTo>
                                <a:pt x="538772" y="1263015"/>
                              </a:lnTo>
                              <a:cubicBezTo>
                                <a:pt x="533057" y="1267778"/>
                                <a:pt x="527342" y="1271588"/>
                                <a:pt x="520675" y="1273493"/>
                              </a:cubicBezTo>
                              <a:lnTo>
                                <a:pt x="361607" y="1316355"/>
                              </a:lnTo>
                              <a:cubicBezTo>
                                <a:pt x="358750" y="1317308"/>
                                <a:pt x="355892" y="1320165"/>
                                <a:pt x="355892" y="1323023"/>
                              </a:cubicBezTo>
                              <a:cubicBezTo>
                                <a:pt x="344462" y="1413510"/>
                                <a:pt x="341605" y="1471613"/>
                                <a:pt x="344462" y="1493520"/>
                              </a:cubicBezTo>
                              <a:cubicBezTo>
                                <a:pt x="350177" y="1490663"/>
                                <a:pt x="358750" y="1483995"/>
                                <a:pt x="369227" y="1471613"/>
                              </a:cubicBezTo>
                              <a:cubicBezTo>
                                <a:pt x="376847" y="1463040"/>
                                <a:pt x="386372" y="1458278"/>
                                <a:pt x="397802" y="1457325"/>
                              </a:cubicBezTo>
                              <a:lnTo>
                                <a:pt x="592112" y="1436370"/>
                              </a:lnTo>
                              <a:cubicBezTo>
                                <a:pt x="594017" y="1436370"/>
                                <a:pt x="596875" y="1434465"/>
                                <a:pt x="597827" y="1433513"/>
                              </a:cubicBezTo>
                              <a:lnTo>
                                <a:pt x="720700" y="1269683"/>
                              </a:lnTo>
                              <a:cubicBezTo>
                                <a:pt x="724510" y="1264920"/>
                                <a:pt x="729272" y="1260158"/>
                                <a:pt x="734987" y="1257300"/>
                              </a:cubicBezTo>
                              <a:lnTo>
                                <a:pt x="854050" y="1192530"/>
                              </a:lnTo>
                              <a:cubicBezTo>
                                <a:pt x="860717" y="1188720"/>
                                <a:pt x="868337" y="1186815"/>
                                <a:pt x="875957" y="1186815"/>
                              </a:cubicBezTo>
                              <a:cubicBezTo>
                                <a:pt x="883577" y="1186815"/>
                                <a:pt x="890245" y="1188720"/>
                                <a:pt x="896912" y="1191578"/>
                              </a:cubicBezTo>
                              <a:lnTo>
                                <a:pt x="1127417" y="1311593"/>
                              </a:lnTo>
                              <a:cubicBezTo>
                                <a:pt x="1136942" y="1316355"/>
                                <a:pt x="1144562" y="1324928"/>
                                <a:pt x="1148372" y="1335405"/>
                              </a:cubicBezTo>
                              <a:lnTo>
                                <a:pt x="1181710" y="1419225"/>
                              </a:lnTo>
                              <a:cubicBezTo>
                                <a:pt x="1183615" y="1423988"/>
                                <a:pt x="1187425" y="1423988"/>
                                <a:pt x="1189330" y="1423988"/>
                              </a:cubicBezTo>
                              <a:cubicBezTo>
                                <a:pt x="1191235" y="1423988"/>
                                <a:pt x="1195045" y="1423035"/>
                                <a:pt x="1196950" y="1419225"/>
                              </a:cubicBezTo>
                              <a:lnTo>
                                <a:pt x="1221715" y="1363980"/>
                              </a:lnTo>
                              <a:cubicBezTo>
                                <a:pt x="1223620" y="1361123"/>
                                <a:pt x="1222667" y="1357313"/>
                                <a:pt x="1219810" y="1354455"/>
                              </a:cubicBezTo>
                              <a:lnTo>
                                <a:pt x="1053122" y="1200150"/>
                              </a:lnTo>
                              <a:cubicBezTo>
                                <a:pt x="1038835" y="1186815"/>
                                <a:pt x="1035025" y="1167765"/>
                                <a:pt x="1041692" y="1150620"/>
                              </a:cubicBezTo>
                              <a:cubicBezTo>
                                <a:pt x="1048360" y="1132523"/>
                                <a:pt x="1065505" y="1121093"/>
                                <a:pt x="1083602" y="1121093"/>
                              </a:cubicBezTo>
                              <a:cubicBezTo>
                                <a:pt x="1088365" y="1121093"/>
                                <a:pt x="1093127" y="1122045"/>
                                <a:pt x="1096937" y="1122998"/>
                              </a:cubicBezTo>
                              <a:lnTo>
                                <a:pt x="1202665" y="1154430"/>
                              </a:lnTo>
                              <a:cubicBezTo>
                                <a:pt x="1212190" y="1157288"/>
                                <a:pt x="1220762" y="1163955"/>
                                <a:pt x="1226477" y="1171575"/>
                              </a:cubicBezTo>
                              <a:lnTo>
                                <a:pt x="1327442" y="1314450"/>
                              </a:lnTo>
                              <a:lnTo>
                                <a:pt x="1360780" y="1351598"/>
                              </a:lnTo>
                              <a:cubicBezTo>
                                <a:pt x="1362685" y="1353503"/>
                                <a:pt x="1365542" y="1354455"/>
                                <a:pt x="1366495" y="1354455"/>
                              </a:cubicBezTo>
                              <a:cubicBezTo>
                                <a:pt x="1369352" y="1354455"/>
                                <a:pt x="1373162" y="1352550"/>
                                <a:pt x="1374115" y="1348740"/>
                              </a:cubicBezTo>
                              <a:cubicBezTo>
                                <a:pt x="1380782" y="1329690"/>
                                <a:pt x="1396975" y="1317308"/>
                                <a:pt x="1416977" y="1317308"/>
                              </a:cubicBezTo>
                              <a:cubicBezTo>
                                <a:pt x="1436980" y="1317308"/>
                                <a:pt x="1454125" y="1329690"/>
                                <a:pt x="1460792" y="1349693"/>
                              </a:cubicBezTo>
                              <a:cubicBezTo>
                                <a:pt x="1480795" y="1414463"/>
                                <a:pt x="1488415" y="1441133"/>
                                <a:pt x="1492225" y="1452563"/>
                              </a:cubicBezTo>
                              <a:cubicBezTo>
                                <a:pt x="1496035" y="1452563"/>
                                <a:pt x="1500797" y="1453515"/>
                                <a:pt x="1509370" y="1453515"/>
                              </a:cubicBezTo>
                              <a:cubicBezTo>
                                <a:pt x="1538897" y="1453515"/>
                                <a:pt x="1579855" y="1448753"/>
                                <a:pt x="1592237" y="1447800"/>
                              </a:cubicBezTo>
                              <a:cubicBezTo>
                                <a:pt x="1593190" y="1447800"/>
                                <a:pt x="1594142" y="1447800"/>
                                <a:pt x="1594142" y="1446848"/>
                              </a:cubicBezTo>
                              <a:lnTo>
                                <a:pt x="1683677" y="1407795"/>
                              </a:lnTo>
                              <a:cubicBezTo>
                                <a:pt x="1684630" y="1407795"/>
                                <a:pt x="1685582" y="1406843"/>
                                <a:pt x="1685582" y="1406843"/>
                              </a:cubicBezTo>
                              <a:lnTo>
                                <a:pt x="1739875" y="1360170"/>
                              </a:lnTo>
                              <a:cubicBezTo>
                                <a:pt x="1748447" y="1353503"/>
                                <a:pt x="1758925" y="1348740"/>
                                <a:pt x="1769402" y="1348740"/>
                              </a:cubicBezTo>
                              <a:cubicBezTo>
                                <a:pt x="1782737" y="1348740"/>
                                <a:pt x="1795120" y="1354455"/>
                                <a:pt x="1803692" y="1364933"/>
                              </a:cubicBezTo>
                              <a:lnTo>
                                <a:pt x="1897037" y="1473518"/>
                              </a:lnTo>
                              <a:cubicBezTo>
                                <a:pt x="1909420" y="1487805"/>
                                <a:pt x="1911325" y="1507808"/>
                                <a:pt x="1902752" y="1524000"/>
                              </a:cubicBezTo>
                              <a:lnTo>
                                <a:pt x="1864652" y="1598295"/>
                              </a:lnTo>
                              <a:cubicBezTo>
                                <a:pt x="1857032" y="1612583"/>
                                <a:pt x="1843697" y="1621155"/>
                                <a:pt x="1828457" y="1623060"/>
                              </a:cubicBezTo>
                              <a:cubicBezTo>
                                <a:pt x="1625575" y="1640205"/>
                                <a:pt x="1476032" y="1655445"/>
                                <a:pt x="1446505" y="1663065"/>
                              </a:cubicBezTo>
                              <a:cubicBezTo>
                                <a:pt x="1444600" y="1668780"/>
                                <a:pt x="1439837" y="1683068"/>
                                <a:pt x="1435075" y="1720215"/>
                              </a:cubicBezTo>
                              <a:cubicBezTo>
                                <a:pt x="1432217" y="1741170"/>
                                <a:pt x="1416025" y="1758315"/>
                                <a:pt x="1394117" y="1760220"/>
                              </a:cubicBezTo>
                              <a:cubicBezTo>
                                <a:pt x="1340777" y="1764983"/>
                                <a:pt x="1210285" y="1777365"/>
                                <a:pt x="1149325" y="1777365"/>
                              </a:cubicBezTo>
                              <a:cubicBezTo>
                                <a:pt x="1121702" y="1777365"/>
                                <a:pt x="1112177" y="1775460"/>
                                <a:pt x="1105510" y="1768793"/>
                              </a:cubicBezTo>
                              <a:cubicBezTo>
                                <a:pt x="1098842" y="1762125"/>
                                <a:pt x="1055027" y="1724025"/>
                                <a:pt x="993115" y="1672590"/>
                              </a:cubicBezTo>
                              <a:cubicBezTo>
                                <a:pt x="988352" y="1668780"/>
                                <a:pt x="984542" y="1663065"/>
                                <a:pt x="981685" y="1657350"/>
                              </a:cubicBezTo>
                              <a:lnTo>
                                <a:pt x="895960" y="1479233"/>
                              </a:lnTo>
                              <a:cubicBezTo>
                                <a:pt x="895007" y="1476375"/>
                                <a:pt x="891197" y="1474470"/>
                                <a:pt x="888340" y="1474470"/>
                              </a:cubicBezTo>
                              <a:cubicBezTo>
                                <a:pt x="887387" y="1474470"/>
                                <a:pt x="886435" y="1474470"/>
                                <a:pt x="885482" y="1474470"/>
                              </a:cubicBezTo>
                              <a:lnTo>
                                <a:pt x="211112" y="1708785"/>
                              </a:lnTo>
                              <a:cubicBezTo>
                                <a:pt x="209207" y="1709738"/>
                                <a:pt x="207302" y="1710690"/>
                                <a:pt x="206350" y="1712595"/>
                              </a:cubicBezTo>
                              <a:cubicBezTo>
                                <a:pt x="56807" y="2025968"/>
                                <a:pt x="15850" y="2100263"/>
                                <a:pt x="610" y="2120265"/>
                              </a:cubicBezTo>
                              <a:cubicBezTo>
                                <a:pt x="-3200" y="2150745"/>
                                <a:pt x="11087" y="2353628"/>
                                <a:pt x="36805" y="2619375"/>
                              </a:cubicBezTo>
                              <a:cubicBezTo>
                                <a:pt x="36805" y="2621280"/>
                                <a:pt x="37757" y="2622233"/>
                                <a:pt x="38710" y="2624138"/>
                              </a:cubicBezTo>
                              <a:lnTo>
                                <a:pt x="377800" y="2993708"/>
                              </a:lnTo>
                              <a:cubicBezTo>
                                <a:pt x="379705" y="2995613"/>
                                <a:pt x="381610" y="2996565"/>
                                <a:pt x="383515" y="2996565"/>
                              </a:cubicBezTo>
                              <a:cubicBezTo>
                                <a:pt x="384467" y="2996565"/>
                                <a:pt x="385420" y="2996565"/>
                                <a:pt x="386372" y="2995613"/>
                              </a:cubicBezTo>
                              <a:cubicBezTo>
                                <a:pt x="291122" y="2870835"/>
                                <a:pt x="184442" y="2741295"/>
                                <a:pt x="89192" y="2616518"/>
                              </a:cubicBezTo>
                              <a:cubicBezTo>
                                <a:pt x="72047" y="2455545"/>
                                <a:pt x="73000" y="2284095"/>
                                <a:pt x="55855" y="2123123"/>
                              </a:cubicBezTo>
                              <a:cubicBezTo>
                                <a:pt x="152057" y="2073593"/>
                                <a:pt x="262547" y="2050733"/>
                                <a:pt x="358750" y="2001203"/>
                              </a:cubicBezTo>
                              <a:cubicBezTo>
                                <a:pt x="346367" y="1966913"/>
                                <a:pt x="344462" y="1898333"/>
                                <a:pt x="368275" y="1871663"/>
                              </a:cubicBezTo>
                              <a:cubicBezTo>
                                <a:pt x="526390" y="1819275"/>
                                <a:pt x="684505" y="1764983"/>
                                <a:pt x="842620" y="1712595"/>
                              </a:cubicBezTo>
                              <a:cubicBezTo>
                                <a:pt x="924535" y="1764983"/>
                                <a:pt x="990257" y="1814513"/>
                                <a:pt x="1072172" y="1865948"/>
                              </a:cubicBezTo>
                              <a:cubicBezTo>
                                <a:pt x="1196950" y="1862138"/>
                                <a:pt x="1314107" y="1867853"/>
                                <a:pt x="1438885" y="1864043"/>
                              </a:cubicBezTo>
                              <a:cubicBezTo>
                                <a:pt x="1457935" y="1815465"/>
                                <a:pt x="1480795" y="1769745"/>
                                <a:pt x="1521752" y="1738313"/>
                              </a:cubicBezTo>
                              <a:cubicBezTo>
                                <a:pt x="1637005" y="1780223"/>
                                <a:pt x="1752257" y="1818323"/>
                                <a:pt x="1867510" y="1859280"/>
                              </a:cubicBezTo>
                              <a:cubicBezTo>
                                <a:pt x="2006575" y="2086928"/>
                                <a:pt x="2101825" y="2325053"/>
                                <a:pt x="2211362" y="2568893"/>
                              </a:cubicBezTo>
                              <a:cubicBezTo>
                                <a:pt x="2258035" y="2522220"/>
                                <a:pt x="2298040" y="2448878"/>
                                <a:pt x="2344712" y="2402205"/>
                              </a:cubicBezTo>
                              <a:cubicBezTo>
                                <a:pt x="2421865" y="2439353"/>
                                <a:pt x="2499017" y="2455545"/>
                                <a:pt x="2577122" y="2492693"/>
                              </a:cubicBezTo>
                              <a:cubicBezTo>
                                <a:pt x="2446630" y="2688908"/>
                                <a:pt x="2312327" y="2886075"/>
                                <a:pt x="2212315" y="3099435"/>
                              </a:cubicBezTo>
                              <a:cubicBezTo>
                                <a:pt x="2293277" y="3220403"/>
                                <a:pt x="2368525" y="3357563"/>
                                <a:pt x="2448535" y="3478530"/>
                              </a:cubicBezTo>
                              <a:cubicBezTo>
                                <a:pt x="2472347" y="3446145"/>
                                <a:pt x="2488540" y="3422333"/>
                                <a:pt x="2493302" y="3411855"/>
                              </a:cubicBezTo>
                              <a:cubicBezTo>
                                <a:pt x="2489492" y="3404235"/>
                                <a:pt x="2484730" y="3392805"/>
                                <a:pt x="2478062" y="3378518"/>
                              </a:cubicBezTo>
                              <a:cubicBezTo>
                                <a:pt x="2453297" y="3324225"/>
                                <a:pt x="2394242" y="3196590"/>
                                <a:pt x="2381860" y="3179445"/>
                              </a:cubicBezTo>
                              <a:cubicBezTo>
                                <a:pt x="2368525" y="3162300"/>
                                <a:pt x="2378050" y="3112770"/>
                                <a:pt x="2464727" y="2823210"/>
                              </a:cubicBezTo>
                              <a:cubicBezTo>
                                <a:pt x="2483777" y="2759393"/>
                                <a:pt x="2503780" y="2693670"/>
                                <a:pt x="2504732" y="2684145"/>
                              </a:cubicBezTo>
                              <a:cubicBezTo>
                                <a:pt x="2504732" y="2675573"/>
                                <a:pt x="2504732" y="2654618"/>
                                <a:pt x="2841917" y="2165033"/>
                              </a:cubicBezTo>
                              <a:cubicBezTo>
                                <a:pt x="2843822" y="2162175"/>
                                <a:pt x="2843822" y="2157413"/>
                                <a:pt x="2840965" y="2154555"/>
                              </a:cubicBezTo>
                              <a:lnTo>
                                <a:pt x="2781910" y="2090738"/>
                              </a:lnTo>
                              <a:cubicBezTo>
                                <a:pt x="2780005" y="2088833"/>
                                <a:pt x="2777147" y="2087880"/>
                                <a:pt x="2776195" y="2087880"/>
                              </a:cubicBezTo>
                              <a:cubicBezTo>
                                <a:pt x="2775242" y="2087880"/>
                                <a:pt x="2772385" y="2087880"/>
                                <a:pt x="2770480" y="2090738"/>
                              </a:cubicBezTo>
                              <a:lnTo>
                                <a:pt x="2617127" y="2244090"/>
                              </a:lnTo>
                              <a:cubicBezTo>
                                <a:pt x="2608555" y="2252663"/>
                                <a:pt x="2597125" y="2257425"/>
                                <a:pt x="2584742" y="2257425"/>
                              </a:cubicBezTo>
                              <a:cubicBezTo>
                                <a:pt x="2581885" y="2257425"/>
                                <a:pt x="2579980" y="2257425"/>
                                <a:pt x="2577122" y="2256473"/>
                              </a:cubicBezTo>
                              <a:lnTo>
                                <a:pt x="2338997" y="2215515"/>
                              </a:lnTo>
                              <a:cubicBezTo>
                                <a:pt x="2328520" y="2213610"/>
                                <a:pt x="2318995" y="2208848"/>
                                <a:pt x="2312327" y="2200275"/>
                              </a:cubicBezTo>
                              <a:cubicBezTo>
                                <a:pt x="2176120" y="2041208"/>
                                <a:pt x="2013242" y="1848803"/>
                                <a:pt x="2006575" y="1835468"/>
                              </a:cubicBezTo>
                              <a:cubicBezTo>
                                <a:pt x="2004670" y="1831658"/>
                                <a:pt x="1991335" y="1814513"/>
                                <a:pt x="1915135" y="1721168"/>
                              </a:cubicBezTo>
                              <a:lnTo>
                                <a:pt x="1943710" y="1697355"/>
                              </a:lnTo>
                              <a:lnTo>
                                <a:pt x="1921802" y="1692593"/>
                              </a:lnTo>
                              <a:lnTo>
                                <a:pt x="1970380" y="1669733"/>
                              </a:lnTo>
                              <a:cubicBezTo>
                                <a:pt x="1976095" y="1666875"/>
                                <a:pt x="1983715" y="1664970"/>
                                <a:pt x="1990382" y="1664970"/>
                              </a:cubicBezTo>
                              <a:cubicBezTo>
                                <a:pt x="2002765" y="1664970"/>
                                <a:pt x="2015147" y="1669733"/>
                                <a:pt x="2023720" y="1679258"/>
                              </a:cubicBezTo>
                              <a:lnTo>
                                <a:pt x="2399957" y="2074545"/>
                              </a:lnTo>
                              <a:cubicBezTo>
                                <a:pt x="2401862" y="2076450"/>
                                <a:pt x="2403767" y="2077403"/>
                                <a:pt x="2406625" y="2077403"/>
                              </a:cubicBezTo>
                              <a:cubicBezTo>
                                <a:pt x="2406625" y="2077403"/>
                                <a:pt x="2406625" y="2077403"/>
                                <a:pt x="2407577" y="2077403"/>
                              </a:cubicBezTo>
                              <a:lnTo>
                                <a:pt x="2542832" y="2053590"/>
                              </a:lnTo>
                              <a:cubicBezTo>
                                <a:pt x="2544737" y="2053590"/>
                                <a:pt x="2546642" y="2052638"/>
                                <a:pt x="2547595" y="2050733"/>
                              </a:cubicBezTo>
                              <a:cubicBezTo>
                                <a:pt x="2664752" y="1915478"/>
                                <a:pt x="2695232" y="1882140"/>
                                <a:pt x="2705710" y="1873568"/>
                              </a:cubicBezTo>
                              <a:cubicBezTo>
                                <a:pt x="2715235" y="1855470"/>
                                <a:pt x="2752382" y="1738313"/>
                                <a:pt x="2782862" y="1632585"/>
                              </a:cubicBezTo>
                              <a:lnTo>
                                <a:pt x="2811437" y="1523048"/>
                              </a:lnTo>
                              <a:cubicBezTo>
                                <a:pt x="2817152" y="1503045"/>
                                <a:pt x="2834297" y="1488758"/>
                                <a:pt x="2857157" y="1488758"/>
                              </a:cubicBezTo>
                              <a:lnTo>
                                <a:pt x="3063850" y="1496378"/>
                              </a:lnTo>
                              <a:cubicBezTo>
                                <a:pt x="3080995" y="1497330"/>
                                <a:pt x="3096235" y="1506855"/>
                                <a:pt x="3102902" y="1522095"/>
                              </a:cubicBezTo>
                              <a:lnTo>
                                <a:pt x="3260065" y="1847850"/>
                              </a:lnTo>
                              <a:cubicBezTo>
                                <a:pt x="3265780" y="1855470"/>
                                <a:pt x="3287687" y="1883093"/>
                                <a:pt x="3310547" y="1911668"/>
                              </a:cubicBezTo>
                              <a:cubicBezTo>
                                <a:pt x="3312452" y="1913573"/>
                                <a:pt x="3314357" y="1914525"/>
                                <a:pt x="3316262" y="1914525"/>
                              </a:cubicBezTo>
                              <a:cubicBezTo>
                                <a:pt x="3319120" y="1914525"/>
                                <a:pt x="3321977" y="1913573"/>
                                <a:pt x="3322930" y="1911668"/>
                              </a:cubicBezTo>
                              <a:cubicBezTo>
                                <a:pt x="3330550" y="1912620"/>
                                <a:pt x="3330550" y="1910715"/>
                                <a:pt x="3329597" y="1907858"/>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9"/>
                        <p:cNvSpPr/>
                        <p:nvPr/>
                      </p:nvSpPr>
                      <p:spPr>
                        <a:xfrm>
                          <a:off x="4123372" y="2814637"/>
                          <a:ext cx="3188970" cy="3045142"/>
                        </a:xfrm>
                        <a:custGeom>
                          <a:avLst/>
                          <a:gdLst/>
                          <a:ahLst/>
                          <a:cxnLst/>
                          <a:rect l="l" t="t" r="r" b="b"/>
                          <a:pathLst>
                            <a:path w="3188970" h="3045142" extrusionOk="0">
                              <a:moveTo>
                                <a:pt x="2381250" y="3045143"/>
                              </a:moveTo>
                              <a:cubicBezTo>
                                <a:pt x="2352675" y="3000375"/>
                                <a:pt x="2325053" y="2953703"/>
                                <a:pt x="2297430" y="2908935"/>
                              </a:cubicBezTo>
                              <a:cubicBezTo>
                                <a:pt x="2261235" y="2848928"/>
                                <a:pt x="2224088" y="2787015"/>
                                <a:pt x="2185988" y="2729865"/>
                              </a:cubicBezTo>
                              <a:cubicBezTo>
                                <a:pt x="2241233" y="2615565"/>
                                <a:pt x="2306955" y="2505075"/>
                                <a:pt x="2375535" y="2396490"/>
                              </a:cubicBezTo>
                              <a:cubicBezTo>
                                <a:pt x="2370772" y="2413635"/>
                                <a:pt x="2365058" y="2430780"/>
                                <a:pt x="2360295" y="2446020"/>
                              </a:cubicBezTo>
                              <a:cubicBezTo>
                                <a:pt x="2261235" y="2774633"/>
                                <a:pt x="2258378" y="2804160"/>
                                <a:pt x="2283143" y="2836545"/>
                              </a:cubicBezTo>
                              <a:cubicBezTo>
                                <a:pt x="2290763" y="2847975"/>
                                <a:pt x="2322195" y="2912745"/>
                                <a:pt x="2374583" y="3027998"/>
                              </a:cubicBezTo>
                              <a:cubicBezTo>
                                <a:pt x="2377440" y="3033713"/>
                                <a:pt x="2379345" y="3039428"/>
                                <a:pt x="2382203" y="3044190"/>
                              </a:cubicBezTo>
                              <a:cubicBezTo>
                                <a:pt x="2382203" y="3044190"/>
                                <a:pt x="2382203" y="3045143"/>
                                <a:pt x="2381250" y="3045143"/>
                              </a:cubicBezTo>
                              <a:close/>
                              <a:moveTo>
                                <a:pt x="2118360" y="2052638"/>
                              </a:moveTo>
                              <a:cubicBezTo>
                                <a:pt x="2029778" y="1851660"/>
                                <a:pt x="1946910" y="1661160"/>
                                <a:pt x="1832610" y="1473518"/>
                              </a:cubicBezTo>
                              <a:lnTo>
                                <a:pt x="1825943" y="1462088"/>
                              </a:lnTo>
                              <a:lnTo>
                                <a:pt x="1813560" y="1457325"/>
                              </a:lnTo>
                              <a:cubicBezTo>
                                <a:pt x="1755458" y="1436370"/>
                                <a:pt x="1697355" y="1416368"/>
                                <a:pt x="1640205" y="1396365"/>
                              </a:cubicBezTo>
                              <a:cubicBezTo>
                                <a:pt x="1583055" y="1376363"/>
                                <a:pt x="1524953" y="1356360"/>
                                <a:pt x="1467803" y="1335405"/>
                              </a:cubicBezTo>
                              <a:lnTo>
                                <a:pt x="1448753" y="1328738"/>
                              </a:lnTo>
                              <a:lnTo>
                                <a:pt x="1432560" y="1341120"/>
                              </a:lnTo>
                              <a:cubicBezTo>
                                <a:pt x="1419225" y="1351598"/>
                                <a:pt x="1407795" y="1363028"/>
                                <a:pt x="1397318" y="1374457"/>
                              </a:cubicBezTo>
                              <a:cubicBezTo>
                                <a:pt x="1399223" y="1368743"/>
                                <a:pt x="1401128" y="1362075"/>
                                <a:pt x="1402080" y="1355407"/>
                              </a:cubicBezTo>
                              <a:cubicBezTo>
                                <a:pt x="1403985" y="1343025"/>
                                <a:pt x="1404937" y="1333500"/>
                                <a:pt x="1405890" y="1326832"/>
                              </a:cubicBezTo>
                              <a:cubicBezTo>
                                <a:pt x="1454468" y="1320165"/>
                                <a:pt x="1573530" y="1306830"/>
                                <a:pt x="1760220" y="1291590"/>
                              </a:cubicBezTo>
                              <a:cubicBezTo>
                                <a:pt x="1788795" y="1288732"/>
                                <a:pt x="1813560" y="1272540"/>
                                <a:pt x="1826895" y="1246823"/>
                              </a:cubicBezTo>
                              <a:lnTo>
                                <a:pt x="1864995" y="1172528"/>
                              </a:lnTo>
                              <a:cubicBezTo>
                                <a:pt x="1880235" y="1142048"/>
                                <a:pt x="1876425" y="1105853"/>
                                <a:pt x="1853565" y="1080135"/>
                              </a:cubicBezTo>
                              <a:lnTo>
                                <a:pt x="1760220" y="971550"/>
                              </a:lnTo>
                              <a:cubicBezTo>
                                <a:pt x="1755458" y="965835"/>
                                <a:pt x="1750695" y="961072"/>
                                <a:pt x="1744980" y="957263"/>
                              </a:cubicBezTo>
                              <a:cubicBezTo>
                                <a:pt x="1746885" y="957263"/>
                                <a:pt x="1747837" y="957263"/>
                                <a:pt x="1749743" y="957263"/>
                              </a:cubicBezTo>
                              <a:cubicBezTo>
                                <a:pt x="1770698" y="957263"/>
                                <a:pt x="1789748" y="960120"/>
                                <a:pt x="1806893" y="965835"/>
                              </a:cubicBezTo>
                              <a:cubicBezTo>
                                <a:pt x="1810703" y="974407"/>
                                <a:pt x="1814512" y="983932"/>
                                <a:pt x="1818323" y="992505"/>
                              </a:cubicBezTo>
                              <a:cubicBezTo>
                                <a:pt x="1849755" y="1064895"/>
                                <a:pt x="1881187" y="1139190"/>
                                <a:pt x="1933575" y="1203960"/>
                              </a:cubicBezTo>
                              <a:cubicBezTo>
                                <a:pt x="1960245" y="1236345"/>
                                <a:pt x="1983105" y="1271588"/>
                                <a:pt x="2008823" y="1308735"/>
                              </a:cubicBezTo>
                              <a:cubicBezTo>
                                <a:pt x="2014537" y="1317307"/>
                                <a:pt x="2020253" y="1324928"/>
                                <a:pt x="2025015" y="1333500"/>
                              </a:cubicBezTo>
                              <a:lnTo>
                                <a:pt x="1981200" y="1287780"/>
                              </a:lnTo>
                              <a:cubicBezTo>
                                <a:pt x="1965960" y="1271588"/>
                                <a:pt x="1944053" y="1262063"/>
                                <a:pt x="1921193" y="1262063"/>
                              </a:cubicBezTo>
                              <a:cubicBezTo>
                                <a:pt x="1908810" y="1262063"/>
                                <a:pt x="1896428" y="1264920"/>
                                <a:pt x="1884998" y="1270635"/>
                              </a:cubicBezTo>
                              <a:lnTo>
                                <a:pt x="1737360" y="1341120"/>
                              </a:lnTo>
                              <a:lnTo>
                                <a:pt x="1796415" y="1353503"/>
                              </a:lnTo>
                              <a:lnTo>
                                <a:pt x="1818323" y="1379220"/>
                              </a:lnTo>
                              <a:cubicBezTo>
                                <a:pt x="1890712" y="1465898"/>
                                <a:pt x="1904048" y="1484948"/>
                                <a:pt x="1905953" y="1488757"/>
                              </a:cubicBezTo>
                              <a:cubicBezTo>
                                <a:pt x="1912620" y="1500188"/>
                                <a:pt x="1945958" y="1544003"/>
                                <a:pt x="2215515" y="1858328"/>
                              </a:cubicBezTo>
                              <a:cubicBezTo>
                                <a:pt x="2227897" y="1873568"/>
                                <a:pt x="2245043" y="1883093"/>
                                <a:pt x="2264093" y="1885950"/>
                              </a:cubicBezTo>
                              <a:lnTo>
                                <a:pt x="2502218" y="1926907"/>
                              </a:lnTo>
                              <a:cubicBezTo>
                                <a:pt x="2506980" y="1927860"/>
                                <a:pt x="2511743" y="1927860"/>
                                <a:pt x="2516505" y="1927860"/>
                              </a:cubicBezTo>
                              <a:cubicBezTo>
                                <a:pt x="2538413" y="1927860"/>
                                <a:pt x="2559368" y="1919288"/>
                                <a:pt x="2574608" y="1904048"/>
                              </a:cubicBezTo>
                              <a:lnTo>
                                <a:pt x="2707005" y="1772603"/>
                              </a:lnTo>
                              <a:lnTo>
                                <a:pt x="2729865" y="1797368"/>
                              </a:lnTo>
                              <a:cubicBezTo>
                                <a:pt x="2641283" y="1926907"/>
                                <a:pt x="2575560" y="2022157"/>
                                <a:pt x="2528888" y="2093595"/>
                              </a:cubicBezTo>
                              <a:lnTo>
                                <a:pt x="2525078" y="2091690"/>
                              </a:lnTo>
                              <a:cubicBezTo>
                                <a:pt x="2484120" y="2071688"/>
                                <a:pt x="2444115" y="2058353"/>
                                <a:pt x="2405063" y="2045018"/>
                              </a:cubicBezTo>
                              <a:cubicBezTo>
                                <a:pt x="2366010" y="2031682"/>
                                <a:pt x="2329815" y="2019300"/>
                                <a:pt x="2292668" y="2001203"/>
                              </a:cubicBezTo>
                              <a:lnTo>
                                <a:pt x="2268855" y="1989773"/>
                              </a:lnTo>
                              <a:lnTo>
                                <a:pt x="2249805" y="2008823"/>
                              </a:lnTo>
                              <a:cubicBezTo>
                                <a:pt x="2224088" y="2034540"/>
                                <a:pt x="2201228" y="2065973"/>
                                <a:pt x="2179320" y="2096453"/>
                              </a:cubicBezTo>
                              <a:cubicBezTo>
                                <a:pt x="2170747" y="2108835"/>
                                <a:pt x="2162175" y="2121218"/>
                                <a:pt x="2153603" y="2132648"/>
                              </a:cubicBezTo>
                              <a:cubicBezTo>
                                <a:pt x="2142172" y="2105978"/>
                                <a:pt x="2129790" y="2079307"/>
                                <a:pt x="2118360" y="2052638"/>
                              </a:cubicBezTo>
                              <a:close/>
                              <a:moveTo>
                                <a:pt x="0" y="1707832"/>
                              </a:moveTo>
                              <a:cubicBezTo>
                                <a:pt x="29527" y="1652588"/>
                                <a:pt x="78105" y="1553528"/>
                                <a:pt x="164783" y="1372553"/>
                              </a:cubicBezTo>
                              <a:lnTo>
                                <a:pt x="803910" y="1150620"/>
                              </a:lnTo>
                              <a:lnTo>
                                <a:pt x="878205" y="1304925"/>
                              </a:lnTo>
                              <a:cubicBezTo>
                                <a:pt x="882968" y="1315403"/>
                                <a:pt x="890587" y="1324928"/>
                                <a:pt x="900112" y="1332548"/>
                              </a:cubicBezTo>
                              <a:cubicBezTo>
                                <a:pt x="971550" y="1392555"/>
                                <a:pt x="1004887" y="1421130"/>
                                <a:pt x="1009650" y="1425893"/>
                              </a:cubicBezTo>
                              <a:cubicBezTo>
                                <a:pt x="1027748" y="1444943"/>
                                <a:pt x="1051560" y="1445895"/>
                                <a:pt x="1080135" y="1445895"/>
                              </a:cubicBezTo>
                              <a:cubicBezTo>
                                <a:pt x="1142048" y="1445895"/>
                                <a:pt x="1274445" y="1433513"/>
                                <a:pt x="1327785" y="1428750"/>
                              </a:cubicBezTo>
                              <a:cubicBezTo>
                                <a:pt x="1344930" y="1426845"/>
                                <a:pt x="1360170" y="1421130"/>
                                <a:pt x="1371600" y="1410653"/>
                              </a:cubicBezTo>
                              <a:cubicBezTo>
                                <a:pt x="1362075" y="1426845"/>
                                <a:pt x="1353503" y="1443990"/>
                                <a:pt x="1346835" y="1460182"/>
                              </a:cubicBezTo>
                              <a:cubicBezTo>
                                <a:pt x="1324928" y="1461135"/>
                                <a:pt x="1301115" y="1461135"/>
                                <a:pt x="1274445" y="1461135"/>
                              </a:cubicBezTo>
                              <a:cubicBezTo>
                                <a:pt x="1245870" y="1461135"/>
                                <a:pt x="1217295" y="1461135"/>
                                <a:pt x="1188720" y="1460182"/>
                              </a:cubicBezTo>
                              <a:cubicBezTo>
                                <a:pt x="1160145" y="1460182"/>
                                <a:pt x="1131570" y="1459230"/>
                                <a:pt x="1102995" y="1459230"/>
                              </a:cubicBezTo>
                              <a:cubicBezTo>
                                <a:pt x="1070610" y="1459230"/>
                                <a:pt x="1042035" y="1459230"/>
                                <a:pt x="1016318" y="1460182"/>
                              </a:cubicBezTo>
                              <a:cubicBezTo>
                                <a:pt x="979170" y="1436370"/>
                                <a:pt x="944880" y="1412557"/>
                                <a:pt x="912495" y="1390650"/>
                              </a:cubicBezTo>
                              <a:cubicBezTo>
                                <a:pt x="876300" y="1365885"/>
                                <a:pt x="838200" y="1339215"/>
                                <a:pt x="796290" y="1312545"/>
                              </a:cubicBezTo>
                              <a:lnTo>
                                <a:pt x="781050" y="1303020"/>
                              </a:lnTo>
                              <a:lnTo>
                                <a:pt x="763905" y="1308735"/>
                              </a:lnTo>
                              <a:cubicBezTo>
                                <a:pt x="683895" y="1335405"/>
                                <a:pt x="604838" y="1362075"/>
                                <a:pt x="525780" y="1388745"/>
                              </a:cubicBezTo>
                              <a:cubicBezTo>
                                <a:pt x="446723" y="1415415"/>
                                <a:pt x="368617" y="1442085"/>
                                <a:pt x="289560" y="1467803"/>
                              </a:cubicBezTo>
                              <a:lnTo>
                                <a:pt x="280035" y="1470660"/>
                              </a:lnTo>
                              <a:lnTo>
                                <a:pt x="273367" y="1478280"/>
                              </a:lnTo>
                              <a:cubicBezTo>
                                <a:pt x="244792" y="1510665"/>
                                <a:pt x="240982" y="1568768"/>
                                <a:pt x="248602" y="1612582"/>
                              </a:cubicBezTo>
                              <a:cubicBezTo>
                                <a:pt x="210502" y="1629728"/>
                                <a:pt x="170497" y="1644015"/>
                                <a:pt x="127635" y="1658303"/>
                              </a:cubicBezTo>
                              <a:cubicBezTo>
                                <a:pt x="84772" y="1673543"/>
                                <a:pt x="40957" y="1688782"/>
                                <a:pt x="0" y="1707832"/>
                              </a:cubicBezTo>
                              <a:close/>
                              <a:moveTo>
                                <a:pt x="2250758" y="1571625"/>
                              </a:moveTo>
                              <a:cubicBezTo>
                                <a:pt x="2273618" y="1589723"/>
                                <a:pt x="2297430" y="1607820"/>
                                <a:pt x="2321243" y="1628775"/>
                              </a:cubicBezTo>
                              <a:lnTo>
                                <a:pt x="2329815" y="1636395"/>
                              </a:lnTo>
                              <a:lnTo>
                                <a:pt x="2341245" y="1637348"/>
                              </a:lnTo>
                              <a:cubicBezTo>
                                <a:pt x="2354580" y="1638300"/>
                                <a:pt x="2367915" y="1639253"/>
                                <a:pt x="2380297" y="1639253"/>
                              </a:cubicBezTo>
                              <a:cubicBezTo>
                                <a:pt x="2419350" y="1639253"/>
                                <a:pt x="2455545" y="1631632"/>
                                <a:pt x="2486025" y="1617345"/>
                              </a:cubicBezTo>
                              <a:cubicBezTo>
                                <a:pt x="2476500" y="1627823"/>
                                <a:pt x="2466975" y="1640205"/>
                                <a:pt x="2455545" y="1652588"/>
                              </a:cubicBezTo>
                              <a:lnTo>
                                <a:pt x="2346008" y="1671638"/>
                              </a:lnTo>
                              <a:lnTo>
                                <a:pt x="2250758" y="1571625"/>
                              </a:lnTo>
                              <a:close/>
                              <a:moveTo>
                                <a:pt x="2580322" y="1512570"/>
                              </a:moveTo>
                              <a:cubicBezTo>
                                <a:pt x="2585085" y="1491615"/>
                                <a:pt x="2586990" y="1470660"/>
                                <a:pt x="2587943" y="1451610"/>
                              </a:cubicBezTo>
                              <a:lnTo>
                                <a:pt x="2588895" y="1443990"/>
                              </a:lnTo>
                              <a:cubicBezTo>
                                <a:pt x="2591753" y="1405890"/>
                                <a:pt x="2592705" y="1405890"/>
                                <a:pt x="2632710" y="1377315"/>
                              </a:cubicBezTo>
                              <a:lnTo>
                                <a:pt x="2644140" y="1368743"/>
                              </a:lnTo>
                              <a:cubicBezTo>
                                <a:pt x="2626043" y="1426845"/>
                                <a:pt x="2611755" y="1469707"/>
                                <a:pt x="2606040" y="1485900"/>
                              </a:cubicBezTo>
                              <a:cubicBezTo>
                                <a:pt x="2599372" y="1490663"/>
                                <a:pt x="2591753" y="1499235"/>
                                <a:pt x="2580322" y="1512570"/>
                              </a:cubicBezTo>
                              <a:close/>
                              <a:moveTo>
                                <a:pt x="3181350" y="1378268"/>
                              </a:moveTo>
                              <a:lnTo>
                                <a:pt x="3184208" y="1368743"/>
                              </a:lnTo>
                              <a:lnTo>
                                <a:pt x="3188970" y="1394460"/>
                              </a:lnTo>
                              <a:lnTo>
                                <a:pt x="3181350" y="1378268"/>
                              </a:lnTo>
                              <a:close/>
                              <a:moveTo>
                                <a:pt x="2662238" y="1309688"/>
                              </a:moveTo>
                              <a:cubicBezTo>
                                <a:pt x="2679383" y="1215390"/>
                                <a:pt x="2708910" y="1117282"/>
                                <a:pt x="2748915" y="1021080"/>
                              </a:cubicBezTo>
                              <a:cubicBezTo>
                                <a:pt x="2787015" y="1022985"/>
                                <a:pt x="2826068" y="1041082"/>
                                <a:pt x="2866072" y="1059180"/>
                              </a:cubicBezTo>
                              <a:cubicBezTo>
                                <a:pt x="2891790" y="1071563"/>
                                <a:pt x="2918460" y="1082993"/>
                                <a:pt x="2946083" y="1091565"/>
                              </a:cubicBezTo>
                              <a:cubicBezTo>
                                <a:pt x="2788920" y="1085850"/>
                                <a:pt x="2788920" y="1085850"/>
                                <a:pt x="2787968" y="1085850"/>
                              </a:cubicBezTo>
                              <a:cubicBezTo>
                                <a:pt x="2748915" y="1085850"/>
                                <a:pt x="2715578" y="1110615"/>
                                <a:pt x="2706053" y="1147763"/>
                              </a:cubicBezTo>
                              <a:lnTo>
                                <a:pt x="2677478" y="1257300"/>
                              </a:lnTo>
                              <a:cubicBezTo>
                                <a:pt x="2671763" y="1275398"/>
                                <a:pt x="2667000" y="1292543"/>
                                <a:pt x="2662238" y="1309688"/>
                              </a:cubicBezTo>
                              <a:close/>
                              <a:moveTo>
                                <a:pt x="309563" y="1054418"/>
                              </a:moveTo>
                              <a:cubicBezTo>
                                <a:pt x="311467" y="1033463"/>
                                <a:pt x="313373" y="1008697"/>
                                <a:pt x="317182" y="980122"/>
                              </a:cubicBezTo>
                              <a:lnTo>
                                <a:pt x="457200" y="942022"/>
                              </a:lnTo>
                              <a:cubicBezTo>
                                <a:pt x="469582" y="938213"/>
                                <a:pt x="481013" y="932497"/>
                                <a:pt x="490538" y="923925"/>
                              </a:cubicBezTo>
                              <a:lnTo>
                                <a:pt x="507682" y="908685"/>
                              </a:lnTo>
                              <a:cubicBezTo>
                                <a:pt x="505778" y="913447"/>
                                <a:pt x="502920" y="918210"/>
                                <a:pt x="501015" y="922972"/>
                              </a:cubicBezTo>
                              <a:lnTo>
                                <a:pt x="557213" y="959168"/>
                              </a:lnTo>
                              <a:lnTo>
                                <a:pt x="501015" y="1033463"/>
                              </a:lnTo>
                              <a:lnTo>
                                <a:pt x="320040" y="1053465"/>
                              </a:lnTo>
                              <a:cubicBezTo>
                                <a:pt x="316230" y="1052513"/>
                                <a:pt x="312420" y="1053465"/>
                                <a:pt x="309563" y="1054418"/>
                              </a:cubicBezTo>
                              <a:close/>
                              <a:moveTo>
                                <a:pt x="1443990" y="1037272"/>
                              </a:moveTo>
                              <a:lnTo>
                                <a:pt x="1457325" y="1032510"/>
                              </a:lnTo>
                              <a:cubicBezTo>
                                <a:pt x="1475423" y="1025843"/>
                                <a:pt x="1496378" y="1021080"/>
                                <a:pt x="1519237" y="1015365"/>
                              </a:cubicBezTo>
                              <a:cubicBezTo>
                                <a:pt x="1542098" y="1009650"/>
                                <a:pt x="1565910" y="1003935"/>
                                <a:pt x="1587818" y="996315"/>
                              </a:cubicBezTo>
                              <a:cubicBezTo>
                                <a:pt x="1598295" y="992505"/>
                                <a:pt x="1608773" y="988695"/>
                                <a:pt x="1619250" y="985838"/>
                              </a:cubicBezTo>
                              <a:lnTo>
                                <a:pt x="1592580" y="1008697"/>
                              </a:lnTo>
                              <a:lnTo>
                                <a:pt x="1510665" y="1044893"/>
                              </a:lnTo>
                              <a:cubicBezTo>
                                <a:pt x="1491615" y="1046797"/>
                                <a:pt x="1466850" y="1049655"/>
                                <a:pt x="1447800" y="1049655"/>
                              </a:cubicBezTo>
                              <a:cubicBezTo>
                                <a:pt x="1446848" y="1045845"/>
                                <a:pt x="1445895" y="1041082"/>
                                <a:pt x="1443990" y="1037272"/>
                              </a:cubicBezTo>
                              <a:close/>
                              <a:moveTo>
                                <a:pt x="1283970" y="923925"/>
                              </a:moveTo>
                              <a:lnTo>
                                <a:pt x="1274445" y="910590"/>
                              </a:lnTo>
                              <a:cubicBezTo>
                                <a:pt x="1299210" y="902018"/>
                                <a:pt x="1334453" y="896303"/>
                                <a:pt x="1364933" y="890588"/>
                              </a:cubicBezTo>
                              <a:cubicBezTo>
                                <a:pt x="1370648" y="900113"/>
                                <a:pt x="1375410" y="910590"/>
                                <a:pt x="1380173" y="921068"/>
                              </a:cubicBezTo>
                              <a:cubicBezTo>
                                <a:pt x="1369695" y="916305"/>
                                <a:pt x="1357312" y="913447"/>
                                <a:pt x="1344930" y="913447"/>
                              </a:cubicBezTo>
                              <a:cubicBezTo>
                                <a:pt x="1324928" y="913447"/>
                                <a:pt x="1305878" y="921068"/>
                                <a:pt x="1291590" y="932497"/>
                              </a:cubicBezTo>
                              <a:lnTo>
                                <a:pt x="1283970" y="923925"/>
                              </a:lnTo>
                              <a:close/>
                              <a:moveTo>
                                <a:pt x="692468" y="822960"/>
                              </a:moveTo>
                              <a:cubicBezTo>
                                <a:pt x="699135" y="821055"/>
                                <a:pt x="705803" y="820103"/>
                                <a:pt x="712470" y="818197"/>
                              </a:cubicBezTo>
                              <a:lnTo>
                                <a:pt x="681990" y="834390"/>
                              </a:lnTo>
                              <a:cubicBezTo>
                                <a:pt x="685800" y="830580"/>
                                <a:pt x="688657" y="826770"/>
                                <a:pt x="692468" y="822960"/>
                              </a:cubicBezTo>
                              <a:close/>
                              <a:moveTo>
                                <a:pt x="427673" y="675322"/>
                              </a:moveTo>
                              <a:cubicBezTo>
                                <a:pt x="431482" y="650558"/>
                                <a:pt x="423863" y="625793"/>
                                <a:pt x="406717" y="607695"/>
                              </a:cubicBezTo>
                              <a:cubicBezTo>
                                <a:pt x="368617" y="565785"/>
                                <a:pt x="349567" y="541020"/>
                                <a:pt x="342900" y="529590"/>
                              </a:cubicBezTo>
                              <a:cubicBezTo>
                                <a:pt x="343853" y="521017"/>
                                <a:pt x="350520" y="498158"/>
                                <a:pt x="366713" y="468630"/>
                              </a:cubicBezTo>
                              <a:lnTo>
                                <a:pt x="441960" y="399097"/>
                              </a:lnTo>
                              <a:lnTo>
                                <a:pt x="461963" y="434340"/>
                              </a:lnTo>
                              <a:lnTo>
                                <a:pt x="529590" y="581978"/>
                              </a:lnTo>
                              <a:cubicBezTo>
                                <a:pt x="542925" y="611505"/>
                                <a:pt x="572453" y="630555"/>
                                <a:pt x="604838" y="630555"/>
                              </a:cubicBezTo>
                              <a:cubicBezTo>
                                <a:pt x="610553" y="630555"/>
                                <a:pt x="616268" y="629603"/>
                                <a:pt x="622935" y="628650"/>
                              </a:cubicBezTo>
                              <a:lnTo>
                                <a:pt x="672465" y="618172"/>
                              </a:lnTo>
                              <a:cubicBezTo>
                                <a:pt x="691515" y="614363"/>
                                <a:pt x="708660" y="602933"/>
                                <a:pt x="720090" y="587693"/>
                              </a:cubicBezTo>
                              <a:lnTo>
                                <a:pt x="754380" y="542925"/>
                              </a:lnTo>
                              <a:cubicBezTo>
                                <a:pt x="746760" y="553403"/>
                                <a:pt x="740093" y="563880"/>
                                <a:pt x="732473" y="573405"/>
                              </a:cubicBezTo>
                              <a:cubicBezTo>
                                <a:pt x="723900" y="584835"/>
                                <a:pt x="712470" y="596265"/>
                                <a:pt x="701040" y="608647"/>
                              </a:cubicBezTo>
                              <a:cubicBezTo>
                                <a:pt x="686753" y="622935"/>
                                <a:pt x="672465" y="638175"/>
                                <a:pt x="660082" y="654368"/>
                              </a:cubicBezTo>
                              <a:cubicBezTo>
                                <a:pt x="647700" y="651510"/>
                                <a:pt x="634365" y="648653"/>
                                <a:pt x="621982" y="645795"/>
                              </a:cubicBezTo>
                              <a:cubicBezTo>
                                <a:pt x="601028" y="641033"/>
                                <a:pt x="581025" y="637222"/>
                                <a:pt x="561023" y="632460"/>
                              </a:cubicBezTo>
                              <a:lnTo>
                                <a:pt x="535305" y="625793"/>
                              </a:lnTo>
                              <a:lnTo>
                                <a:pt x="520065" y="647700"/>
                              </a:lnTo>
                              <a:cubicBezTo>
                                <a:pt x="504825" y="670560"/>
                                <a:pt x="501015" y="698182"/>
                                <a:pt x="507682" y="722947"/>
                              </a:cubicBezTo>
                              <a:lnTo>
                                <a:pt x="427673" y="675322"/>
                              </a:lnTo>
                              <a:close/>
                              <a:moveTo>
                                <a:pt x="826770" y="444817"/>
                              </a:moveTo>
                              <a:cubicBezTo>
                                <a:pt x="842010" y="412433"/>
                                <a:pt x="835343" y="371475"/>
                                <a:pt x="806768" y="346710"/>
                              </a:cubicBezTo>
                              <a:lnTo>
                                <a:pt x="621030" y="182880"/>
                              </a:lnTo>
                              <a:lnTo>
                                <a:pt x="613410" y="146685"/>
                              </a:lnTo>
                              <a:lnTo>
                                <a:pt x="772478" y="40958"/>
                              </a:lnTo>
                              <a:lnTo>
                                <a:pt x="863918" y="38100"/>
                              </a:lnTo>
                              <a:lnTo>
                                <a:pt x="1026795" y="55245"/>
                              </a:lnTo>
                              <a:lnTo>
                                <a:pt x="1156335" y="100965"/>
                              </a:lnTo>
                              <a:cubicBezTo>
                                <a:pt x="1164908" y="103822"/>
                                <a:pt x="1174433" y="105728"/>
                                <a:pt x="1183958" y="105728"/>
                              </a:cubicBezTo>
                              <a:cubicBezTo>
                                <a:pt x="1206818" y="105728"/>
                                <a:pt x="1227773" y="96203"/>
                                <a:pt x="1243965" y="80010"/>
                              </a:cubicBezTo>
                              <a:lnTo>
                                <a:pt x="1321118" y="0"/>
                              </a:lnTo>
                              <a:cubicBezTo>
                                <a:pt x="1298258" y="40005"/>
                                <a:pt x="1271587" y="81915"/>
                                <a:pt x="1239203" y="127635"/>
                              </a:cubicBezTo>
                              <a:lnTo>
                                <a:pt x="1230630" y="139065"/>
                              </a:lnTo>
                              <a:lnTo>
                                <a:pt x="1232535" y="150495"/>
                              </a:lnTo>
                              <a:cubicBezTo>
                                <a:pt x="1154430" y="130492"/>
                                <a:pt x="1069658" y="120015"/>
                                <a:pt x="980123" y="120015"/>
                              </a:cubicBezTo>
                              <a:cubicBezTo>
                                <a:pt x="940118" y="120015"/>
                                <a:pt x="898207" y="121920"/>
                                <a:pt x="857250" y="126683"/>
                              </a:cubicBezTo>
                              <a:cubicBezTo>
                                <a:pt x="805815" y="131445"/>
                                <a:pt x="779145" y="188595"/>
                                <a:pt x="761048" y="226695"/>
                              </a:cubicBezTo>
                              <a:lnTo>
                                <a:pt x="748665" y="252413"/>
                              </a:lnTo>
                              <a:lnTo>
                                <a:pt x="769620" y="282892"/>
                              </a:lnTo>
                              <a:cubicBezTo>
                                <a:pt x="800100" y="325755"/>
                                <a:pt x="828675" y="367665"/>
                                <a:pt x="866775" y="405765"/>
                              </a:cubicBezTo>
                              <a:cubicBezTo>
                                <a:pt x="860107" y="420053"/>
                                <a:pt x="842010" y="461963"/>
                                <a:pt x="839153" y="468630"/>
                              </a:cubicBezTo>
                              <a:lnTo>
                                <a:pt x="826770" y="444817"/>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10" name="Google Shape;710;p29"/>
                      <p:cNvSpPr/>
                      <p:nvPr/>
                    </p:nvSpPr>
                    <p:spPr>
                      <a:xfrm>
                        <a:off x="2726054" y="4630102"/>
                        <a:ext cx="1266232" cy="2269807"/>
                      </a:xfrm>
                      <a:custGeom>
                        <a:avLst/>
                        <a:gdLst/>
                        <a:ahLst/>
                        <a:cxnLst/>
                        <a:rect l="l" t="t" r="r" b="b"/>
                        <a:pathLst>
                          <a:path w="1266232" h="2269807" extrusionOk="0">
                            <a:moveTo>
                              <a:pt x="1032510" y="2190750"/>
                            </a:moveTo>
                            <a:cubicBezTo>
                              <a:pt x="748665" y="1982153"/>
                              <a:pt x="529590" y="1696403"/>
                              <a:pt x="321945" y="1265873"/>
                            </a:cubicBezTo>
                            <a:cubicBezTo>
                              <a:pt x="125730" y="857250"/>
                              <a:pt x="14288" y="406717"/>
                              <a:pt x="22860" y="60960"/>
                            </a:cubicBezTo>
                            <a:lnTo>
                              <a:pt x="0" y="0"/>
                            </a:lnTo>
                            <a:lnTo>
                              <a:pt x="125730" y="31432"/>
                            </a:lnTo>
                            <a:cubicBezTo>
                              <a:pt x="173355" y="103822"/>
                              <a:pt x="264795" y="225742"/>
                              <a:pt x="265748" y="227647"/>
                            </a:cubicBezTo>
                            <a:lnTo>
                              <a:pt x="268605" y="232410"/>
                            </a:lnTo>
                            <a:lnTo>
                              <a:pt x="370523" y="443865"/>
                            </a:lnTo>
                            <a:lnTo>
                              <a:pt x="568643" y="570547"/>
                            </a:lnTo>
                            <a:lnTo>
                              <a:pt x="573405" y="594360"/>
                            </a:lnTo>
                            <a:cubicBezTo>
                              <a:pt x="594360" y="697230"/>
                              <a:pt x="617220" y="788670"/>
                              <a:pt x="624840" y="803910"/>
                            </a:cubicBezTo>
                            <a:cubicBezTo>
                              <a:pt x="646748" y="830580"/>
                              <a:pt x="858203" y="1011555"/>
                              <a:pt x="887730" y="1024890"/>
                            </a:cubicBezTo>
                            <a:cubicBezTo>
                              <a:pt x="925830" y="1042035"/>
                              <a:pt x="1082040" y="1182053"/>
                              <a:pt x="1075373" y="1258253"/>
                            </a:cubicBezTo>
                            <a:cubicBezTo>
                              <a:pt x="1071563" y="1299210"/>
                              <a:pt x="1050608" y="1336358"/>
                              <a:pt x="1028700" y="1369695"/>
                            </a:cubicBezTo>
                            <a:cubicBezTo>
                              <a:pt x="1008698" y="1400175"/>
                              <a:pt x="970598" y="1432560"/>
                              <a:pt x="990600" y="1470660"/>
                            </a:cubicBezTo>
                            <a:cubicBezTo>
                              <a:pt x="1078230" y="1634490"/>
                              <a:pt x="1166813" y="1798320"/>
                              <a:pt x="1257300" y="1960245"/>
                            </a:cubicBezTo>
                            <a:cubicBezTo>
                              <a:pt x="1267778" y="1979295"/>
                              <a:pt x="1271588" y="1996440"/>
                              <a:pt x="1254443" y="2013585"/>
                            </a:cubicBezTo>
                            <a:cubicBezTo>
                              <a:pt x="1245870" y="2022158"/>
                              <a:pt x="1234440" y="2027873"/>
                              <a:pt x="1225868" y="2036445"/>
                            </a:cubicBezTo>
                            <a:cubicBezTo>
                              <a:pt x="1204913" y="2056448"/>
                              <a:pt x="1214438" y="2085975"/>
                              <a:pt x="1208723" y="2111692"/>
                            </a:cubicBezTo>
                            <a:cubicBezTo>
                              <a:pt x="1203960" y="2135505"/>
                              <a:pt x="1186815" y="2147887"/>
                              <a:pt x="1162050" y="2143125"/>
                            </a:cubicBezTo>
                            <a:cubicBezTo>
                              <a:pt x="1152525" y="2141220"/>
                              <a:pt x="1143000" y="2137410"/>
                              <a:pt x="1133475" y="2139315"/>
                            </a:cubicBezTo>
                            <a:cubicBezTo>
                              <a:pt x="1100138" y="2145983"/>
                              <a:pt x="1117283" y="2253615"/>
                              <a:pt x="1139190" y="2269808"/>
                            </a:cubicBezTo>
                            <a:lnTo>
                              <a:pt x="1032510" y="2190750"/>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29"/>
                      <p:cNvSpPr/>
                      <p:nvPr/>
                    </p:nvSpPr>
                    <p:spPr>
                      <a:xfrm>
                        <a:off x="2708445" y="4598669"/>
                        <a:ext cx="1216807" cy="2286000"/>
                      </a:xfrm>
                      <a:custGeom>
                        <a:avLst/>
                        <a:gdLst/>
                        <a:ahLst/>
                        <a:cxnLst/>
                        <a:rect l="l" t="t" r="r" b="b"/>
                        <a:pathLst>
                          <a:path w="1216807" h="2286000" extrusionOk="0">
                            <a:moveTo>
                              <a:pt x="1002495" y="2233613"/>
                            </a:moveTo>
                            <a:cubicBezTo>
                              <a:pt x="720555" y="2026920"/>
                              <a:pt x="503385" y="1743075"/>
                              <a:pt x="297645" y="1315403"/>
                            </a:cubicBezTo>
                            <a:cubicBezTo>
                              <a:pt x="102382" y="909638"/>
                              <a:pt x="-8108" y="461963"/>
                              <a:pt x="465" y="119063"/>
                            </a:cubicBezTo>
                            <a:lnTo>
                              <a:pt x="3322" y="0"/>
                            </a:lnTo>
                            <a:lnTo>
                              <a:pt x="69045" y="100013"/>
                            </a:lnTo>
                            <a:cubicBezTo>
                              <a:pt x="116670" y="173355"/>
                              <a:pt x="209062" y="295275"/>
                              <a:pt x="210015" y="297180"/>
                            </a:cubicBezTo>
                            <a:lnTo>
                              <a:pt x="211920" y="300038"/>
                            </a:lnTo>
                            <a:lnTo>
                              <a:pt x="314790" y="514350"/>
                            </a:lnTo>
                            <a:lnTo>
                              <a:pt x="510052" y="639128"/>
                            </a:lnTo>
                            <a:lnTo>
                              <a:pt x="512910" y="654368"/>
                            </a:lnTo>
                            <a:cubicBezTo>
                              <a:pt x="531007" y="743903"/>
                              <a:pt x="556725" y="852488"/>
                              <a:pt x="567202" y="870585"/>
                            </a:cubicBezTo>
                            <a:cubicBezTo>
                              <a:pt x="587205" y="896303"/>
                              <a:pt x="804375" y="1082993"/>
                              <a:pt x="837712" y="1098233"/>
                            </a:cubicBezTo>
                            <a:cubicBezTo>
                              <a:pt x="876765" y="1116330"/>
                              <a:pt x="1019640" y="1251585"/>
                              <a:pt x="1013925" y="1313498"/>
                            </a:cubicBezTo>
                            <a:cubicBezTo>
                              <a:pt x="1011067" y="1339215"/>
                              <a:pt x="993922" y="1365885"/>
                              <a:pt x="975825" y="1394460"/>
                            </a:cubicBezTo>
                            <a:cubicBezTo>
                              <a:pt x="962490" y="1414463"/>
                              <a:pt x="948202" y="1437323"/>
                              <a:pt x="944392" y="1452563"/>
                            </a:cubicBezTo>
                            <a:cubicBezTo>
                              <a:pt x="939630" y="1471613"/>
                              <a:pt x="925342" y="1483995"/>
                              <a:pt x="908197" y="1486853"/>
                            </a:cubicBezTo>
                            <a:cubicBezTo>
                              <a:pt x="916770" y="1505903"/>
                              <a:pt x="929152" y="1530668"/>
                              <a:pt x="946297" y="1562100"/>
                            </a:cubicBezTo>
                            <a:cubicBezTo>
                              <a:pt x="1085362" y="1829753"/>
                              <a:pt x="1172992" y="1971675"/>
                              <a:pt x="1173945" y="1973580"/>
                            </a:cubicBezTo>
                            <a:lnTo>
                              <a:pt x="1216807" y="2043113"/>
                            </a:lnTo>
                            <a:lnTo>
                              <a:pt x="1136797" y="2029778"/>
                            </a:lnTo>
                            <a:cubicBezTo>
                              <a:pt x="1136797" y="2029778"/>
                              <a:pt x="1117747" y="2026920"/>
                              <a:pt x="1100602" y="2026920"/>
                            </a:cubicBezTo>
                            <a:cubicBezTo>
                              <a:pt x="1097745" y="2026920"/>
                              <a:pt x="1094887" y="2026920"/>
                              <a:pt x="1092982" y="2026920"/>
                            </a:cubicBezTo>
                            <a:cubicBezTo>
                              <a:pt x="1081552" y="2061210"/>
                              <a:pt x="1056787" y="2163128"/>
                              <a:pt x="1061550" y="2198370"/>
                            </a:cubicBezTo>
                            <a:lnTo>
                              <a:pt x="1073932" y="2286000"/>
                            </a:lnTo>
                            <a:lnTo>
                              <a:pt x="1002495" y="223361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29"/>
                      <p:cNvSpPr/>
                      <p:nvPr/>
                    </p:nvSpPr>
                    <p:spPr>
                      <a:xfrm>
                        <a:off x="2693176" y="4719637"/>
                        <a:ext cx="1105393" cy="2083117"/>
                      </a:xfrm>
                      <a:custGeom>
                        <a:avLst/>
                        <a:gdLst/>
                        <a:ahLst/>
                        <a:cxnLst/>
                        <a:rect l="l" t="t" r="r" b="b"/>
                        <a:pathLst>
                          <a:path w="1105393" h="2083117" extrusionOk="0">
                            <a:moveTo>
                              <a:pt x="987283" y="2083118"/>
                            </a:moveTo>
                            <a:cubicBezTo>
                              <a:pt x="979663" y="2030730"/>
                              <a:pt x="1017763" y="1893570"/>
                              <a:pt x="1026336" y="1879282"/>
                            </a:cubicBezTo>
                            <a:cubicBezTo>
                              <a:pt x="1036813" y="1861185"/>
                              <a:pt x="1105393" y="1872615"/>
                              <a:pt x="1105393" y="1872615"/>
                            </a:cubicBezTo>
                            <a:cubicBezTo>
                              <a:pt x="1105393" y="1872615"/>
                              <a:pt x="1018716" y="1731645"/>
                              <a:pt x="876793" y="1459230"/>
                            </a:cubicBezTo>
                            <a:cubicBezTo>
                              <a:pt x="734871" y="1186815"/>
                              <a:pt x="861553" y="1365885"/>
                              <a:pt x="872031" y="1323023"/>
                            </a:cubicBezTo>
                            <a:cubicBezTo>
                              <a:pt x="882508" y="1280160"/>
                              <a:pt x="936801" y="1222057"/>
                              <a:pt x="940611" y="1189673"/>
                            </a:cubicBezTo>
                            <a:cubicBezTo>
                              <a:pt x="943468" y="1156335"/>
                              <a:pt x="826311" y="1030605"/>
                              <a:pt x="785353" y="1011555"/>
                            </a:cubicBezTo>
                            <a:cubicBezTo>
                              <a:pt x="745348" y="993457"/>
                              <a:pt x="519606" y="799147"/>
                              <a:pt x="499603" y="770572"/>
                            </a:cubicBezTo>
                            <a:cubicBezTo>
                              <a:pt x="479601" y="741997"/>
                              <a:pt x="439596" y="541020"/>
                              <a:pt x="439596" y="541020"/>
                            </a:cubicBezTo>
                            <a:lnTo>
                              <a:pt x="248143" y="419100"/>
                            </a:lnTo>
                            <a:lnTo>
                              <a:pt x="142416" y="199072"/>
                            </a:lnTo>
                            <a:cubicBezTo>
                              <a:pt x="142416" y="199072"/>
                              <a:pt x="49071" y="75247"/>
                              <a:pt x="493" y="0"/>
                            </a:cubicBezTo>
                            <a:cubicBezTo>
                              <a:pt x="-9032" y="374332"/>
                              <a:pt x="120508" y="819150"/>
                              <a:pt x="293863" y="1179195"/>
                            </a:cubicBezTo>
                            <a:cubicBezTo>
                              <a:pt x="471981" y="1549718"/>
                              <a:pt x="676768" y="1854518"/>
                              <a:pt x="987283" y="20831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29"/>
                      <p:cNvSpPr/>
                      <p:nvPr/>
                    </p:nvSpPr>
                    <p:spPr>
                      <a:xfrm>
                        <a:off x="2690020" y="4783455"/>
                        <a:ext cx="1052351" cy="2019300"/>
                      </a:xfrm>
                      <a:custGeom>
                        <a:avLst/>
                        <a:gdLst/>
                        <a:ahLst/>
                        <a:cxnLst/>
                        <a:rect l="l" t="t" r="r" b="b"/>
                        <a:pathLst>
                          <a:path w="1052351" h="2019300" extrusionOk="0">
                            <a:moveTo>
                              <a:pt x="990439" y="2019300"/>
                            </a:moveTo>
                            <a:cubicBezTo>
                              <a:pt x="982819" y="1966913"/>
                              <a:pt x="965674" y="1829752"/>
                              <a:pt x="973294" y="1815465"/>
                            </a:cubicBezTo>
                            <a:cubicBezTo>
                              <a:pt x="983772" y="1797368"/>
                              <a:pt x="1052352" y="1808797"/>
                              <a:pt x="1052352" y="1808797"/>
                            </a:cubicBezTo>
                            <a:cubicBezTo>
                              <a:pt x="1052352" y="1808797"/>
                              <a:pt x="965674" y="1667827"/>
                              <a:pt x="823752" y="1395413"/>
                            </a:cubicBezTo>
                            <a:cubicBezTo>
                              <a:pt x="681829" y="1122998"/>
                              <a:pt x="808512" y="1302068"/>
                              <a:pt x="818989" y="1259205"/>
                            </a:cubicBezTo>
                            <a:cubicBezTo>
                              <a:pt x="829467" y="1216343"/>
                              <a:pt x="883759" y="1158240"/>
                              <a:pt x="887569" y="1125855"/>
                            </a:cubicBezTo>
                            <a:cubicBezTo>
                              <a:pt x="890427" y="1092517"/>
                              <a:pt x="773269" y="966788"/>
                              <a:pt x="732312" y="947738"/>
                            </a:cubicBezTo>
                            <a:cubicBezTo>
                              <a:pt x="692307" y="929640"/>
                              <a:pt x="466564" y="735330"/>
                              <a:pt x="446562" y="706755"/>
                            </a:cubicBezTo>
                            <a:cubicBezTo>
                              <a:pt x="426559" y="678180"/>
                              <a:pt x="386554" y="477202"/>
                              <a:pt x="386554" y="477202"/>
                            </a:cubicBezTo>
                            <a:lnTo>
                              <a:pt x="195102" y="355282"/>
                            </a:lnTo>
                            <a:lnTo>
                              <a:pt x="89374" y="135255"/>
                            </a:lnTo>
                            <a:cubicBezTo>
                              <a:pt x="89374" y="135255"/>
                              <a:pt x="49369" y="75247"/>
                              <a:pt x="792" y="0"/>
                            </a:cubicBezTo>
                            <a:cubicBezTo>
                              <a:pt x="-8733" y="374332"/>
                              <a:pt x="67467" y="756285"/>
                              <a:pt x="240822" y="1116330"/>
                            </a:cubicBezTo>
                            <a:cubicBezTo>
                              <a:pt x="418939" y="1485900"/>
                              <a:pt x="679924" y="1790700"/>
                              <a:pt x="990439" y="2019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4" name="Google Shape;714;p29"/>
                      <p:cNvSpPr/>
                      <p:nvPr/>
                    </p:nvSpPr>
                    <p:spPr>
                      <a:xfrm>
                        <a:off x="2707957" y="4844415"/>
                        <a:ext cx="999172" cy="1916429"/>
                      </a:xfrm>
                      <a:custGeom>
                        <a:avLst/>
                        <a:gdLst/>
                        <a:ahLst/>
                        <a:cxnLst/>
                        <a:rect l="l" t="t" r="r" b="b"/>
                        <a:pathLst>
                          <a:path w="999172" h="1916429" extrusionOk="0">
                            <a:moveTo>
                              <a:pt x="947738" y="1916430"/>
                            </a:moveTo>
                            <a:cubicBezTo>
                              <a:pt x="927735" y="1763078"/>
                              <a:pt x="935355" y="1750695"/>
                              <a:pt x="939165" y="1744028"/>
                            </a:cubicBezTo>
                            <a:cubicBezTo>
                              <a:pt x="949643" y="1726883"/>
                              <a:pt x="974408" y="1724978"/>
                              <a:pt x="991553" y="1724978"/>
                            </a:cubicBezTo>
                            <a:cubicBezTo>
                              <a:pt x="994410" y="1724978"/>
                              <a:pt x="996315" y="1724978"/>
                              <a:pt x="999173" y="1724978"/>
                            </a:cubicBezTo>
                            <a:cubicBezTo>
                              <a:pt x="965835" y="1668780"/>
                              <a:pt x="891540" y="1539240"/>
                              <a:pt x="788670" y="1342073"/>
                            </a:cubicBezTo>
                            <a:cubicBezTo>
                              <a:pt x="714375" y="1198245"/>
                              <a:pt x="715327" y="1183958"/>
                              <a:pt x="722948" y="1170623"/>
                            </a:cubicBezTo>
                            <a:cubicBezTo>
                              <a:pt x="726758" y="1163955"/>
                              <a:pt x="734377" y="1160145"/>
                              <a:pt x="741998" y="1160145"/>
                            </a:cubicBezTo>
                            <a:cubicBezTo>
                              <a:pt x="752475" y="1160145"/>
                              <a:pt x="762000" y="1166812"/>
                              <a:pt x="773430" y="1174433"/>
                            </a:cubicBezTo>
                            <a:cubicBezTo>
                              <a:pt x="776287" y="1176337"/>
                              <a:pt x="781050" y="1179195"/>
                              <a:pt x="784860" y="1182053"/>
                            </a:cubicBezTo>
                            <a:cubicBezTo>
                              <a:pt x="792480" y="1161098"/>
                              <a:pt x="806768" y="1139190"/>
                              <a:pt x="820102" y="1118235"/>
                            </a:cubicBezTo>
                            <a:cubicBezTo>
                              <a:pt x="833437" y="1097280"/>
                              <a:pt x="847725" y="1074420"/>
                              <a:pt x="849630" y="1062990"/>
                            </a:cubicBezTo>
                            <a:cubicBezTo>
                              <a:pt x="847725" y="1037272"/>
                              <a:pt x="742950" y="920115"/>
                              <a:pt x="705802" y="902970"/>
                            </a:cubicBezTo>
                            <a:cubicBezTo>
                              <a:pt x="663893" y="883920"/>
                              <a:pt x="434340" y="687705"/>
                              <a:pt x="412432" y="656272"/>
                            </a:cubicBezTo>
                            <a:cubicBezTo>
                              <a:pt x="392430" y="627697"/>
                              <a:pt x="360045" y="474345"/>
                              <a:pt x="350520" y="427672"/>
                            </a:cubicBezTo>
                            <a:lnTo>
                              <a:pt x="161925" y="306705"/>
                            </a:lnTo>
                            <a:lnTo>
                              <a:pt x="54292" y="82867"/>
                            </a:lnTo>
                            <a:cubicBezTo>
                              <a:pt x="50482" y="77153"/>
                              <a:pt x="28575" y="43815"/>
                              <a:pt x="0" y="0"/>
                            </a:cubicBezTo>
                            <a:cubicBezTo>
                              <a:pt x="4763" y="45720"/>
                              <a:pt x="12382" y="89535"/>
                              <a:pt x="23813" y="134303"/>
                            </a:cubicBezTo>
                            <a:cubicBezTo>
                              <a:pt x="47625" y="229553"/>
                              <a:pt x="128588" y="297180"/>
                              <a:pt x="155257" y="391478"/>
                            </a:cubicBezTo>
                            <a:cubicBezTo>
                              <a:pt x="167640" y="389572"/>
                              <a:pt x="180022" y="387667"/>
                              <a:pt x="192405" y="385763"/>
                            </a:cubicBezTo>
                            <a:cubicBezTo>
                              <a:pt x="211455" y="401955"/>
                              <a:pt x="231457" y="418147"/>
                              <a:pt x="250507" y="434340"/>
                            </a:cubicBezTo>
                            <a:cubicBezTo>
                              <a:pt x="236220" y="494347"/>
                              <a:pt x="210502" y="556260"/>
                              <a:pt x="185738" y="612457"/>
                            </a:cubicBezTo>
                            <a:cubicBezTo>
                              <a:pt x="246697" y="660082"/>
                              <a:pt x="310515" y="698182"/>
                              <a:pt x="384810" y="721042"/>
                            </a:cubicBezTo>
                            <a:cubicBezTo>
                              <a:pt x="465772" y="746760"/>
                              <a:pt x="528637" y="804863"/>
                              <a:pt x="599123" y="850582"/>
                            </a:cubicBezTo>
                            <a:cubicBezTo>
                              <a:pt x="596265" y="862965"/>
                              <a:pt x="596265" y="879157"/>
                              <a:pt x="598170" y="891540"/>
                            </a:cubicBezTo>
                            <a:cubicBezTo>
                              <a:pt x="666750" y="943928"/>
                              <a:pt x="738187" y="1000125"/>
                              <a:pt x="806768" y="1052513"/>
                            </a:cubicBezTo>
                            <a:cubicBezTo>
                              <a:pt x="801052" y="1082040"/>
                              <a:pt x="790575" y="1106805"/>
                              <a:pt x="778193" y="1133475"/>
                            </a:cubicBezTo>
                            <a:cubicBezTo>
                              <a:pt x="759143" y="1130617"/>
                              <a:pt x="739140" y="1130617"/>
                              <a:pt x="720090" y="1132523"/>
                            </a:cubicBezTo>
                            <a:cubicBezTo>
                              <a:pt x="704850" y="1134428"/>
                              <a:pt x="677228" y="1135380"/>
                              <a:pt x="663893" y="1144905"/>
                            </a:cubicBezTo>
                            <a:cubicBezTo>
                              <a:pt x="650557" y="1154430"/>
                              <a:pt x="662940" y="1173480"/>
                              <a:pt x="667703" y="1184910"/>
                            </a:cubicBezTo>
                            <a:cubicBezTo>
                              <a:pt x="675323" y="1204912"/>
                              <a:pt x="682943" y="1224915"/>
                              <a:pt x="690562" y="1243965"/>
                            </a:cubicBezTo>
                            <a:cubicBezTo>
                              <a:pt x="683895" y="1247775"/>
                              <a:pt x="676275" y="1252537"/>
                              <a:pt x="669607" y="1257300"/>
                            </a:cubicBezTo>
                            <a:cubicBezTo>
                              <a:pt x="727710" y="1363028"/>
                              <a:pt x="785812" y="1469708"/>
                              <a:pt x="843915" y="1575435"/>
                            </a:cubicBezTo>
                            <a:cubicBezTo>
                              <a:pt x="842010" y="1579245"/>
                              <a:pt x="837248" y="1582103"/>
                              <a:pt x="835343" y="1585912"/>
                            </a:cubicBezTo>
                            <a:cubicBezTo>
                              <a:pt x="860108" y="1634490"/>
                              <a:pt x="880110" y="1683067"/>
                              <a:pt x="895350" y="1735455"/>
                            </a:cubicBezTo>
                            <a:cubicBezTo>
                              <a:pt x="902970" y="1761173"/>
                              <a:pt x="896302" y="1786890"/>
                              <a:pt x="893445" y="1813560"/>
                            </a:cubicBezTo>
                            <a:cubicBezTo>
                              <a:pt x="910590" y="1847850"/>
                              <a:pt x="927735" y="1882140"/>
                              <a:pt x="947738" y="191643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5" name="Google Shape;715;p29"/>
                      <p:cNvSpPr/>
                      <p:nvPr/>
                    </p:nvSpPr>
                    <p:spPr>
                      <a:xfrm>
                        <a:off x="2885122" y="2480309"/>
                        <a:ext cx="1847617" cy="1502092"/>
                      </a:xfrm>
                      <a:custGeom>
                        <a:avLst/>
                        <a:gdLst/>
                        <a:ahLst/>
                        <a:cxnLst/>
                        <a:rect l="l" t="t" r="r" b="b"/>
                        <a:pathLst>
                          <a:path w="1847617" h="1502092" extrusionOk="0">
                            <a:moveTo>
                              <a:pt x="490538" y="1502093"/>
                            </a:moveTo>
                            <a:cubicBezTo>
                              <a:pt x="436245" y="1502093"/>
                              <a:pt x="432435" y="1461135"/>
                              <a:pt x="425767" y="1378268"/>
                            </a:cubicBezTo>
                            <a:cubicBezTo>
                              <a:pt x="424815" y="1364933"/>
                              <a:pt x="423863" y="1351598"/>
                              <a:pt x="422910" y="1340168"/>
                            </a:cubicBezTo>
                            <a:lnTo>
                              <a:pt x="305753" y="1293495"/>
                            </a:lnTo>
                            <a:lnTo>
                              <a:pt x="190500" y="1427798"/>
                            </a:lnTo>
                            <a:lnTo>
                              <a:pt x="188595" y="1429703"/>
                            </a:lnTo>
                            <a:cubicBezTo>
                              <a:pt x="182880" y="1435418"/>
                              <a:pt x="150495" y="1463993"/>
                              <a:pt x="105727" y="1463993"/>
                            </a:cubicBezTo>
                            <a:cubicBezTo>
                              <a:pt x="84773" y="1463993"/>
                              <a:pt x="54292" y="1457325"/>
                              <a:pt x="25717" y="1427798"/>
                            </a:cubicBezTo>
                            <a:lnTo>
                              <a:pt x="0" y="1400175"/>
                            </a:lnTo>
                            <a:lnTo>
                              <a:pt x="16192" y="1365885"/>
                            </a:lnTo>
                            <a:cubicBezTo>
                              <a:pt x="242888" y="876300"/>
                              <a:pt x="639128" y="492443"/>
                              <a:pt x="1195388" y="224790"/>
                            </a:cubicBezTo>
                            <a:cubicBezTo>
                              <a:pt x="1229678" y="208598"/>
                              <a:pt x="1263968" y="190500"/>
                              <a:pt x="1299210" y="173355"/>
                            </a:cubicBezTo>
                            <a:cubicBezTo>
                              <a:pt x="1431608" y="106680"/>
                              <a:pt x="1566863" y="39053"/>
                              <a:pt x="1698308" y="6668"/>
                            </a:cubicBezTo>
                            <a:lnTo>
                              <a:pt x="1725930" y="0"/>
                            </a:lnTo>
                            <a:lnTo>
                              <a:pt x="1747838" y="18098"/>
                            </a:lnTo>
                            <a:cubicBezTo>
                              <a:pt x="1789748" y="54293"/>
                              <a:pt x="1859280" y="122873"/>
                              <a:pt x="1845945" y="180023"/>
                            </a:cubicBezTo>
                            <a:cubicBezTo>
                              <a:pt x="1837373" y="216218"/>
                              <a:pt x="1793558" y="277178"/>
                              <a:pt x="1756410" y="322898"/>
                            </a:cubicBezTo>
                            <a:lnTo>
                              <a:pt x="1739265" y="483870"/>
                            </a:lnTo>
                            <a:lnTo>
                              <a:pt x="1662113" y="585788"/>
                            </a:lnTo>
                            <a:lnTo>
                              <a:pt x="1646873" y="591503"/>
                            </a:lnTo>
                            <a:cubicBezTo>
                              <a:pt x="1644015" y="592455"/>
                              <a:pt x="1583055" y="614363"/>
                              <a:pt x="1397318" y="661988"/>
                            </a:cubicBezTo>
                            <a:cubicBezTo>
                              <a:pt x="1224915" y="705803"/>
                              <a:pt x="1064895" y="822008"/>
                              <a:pt x="1062990" y="822960"/>
                            </a:cubicBezTo>
                            <a:lnTo>
                              <a:pt x="974408" y="887730"/>
                            </a:lnTo>
                            <a:lnTo>
                              <a:pt x="974408" y="708660"/>
                            </a:lnTo>
                            <a:lnTo>
                              <a:pt x="1002983" y="648653"/>
                            </a:lnTo>
                            <a:lnTo>
                              <a:pt x="978218" y="660083"/>
                            </a:lnTo>
                            <a:cubicBezTo>
                              <a:pt x="957263" y="681038"/>
                              <a:pt x="929640" y="707708"/>
                              <a:pt x="902970" y="725805"/>
                            </a:cubicBezTo>
                            <a:lnTo>
                              <a:pt x="899160" y="765810"/>
                            </a:lnTo>
                            <a:lnTo>
                              <a:pt x="898208" y="769620"/>
                            </a:lnTo>
                            <a:cubicBezTo>
                              <a:pt x="867728" y="912495"/>
                              <a:pt x="830580" y="985838"/>
                              <a:pt x="783908" y="1001078"/>
                            </a:cubicBezTo>
                            <a:cubicBezTo>
                              <a:pt x="781050" y="1002030"/>
                              <a:pt x="755333" y="1013460"/>
                              <a:pt x="661988" y="1141095"/>
                            </a:cubicBezTo>
                            <a:cubicBezTo>
                              <a:pt x="618173" y="1201103"/>
                              <a:pt x="588645" y="1284923"/>
                              <a:pt x="588645" y="1285875"/>
                            </a:cubicBezTo>
                            <a:cubicBezTo>
                              <a:pt x="574358" y="1331595"/>
                              <a:pt x="550545" y="1415415"/>
                              <a:pt x="548640" y="1443038"/>
                            </a:cubicBezTo>
                            <a:cubicBezTo>
                              <a:pt x="544830" y="1489710"/>
                              <a:pt x="510540" y="1502093"/>
                              <a:pt x="490538" y="1502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6" name="Google Shape;716;p29"/>
                      <p:cNvSpPr/>
                      <p:nvPr/>
                    </p:nvSpPr>
                    <p:spPr>
                      <a:xfrm>
                        <a:off x="2927985" y="2469832"/>
                        <a:ext cx="1806199" cy="1463992"/>
                      </a:xfrm>
                      <a:custGeom>
                        <a:avLst/>
                        <a:gdLst/>
                        <a:ahLst/>
                        <a:cxnLst/>
                        <a:rect l="l" t="t" r="r" b="b"/>
                        <a:pathLst>
                          <a:path w="1806199" h="1463992" extrusionOk="0">
                            <a:moveTo>
                              <a:pt x="466725" y="1463993"/>
                            </a:moveTo>
                            <a:cubicBezTo>
                              <a:pt x="429578" y="1463993"/>
                              <a:pt x="427672" y="1439227"/>
                              <a:pt x="421005" y="1357312"/>
                            </a:cubicBezTo>
                            <a:cubicBezTo>
                              <a:pt x="419100" y="1339215"/>
                              <a:pt x="418147" y="1321118"/>
                              <a:pt x="417195" y="1307783"/>
                            </a:cubicBezTo>
                            <a:lnTo>
                              <a:pt x="277178" y="1252537"/>
                            </a:lnTo>
                            <a:lnTo>
                              <a:pt x="153352" y="1396365"/>
                            </a:lnTo>
                            <a:lnTo>
                              <a:pt x="152400" y="1397318"/>
                            </a:lnTo>
                            <a:cubicBezTo>
                              <a:pt x="149542" y="1400175"/>
                              <a:pt x="120967" y="1425893"/>
                              <a:pt x="82867" y="1425893"/>
                            </a:cubicBezTo>
                            <a:lnTo>
                              <a:pt x="82867" y="1425893"/>
                            </a:lnTo>
                            <a:cubicBezTo>
                              <a:pt x="65723" y="1425893"/>
                              <a:pt x="40005" y="1420177"/>
                              <a:pt x="17145" y="1395412"/>
                            </a:cubicBezTo>
                            <a:lnTo>
                              <a:pt x="0" y="1377315"/>
                            </a:lnTo>
                            <a:lnTo>
                              <a:pt x="10477" y="1354455"/>
                            </a:lnTo>
                            <a:cubicBezTo>
                              <a:pt x="235267" y="868680"/>
                              <a:pt x="628650" y="487680"/>
                              <a:pt x="1181100" y="221933"/>
                            </a:cubicBezTo>
                            <a:cubicBezTo>
                              <a:pt x="1215390" y="205740"/>
                              <a:pt x="1250633" y="187642"/>
                              <a:pt x="1286828" y="169545"/>
                            </a:cubicBezTo>
                            <a:cubicBezTo>
                              <a:pt x="1416368" y="103822"/>
                              <a:pt x="1550670" y="37147"/>
                              <a:pt x="1680210" y="4763"/>
                            </a:cubicBezTo>
                            <a:lnTo>
                              <a:pt x="1698308" y="0"/>
                            </a:lnTo>
                            <a:lnTo>
                              <a:pt x="1712595" y="12383"/>
                            </a:lnTo>
                            <a:cubicBezTo>
                              <a:pt x="1744028" y="39052"/>
                              <a:pt x="1816418" y="106680"/>
                              <a:pt x="1804988" y="155258"/>
                            </a:cubicBezTo>
                            <a:cubicBezTo>
                              <a:pt x="1796415" y="192405"/>
                              <a:pt x="1741170" y="262890"/>
                              <a:pt x="1716405" y="295275"/>
                            </a:cubicBezTo>
                            <a:lnTo>
                              <a:pt x="1699260" y="456247"/>
                            </a:lnTo>
                            <a:lnTo>
                              <a:pt x="1628775" y="549593"/>
                            </a:lnTo>
                            <a:lnTo>
                              <a:pt x="1618298" y="553402"/>
                            </a:lnTo>
                            <a:cubicBezTo>
                              <a:pt x="1615440" y="554355"/>
                              <a:pt x="1555433" y="576263"/>
                              <a:pt x="1370648" y="623888"/>
                            </a:cubicBezTo>
                            <a:cubicBezTo>
                              <a:pt x="1194435" y="668655"/>
                              <a:pt x="1031558" y="786765"/>
                              <a:pt x="1029653" y="787718"/>
                            </a:cubicBezTo>
                            <a:lnTo>
                              <a:pt x="970598" y="831533"/>
                            </a:lnTo>
                            <a:lnTo>
                              <a:pt x="970598" y="693420"/>
                            </a:lnTo>
                            <a:lnTo>
                              <a:pt x="1037273" y="555308"/>
                            </a:lnTo>
                            <a:cubicBezTo>
                              <a:pt x="1009650" y="581025"/>
                              <a:pt x="986790" y="602933"/>
                              <a:pt x="984885" y="604838"/>
                            </a:cubicBezTo>
                            <a:lnTo>
                              <a:pt x="981075" y="608647"/>
                            </a:lnTo>
                            <a:lnTo>
                              <a:pt x="945833" y="625793"/>
                            </a:lnTo>
                            <a:cubicBezTo>
                              <a:pt x="923925" y="647700"/>
                              <a:pt x="891540" y="679133"/>
                              <a:pt x="863918" y="696277"/>
                            </a:cubicBezTo>
                            <a:lnTo>
                              <a:pt x="859155" y="743902"/>
                            </a:lnTo>
                            <a:lnTo>
                              <a:pt x="858203" y="746760"/>
                            </a:lnTo>
                            <a:cubicBezTo>
                              <a:pt x="827723" y="878205"/>
                              <a:pt x="792480" y="950595"/>
                              <a:pt x="754380" y="962977"/>
                            </a:cubicBezTo>
                            <a:cubicBezTo>
                              <a:pt x="742950" y="966788"/>
                              <a:pt x="709613" y="990600"/>
                              <a:pt x="622935" y="1109662"/>
                            </a:cubicBezTo>
                            <a:cubicBezTo>
                              <a:pt x="577215" y="1172527"/>
                              <a:pt x="546735" y="1258252"/>
                              <a:pt x="546735" y="1259205"/>
                            </a:cubicBezTo>
                            <a:cubicBezTo>
                              <a:pt x="536258" y="1292543"/>
                              <a:pt x="507683" y="1387793"/>
                              <a:pt x="505778" y="1421130"/>
                            </a:cubicBezTo>
                            <a:cubicBezTo>
                              <a:pt x="501968" y="1462087"/>
                              <a:pt x="472440" y="1463993"/>
                              <a:pt x="466725" y="14639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29"/>
                      <p:cNvSpPr/>
                      <p:nvPr/>
                    </p:nvSpPr>
                    <p:spPr>
                      <a:xfrm>
                        <a:off x="2915602" y="2494597"/>
                        <a:ext cx="1724355" cy="1383700"/>
                      </a:xfrm>
                      <a:custGeom>
                        <a:avLst/>
                        <a:gdLst/>
                        <a:ahLst/>
                        <a:cxnLst/>
                        <a:rect l="l" t="t" r="r" b="b"/>
                        <a:pathLst>
                          <a:path w="1724355" h="1383700" extrusionOk="0">
                            <a:moveTo>
                              <a:pt x="0" y="1327785"/>
                            </a:moveTo>
                            <a:cubicBezTo>
                              <a:pt x="39052" y="1369695"/>
                              <a:pt x="82868" y="1327785"/>
                              <a:pt x="82868" y="1327785"/>
                            </a:cubicBezTo>
                            <a:lnTo>
                              <a:pt x="222885" y="1164908"/>
                            </a:lnTo>
                            <a:lnTo>
                              <a:pt x="408623" y="1239203"/>
                            </a:lnTo>
                            <a:cubicBezTo>
                              <a:pt x="408623" y="1239203"/>
                              <a:pt x="421005" y="1422083"/>
                              <a:pt x="423863" y="1376363"/>
                            </a:cubicBezTo>
                            <a:cubicBezTo>
                              <a:pt x="426720" y="1330643"/>
                              <a:pt x="467678" y="1203960"/>
                              <a:pt x="467678" y="1203960"/>
                            </a:cubicBezTo>
                            <a:cubicBezTo>
                              <a:pt x="467678" y="1203960"/>
                              <a:pt x="499110" y="1112520"/>
                              <a:pt x="548640" y="1044893"/>
                            </a:cubicBezTo>
                            <a:cubicBezTo>
                              <a:pt x="598170" y="977265"/>
                              <a:pt x="660083" y="896303"/>
                              <a:pt x="698183" y="884873"/>
                            </a:cubicBezTo>
                            <a:cubicBezTo>
                              <a:pt x="736283" y="872490"/>
                              <a:pt x="777240" y="695325"/>
                              <a:pt x="777240" y="695325"/>
                            </a:cubicBezTo>
                            <a:lnTo>
                              <a:pt x="782955" y="629603"/>
                            </a:lnTo>
                            <a:cubicBezTo>
                              <a:pt x="810578" y="621983"/>
                              <a:pt x="878205" y="552450"/>
                              <a:pt x="878205" y="552450"/>
                            </a:cubicBezTo>
                            <a:lnTo>
                              <a:pt x="914400" y="535305"/>
                            </a:lnTo>
                            <a:cubicBezTo>
                              <a:pt x="914400" y="535305"/>
                              <a:pt x="1027748" y="430530"/>
                              <a:pt x="1061085" y="395288"/>
                            </a:cubicBezTo>
                            <a:cubicBezTo>
                              <a:pt x="1094423" y="360045"/>
                              <a:pt x="1122998" y="327660"/>
                              <a:pt x="1122998" y="327660"/>
                            </a:cubicBezTo>
                            <a:lnTo>
                              <a:pt x="962978" y="660083"/>
                            </a:lnTo>
                            <a:lnTo>
                              <a:pt x="962978" y="716280"/>
                            </a:lnTo>
                            <a:cubicBezTo>
                              <a:pt x="962978" y="716280"/>
                              <a:pt x="1130618" y="593408"/>
                              <a:pt x="1316355" y="546735"/>
                            </a:cubicBezTo>
                            <a:cubicBezTo>
                              <a:pt x="1502093" y="500063"/>
                              <a:pt x="1560195" y="478155"/>
                              <a:pt x="1560195" y="478155"/>
                            </a:cubicBezTo>
                            <a:lnTo>
                              <a:pt x="1618298" y="401955"/>
                            </a:lnTo>
                            <a:lnTo>
                              <a:pt x="1635443" y="240030"/>
                            </a:lnTo>
                            <a:cubicBezTo>
                              <a:pt x="1635443" y="240030"/>
                              <a:pt x="1715453" y="142875"/>
                              <a:pt x="1724025" y="106680"/>
                            </a:cubicBezTo>
                            <a:cubicBezTo>
                              <a:pt x="1728788" y="84773"/>
                              <a:pt x="1681163" y="31433"/>
                              <a:pt x="1644015" y="0"/>
                            </a:cubicBezTo>
                            <a:cubicBezTo>
                              <a:pt x="1482090" y="40005"/>
                              <a:pt x="1307783" y="139065"/>
                              <a:pt x="1151573" y="214313"/>
                            </a:cubicBezTo>
                            <a:cubicBezTo>
                              <a:pt x="622935" y="467678"/>
                              <a:pt x="227648" y="833438"/>
                              <a:pt x="0" y="13277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8" name="Google Shape;718;p29"/>
                      <p:cNvSpPr/>
                      <p:nvPr/>
                    </p:nvSpPr>
                    <p:spPr>
                      <a:xfrm>
                        <a:off x="2915602" y="2482215"/>
                        <a:ext cx="1708169" cy="1340837"/>
                      </a:xfrm>
                      <a:custGeom>
                        <a:avLst/>
                        <a:gdLst/>
                        <a:ahLst/>
                        <a:cxnLst/>
                        <a:rect l="l" t="t" r="r" b="b"/>
                        <a:pathLst>
                          <a:path w="1708169" h="1340837" extrusionOk="0">
                            <a:moveTo>
                              <a:pt x="0" y="1340167"/>
                            </a:moveTo>
                            <a:cubicBezTo>
                              <a:pt x="53340" y="1303020"/>
                              <a:pt x="134302" y="1252538"/>
                              <a:pt x="134302" y="1252538"/>
                            </a:cubicBezTo>
                            <a:lnTo>
                              <a:pt x="222885" y="1122045"/>
                            </a:lnTo>
                            <a:lnTo>
                              <a:pt x="409575" y="1196340"/>
                            </a:lnTo>
                            <a:cubicBezTo>
                              <a:pt x="409575" y="1196340"/>
                              <a:pt x="421958" y="1379220"/>
                              <a:pt x="424815" y="1333500"/>
                            </a:cubicBezTo>
                            <a:cubicBezTo>
                              <a:pt x="427673" y="1287780"/>
                              <a:pt x="468630" y="1161098"/>
                              <a:pt x="468630" y="1161098"/>
                            </a:cubicBezTo>
                            <a:cubicBezTo>
                              <a:pt x="468630" y="1161098"/>
                              <a:pt x="500063" y="1069657"/>
                              <a:pt x="549593" y="1002030"/>
                            </a:cubicBezTo>
                            <a:cubicBezTo>
                              <a:pt x="599123" y="934402"/>
                              <a:pt x="661035" y="853440"/>
                              <a:pt x="699135" y="842010"/>
                            </a:cubicBezTo>
                            <a:cubicBezTo>
                              <a:pt x="737235" y="829627"/>
                              <a:pt x="778193" y="652463"/>
                              <a:pt x="778193" y="652463"/>
                            </a:cubicBezTo>
                            <a:lnTo>
                              <a:pt x="783908" y="586740"/>
                            </a:lnTo>
                            <a:cubicBezTo>
                              <a:pt x="811530" y="579120"/>
                              <a:pt x="879158" y="509588"/>
                              <a:pt x="879158" y="509588"/>
                            </a:cubicBezTo>
                            <a:lnTo>
                              <a:pt x="915353" y="492442"/>
                            </a:lnTo>
                            <a:cubicBezTo>
                              <a:pt x="915353" y="492442"/>
                              <a:pt x="1028700" y="387667"/>
                              <a:pt x="1062038" y="352425"/>
                            </a:cubicBezTo>
                            <a:cubicBezTo>
                              <a:pt x="1095375" y="317182"/>
                              <a:pt x="1123950" y="284797"/>
                              <a:pt x="1123950" y="284797"/>
                            </a:cubicBezTo>
                            <a:lnTo>
                              <a:pt x="994410" y="580072"/>
                            </a:lnTo>
                            <a:lnTo>
                              <a:pt x="962978" y="672465"/>
                            </a:lnTo>
                            <a:cubicBezTo>
                              <a:pt x="962978" y="672465"/>
                              <a:pt x="1130618" y="549593"/>
                              <a:pt x="1316355" y="502920"/>
                            </a:cubicBezTo>
                            <a:cubicBezTo>
                              <a:pt x="1502093" y="456247"/>
                              <a:pt x="1560195" y="434340"/>
                              <a:pt x="1560195" y="434340"/>
                            </a:cubicBezTo>
                            <a:lnTo>
                              <a:pt x="1618298" y="358140"/>
                            </a:lnTo>
                            <a:lnTo>
                              <a:pt x="1635443" y="196215"/>
                            </a:lnTo>
                            <a:cubicBezTo>
                              <a:pt x="1635443" y="196215"/>
                              <a:pt x="1700213" y="133350"/>
                              <a:pt x="1707833" y="98107"/>
                            </a:cubicBezTo>
                            <a:cubicBezTo>
                              <a:pt x="1712595" y="76200"/>
                              <a:pt x="1665923" y="30480"/>
                              <a:pt x="1628775" y="0"/>
                            </a:cubicBezTo>
                            <a:cubicBezTo>
                              <a:pt x="1466850" y="40005"/>
                              <a:pt x="1306830" y="96202"/>
                              <a:pt x="1150620" y="171450"/>
                            </a:cubicBezTo>
                            <a:cubicBezTo>
                              <a:pt x="622935" y="424815"/>
                              <a:pt x="227648" y="845820"/>
                              <a:pt x="0" y="13401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9" name="Google Shape;719;p29"/>
                      <p:cNvSpPr/>
                      <p:nvPr/>
                    </p:nvSpPr>
                    <p:spPr>
                      <a:xfrm>
                        <a:off x="2961322" y="2501265"/>
                        <a:ext cx="1645919" cy="1266825"/>
                      </a:xfrm>
                      <a:custGeom>
                        <a:avLst/>
                        <a:gdLst/>
                        <a:ahLst/>
                        <a:cxnLst/>
                        <a:rect l="l" t="t" r="r" b="b"/>
                        <a:pathLst>
                          <a:path w="1645919" h="1266825" extrusionOk="0">
                            <a:moveTo>
                              <a:pt x="1580198" y="0"/>
                            </a:moveTo>
                            <a:cubicBezTo>
                              <a:pt x="1644015" y="56197"/>
                              <a:pt x="1645920" y="74295"/>
                              <a:pt x="1645920" y="74295"/>
                            </a:cubicBezTo>
                            <a:cubicBezTo>
                              <a:pt x="1641158" y="95250"/>
                              <a:pt x="1602105" y="140017"/>
                              <a:pt x="1578293" y="161925"/>
                            </a:cubicBezTo>
                            <a:lnTo>
                              <a:pt x="1573530" y="166688"/>
                            </a:lnTo>
                            <a:lnTo>
                              <a:pt x="1556385" y="329565"/>
                            </a:lnTo>
                            <a:lnTo>
                              <a:pt x="1504950" y="397192"/>
                            </a:lnTo>
                            <a:cubicBezTo>
                              <a:pt x="1486853" y="402907"/>
                              <a:pt x="1420178" y="424815"/>
                              <a:pt x="1267778" y="463867"/>
                            </a:cubicBezTo>
                            <a:cubicBezTo>
                              <a:pt x="1137285" y="497205"/>
                              <a:pt x="1017270" y="565785"/>
                              <a:pt x="954405" y="605790"/>
                            </a:cubicBezTo>
                            <a:lnTo>
                              <a:pt x="967740" y="564832"/>
                            </a:lnTo>
                            <a:lnTo>
                              <a:pt x="1096328" y="270510"/>
                            </a:lnTo>
                            <a:lnTo>
                              <a:pt x="1064895" y="250507"/>
                            </a:lnTo>
                            <a:cubicBezTo>
                              <a:pt x="1064895" y="250507"/>
                              <a:pt x="1036320" y="282892"/>
                              <a:pt x="1002983" y="317182"/>
                            </a:cubicBezTo>
                            <a:cubicBezTo>
                              <a:pt x="972503" y="348615"/>
                              <a:pt x="874395" y="440055"/>
                              <a:pt x="859155" y="454342"/>
                            </a:cubicBezTo>
                            <a:lnTo>
                              <a:pt x="822960" y="471488"/>
                            </a:lnTo>
                            <a:lnTo>
                              <a:pt x="820103" y="477202"/>
                            </a:lnTo>
                            <a:cubicBezTo>
                              <a:pt x="789623" y="508635"/>
                              <a:pt x="747713" y="545782"/>
                              <a:pt x="733425" y="549593"/>
                            </a:cubicBezTo>
                            <a:lnTo>
                              <a:pt x="721043" y="552450"/>
                            </a:lnTo>
                            <a:lnTo>
                              <a:pt x="713423" y="630555"/>
                            </a:lnTo>
                            <a:cubicBezTo>
                              <a:pt x="693420" y="716280"/>
                              <a:pt x="661988" y="798195"/>
                              <a:pt x="646748" y="804863"/>
                            </a:cubicBezTo>
                            <a:cubicBezTo>
                              <a:pt x="612458" y="815340"/>
                              <a:pt x="564833" y="865822"/>
                              <a:pt x="487680" y="971550"/>
                            </a:cubicBezTo>
                            <a:cubicBezTo>
                              <a:pt x="437197" y="1041082"/>
                              <a:pt x="405765" y="1131570"/>
                              <a:pt x="403860" y="1135380"/>
                            </a:cubicBezTo>
                            <a:cubicBezTo>
                              <a:pt x="402908" y="1138238"/>
                              <a:pt x="393383" y="1168717"/>
                              <a:pt x="382905" y="1204913"/>
                            </a:cubicBezTo>
                            <a:cubicBezTo>
                              <a:pt x="381953" y="1194435"/>
                              <a:pt x="380047" y="1163003"/>
                              <a:pt x="380047" y="1163003"/>
                            </a:cubicBezTo>
                            <a:lnTo>
                              <a:pt x="168592" y="1079182"/>
                            </a:lnTo>
                            <a:lnTo>
                              <a:pt x="74295" y="1219200"/>
                            </a:lnTo>
                            <a:cubicBezTo>
                              <a:pt x="64770" y="1225867"/>
                              <a:pt x="33338" y="1244917"/>
                              <a:pt x="0" y="1266825"/>
                            </a:cubicBezTo>
                            <a:cubicBezTo>
                              <a:pt x="42863" y="1172528"/>
                              <a:pt x="92392" y="1076325"/>
                              <a:pt x="152400" y="991553"/>
                            </a:cubicBezTo>
                            <a:cubicBezTo>
                              <a:pt x="209550" y="1037272"/>
                              <a:pt x="277178" y="1063942"/>
                              <a:pt x="346710" y="1087755"/>
                            </a:cubicBezTo>
                            <a:cubicBezTo>
                              <a:pt x="387667" y="1011555"/>
                              <a:pt x="422910" y="933450"/>
                              <a:pt x="464820" y="856297"/>
                            </a:cubicBezTo>
                            <a:cubicBezTo>
                              <a:pt x="481965" y="851535"/>
                              <a:pt x="615315" y="762952"/>
                              <a:pt x="632460" y="758190"/>
                            </a:cubicBezTo>
                            <a:cubicBezTo>
                              <a:pt x="644843" y="685800"/>
                              <a:pt x="564833" y="684847"/>
                              <a:pt x="604838" y="622935"/>
                            </a:cubicBezTo>
                            <a:cubicBezTo>
                              <a:pt x="660083" y="537210"/>
                              <a:pt x="751523" y="458152"/>
                              <a:pt x="823913" y="384810"/>
                            </a:cubicBezTo>
                            <a:cubicBezTo>
                              <a:pt x="920115" y="287655"/>
                              <a:pt x="1052513" y="237172"/>
                              <a:pt x="1160145" y="152400"/>
                            </a:cubicBezTo>
                            <a:cubicBezTo>
                              <a:pt x="1151573" y="159067"/>
                              <a:pt x="1163955" y="193357"/>
                              <a:pt x="1163003" y="202882"/>
                            </a:cubicBezTo>
                            <a:cubicBezTo>
                              <a:pt x="1161098" y="223838"/>
                              <a:pt x="1156335" y="234315"/>
                              <a:pt x="1146810" y="255270"/>
                            </a:cubicBezTo>
                            <a:cubicBezTo>
                              <a:pt x="1125855" y="301942"/>
                              <a:pt x="1099185" y="346710"/>
                              <a:pt x="1075373" y="392430"/>
                            </a:cubicBezTo>
                            <a:cubicBezTo>
                              <a:pt x="1067753" y="406717"/>
                              <a:pt x="1060133" y="424815"/>
                              <a:pt x="1067753" y="440055"/>
                            </a:cubicBezTo>
                            <a:cubicBezTo>
                              <a:pt x="1112520" y="440055"/>
                              <a:pt x="1146810" y="433388"/>
                              <a:pt x="1187768" y="417195"/>
                            </a:cubicBezTo>
                            <a:cubicBezTo>
                              <a:pt x="1281113" y="381000"/>
                              <a:pt x="1382078" y="348615"/>
                              <a:pt x="1477328" y="317182"/>
                            </a:cubicBezTo>
                            <a:cubicBezTo>
                              <a:pt x="1491615" y="273367"/>
                              <a:pt x="1496378" y="228600"/>
                              <a:pt x="1510665" y="185738"/>
                            </a:cubicBezTo>
                            <a:cubicBezTo>
                              <a:pt x="1521143" y="153352"/>
                              <a:pt x="1545908" y="134302"/>
                              <a:pt x="1574483" y="115252"/>
                            </a:cubicBezTo>
                            <a:cubicBezTo>
                              <a:pt x="1572578" y="75247"/>
                              <a:pt x="1581150" y="40005"/>
                              <a:pt x="1580198" y="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0" name="Google Shape;720;p29"/>
                      <p:cNvSpPr/>
                      <p:nvPr/>
                    </p:nvSpPr>
                    <p:spPr>
                      <a:xfrm>
                        <a:off x="6597811" y="5620199"/>
                        <a:ext cx="283047" cy="653964"/>
                      </a:xfrm>
                      <a:custGeom>
                        <a:avLst/>
                        <a:gdLst/>
                        <a:ahLst/>
                        <a:cxnLst/>
                        <a:rect l="l" t="t" r="r" b="b"/>
                        <a:pathLst>
                          <a:path w="283047" h="653964" extrusionOk="0">
                            <a:moveTo>
                              <a:pt x="132553" y="51938"/>
                            </a:moveTo>
                            <a:cubicBezTo>
                              <a:pt x="156366" y="166238"/>
                              <a:pt x="27778" y="449130"/>
                              <a:pt x="27778" y="449130"/>
                            </a:cubicBezTo>
                            <a:cubicBezTo>
                              <a:pt x="27778" y="449130"/>
                              <a:pt x="-50327" y="745358"/>
                              <a:pt x="55401" y="625343"/>
                            </a:cubicBezTo>
                            <a:cubicBezTo>
                              <a:pt x="161128" y="505328"/>
                              <a:pt x="159223" y="474848"/>
                              <a:pt x="159223" y="474848"/>
                            </a:cubicBezTo>
                            <a:lnTo>
                              <a:pt x="205895" y="427223"/>
                            </a:lnTo>
                            <a:lnTo>
                              <a:pt x="248758" y="306255"/>
                            </a:lnTo>
                            <a:cubicBezTo>
                              <a:pt x="248758" y="306255"/>
                              <a:pt x="274476" y="123375"/>
                              <a:pt x="283048" y="50033"/>
                            </a:cubicBezTo>
                            <a:cubicBezTo>
                              <a:pt x="283048" y="49080"/>
                              <a:pt x="108741" y="-63315"/>
                              <a:pt x="132553" y="519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721" name="Google Shape;721;p29"/>
                  <p:cNvSpPr/>
                  <p:nvPr/>
                </p:nvSpPr>
                <p:spPr>
                  <a:xfrm>
                    <a:off x="5223746" y="2674167"/>
                    <a:ext cx="1358867" cy="1282119"/>
                  </a:xfrm>
                  <a:custGeom>
                    <a:avLst/>
                    <a:gdLst/>
                    <a:ahLst/>
                    <a:cxnLst/>
                    <a:rect l="l" t="t" r="r" b="b"/>
                    <a:pathLst>
                      <a:path w="1358867" h="1282119" extrusionOk="0">
                        <a:moveTo>
                          <a:pt x="411244" y="344305"/>
                        </a:moveTo>
                        <a:cubicBezTo>
                          <a:pt x="346474" y="456700"/>
                          <a:pt x="224554" y="534805"/>
                          <a:pt x="95014" y="546236"/>
                        </a:cubicBezTo>
                        <a:cubicBezTo>
                          <a:pt x="65486" y="549093"/>
                          <a:pt x="33101" y="549093"/>
                          <a:pt x="13099" y="571000"/>
                        </a:cubicBezTo>
                        <a:cubicBezTo>
                          <a:pt x="-19286" y="606243"/>
                          <a:pt x="13099" y="668155"/>
                          <a:pt x="58819" y="682443"/>
                        </a:cubicBezTo>
                        <a:cubicBezTo>
                          <a:pt x="104539" y="696730"/>
                          <a:pt x="153116" y="680538"/>
                          <a:pt x="199789" y="669108"/>
                        </a:cubicBezTo>
                        <a:cubicBezTo>
                          <a:pt x="246461" y="657678"/>
                          <a:pt x="300754" y="651963"/>
                          <a:pt x="337901" y="683396"/>
                        </a:cubicBezTo>
                        <a:cubicBezTo>
                          <a:pt x="373144" y="712923"/>
                          <a:pt x="378859" y="762453"/>
                          <a:pt x="393146" y="805316"/>
                        </a:cubicBezTo>
                        <a:cubicBezTo>
                          <a:pt x="407434" y="848178"/>
                          <a:pt x="446486" y="893898"/>
                          <a:pt x="490301" y="880563"/>
                        </a:cubicBezTo>
                        <a:cubicBezTo>
                          <a:pt x="516019" y="872943"/>
                          <a:pt x="531259" y="849130"/>
                          <a:pt x="548404" y="829128"/>
                        </a:cubicBezTo>
                        <a:cubicBezTo>
                          <a:pt x="602696" y="765311"/>
                          <a:pt x="691279" y="733878"/>
                          <a:pt x="773194" y="748166"/>
                        </a:cubicBezTo>
                        <a:cubicBezTo>
                          <a:pt x="855109" y="762453"/>
                          <a:pt x="928451" y="822461"/>
                          <a:pt x="957026" y="900565"/>
                        </a:cubicBezTo>
                        <a:cubicBezTo>
                          <a:pt x="986554" y="977718"/>
                          <a:pt x="974172" y="1065348"/>
                          <a:pt x="994174" y="1145358"/>
                        </a:cubicBezTo>
                        <a:cubicBezTo>
                          <a:pt x="1014176" y="1225368"/>
                          <a:pt x="1093234" y="1305378"/>
                          <a:pt x="1170386" y="1275851"/>
                        </a:cubicBezTo>
                        <a:cubicBezTo>
                          <a:pt x="1237061" y="1249180"/>
                          <a:pt x="1252301" y="1159646"/>
                          <a:pt x="1238014" y="1089161"/>
                        </a:cubicBezTo>
                        <a:cubicBezTo>
                          <a:pt x="1223726" y="1018676"/>
                          <a:pt x="1192294" y="948190"/>
                          <a:pt x="1205629" y="876753"/>
                        </a:cubicBezTo>
                        <a:cubicBezTo>
                          <a:pt x="1223726" y="784361"/>
                          <a:pt x="1313261" y="721496"/>
                          <a:pt x="1345647" y="632913"/>
                        </a:cubicBezTo>
                        <a:cubicBezTo>
                          <a:pt x="1398986" y="486228"/>
                          <a:pt x="1281829" y="334780"/>
                          <a:pt x="1157051" y="241436"/>
                        </a:cubicBezTo>
                        <a:cubicBezTo>
                          <a:pt x="1006557" y="129041"/>
                          <a:pt x="816057" y="32838"/>
                          <a:pt x="628414" y="4263"/>
                        </a:cubicBezTo>
                        <a:cubicBezTo>
                          <a:pt x="385526" y="-33837"/>
                          <a:pt x="497921" y="191905"/>
                          <a:pt x="411244" y="344305"/>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2" name="Google Shape;722;p29"/>
                  <p:cNvSpPr/>
                  <p:nvPr/>
                </p:nvSpPr>
                <p:spPr>
                  <a:xfrm>
                    <a:off x="4353886" y="4407634"/>
                    <a:ext cx="1452179" cy="1008853"/>
                  </a:xfrm>
                  <a:custGeom>
                    <a:avLst/>
                    <a:gdLst/>
                    <a:ahLst/>
                    <a:cxnLst/>
                    <a:rect l="l" t="t" r="r" b="b"/>
                    <a:pathLst>
                      <a:path w="1452179" h="1008853" extrusionOk="0">
                        <a:moveTo>
                          <a:pt x="746751" y="651093"/>
                        </a:moveTo>
                        <a:cubicBezTo>
                          <a:pt x="885816" y="627281"/>
                          <a:pt x="1050598" y="648236"/>
                          <a:pt x="1128703" y="765393"/>
                        </a:cubicBezTo>
                        <a:cubicBezTo>
                          <a:pt x="1185853" y="852071"/>
                          <a:pt x="1202046" y="990183"/>
                          <a:pt x="1303963" y="1007328"/>
                        </a:cubicBezTo>
                        <a:cubicBezTo>
                          <a:pt x="1390641" y="1022568"/>
                          <a:pt x="1459221" y="920651"/>
                          <a:pt x="1451601" y="832068"/>
                        </a:cubicBezTo>
                        <a:cubicBezTo>
                          <a:pt x="1443981" y="744438"/>
                          <a:pt x="1389688" y="669191"/>
                          <a:pt x="1348731" y="591086"/>
                        </a:cubicBezTo>
                        <a:cubicBezTo>
                          <a:pt x="1274436" y="450116"/>
                          <a:pt x="1281103" y="320576"/>
                          <a:pt x="1268721" y="168176"/>
                        </a:cubicBezTo>
                        <a:cubicBezTo>
                          <a:pt x="1258243" y="50066"/>
                          <a:pt x="1171566" y="58638"/>
                          <a:pt x="1082983" y="71973"/>
                        </a:cubicBezTo>
                        <a:cubicBezTo>
                          <a:pt x="954396" y="91976"/>
                          <a:pt x="825808" y="116741"/>
                          <a:pt x="700078" y="69116"/>
                        </a:cubicBezTo>
                        <a:cubicBezTo>
                          <a:pt x="607686" y="34826"/>
                          <a:pt x="505768" y="-30897"/>
                          <a:pt x="419091" y="16728"/>
                        </a:cubicBezTo>
                        <a:cubicBezTo>
                          <a:pt x="292408" y="86261"/>
                          <a:pt x="319078" y="236756"/>
                          <a:pt x="159058" y="275808"/>
                        </a:cubicBezTo>
                        <a:cubicBezTo>
                          <a:pt x="50473" y="301526"/>
                          <a:pt x="-17154" y="314861"/>
                          <a:pt x="3801" y="451068"/>
                        </a:cubicBezTo>
                        <a:cubicBezTo>
                          <a:pt x="65713" y="837783"/>
                          <a:pt x="498148" y="693956"/>
                          <a:pt x="746751" y="651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3" name="Google Shape;723;p29"/>
                  <p:cNvSpPr/>
                  <p:nvPr/>
                </p:nvSpPr>
                <p:spPr>
                  <a:xfrm>
                    <a:off x="2931819" y="3402280"/>
                    <a:ext cx="1285850" cy="2323197"/>
                  </a:xfrm>
                  <a:custGeom>
                    <a:avLst/>
                    <a:gdLst/>
                    <a:ahLst/>
                    <a:cxnLst/>
                    <a:rect l="l" t="t" r="r" b="b"/>
                    <a:pathLst>
                      <a:path w="1285850" h="2323197" extrusionOk="0">
                        <a:moveTo>
                          <a:pt x="858178" y="65773"/>
                        </a:moveTo>
                        <a:cubicBezTo>
                          <a:pt x="820078" y="86727"/>
                          <a:pt x="784835" y="115302"/>
                          <a:pt x="757213" y="157213"/>
                        </a:cubicBezTo>
                        <a:cubicBezTo>
                          <a:pt x="678155" y="273417"/>
                          <a:pt x="654343" y="422007"/>
                          <a:pt x="597193" y="548690"/>
                        </a:cubicBezTo>
                        <a:cubicBezTo>
                          <a:pt x="559093" y="633463"/>
                          <a:pt x="492418" y="733475"/>
                          <a:pt x="401930" y="714425"/>
                        </a:cubicBezTo>
                        <a:cubicBezTo>
                          <a:pt x="360973" y="705852"/>
                          <a:pt x="328588" y="672515"/>
                          <a:pt x="290488" y="655370"/>
                        </a:cubicBezTo>
                        <a:cubicBezTo>
                          <a:pt x="173330" y="601077"/>
                          <a:pt x="32360" y="710615"/>
                          <a:pt x="6643" y="837298"/>
                        </a:cubicBezTo>
                        <a:cubicBezTo>
                          <a:pt x="-19075" y="963980"/>
                          <a:pt x="34265" y="1092567"/>
                          <a:pt x="91415" y="1208773"/>
                        </a:cubicBezTo>
                        <a:cubicBezTo>
                          <a:pt x="215240" y="1464042"/>
                          <a:pt x="360020" y="1708835"/>
                          <a:pt x="520993" y="1942198"/>
                        </a:cubicBezTo>
                        <a:cubicBezTo>
                          <a:pt x="575285" y="2020302"/>
                          <a:pt x="632435" y="2099360"/>
                          <a:pt x="713398" y="2149843"/>
                        </a:cubicBezTo>
                        <a:cubicBezTo>
                          <a:pt x="876275" y="2252713"/>
                          <a:pt x="1099161" y="2219375"/>
                          <a:pt x="1262038" y="2323198"/>
                        </a:cubicBezTo>
                        <a:cubicBezTo>
                          <a:pt x="1285851" y="2215565"/>
                          <a:pt x="1198221" y="2120315"/>
                          <a:pt x="1125831" y="2037448"/>
                        </a:cubicBezTo>
                        <a:cubicBezTo>
                          <a:pt x="942950" y="1827898"/>
                          <a:pt x="817220" y="1541195"/>
                          <a:pt x="891515" y="1273542"/>
                        </a:cubicBezTo>
                        <a:cubicBezTo>
                          <a:pt x="931520" y="1129715"/>
                          <a:pt x="1024865" y="1008748"/>
                          <a:pt x="1097256" y="878255"/>
                        </a:cubicBezTo>
                        <a:cubicBezTo>
                          <a:pt x="1217271" y="662990"/>
                          <a:pt x="1285851" y="412482"/>
                          <a:pt x="1285851" y="165785"/>
                        </a:cubicBezTo>
                        <a:cubicBezTo>
                          <a:pt x="1285851" y="20052"/>
                          <a:pt x="1221081" y="-14238"/>
                          <a:pt x="1089636" y="4812"/>
                        </a:cubicBezTo>
                        <a:cubicBezTo>
                          <a:pt x="1005815" y="18147"/>
                          <a:pt x="925805" y="29577"/>
                          <a:pt x="858178" y="6577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29"/>
                  <p:cNvSpPr/>
                  <p:nvPr/>
                </p:nvSpPr>
                <p:spPr>
                  <a:xfrm>
                    <a:off x="4803457" y="2492734"/>
                    <a:ext cx="402907" cy="214838"/>
                  </a:xfrm>
                  <a:custGeom>
                    <a:avLst/>
                    <a:gdLst/>
                    <a:ahLst/>
                    <a:cxnLst/>
                    <a:rect l="l" t="t" r="r" b="b"/>
                    <a:pathLst>
                      <a:path w="402907" h="214838" extrusionOk="0">
                        <a:moveTo>
                          <a:pt x="225742" y="181885"/>
                        </a:moveTo>
                        <a:cubicBezTo>
                          <a:pt x="270510" y="199030"/>
                          <a:pt x="320040" y="229510"/>
                          <a:pt x="362902" y="206650"/>
                        </a:cubicBezTo>
                        <a:cubicBezTo>
                          <a:pt x="389572" y="192363"/>
                          <a:pt x="402908" y="159978"/>
                          <a:pt x="402908" y="128545"/>
                        </a:cubicBezTo>
                        <a:cubicBezTo>
                          <a:pt x="401002" y="-71480"/>
                          <a:pt x="2857" y="-30522"/>
                          <a:pt x="0" y="199030"/>
                        </a:cubicBezTo>
                        <a:cubicBezTo>
                          <a:pt x="69532" y="164740"/>
                          <a:pt x="150495" y="152358"/>
                          <a:pt x="225742" y="181885"/>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5" name="Google Shape;725;p29"/>
                  <p:cNvSpPr/>
                  <p:nvPr/>
                </p:nvSpPr>
                <p:spPr>
                  <a:xfrm>
                    <a:off x="3925465" y="5566043"/>
                    <a:ext cx="1918184" cy="1417026"/>
                  </a:xfrm>
                  <a:custGeom>
                    <a:avLst/>
                    <a:gdLst/>
                    <a:ahLst/>
                    <a:cxnLst/>
                    <a:rect l="l" t="t" r="r" b="b"/>
                    <a:pathLst>
                      <a:path w="1918184" h="1417026" extrusionOk="0">
                        <a:moveTo>
                          <a:pt x="739" y="524242"/>
                        </a:moveTo>
                        <a:cubicBezTo>
                          <a:pt x="-13548" y="673784"/>
                          <a:pt x="183619" y="764272"/>
                          <a:pt x="212194" y="911909"/>
                        </a:cubicBezTo>
                        <a:cubicBezTo>
                          <a:pt x="233149" y="1017637"/>
                          <a:pt x="160759" y="1130032"/>
                          <a:pt x="196954" y="1231949"/>
                        </a:cubicBezTo>
                        <a:cubicBezTo>
                          <a:pt x="239817" y="1351012"/>
                          <a:pt x="395074" y="1374824"/>
                          <a:pt x="520804" y="1378634"/>
                        </a:cubicBezTo>
                        <a:cubicBezTo>
                          <a:pt x="918949" y="1391017"/>
                          <a:pt x="1318047" y="1403399"/>
                          <a:pt x="1716192" y="1416734"/>
                        </a:cubicBezTo>
                        <a:cubicBezTo>
                          <a:pt x="1787629" y="1418639"/>
                          <a:pt x="1875259" y="1412924"/>
                          <a:pt x="1907644" y="1348155"/>
                        </a:cubicBezTo>
                        <a:cubicBezTo>
                          <a:pt x="1948602" y="1265287"/>
                          <a:pt x="1861925" y="1180514"/>
                          <a:pt x="1789534" y="1122412"/>
                        </a:cubicBezTo>
                        <a:cubicBezTo>
                          <a:pt x="1556172" y="933817"/>
                          <a:pt x="1388532" y="664259"/>
                          <a:pt x="1323762" y="371842"/>
                        </a:cubicBezTo>
                        <a:cubicBezTo>
                          <a:pt x="1307569" y="299452"/>
                          <a:pt x="1297092" y="225157"/>
                          <a:pt x="1267564" y="157529"/>
                        </a:cubicBezTo>
                        <a:cubicBezTo>
                          <a:pt x="1238037" y="89902"/>
                          <a:pt x="1185650" y="27037"/>
                          <a:pt x="1114212" y="7034"/>
                        </a:cubicBezTo>
                        <a:cubicBezTo>
                          <a:pt x="983719" y="-29161"/>
                          <a:pt x="865609" y="83234"/>
                          <a:pt x="743689" y="141337"/>
                        </a:cubicBezTo>
                        <a:cubicBezTo>
                          <a:pt x="601767" y="208964"/>
                          <a:pt x="427459" y="201344"/>
                          <a:pt x="292204" y="121334"/>
                        </a:cubicBezTo>
                        <a:cubicBezTo>
                          <a:pt x="188382" y="60374"/>
                          <a:pt x="35029" y="9892"/>
                          <a:pt x="67414" y="175627"/>
                        </a:cubicBezTo>
                        <a:cubicBezTo>
                          <a:pt x="79797" y="239444"/>
                          <a:pt x="111229" y="257542"/>
                          <a:pt x="90274" y="330884"/>
                        </a:cubicBezTo>
                        <a:cubicBezTo>
                          <a:pt x="71224" y="399464"/>
                          <a:pt x="8359" y="448042"/>
                          <a:pt x="739" y="52424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6" name="Google Shape;726;p29"/>
                  <p:cNvSpPr/>
                  <p:nvPr/>
                </p:nvSpPr>
                <p:spPr>
                  <a:xfrm>
                    <a:off x="3240329" y="3805398"/>
                    <a:ext cx="678333" cy="1549556"/>
                  </a:xfrm>
                  <a:custGeom>
                    <a:avLst/>
                    <a:gdLst/>
                    <a:ahLst/>
                    <a:cxnLst/>
                    <a:rect l="l" t="t" r="r" b="b"/>
                    <a:pathLst>
                      <a:path w="678333" h="1549556" extrusionOk="0">
                        <a:moveTo>
                          <a:pt x="139140" y="454182"/>
                        </a:moveTo>
                        <a:cubicBezTo>
                          <a:pt x="91515" y="483709"/>
                          <a:pt x="39128" y="510379"/>
                          <a:pt x="14363" y="560862"/>
                        </a:cubicBezTo>
                        <a:cubicBezTo>
                          <a:pt x="-18022" y="625632"/>
                          <a:pt x="10553" y="702784"/>
                          <a:pt x="39128" y="769459"/>
                        </a:cubicBezTo>
                        <a:cubicBezTo>
                          <a:pt x="107708" y="932337"/>
                          <a:pt x="176288" y="1094262"/>
                          <a:pt x="245820" y="1257139"/>
                        </a:cubicBezTo>
                        <a:cubicBezTo>
                          <a:pt x="297255" y="1378107"/>
                          <a:pt x="362978" y="1513362"/>
                          <a:pt x="489660" y="1549557"/>
                        </a:cubicBezTo>
                        <a:cubicBezTo>
                          <a:pt x="413460" y="1387632"/>
                          <a:pt x="335355" y="1221897"/>
                          <a:pt x="311543" y="1044732"/>
                        </a:cubicBezTo>
                        <a:cubicBezTo>
                          <a:pt x="270585" y="738027"/>
                          <a:pt x="484898" y="401794"/>
                          <a:pt x="621105" y="139857"/>
                        </a:cubicBezTo>
                        <a:cubicBezTo>
                          <a:pt x="666825" y="53179"/>
                          <a:pt x="727785" y="-11591"/>
                          <a:pt x="610628" y="1744"/>
                        </a:cubicBezTo>
                        <a:cubicBezTo>
                          <a:pt x="517283" y="12222"/>
                          <a:pt x="450608" y="133189"/>
                          <a:pt x="402030" y="197959"/>
                        </a:cubicBezTo>
                        <a:cubicBezTo>
                          <a:pt x="324878" y="297019"/>
                          <a:pt x="247725" y="386554"/>
                          <a:pt x="139140" y="45418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29"/>
                  <p:cNvSpPr/>
                  <p:nvPr/>
                </p:nvSpPr>
                <p:spPr>
                  <a:xfrm>
                    <a:off x="4212442" y="5922194"/>
                    <a:ext cx="1133239" cy="826686"/>
                  </a:xfrm>
                  <a:custGeom>
                    <a:avLst/>
                    <a:gdLst/>
                    <a:ahLst/>
                    <a:cxnLst/>
                    <a:rect l="l" t="t" r="r" b="b"/>
                    <a:pathLst>
                      <a:path w="1133239" h="826686" extrusionOk="0">
                        <a:moveTo>
                          <a:pt x="1104412" y="542423"/>
                        </a:moveTo>
                        <a:cubicBezTo>
                          <a:pt x="1117747" y="558616"/>
                          <a:pt x="1131082" y="576713"/>
                          <a:pt x="1132987" y="597668"/>
                        </a:cubicBezTo>
                        <a:cubicBezTo>
                          <a:pt x="1136797" y="638625"/>
                          <a:pt x="1096792" y="667200"/>
                          <a:pt x="1061550" y="688155"/>
                        </a:cubicBezTo>
                        <a:cubicBezTo>
                          <a:pt x="922485" y="770070"/>
                          <a:pt x="764370" y="854843"/>
                          <a:pt x="607207" y="817695"/>
                        </a:cubicBezTo>
                        <a:cubicBezTo>
                          <a:pt x="506242" y="793883"/>
                          <a:pt x="413850" y="720541"/>
                          <a:pt x="310980" y="733875"/>
                        </a:cubicBezTo>
                        <a:cubicBezTo>
                          <a:pt x="255735" y="741495"/>
                          <a:pt x="207157" y="772928"/>
                          <a:pt x="153817" y="788168"/>
                        </a:cubicBezTo>
                        <a:cubicBezTo>
                          <a:pt x="100477" y="803408"/>
                          <a:pt x="30945" y="793883"/>
                          <a:pt x="7132" y="743400"/>
                        </a:cubicBezTo>
                        <a:cubicBezTo>
                          <a:pt x="-15728" y="694823"/>
                          <a:pt x="19515" y="635768"/>
                          <a:pt x="68092" y="612908"/>
                        </a:cubicBezTo>
                        <a:cubicBezTo>
                          <a:pt x="116670" y="590048"/>
                          <a:pt x="172867" y="594811"/>
                          <a:pt x="226207" y="599573"/>
                        </a:cubicBezTo>
                        <a:cubicBezTo>
                          <a:pt x="288120" y="605288"/>
                          <a:pt x="350032" y="610050"/>
                          <a:pt x="411945" y="615766"/>
                        </a:cubicBezTo>
                        <a:cubicBezTo>
                          <a:pt x="446235" y="618623"/>
                          <a:pt x="481477" y="621480"/>
                          <a:pt x="512910" y="607193"/>
                        </a:cubicBezTo>
                        <a:cubicBezTo>
                          <a:pt x="577680" y="577666"/>
                          <a:pt x="591967" y="486225"/>
                          <a:pt x="559582" y="422408"/>
                        </a:cubicBezTo>
                        <a:cubicBezTo>
                          <a:pt x="527197" y="359543"/>
                          <a:pt x="462427" y="319538"/>
                          <a:pt x="399562" y="287153"/>
                        </a:cubicBezTo>
                        <a:cubicBezTo>
                          <a:pt x="357652" y="265245"/>
                          <a:pt x="310980" y="241433"/>
                          <a:pt x="295740" y="196666"/>
                        </a:cubicBezTo>
                        <a:cubicBezTo>
                          <a:pt x="277642" y="146183"/>
                          <a:pt x="308122" y="89033"/>
                          <a:pt x="351937" y="59505"/>
                        </a:cubicBezTo>
                        <a:cubicBezTo>
                          <a:pt x="395752" y="29978"/>
                          <a:pt x="450997" y="20453"/>
                          <a:pt x="503385" y="11880"/>
                        </a:cubicBezTo>
                        <a:cubicBezTo>
                          <a:pt x="567202" y="1403"/>
                          <a:pt x="633877" y="-8122"/>
                          <a:pt x="695790" y="10928"/>
                        </a:cubicBezTo>
                        <a:cubicBezTo>
                          <a:pt x="801517" y="42361"/>
                          <a:pt x="810090" y="153803"/>
                          <a:pt x="857715" y="235718"/>
                        </a:cubicBezTo>
                        <a:cubicBezTo>
                          <a:pt x="921532" y="345255"/>
                          <a:pt x="1024402" y="444316"/>
                          <a:pt x="1104412" y="54242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8" name="Google Shape;728;p29"/>
                  <p:cNvSpPr/>
                  <p:nvPr/>
                </p:nvSpPr>
                <p:spPr>
                  <a:xfrm>
                    <a:off x="6600825" y="4246370"/>
                    <a:ext cx="773948" cy="2351172"/>
                  </a:xfrm>
                  <a:custGeom>
                    <a:avLst/>
                    <a:gdLst/>
                    <a:ahLst/>
                    <a:cxnLst/>
                    <a:rect l="l" t="t" r="r" b="b"/>
                    <a:pathLst>
                      <a:path w="773948" h="2351172" extrusionOk="0">
                        <a:moveTo>
                          <a:pt x="418147" y="294198"/>
                        </a:moveTo>
                        <a:cubicBezTo>
                          <a:pt x="511493" y="605665"/>
                          <a:pt x="192405" y="854267"/>
                          <a:pt x="57150" y="1094298"/>
                        </a:cubicBezTo>
                        <a:cubicBezTo>
                          <a:pt x="40005" y="1124777"/>
                          <a:pt x="23813" y="1157162"/>
                          <a:pt x="24765" y="1192405"/>
                        </a:cubicBezTo>
                        <a:cubicBezTo>
                          <a:pt x="29528" y="1338137"/>
                          <a:pt x="284797" y="1254317"/>
                          <a:pt x="356235" y="1342900"/>
                        </a:cubicBezTo>
                        <a:cubicBezTo>
                          <a:pt x="438150" y="1444817"/>
                          <a:pt x="432435" y="1596265"/>
                          <a:pt x="380047" y="1716280"/>
                        </a:cubicBezTo>
                        <a:cubicBezTo>
                          <a:pt x="293370" y="1916305"/>
                          <a:pt x="19050" y="2122998"/>
                          <a:pt x="0" y="2338262"/>
                        </a:cubicBezTo>
                        <a:cubicBezTo>
                          <a:pt x="18097" y="2355407"/>
                          <a:pt x="37147" y="2353503"/>
                          <a:pt x="60007" y="2343978"/>
                        </a:cubicBezTo>
                        <a:cubicBezTo>
                          <a:pt x="265747" y="2264920"/>
                          <a:pt x="388620" y="2095375"/>
                          <a:pt x="500063" y="1915353"/>
                        </a:cubicBezTo>
                        <a:cubicBezTo>
                          <a:pt x="621030" y="1720090"/>
                          <a:pt x="711518" y="1498158"/>
                          <a:pt x="750570" y="1271462"/>
                        </a:cubicBezTo>
                        <a:cubicBezTo>
                          <a:pt x="803910" y="962852"/>
                          <a:pt x="764857" y="640908"/>
                          <a:pt x="644843" y="352300"/>
                        </a:cubicBezTo>
                        <a:cubicBezTo>
                          <a:pt x="608647" y="266575"/>
                          <a:pt x="522922" y="22735"/>
                          <a:pt x="412432" y="2732"/>
                        </a:cubicBezTo>
                        <a:cubicBezTo>
                          <a:pt x="247650" y="-28700"/>
                          <a:pt x="396240" y="219902"/>
                          <a:pt x="418147" y="29419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29"/>
                  <p:cNvSpPr/>
                  <p:nvPr/>
                </p:nvSpPr>
                <p:spPr>
                  <a:xfrm>
                    <a:off x="6892797" y="4798196"/>
                    <a:ext cx="357770" cy="1171121"/>
                  </a:xfrm>
                  <a:custGeom>
                    <a:avLst/>
                    <a:gdLst/>
                    <a:ahLst/>
                    <a:cxnLst/>
                    <a:rect l="l" t="t" r="r" b="b"/>
                    <a:pathLst>
                      <a:path w="357770" h="1171121" extrusionOk="0">
                        <a:moveTo>
                          <a:pt x="120460" y="321491"/>
                        </a:moveTo>
                        <a:cubicBezTo>
                          <a:pt x="90933" y="353876"/>
                          <a:pt x="57595" y="382451"/>
                          <a:pt x="32830" y="417694"/>
                        </a:cubicBezTo>
                        <a:cubicBezTo>
                          <a:pt x="8065" y="452936"/>
                          <a:pt x="-8127" y="498656"/>
                          <a:pt x="4255" y="540566"/>
                        </a:cubicBezTo>
                        <a:cubicBezTo>
                          <a:pt x="15685" y="579619"/>
                          <a:pt x="49023" y="608194"/>
                          <a:pt x="84265" y="629148"/>
                        </a:cubicBezTo>
                        <a:cubicBezTo>
                          <a:pt x="118555" y="650104"/>
                          <a:pt x="156655" y="667248"/>
                          <a:pt x="186183" y="694871"/>
                        </a:cubicBezTo>
                        <a:cubicBezTo>
                          <a:pt x="239523" y="745354"/>
                          <a:pt x="257620" y="823459"/>
                          <a:pt x="253810" y="896801"/>
                        </a:cubicBezTo>
                        <a:cubicBezTo>
                          <a:pt x="250000" y="970144"/>
                          <a:pt x="227140" y="1040629"/>
                          <a:pt x="210948" y="1112066"/>
                        </a:cubicBezTo>
                        <a:cubicBezTo>
                          <a:pt x="208090" y="1124449"/>
                          <a:pt x="205233" y="1136831"/>
                          <a:pt x="208090" y="1148261"/>
                        </a:cubicBezTo>
                        <a:cubicBezTo>
                          <a:pt x="210948" y="1160643"/>
                          <a:pt x="221425" y="1171121"/>
                          <a:pt x="233808" y="1171121"/>
                        </a:cubicBezTo>
                        <a:cubicBezTo>
                          <a:pt x="244285" y="1171121"/>
                          <a:pt x="252858" y="1163501"/>
                          <a:pt x="259525" y="1155881"/>
                        </a:cubicBezTo>
                        <a:cubicBezTo>
                          <a:pt x="311913" y="1099684"/>
                          <a:pt x="326200" y="1016816"/>
                          <a:pt x="324295" y="940616"/>
                        </a:cubicBezTo>
                        <a:cubicBezTo>
                          <a:pt x="321438" y="863464"/>
                          <a:pt x="305245" y="787264"/>
                          <a:pt x="303340" y="711064"/>
                        </a:cubicBezTo>
                        <a:cubicBezTo>
                          <a:pt x="300483" y="568189"/>
                          <a:pt x="352870" y="429123"/>
                          <a:pt x="357633" y="286248"/>
                        </a:cubicBezTo>
                        <a:cubicBezTo>
                          <a:pt x="359538" y="246244"/>
                          <a:pt x="342393" y="-55699"/>
                          <a:pt x="257620" y="9071"/>
                        </a:cubicBezTo>
                        <a:cubicBezTo>
                          <a:pt x="227140" y="32884"/>
                          <a:pt x="229045" y="123371"/>
                          <a:pt x="216663" y="160519"/>
                        </a:cubicBezTo>
                        <a:cubicBezTo>
                          <a:pt x="194755" y="220526"/>
                          <a:pt x="162370" y="275771"/>
                          <a:pt x="120460" y="321491"/>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730" name="Google Shape;730;p29"/>
              <p:cNvGrpSpPr/>
              <p:nvPr/>
            </p:nvGrpSpPr>
            <p:grpSpPr>
              <a:xfrm>
                <a:off x="2689902" y="3485197"/>
                <a:ext cx="4865065" cy="3790312"/>
                <a:chOff x="2689902" y="3485197"/>
                <a:chExt cx="4865065" cy="3790312"/>
              </a:xfrm>
            </p:grpSpPr>
            <p:sp>
              <p:nvSpPr>
                <p:cNvPr id="731" name="Google Shape;731;p29"/>
                <p:cNvSpPr/>
                <p:nvPr/>
              </p:nvSpPr>
              <p:spPr>
                <a:xfrm>
                  <a:off x="2689902" y="3485197"/>
                  <a:ext cx="4865065" cy="3790312"/>
                </a:xfrm>
                <a:custGeom>
                  <a:avLst/>
                  <a:gdLst/>
                  <a:ahLst/>
                  <a:cxnLst/>
                  <a:rect l="l" t="t" r="r" b="b"/>
                  <a:pathLst>
                    <a:path w="4865065" h="3790312" extrusionOk="0">
                      <a:moveTo>
                        <a:pt x="4624345" y="304800"/>
                      </a:moveTo>
                      <a:cubicBezTo>
                        <a:pt x="4572910" y="198120"/>
                        <a:pt x="4514808" y="97155"/>
                        <a:pt x="4450990" y="1905"/>
                      </a:cubicBezTo>
                      <a:cubicBezTo>
                        <a:pt x="4805320" y="1014413"/>
                        <a:pt x="4349073" y="2153603"/>
                        <a:pt x="3358473" y="2629853"/>
                      </a:cubicBezTo>
                      <a:cubicBezTo>
                        <a:pt x="2294530" y="3141345"/>
                        <a:pt x="1018180" y="2693670"/>
                        <a:pt x="506688" y="1629728"/>
                      </a:cubicBezTo>
                      <a:cubicBezTo>
                        <a:pt x="251418" y="1099185"/>
                        <a:pt x="235225" y="515303"/>
                        <a:pt x="414295" y="0"/>
                      </a:cubicBezTo>
                      <a:cubicBezTo>
                        <a:pt x="-50525" y="692468"/>
                        <a:pt x="-146728" y="1605915"/>
                        <a:pt x="240940" y="2411730"/>
                      </a:cubicBezTo>
                      <a:cubicBezTo>
                        <a:pt x="822918" y="3622358"/>
                        <a:pt x="2276433" y="4131945"/>
                        <a:pt x="3487060" y="3549015"/>
                      </a:cubicBezTo>
                      <a:cubicBezTo>
                        <a:pt x="4696735" y="2967990"/>
                        <a:pt x="5206323" y="1515428"/>
                        <a:pt x="4624345" y="304800"/>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29"/>
                <p:cNvSpPr/>
                <p:nvPr/>
              </p:nvSpPr>
              <p:spPr>
                <a:xfrm>
                  <a:off x="2800908" y="4624387"/>
                  <a:ext cx="4644279" cy="2542222"/>
                </a:xfrm>
                <a:custGeom>
                  <a:avLst/>
                  <a:gdLst/>
                  <a:ahLst/>
                  <a:cxnLst/>
                  <a:rect l="l" t="t" r="r" b="b"/>
                  <a:pathLst>
                    <a:path w="4644279" h="2542222" extrusionOk="0">
                      <a:moveTo>
                        <a:pt x="3328429" y="1881188"/>
                      </a:moveTo>
                      <a:cubicBezTo>
                        <a:pt x="3011247" y="2033588"/>
                        <a:pt x="2673109" y="2111693"/>
                        <a:pt x="2323542" y="2111693"/>
                      </a:cubicBezTo>
                      <a:cubicBezTo>
                        <a:pt x="2323542" y="2111693"/>
                        <a:pt x="2323542" y="2111693"/>
                        <a:pt x="2323542" y="2111693"/>
                      </a:cubicBezTo>
                      <a:cubicBezTo>
                        <a:pt x="1892059" y="2111693"/>
                        <a:pt x="1469149" y="1991677"/>
                        <a:pt x="1101484" y="1764982"/>
                      </a:cubicBezTo>
                      <a:cubicBezTo>
                        <a:pt x="723342" y="1531620"/>
                        <a:pt x="421399" y="1196340"/>
                        <a:pt x="228042" y="794385"/>
                      </a:cubicBezTo>
                      <a:cubicBezTo>
                        <a:pt x="108027" y="543878"/>
                        <a:pt x="35637" y="277178"/>
                        <a:pt x="9919" y="7620"/>
                      </a:cubicBezTo>
                      <a:cubicBezTo>
                        <a:pt x="-28181" y="420053"/>
                        <a:pt x="43257" y="842963"/>
                        <a:pt x="228042" y="1225868"/>
                      </a:cubicBezTo>
                      <a:cubicBezTo>
                        <a:pt x="421399" y="1627823"/>
                        <a:pt x="723342" y="1963102"/>
                        <a:pt x="1101484" y="2195513"/>
                      </a:cubicBezTo>
                      <a:cubicBezTo>
                        <a:pt x="1469149" y="2422208"/>
                        <a:pt x="1892059" y="2542223"/>
                        <a:pt x="2323542" y="2542223"/>
                      </a:cubicBezTo>
                      <a:cubicBezTo>
                        <a:pt x="2323542" y="2542223"/>
                        <a:pt x="2323542" y="2542223"/>
                        <a:pt x="2323542" y="2542223"/>
                      </a:cubicBezTo>
                      <a:cubicBezTo>
                        <a:pt x="2673109" y="2542223"/>
                        <a:pt x="3011247" y="2465070"/>
                        <a:pt x="3328429" y="2311718"/>
                      </a:cubicBezTo>
                      <a:cubicBezTo>
                        <a:pt x="4227589" y="1879282"/>
                        <a:pt x="4721937" y="940118"/>
                        <a:pt x="4634307" y="0"/>
                      </a:cubicBezTo>
                      <a:cubicBezTo>
                        <a:pt x="4560012" y="786765"/>
                        <a:pt x="4089477" y="1515427"/>
                        <a:pt x="3328429" y="188118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29"/>
              <p:cNvSpPr/>
              <p:nvPr/>
            </p:nvSpPr>
            <p:spPr>
              <a:xfrm>
                <a:off x="3437572" y="2544127"/>
                <a:ext cx="3421380" cy="2152650"/>
              </a:xfrm>
              <a:custGeom>
                <a:avLst/>
                <a:gdLst/>
                <a:ahLst/>
                <a:cxnLst/>
                <a:rect l="l" t="t" r="r" b="b"/>
                <a:pathLst>
                  <a:path w="3421380" h="2152650" extrusionOk="0">
                    <a:moveTo>
                      <a:pt x="3421380" y="1076325"/>
                    </a:moveTo>
                    <a:cubicBezTo>
                      <a:pt x="3421380" y="1670763"/>
                      <a:pt x="2655478" y="2152650"/>
                      <a:pt x="1710690" y="2152650"/>
                    </a:cubicBezTo>
                    <a:cubicBezTo>
                      <a:pt x="765902" y="2152650"/>
                      <a:pt x="0" y="1670763"/>
                      <a:pt x="0" y="1076325"/>
                    </a:cubicBezTo>
                    <a:cubicBezTo>
                      <a:pt x="0" y="481887"/>
                      <a:pt x="765902" y="0"/>
                      <a:pt x="1710690" y="0"/>
                    </a:cubicBezTo>
                    <a:cubicBezTo>
                      <a:pt x="2655478" y="0"/>
                      <a:pt x="3421380" y="481887"/>
                      <a:pt x="3421380" y="107632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4" name="Google Shape;734;p29"/>
            <p:cNvGrpSpPr/>
            <p:nvPr/>
          </p:nvGrpSpPr>
          <p:grpSpPr>
            <a:xfrm>
              <a:off x="866199" y="2900617"/>
              <a:ext cx="1497668" cy="878609"/>
              <a:chOff x="6932674" y="2492167"/>
              <a:chExt cx="1497668" cy="878609"/>
            </a:xfrm>
          </p:grpSpPr>
          <p:sp>
            <p:nvSpPr>
              <p:cNvPr id="735" name="Google Shape;735;p29"/>
              <p:cNvSpPr/>
              <p:nvPr/>
            </p:nvSpPr>
            <p:spPr>
              <a:xfrm>
                <a:off x="6969368" y="2662356"/>
                <a:ext cx="1449181" cy="684136"/>
              </a:xfrm>
              <a:custGeom>
                <a:avLst/>
                <a:gdLst/>
                <a:ahLst/>
                <a:cxnLst/>
                <a:rect l="l" t="t" r="r" b="b"/>
                <a:pathLst>
                  <a:path w="5683062" h="2682887" extrusionOk="0">
                    <a:moveTo>
                      <a:pt x="5075073" y="2155130"/>
                    </a:moveTo>
                    <a:cubicBezTo>
                      <a:pt x="5127461" y="2123698"/>
                      <a:pt x="5206519" y="2114173"/>
                      <a:pt x="5254144" y="2096076"/>
                    </a:cubicBezTo>
                    <a:cubicBezTo>
                      <a:pt x="5480839" y="2010351"/>
                      <a:pt x="5803736" y="1783655"/>
                      <a:pt x="5637048" y="1499810"/>
                    </a:cubicBezTo>
                    <a:cubicBezTo>
                      <a:pt x="5418926" y="1127383"/>
                      <a:pt x="4616921" y="1248350"/>
                      <a:pt x="4253066" y="1217870"/>
                    </a:cubicBezTo>
                    <a:cubicBezTo>
                      <a:pt x="3937788" y="1191200"/>
                      <a:pt x="3561551" y="1289308"/>
                      <a:pt x="3263418" y="1166435"/>
                    </a:cubicBezTo>
                    <a:cubicBezTo>
                      <a:pt x="3125306" y="1109285"/>
                      <a:pt x="3184361" y="1018798"/>
                      <a:pt x="3295804" y="969268"/>
                    </a:cubicBezTo>
                    <a:cubicBezTo>
                      <a:pt x="3543454" y="857825"/>
                      <a:pt x="3779674" y="918785"/>
                      <a:pt x="4033991" y="869255"/>
                    </a:cubicBezTo>
                    <a:cubicBezTo>
                      <a:pt x="4183533" y="840680"/>
                      <a:pt x="4334981" y="726380"/>
                      <a:pt x="4331171" y="573980"/>
                    </a:cubicBezTo>
                    <a:cubicBezTo>
                      <a:pt x="4325456" y="377765"/>
                      <a:pt x="4089236" y="287278"/>
                      <a:pt x="3896831" y="250130"/>
                    </a:cubicBezTo>
                    <a:cubicBezTo>
                      <a:pt x="2808124" y="36770"/>
                      <a:pt x="1687983" y="-83245"/>
                      <a:pt x="588798" y="67250"/>
                    </a:cubicBezTo>
                    <a:cubicBezTo>
                      <a:pt x="344958" y="100588"/>
                      <a:pt x="53493" y="192980"/>
                      <a:pt x="5868" y="433963"/>
                    </a:cubicBezTo>
                    <a:cubicBezTo>
                      <a:pt x="-31279" y="622558"/>
                      <a:pt x="113501" y="804485"/>
                      <a:pt x="283046" y="894973"/>
                    </a:cubicBezTo>
                    <a:cubicBezTo>
                      <a:pt x="452591" y="985460"/>
                      <a:pt x="647854" y="1014035"/>
                      <a:pt x="827876" y="1081663"/>
                    </a:cubicBezTo>
                    <a:cubicBezTo>
                      <a:pt x="877406" y="1100713"/>
                      <a:pt x="931698" y="1130240"/>
                      <a:pt x="941223" y="1181675"/>
                    </a:cubicBezTo>
                    <a:cubicBezTo>
                      <a:pt x="952654" y="1246445"/>
                      <a:pt x="883121" y="1299785"/>
                      <a:pt x="817398" y="1308358"/>
                    </a:cubicBezTo>
                    <a:cubicBezTo>
                      <a:pt x="751676" y="1315978"/>
                      <a:pt x="685001" y="1296928"/>
                      <a:pt x="619279" y="1302643"/>
                    </a:cubicBezTo>
                    <a:cubicBezTo>
                      <a:pt x="445923" y="1317883"/>
                      <a:pt x="330671" y="1513145"/>
                      <a:pt x="348768" y="1686501"/>
                    </a:cubicBezTo>
                    <a:cubicBezTo>
                      <a:pt x="367818" y="1859855"/>
                      <a:pt x="484023" y="2007493"/>
                      <a:pt x="614516" y="2123698"/>
                    </a:cubicBezTo>
                    <a:cubicBezTo>
                      <a:pt x="1147916" y="2602805"/>
                      <a:pt x="1921346" y="2705676"/>
                      <a:pt x="2637626" y="2679005"/>
                    </a:cubicBezTo>
                    <a:cubicBezTo>
                      <a:pt x="3068156" y="2662813"/>
                      <a:pt x="3496781" y="2617093"/>
                      <a:pt x="3927311" y="2603758"/>
                    </a:cubicBezTo>
                    <a:cubicBezTo>
                      <a:pt x="4151149" y="2596138"/>
                      <a:pt x="4384511" y="2586613"/>
                      <a:pt x="4606444" y="2615188"/>
                    </a:cubicBezTo>
                    <a:cubicBezTo>
                      <a:pt x="4773131" y="2636143"/>
                      <a:pt x="4974108" y="2691388"/>
                      <a:pt x="5116983" y="2566611"/>
                    </a:cubicBezTo>
                    <a:cubicBezTo>
                      <a:pt x="5274146" y="2429451"/>
                      <a:pt x="5018876" y="2369443"/>
                      <a:pt x="5020781" y="2243713"/>
                    </a:cubicBezTo>
                    <a:cubicBezTo>
                      <a:pt x="5021733" y="2200851"/>
                      <a:pt x="5043641" y="2174180"/>
                      <a:pt x="5075073" y="21551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36" name="Google Shape;736;p29"/>
              <p:cNvGrpSpPr/>
              <p:nvPr/>
            </p:nvGrpSpPr>
            <p:grpSpPr>
              <a:xfrm>
                <a:off x="6932674" y="3101171"/>
                <a:ext cx="1497668" cy="269605"/>
                <a:chOff x="6932674" y="3101171"/>
                <a:chExt cx="1497668" cy="269605"/>
              </a:xfrm>
            </p:grpSpPr>
            <p:sp>
              <p:nvSpPr>
                <p:cNvPr id="737" name="Google Shape;737;p29"/>
                <p:cNvSpPr/>
                <p:nvPr/>
              </p:nvSpPr>
              <p:spPr>
                <a:xfrm>
                  <a:off x="7088645" y="3101171"/>
                  <a:ext cx="1285603" cy="269605"/>
                </a:xfrm>
                <a:custGeom>
                  <a:avLst/>
                  <a:gdLst/>
                  <a:ahLst/>
                  <a:cxnLst/>
                  <a:rect l="l" t="t" r="r" b="b"/>
                  <a:pathLst>
                    <a:path w="5041582" h="1057275" extrusionOk="0">
                      <a:moveTo>
                        <a:pt x="0" y="610553"/>
                      </a:moveTo>
                      <a:cubicBezTo>
                        <a:pt x="0" y="947738"/>
                        <a:pt x="1164907" y="1057275"/>
                        <a:pt x="2556510" y="1057275"/>
                      </a:cubicBezTo>
                      <a:cubicBezTo>
                        <a:pt x="3948113" y="1057275"/>
                        <a:pt x="5041583" y="947738"/>
                        <a:pt x="5041583" y="610553"/>
                      </a:cubicBezTo>
                      <a:cubicBezTo>
                        <a:pt x="5041583" y="273367"/>
                        <a:pt x="3912870" y="0"/>
                        <a:pt x="2521268" y="0"/>
                      </a:cubicBezTo>
                      <a:cubicBezTo>
                        <a:pt x="1129665" y="0"/>
                        <a:pt x="0" y="273367"/>
                        <a:pt x="0" y="6105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8" name="Google Shape;738;p29"/>
                <p:cNvSpPr/>
                <p:nvPr/>
              </p:nvSpPr>
              <p:spPr>
                <a:xfrm>
                  <a:off x="7139559" y="3114560"/>
                  <a:ext cx="1184179" cy="223236"/>
                </a:xfrm>
                <a:custGeom>
                  <a:avLst/>
                  <a:gdLst/>
                  <a:ahLst/>
                  <a:cxnLst/>
                  <a:rect l="l" t="t" r="r" b="b"/>
                  <a:pathLst>
                    <a:path w="4643841" h="875437" extrusionOk="0">
                      <a:moveTo>
                        <a:pt x="190" y="462048"/>
                      </a:moveTo>
                      <a:cubicBezTo>
                        <a:pt x="14477" y="613495"/>
                        <a:pt x="815530" y="683028"/>
                        <a:pt x="1306067" y="681123"/>
                      </a:cubicBezTo>
                      <a:cubicBezTo>
                        <a:pt x="1990915" y="678265"/>
                        <a:pt x="2597658" y="536343"/>
                        <a:pt x="2612897" y="598255"/>
                      </a:cubicBezTo>
                      <a:cubicBezTo>
                        <a:pt x="2622422" y="638260"/>
                        <a:pt x="2365247" y="695410"/>
                        <a:pt x="2371915" y="759228"/>
                      </a:cubicBezTo>
                      <a:cubicBezTo>
                        <a:pt x="2387155" y="905913"/>
                        <a:pt x="3749230" y="920200"/>
                        <a:pt x="3772090" y="764943"/>
                      </a:cubicBezTo>
                      <a:cubicBezTo>
                        <a:pt x="3777805" y="725890"/>
                        <a:pt x="3695890" y="694458"/>
                        <a:pt x="3708272" y="656358"/>
                      </a:cubicBezTo>
                      <a:cubicBezTo>
                        <a:pt x="3728275" y="591588"/>
                        <a:pt x="3969258" y="651595"/>
                        <a:pt x="4272152" y="598255"/>
                      </a:cubicBezTo>
                      <a:cubicBezTo>
                        <a:pt x="4371212" y="581110"/>
                        <a:pt x="4635055" y="535390"/>
                        <a:pt x="4643627" y="463000"/>
                      </a:cubicBezTo>
                      <a:cubicBezTo>
                        <a:pt x="4661725" y="308695"/>
                        <a:pt x="3533012" y="4848"/>
                        <a:pt x="2322385" y="85"/>
                      </a:cubicBezTo>
                      <a:cubicBezTo>
                        <a:pt x="1129855" y="-5630"/>
                        <a:pt x="-16955" y="277263"/>
                        <a:pt x="190" y="462048"/>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9" name="Google Shape;739;p29"/>
                <p:cNvSpPr/>
                <p:nvPr/>
              </p:nvSpPr>
              <p:spPr>
                <a:xfrm>
                  <a:off x="8335391" y="3154991"/>
                  <a:ext cx="94951" cy="61660"/>
                </a:xfrm>
                <a:custGeom>
                  <a:avLst/>
                  <a:gdLst/>
                  <a:ahLst/>
                  <a:cxnLst/>
                  <a:rect l="l" t="t" r="r" b="b"/>
                  <a:pathLst>
                    <a:path w="372356" h="241804" extrusionOk="0">
                      <a:moveTo>
                        <a:pt x="101949" y="3127"/>
                      </a:moveTo>
                      <a:cubicBezTo>
                        <a:pt x="181005" y="-9255"/>
                        <a:pt x="264826" y="15510"/>
                        <a:pt x="322928" y="70755"/>
                      </a:cubicBezTo>
                      <a:cubicBezTo>
                        <a:pt x="353408" y="99330"/>
                        <a:pt x="377220" y="139335"/>
                        <a:pt x="371505" y="180292"/>
                      </a:cubicBezTo>
                      <a:cubicBezTo>
                        <a:pt x="351503" y="316500"/>
                        <a:pt x="-3780" y="199342"/>
                        <a:pt x="30" y="90757"/>
                      </a:cubicBezTo>
                      <a:cubicBezTo>
                        <a:pt x="983" y="42180"/>
                        <a:pt x="53370" y="10747"/>
                        <a:pt x="101949" y="312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29"/>
                <p:cNvSpPr/>
                <p:nvPr/>
              </p:nvSpPr>
              <p:spPr>
                <a:xfrm>
                  <a:off x="6932674" y="3147774"/>
                  <a:ext cx="194868" cy="89144"/>
                </a:xfrm>
                <a:custGeom>
                  <a:avLst/>
                  <a:gdLst/>
                  <a:ahLst/>
                  <a:cxnLst/>
                  <a:rect l="l" t="t" r="r" b="b"/>
                  <a:pathLst>
                    <a:path w="764187" h="349586" extrusionOk="0">
                      <a:moveTo>
                        <a:pt x="65384" y="300874"/>
                      </a:moveTo>
                      <a:cubicBezTo>
                        <a:pt x="48239" y="294206"/>
                        <a:pt x="30141" y="286586"/>
                        <a:pt x="17759" y="272299"/>
                      </a:cubicBezTo>
                      <a:cubicBezTo>
                        <a:pt x="-6053" y="246581"/>
                        <a:pt x="-4148" y="204671"/>
                        <a:pt x="12997" y="173239"/>
                      </a:cubicBezTo>
                      <a:cubicBezTo>
                        <a:pt x="30141" y="142759"/>
                        <a:pt x="59669" y="120851"/>
                        <a:pt x="90149" y="102754"/>
                      </a:cubicBezTo>
                      <a:cubicBezTo>
                        <a:pt x="251122" y="5599"/>
                        <a:pt x="451147" y="-24881"/>
                        <a:pt x="633074" y="20839"/>
                      </a:cubicBezTo>
                      <a:cubicBezTo>
                        <a:pt x="852149" y="75131"/>
                        <a:pt x="764519" y="238009"/>
                        <a:pt x="604499" y="298969"/>
                      </a:cubicBezTo>
                      <a:cubicBezTo>
                        <a:pt x="433049" y="364691"/>
                        <a:pt x="236834" y="367549"/>
                        <a:pt x="65384" y="30087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29"/>
                <p:cNvSpPr/>
                <p:nvPr/>
              </p:nvSpPr>
              <p:spPr>
                <a:xfrm>
                  <a:off x="8181718" y="3223921"/>
                  <a:ext cx="88715" cy="36845"/>
                </a:xfrm>
                <a:custGeom>
                  <a:avLst/>
                  <a:gdLst/>
                  <a:ahLst/>
                  <a:cxnLst/>
                  <a:rect l="l" t="t" r="r" b="b"/>
                  <a:pathLst>
                    <a:path w="347903" h="144491" extrusionOk="0">
                      <a:moveTo>
                        <a:pt x="273609" y="125344"/>
                      </a:moveTo>
                      <a:cubicBezTo>
                        <a:pt x="290754" y="121534"/>
                        <a:pt x="307899" y="117724"/>
                        <a:pt x="322187" y="108199"/>
                      </a:cubicBezTo>
                      <a:cubicBezTo>
                        <a:pt x="336474" y="98674"/>
                        <a:pt x="347904" y="82481"/>
                        <a:pt x="347904" y="65336"/>
                      </a:cubicBezTo>
                      <a:cubicBezTo>
                        <a:pt x="347904" y="46286"/>
                        <a:pt x="334568" y="30094"/>
                        <a:pt x="318376" y="20569"/>
                      </a:cubicBezTo>
                      <a:cubicBezTo>
                        <a:pt x="302184" y="11044"/>
                        <a:pt x="283134" y="8186"/>
                        <a:pt x="265037" y="6281"/>
                      </a:cubicBezTo>
                      <a:cubicBezTo>
                        <a:pt x="211697" y="-386"/>
                        <a:pt x="158356" y="-1339"/>
                        <a:pt x="105016" y="1519"/>
                      </a:cubicBezTo>
                      <a:cubicBezTo>
                        <a:pt x="83109" y="3424"/>
                        <a:pt x="60249" y="5329"/>
                        <a:pt x="40247" y="14854"/>
                      </a:cubicBezTo>
                      <a:cubicBezTo>
                        <a:pt x="-14046" y="41524"/>
                        <a:pt x="-13094" y="109151"/>
                        <a:pt x="41199" y="131059"/>
                      </a:cubicBezTo>
                      <a:cubicBezTo>
                        <a:pt x="106922" y="157729"/>
                        <a:pt x="207887" y="138679"/>
                        <a:pt x="273609" y="1253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29"/>
                <p:cNvSpPr/>
                <p:nvPr/>
              </p:nvSpPr>
              <p:spPr>
                <a:xfrm>
                  <a:off x="8111994" y="3225529"/>
                  <a:ext cx="35880" cy="26336"/>
                </a:xfrm>
                <a:custGeom>
                  <a:avLst/>
                  <a:gdLst/>
                  <a:ahLst/>
                  <a:cxnLst/>
                  <a:rect l="l" t="t" r="r" b="b"/>
                  <a:pathLst>
                    <a:path w="140706" h="103277" extrusionOk="0">
                      <a:moveTo>
                        <a:pt x="88769" y="0"/>
                      </a:moveTo>
                      <a:cubicBezTo>
                        <a:pt x="70672" y="0"/>
                        <a:pt x="51622" y="0"/>
                        <a:pt x="34476" y="6667"/>
                      </a:cubicBezTo>
                      <a:cubicBezTo>
                        <a:pt x="17331" y="13335"/>
                        <a:pt x="2092" y="27622"/>
                        <a:pt x="187" y="45720"/>
                      </a:cubicBezTo>
                      <a:cubicBezTo>
                        <a:pt x="-2671" y="74295"/>
                        <a:pt x="27809" y="97155"/>
                        <a:pt x="56384" y="101917"/>
                      </a:cubicBezTo>
                      <a:cubicBezTo>
                        <a:pt x="84006" y="106680"/>
                        <a:pt x="114487" y="99060"/>
                        <a:pt x="131631" y="77153"/>
                      </a:cubicBezTo>
                      <a:cubicBezTo>
                        <a:pt x="147824" y="55245"/>
                        <a:pt x="142109" y="17145"/>
                        <a:pt x="116392" y="7620"/>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3" name="Google Shape;743;p29"/>
                <p:cNvSpPr/>
                <p:nvPr/>
              </p:nvSpPr>
              <p:spPr>
                <a:xfrm>
                  <a:off x="7197171" y="3210691"/>
                  <a:ext cx="53070" cy="27213"/>
                </a:xfrm>
                <a:custGeom>
                  <a:avLst/>
                  <a:gdLst/>
                  <a:ahLst/>
                  <a:cxnLst/>
                  <a:rect l="l" t="t" r="r" b="b"/>
                  <a:pathLst>
                    <a:path w="208119" h="106718" extrusionOk="0">
                      <a:moveTo>
                        <a:pt x="130425" y="7482"/>
                      </a:moveTo>
                      <a:cubicBezTo>
                        <a:pt x="99945" y="814"/>
                        <a:pt x="67560" y="-4901"/>
                        <a:pt x="38985" y="6529"/>
                      </a:cubicBezTo>
                      <a:cubicBezTo>
                        <a:pt x="10410" y="17959"/>
                        <a:pt x="-10545" y="54154"/>
                        <a:pt x="5648" y="80824"/>
                      </a:cubicBezTo>
                      <a:cubicBezTo>
                        <a:pt x="18030" y="100827"/>
                        <a:pt x="44700" y="105589"/>
                        <a:pt x="68513" y="106542"/>
                      </a:cubicBezTo>
                      <a:cubicBezTo>
                        <a:pt x="102802" y="107494"/>
                        <a:pt x="138045" y="104637"/>
                        <a:pt x="171383" y="97017"/>
                      </a:cubicBezTo>
                      <a:cubicBezTo>
                        <a:pt x="185670" y="94159"/>
                        <a:pt x="200910" y="88444"/>
                        <a:pt x="206625" y="75109"/>
                      </a:cubicBezTo>
                      <a:cubicBezTo>
                        <a:pt x="210435" y="64632"/>
                        <a:pt x="206625" y="52249"/>
                        <a:pt x="199005" y="43677"/>
                      </a:cubicBezTo>
                      <a:cubicBezTo>
                        <a:pt x="191385" y="35104"/>
                        <a:pt x="180908" y="29389"/>
                        <a:pt x="171383" y="24627"/>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44" name="Google Shape;744;p29"/>
              <p:cNvGrpSpPr/>
              <p:nvPr/>
            </p:nvGrpSpPr>
            <p:grpSpPr>
              <a:xfrm>
                <a:off x="7225927" y="2492167"/>
                <a:ext cx="942898" cy="722054"/>
                <a:chOff x="7225927" y="2949367"/>
                <a:chExt cx="942898" cy="722054"/>
              </a:xfrm>
            </p:grpSpPr>
            <p:grpSp>
              <p:nvGrpSpPr>
                <p:cNvPr id="745" name="Google Shape;745;p29"/>
                <p:cNvGrpSpPr/>
                <p:nvPr/>
              </p:nvGrpSpPr>
              <p:grpSpPr>
                <a:xfrm>
                  <a:off x="7849913" y="3499849"/>
                  <a:ext cx="318911" cy="139801"/>
                  <a:chOff x="7849913" y="3499849"/>
                  <a:chExt cx="318911" cy="139801"/>
                </a:xfrm>
              </p:grpSpPr>
              <p:sp>
                <p:nvSpPr>
                  <p:cNvPr id="746" name="Google Shape;746;p29"/>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29"/>
                  <p:cNvSpPr/>
                  <p:nvPr/>
                </p:nvSpPr>
                <p:spPr>
                  <a:xfrm>
                    <a:off x="7849913"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8" name="Google Shape;748;p29"/>
                  <p:cNvSpPr/>
                  <p:nvPr/>
                </p:nvSpPr>
                <p:spPr>
                  <a:xfrm rot="10800000">
                    <a:off x="8078493"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9" name="Google Shape;749;p29"/>
                  <p:cNvSpPr/>
                  <p:nvPr/>
                </p:nvSpPr>
                <p:spPr>
                  <a:xfrm rot="10800000">
                    <a:off x="7884500"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0" name="Google Shape;750;p29"/>
                  <p:cNvSpPr/>
                  <p:nvPr/>
                </p:nvSpPr>
                <p:spPr>
                  <a:xfrm rot="10800000">
                    <a:off x="7963279"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1" name="Google Shape;751;p29"/>
                  <p:cNvSpPr/>
                  <p:nvPr/>
                </p:nvSpPr>
                <p:spPr>
                  <a:xfrm rot="10800000">
                    <a:off x="7958600"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2" name="Google Shape;752;p29"/>
                  <p:cNvSpPr/>
                  <p:nvPr/>
                </p:nvSpPr>
                <p:spPr>
                  <a:xfrm rot="10800000">
                    <a:off x="7958600"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29"/>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54" name="Google Shape;754;p29"/>
                <p:cNvGrpSpPr/>
                <p:nvPr/>
              </p:nvGrpSpPr>
              <p:grpSpPr>
                <a:xfrm>
                  <a:off x="7225927" y="3499849"/>
                  <a:ext cx="318911" cy="139801"/>
                  <a:chOff x="7225927" y="3499849"/>
                  <a:chExt cx="318911" cy="139801"/>
                </a:xfrm>
              </p:grpSpPr>
              <p:sp>
                <p:nvSpPr>
                  <p:cNvPr id="755" name="Google Shape;755;p29"/>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29"/>
                  <p:cNvSpPr/>
                  <p:nvPr/>
                </p:nvSpPr>
                <p:spPr>
                  <a:xfrm>
                    <a:off x="7225927"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29"/>
                  <p:cNvSpPr/>
                  <p:nvPr/>
                </p:nvSpPr>
                <p:spPr>
                  <a:xfrm rot="10800000">
                    <a:off x="7454712"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29"/>
                  <p:cNvSpPr/>
                  <p:nvPr/>
                </p:nvSpPr>
                <p:spPr>
                  <a:xfrm rot="10800000">
                    <a:off x="7260477"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29"/>
                  <p:cNvSpPr/>
                  <p:nvPr/>
                </p:nvSpPr>
                <p:spPr>
                  <a:xfrm rot="10800000">
                    <a:off x="7339256"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29"/>
                  <p:cNvSpPr/>
                  <p:nvPr/>
                </p:nvSpPr>
                <p:spPr>
                  <a:xfrm rot="10800000">
                    <a:off x="7334819"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1" name="Google Shape;761;p29"/>
                  <p:cNvSpPr/>
                  <p:nvPr/>
                </p:nvSpPr>
                <p:spPr>
                  <a:xfrm rot="10800000">
                    <a:off x="7334819"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2" name="Google Shape;762;p29"/>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3" name="Google Shape;763;p29"/>
                <p:cNvGrpSpPr/>
                <p:nvPr/>
              </p:nvGrpSpPr>
              <p:grpSpPr>
                <a:xfrm>
                  <a:off x="7274451" y="3193044"/>
                  <a:ext cx="133103" cy="331807"/>
                  <a:chOff x="7274451" y="2126244"/>
                  <a:chExt cx="133103" cy="331807"/>
                </a:xfrm>
              </p:grpSpPr>
              <p:grpSp>
                <p:nvGrpSpPr>
                  <p:cNvPr id="764" name="Google Shape;764;p29"/>
                  <p:cNvGrpSpPr/>
                  <p:nvPr/>
                </p:nvGrpSpPr>
                <p:grpSpPr>
                  <a:xfrm>
                    <a:off x="7274451" y="2412025"/>
                    <a:ext cx="133103" cy="46027"/>
                    <a:chOff x="7274451" y="2412025"/>
                    <a:chExt cx="133103" cy="46027"/>
                  </a:xfrm>
                </p:grpSpPr>
                <p:sp>
                  <p:nvSpPr>
                    <p:cNvPr id="765" name="Google Shape;765;p29"/>
                    <p:cNvSpPr/>
                    <p:nvPr/>
                  </p:nvSpPr>
                  <p:spPr>
                    <a:xfrm>
                      <a:off x="7274695" y="2421345"/>
                      <a:ext cx="132859" cy="36707"/>
                    </a:xfrm>
                    <a:custGeom>
                      <a:avLst/>
                      <a:gdLst/>
                      <a:ahLst/>
                      <a:cxnLst/>
                      <a:rect l="l" t="t" r="r" b="b"/>
                      <a:pathLst>
                        <a:path w="521017" h="143948" extrusionOk="0">
                          <a:moveTo>
                            <a:pt x="0" y="104775"/>
                          </a:moveTo>
                          <a:cubicBezTo>
                            <a:pt x="59055" y="122873"/>
                            <a:pt x="142875" y="141923"/>
                            <a:pt x="243840" y="143828"/>
                          </a:cubicBezTo>
                          <a:cubicBezTo>
                            <a:pt x="360998" y="145733"/>
                            <a:pt x="457200" y="124778"/>
                            <a:pt x="521018" y="104775"/>
                          </a:cubicBezTo>
                          <a:cubicBezTo>
                            <a:pt x="521018" y="69533"/>
                            <a:pt x="521018" y="35243"/>
                            <a:pt x="521018"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6" name="Google Shape;766;p29"/>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7" name="Google Shape;767;p29"/>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8" name="Google Shape;768;p29"/>
                  <p:cNvGrpSpPr/>
                  <p:nvPr/>
                </p:nvGrpSpPr>
                <p:grpSpPr>
                  <a:xfrm>
                    <a:off x="7294446" y="2126244"/>
                    <a:ext cx="93273" cy="302659"/>
                    <a:chOff x="7294446" y="1973844"/>
                    <a:chExt cx="93273" cy="302659"/>
                  </a:xfrm>
                </p:grpSpPr>
                <p:sp>
                  <p:nvSpPr>
                    <p:cNvPr id="769" name="Google Shape;769;p29"/>
                    <p:cNvSpPr/>
                    <p:nvPr/>
                  </p:nvSpPr>
                  <p:spPr>
                    <a:xfrm>
                      <a:off x="7294446" y="2262578"/>
                      <a:ext cx="93269" cy="13926"/>
                    </a:xfrm>
                    <a:custGeom>
                      <a:avLst/>
                      <a:gdLst/>
                      <a:ahLst/>
                      <a:cxnLst/>
                      <a:rect l="l" t="t" r="r" b="b"/>
                      <a:pathLst>
                        <a:path w="365759" h="54610" extrusionOk="0">
                          <a:moveTo>
                            <a:pt x="365760" y="25823"/>
                          </a:moveTo>
                          <a:cubicBezTo>
                            <a:pt x="365760" y="25823"/>
                            <a:pt x="147638" y="90594"/>
                            <a:pt x="0" y="25823"/>
                          </a:cubicBezTo>
                          <a:cubicBezTo>
                            <a:pt x="0" y="25823"/>
                            <a:pt x="165735"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0" name="Google Shape;770;p29"/>
                    <p:cNvGrpSpPr/>
                    <p:nvPr/>
                  </p:nvGrpSpPr>
                  <p:grpSpPr>
                    <a:xfrm>
                      <a:off x="7295421" y="1973844"/>
                      <a:ext cx="92297" cy="294733"/>
                      <a:chOff x="7295421" y="1973844"/>
                      <a:chExt cx="92297" cy="294733"/>
                    </a:xfrm>
                  </p:grpSpPr>
                  <p:sp>
                    <p:nvSpPr>
                      <p:cNvPr id="771" name="Google Shape;771;p29"/>
                      <p:cNvSpPr/>
                      <p:nvPr/>
                    </p:nvSpPr>
                    <p:spPr>
                      <a:xfrm>
                        <a:off x="7295421" y="1988285"/>
                        <a:ext cx="92297" cy="280292"/>
                      </a:xfrm>
                      <a:custGeom>
                        <a:avLst/>
                        <a:gdLst/>
                        <a:ahLst/>
                        <a:cxnLst/>
                        <a:rect l="l" t="t" r="r" b="b"/>
                        <a:pathLst>
                          <a:path w="361950" h="1099185" extrusionOk="0">
                            <a:moveTo>
                              <a:pt x="0" y="1099185"/>
                            </a:moveTo>
                            <a:lnTo>
                              <a:pt x="361950" y="1099185"/>
                            </a:lnTo>
                            <a:lnTo>
                              <a:pt x="300990" y="0"/>
                            </a:lnTo>
                            <a:lnTo>
                              <a:pt x="6096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2" name="Google Shape;772;p29"/>
                      <p:cNvGrpSpPr/>
                      <p:nvPr/>
                    </p:nvGrpSpPr>
                    <p:grpSpPr>
                      <a:xfrm>
                        <a:off x="7303224" y="1973844"/>
                        <a:ext cx="77053" cy="26890"/>
                        <a:chOff x="10099357" y="2841095"/>
                        <a:chExt cx="300990" cy="105038"/>
                      </a:xfrm>
                    </p:grpSpPr>
                    <p:sp>
                      <p:nvSpPr>
                        <p:cNvPr id="773" name="Google Shape;773;p29"/>
                        <p:cNvSpPr/>
                        <p:nvPr/>
                      </p:nvSpPr>
                      <p:spPr>
                        <a:xfrm>
                          <a:off x="10099357"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4" name="Google Shape;774;p29"/>
                        <p:cNvSpPr/>
                        <p:nvPr/>
                      </p:nvSpPr>
                      <p:spPr>
                        <a:xfrm>
                          <a:off x="10099357"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7"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5" name="Google Shape;775;p29"/>
                        <p:cNvSpPr/>
                        <p:nvPr/>
                      </p:nvSpPr>
                      <p:spPr>
                        <a:xfrm>
                          <a:off x="10144125"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76" name="Google Shape;776;p29"/>
                      <p:cNvSpPr/>
                      <p:nvPr/>
                    </p:nvSpPr>
                    <p:spPr>
                      <a:xfrm>
                        <a:off x="7314685" y="1975579"/>
                        <a:ext cx="53921" cy="7880"/>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77" name="Google Shape;777;p29"/>
                <p:cNvGrpSpPr/>
                <p:nvPr/>
              </p:nvGrpSpPr>
              <p:grpSpPr>
                <a:xfrm>
                  <a:off x="7422218" y="3286002"/>
                  <a:ext cx="95698" cy="239385"/>
                  <a:chOff x="7422218" y="2219202"/>
                  <a:chExt cx="95698" cy="239385"/>
                </a:xfrm>
              </p:grpSpPr>
              <p:grpSp>
                <p:nvGrpSpPr>
                  <p:cNvPr id="778" name="Google Shape;778;p29"/>
                  <p:cNvGrpSpPr/>
                  <p:nvPr/>
                </p:nvGrpSpPr>
                <p:grpSpPr>
                  <a:xfrm>
                    <a:off x="7422218" y="2425355"/>
                    <a:ext cx="95698" cy="33232"/>
                    <a:chOff x="7422218" y="2425355"/>
                    <a:chExt cx="95698" cy="33232"/>
                  </a:xfrm>
                </p:grpSpPr>
                <p:sp>
                  <p:nvSpPr>
                    <p:cNvPr id="779" name="Google Shape;779;p29"/>
                    <p:cNvSpPr/>
                    <p:nvPr/>
                  </p:nvSpPr>
                  <p:spPr>
                    <a:xfrm>
                      <a:off x="7422218" y="2431830"/>
                      <a:ext cx="95698" cy="26757"/>
                    </a:xfrm>
                    <a:custGeom>
                      <a:avLst/>
                      <a:gdLst/>
                      <a:ahLst/>
                      <a:cxnLst/>
                      <a:rect l="l" t="t" r="r" b="b"/>
                      <a:pathLst>
                        <a:path w="375285" h="104928" extrusionOk="0">
                          <a:moveTo>
                            <a:pt x="0" y="76200"/>
                          </a:moveTo>
                          <a:cubicBezTo>
                            <a:pt x="42863" y="89535"/>
                            <a:pt x="102870" y="102870"/>
                            <a:pt x="175260" y="104775"/>
                          </a:cubicBezTo>
                          <a:cubicBezTo>
                            <a:pt x="260033"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29"/>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1" name="Google Shape;781;p29"/>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82" name="Google Shape;782;p29"/>
                  <p:cNvGrpSpPr/>
                  <p:nvPr/>
                </p:nvGrpSpPr>
                <p:grpSpPr>
                  <a:xfrm>
                    <a:off x="7436605" y="2219202"/>
                    <a:ext cx="67280" cy="218144"/>
                    <a:chOff x="7436605" y="2066802"/>
                    <a:chExt cx="67280" cy="218144"/>
                  </a:xfrm>
                </p:grpSpPr>
                <p:sp>
                  <p:nvSpPr>
                    <p:cNvPr id="783" name="Google Shape;783;p29"/>
                    <p:cNvSpPr/>
                    <p:nvPr/>
                  </p:nvSpPr>
                  <p:spPr>
                    <a:xfrm>
                      <a:off x="7436605" y="2275014"/>
                      <a:ext cx="67280" cy="9931"/>
                    </a:xfrm>
                    <a:custGeom>
                      <a:avLst/>
                      <a:gdLst/>
                      <a:ahLst/>
                      <a:cxnLst/>
                      <a:rect l="l" t="t" r="r" b="b"/>
                      <a:pathLst>
                        <a:path w="263842" h="38946" extrusionOk="0">
                          <a:moveTo>
                            <a:pt x="263843" y="18203"/>
                          </a:moveTo>
                          <a:cubicBezTo>
                            <a:pt x="263843" y="18203"/>
                            <a:pt x="106680" y="64876"/>
                            <a:pt x="0" y="18203"/>
                          </a:cubicBezTo>
                          <a:cubicBezTo>
                            <a:pt x="0" y="18203"/>
                            <a:pt x="119063"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4" name="Google Shape;784;p29"/>
                    <p:cNvGrpSpPr/>
                    <p:nvPr/>
                  </p:nvGrpSpPr>
                  <p:grpSpPr>
                    <a:xfrm>
                      <a:off x="7437092" y="2066802"/>
                      <a:ext cx="66551" cy="212567"/>
                      <a:chOff x="7437092" y="2066802"/>
                      <a:chExt cx="66551" cy="212567"/>
                    </a:xfrm>
                  </p:grpSpPr>
                  <p:sp>
                    <p:nvSpPr>
                      <p:cNvPr id="785" name="Google Shape;785;p29"/>
                      <p:cNvSpPr/>
                      <p:nvPr/>
                    </p:nvSpPr>
                    <p:spPr>
                      <a:xfrm>
                        <a:off x="7437092" y="2077287"/>
                        <a:ext cx="66551" cy="202082"/>
                      </a:xfrm>
                      <a:custGeom>
                        <a:avLst/>
                        <a:gdLst/>
                        <a:ahLst/>
                        <a:cxnLst/>
                        <a:rect l="l" t="t" r="r" b="b"/>
                        <a:pathLst>
                          <a:path w="260984" h="792479" extrusionOk="0">
                            <a:moveTo>
                              <a:pt x="0" y="792480"/>
                            </a:moveTo>
                            <a:lnTo>
                              <a:pt x="260985" y="792480"/>
                            </a:lnTo>
                            <a:lnTo>
                              <a:pt x="217170" y="0"/>
                            </a:lnTo>
                            <a:lnTo>
                              <a:pt x="44768"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6" name="Google Shape;786;p29"/>
                      <p:cNvGrpSpPr/>
                      <p:nvPr/>
                    </p:nvGrpSpPr>
                    <p:grpSpPr>
                      <a:xfrm>
                        <a:off x="7442701" y="2066802"/>
                        <a:ext cx="55595" cy="19280"/>
                        <a:chOff x="10644187" y="3204209"/>
                        <a:chExt cx="217169" cy="75314"/>
                      </a:xfrm>
                    </p:grpSpPr>
                    <p:sp>
                      <p:nvSpPr>
                        <p:cNvPr id="787" name="Google Shape;787;p29"/>
                        <p:cNvSpPr/>
                        <p:nvPr/>
                      </p:nvSpPr>
                      <p:spPr>
                        <a:xfrm>
                          <a:off x="10644187" y="3219450"/>
                          <a:ext cx="217169" cy="60073"/>
                        </a:xfrm>
                        <a:custGeom>
                          <a:avLst/>
                          <a:gdLst/>
                          <a:ahLst/>
                          <a:cxnLst/>
                          <a:rect l="l" t="t" r="r" b="b"/>
                          <a:pathLst>
                            <a:path w="217169" h="60073" extrusionOk="0">
                              <a:moveTo>
                                <a:pt x="952"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9"/>
                        <p:cNvSpPr/>
                        <p:nvPr/>
                      </p:nvSpPr>
                      <p:spPr>
                        <a:xfrm>
                          <a:off x="10644187" y="3204209"/>
                          <a:ext cx="217169" cy="32173"/>
                        </a:xfrm>
                        <a:custGeom>
                          <a:avLst/>
                          <a:gdLst/>
                          <a:ahLst/>
                          <a:cxnLst/>
                          <a:rect l="l" t="t" r="r" b="b"/>
                          <a:pathLst>
                            <a:path w="217169" h="32173" extrusionOk="0">
                              <a:moveTo>
                                <a:pt x="217170" y="15240"/>
                              </a:moveTo>
                              <a:cubicBezTo>
                                <a:pt x="217170" y="15240"/>
                                <a:pt x="87630" y="53340"/>
                                <a:pt x="0" y="15240"/>
                              </a:cubicBezTo>
                              <a:cubicBezTo>
                                <a:pt x="952" y="15240"/>
                                <a:pt x="99060"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9"/>
                        <p:cNvSpPr/>
                        <p:nvPr/>
                      </p:nvSpPr>
                      <p:spPr>
                        <a:xfrm>
                          <a:off x="10676572"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9"/>
                      <p:cNvSpPr/>
                      <p:nvPr/>
                    </p:nvSpPr>
                    <p:spPr>
                      <a:xfrm>
                        <a:off x="7450991" y="2067994"/>
                        <a:ext cx="38862" cy="5721"/>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91" name="Google Shape;791;p29"/>
                <p:cNvGrpSpPr/>
                <p:nvPr/>
              </p:nvGrpSpPr>
              <p:grpSpPr>
                <a:xfrm>
                  <a:off x="7898438" y="3193044"/>
                  <a:ext cx="132859" cy="331807"/>
                  <a:chOff x="7898438" y="2126244"/>
                  <a:chExt cx="132859" cy="331807"/>
                </a:xfrm>
              </p:grpSpPr>
              <p:grpSp>
                <p:nvGrpSpPr>
                  <p:cNvPr id="792" name="Google Shape;792;p29"/>
                  <p:cNvGrpSpPr/>
                  <p:nvPr/>
                </p:nvGrpSpPr>
                <p:grpSpPr>
                  <a:xfrm>
                    <a:off x="7898438" y="2412025"/>
                    <a:ext cx="132859" cy="46027"/>
                    <a:chOff x="7898438" y="2412025"/>
                    <a:chExt cx="132859" cy="46027"/>
                  </a:xfrm>
                </p:grpSpPr>
                <p:sp>
                  <p:nvSpPr>
                    <p:cNvPr id="793" name="Google Shape;793;p29"/>
                    <p:cNvSpPr/>
                    <p:nvPr/>
                  </p:nvSpPr>
                  <p:spPr>
                    <a:xfrm>
                      <a:off x="7898438" y="2421345"/>
                      <a:ext cx="132859" cy="36707"/>
                    </a:xfrm>
                    <a:custGeom>
                      <a:avLst/>
                      <a:gdLst/>
                      <a:ahLst/>
                      <a:cxnLst/>
                      <a:rect l="l" t="t" r="r" b="b"/>
                      <a:pathLst>
                        <a:path w="521017" h="143948" extrusionOk="0">
                          <a:moveTo>
                            <a:pt x="0" y="104775"/>
                          </a:moveTo>
                          <a:cubicBezTo>
                            <a:pt x="59055" y="122873"/>
                            <a:pt x="142875" y="141923"/>
                            <a:pt x="243840" y="143828"/>
                          </a:cubicBezTo>
                          <a:cubicBezTo>
                            <a:pt x="360997" y="145733"/>
                            <a:pt x="457200" y="124778"/>
                            <a:pt x="521017" y="104775"/>
                          </a:cubicBezTo>
                          <a:cubicBezTo>
                            <a:pt x="521017" y="69533"/>
                            <a:pt x="521017" y="35243"/>
                            <a:pt x="521017"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4" name="Google Shape;794;p29"/>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5" name="Google Shape;795;p29"/>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6" name="Google Shape;796;p29"/>
                  <p:cNvGrpSpPr/>
                  <p:nvPr/>
                </p:nvGrpSpPr>
                <p:grpSpPr>
                  <a:xfrm>
                    <a:off x="7918432" y="2126244"/>
                    <a:ext cx="93269" cy="302659"/>
                    <a:chOff x="7918432" y="1973844"/>
                    <a:chExt cx="93269" cy="302659"/>
                  </a:xfrm>
                </p:grpSpPr>
                <p:sp>
                  <p:nvSpPr>
                    <p:cNvPr id="797" name="Google Shape;797;p29"/>
                    <p:cNvSpPr/>
                    <p:nvPr/>
                  </p:nvSpPr>
                  <p:spPr>
                    <a:xfrm>
                      <a:off x="7918432" y="2262578"/>
                      <a:ext cx="93269" cy="13926"/>
                    </a:xfrm>
                    <a:custGeom>
                      <a:avLst/>
                      <a:gdLst/>
                      <a:ahLst/>
                      <a:cxnLst/>
                      <a:rect l="l" t="t" r="r" b="b"/>
                      <a:pathLst>
                        <a:path w="365760" h="54610" extrusionOk="0">
                          <a:moveTo>
                            <a:pt x="365760" y="25823"/>
                          </a:moveTo>
                          <a:cubicBezTo>
                            <a:pt x="365760" y="25823"/>
                            <a:pt x="147638" y="90594"/>
                            <a:pt x="0" y="25823"/>
                          </a:cubicBezTo>
                          <a:cubicBezTo>
                            <a:pt x="0" y="25823"/>
                            <a:pt x="164783"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98" name="Google Shape;798;p29"/>
                    <p:cNvGrpSpPr/>
                    <p:nvPr/>
                  </p:nvGrpSpPr>
                  <p:grpSpPr>
                    <a:xfrm>
                      <a:off x="7919408" y="1973844"/>
                      <a:ext cx="92054" cy="294733"/>
                      <a:chOff x="7919408" y="1973844"/>
                      <a:chExt cx="92054" cy="294733"/>
                    </a:xfrm>
                  </p:grpSpPr>
                  <p:sp>
                    <p:nvSpPr>
                      <p:cNvPr id="799" name="Google Shape;799;p29"/>
                      <p:cNvSpPr/>
                      <p:nvPr/>
                    </p:nvSpPr>
                    <p:spPr>
                      <a:xfrm>
                        <a:off x="7919408" y="1988285"/>
                        <a:ext cx="92054" cy="280292"/>
                      </a:xfrm>
                      <a:custGeom>
                        <a:avLst/>
                        <a:gdLst/>
                        <a:ahLst/>
                        <a:cxnLst/>
                        <a:rect l="l" t="t" r="r" b="b"/>
                        <a:pathLst>
                          <a:path w="360997" h="1099185" extrusionOk="0">
                            <a:moveTo>
                              <a:pt x="0" y="1099185"/>
                            </a:moveTo>
                            <a:lnTo>
                              <a:pt x="360998" y="1099185"/>
                            </a:lnTo>
                            <a:lnTo>
                              <a:pt x="300038" y="0"/>
                            </a:lnTo>
                            <a:lnTo>
                              <a:pt x="6000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00" name="Google Shape;800;p29"/>
                      <p:cNvGrpSpPr/>
                      <p:nvPr/>
                    </p:nvGrpSpPr>
                    <p:grpSpPr>
                      <a:xfrm>
                        <a:off x="7926967" y="1973844"/>
                        <a:ext cx="77053" cy="26890"/>
                        <a:chOff x="12535852" y="2841095"/>
                        <a:chExt cx="300990" cy="105038"/>
                      </a:xfrm>
                    </p:grpSpPr>
                    <p:sp>
                      <p:nvSpPr>
                        <p:cNvPr id="801" name="Google Shape;801;p29"/>
                        <p:cNvSpPr/>
                        <p:nvPr/>
                      </p:nvSpPr>
                      <p:spPr>
                        <a:xfrm>
                          <a:off x="12535852"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2" name="Google Shape;802;p29"/>
                        <p:cNvSpPr/>
                        <p:nvPr/>
                      </p:nvSpPr>
                      <p:spPr>
                        <a:xfrm>
                          <a:off x="12535852"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8"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3" name="Google Shape;803;p29"/>
                        <p:cNvSpPr/>
                        <p:nvPr/>
                      </p:nvSpPr>
                      <p:spPr>
                        <a:xfrm>
                          <a:off x="12580619"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04" name="Google Shape;804;p29"/>
                      <p:cNvSpPr/>
                      <p:nvPr/>
                    </p:nvSpPr>
                    <p:spPr>
                      <a:xfrm>
                        <a:off x="7938427" y="1975579"/>
                        <a:ext cx="53921" cy="7880"/>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05" name="Google Shape;805;p29"/>
                <p:cNvGrpSpPr/>
                <p:nvPr/>
              </p:nvGrpSpPr>
              <p:grpSpPr>
                <a:xfrm>
                  <a:off x="8045961" y="3286002"/>
                  <a:ext cx="95942" cy="239385"/>
                  <a:chOff x="8045961" y="2219202"/>
                  <a:chExt cx="95942" cy="239385"/>
                </a:xfrm>
              </p:grpSpPr>
              <p:grpSp>
                <p:nvGrpSpPr>
                  <p:cNvPr id="806" name="Google Shape;806;p29"/>
                  <p:cNvGrpSpPr/>
                  <p:nvPr/>
                </p:nvGrpSpPr>
                <p:grpSpPr>
                  <a:xfrm>
                    <a:off x="8045961" y="2425355"/>
                    <a:ext cx="95942" cy="33232"/>
                    <a:chOff x="8045961" y="2425355"/>
                    <a:chExt cx="95942" cy="33232"/>
                  </a:xfrm>
                </p:grpSpPr>
                <p:sp>
                  <p:nvSpPr>
                    <p:cNvPr id="807" name="Google Shape;807;p29"/>
                    <p:cNvSpPr/>
                    <p:nvPr/>
                  </p:nvSpPr>
                  <p:spPr>
                    <a:xfrm>
                      <a:off x="8045961" y="2431830"/>
                      <a:ext cx="95697" cy="26757"/>
                    </a:xfrm>
                    <a:custGeom>
                      <a:avLst/>
                      <a:gdLst/>
                      <a:ahLst/>
                      <a:cxnLst/>
                      <a:rect l="l" t="t" r="r" b="b"/>
                      <a:pathLst>
                        <a:path w="375284" h="104928" extrusionOk="0">
                          <a:moveTo>
                            <a:pt x="0" y="76200"/>
                          </a:moveTo>
                          <a:cubicBezTo>
                            <a:pt x="42863" y="89535"/>
                            <a:pt x="102870" y="102870"/>
                            <a:pt x="175260" y="104775"/>
                          </a:cubicBezTo>
                          <a:cubicBezTo>
                            <a:pt x="260032"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8" name="Google Shape;808;p29"/>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9" name="Google Shape;809;p29"/>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10" name="Google Shape;810;p29"/>
                  <p:cNvGrpSpPr/>
                  <p:nvPr/>
                </p:nvGrpSpPr>
                <p:grpSpPr>
                  <a:xfrm>
                    <a:off x="8060347" y="2219202"/>
                    <a:ext cx="67283" cy="218144"/>
                    <a:chOff x="8060347" y="2066802"/>
                    <a:chExt cx="67283" cy="218144"/>
                  </a:xfrm>
                </p:grpSpPr>
                <p:sp>
                  <p:nvSpPr>
                    <p:cNvPr id="811" name="Google Shape;811;p29"/>
                    <p:cNvSpPr/>
                    <p:nvPr/>
                  </p:nvSpPr>
                  <p:spPr>
                    <a:xfrm>
                      <a:off x="8060347" y="2275014"/>
                      <a:ext cx="67280" cy="9931"/>
                    </a:xfrm>
                    <a:custGeom>
                      <a:avLst/>
                      <a:gdLst/>
                      <a:ahLst/>
                      <a:cxnLst/>
                      <a:rect l="l" t="t" r="r" b="b"/>
                      <a:pathLst>
                        <a:path w="263842" h="38946" extrusionOk="0">
                          <a:moveTo>
                            <a:pt x="263843" y="18203"/>
                          </a:moveTo>
                          <a:cubicBezTo>
                            <a:pt x="263843" y="18203"/>
                            <a:pt x="106680" y="64876"/>
                            <a:pt x="0" y="18203"/>
                          </a:cubicBezTo>
                          <a:cubicBezTo>
                            <a:pt x="0" y="18203"/>
                            <a:pt x="120015"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2" name="Google Shape;812;p29"/>
                    <p:cNvGrpSpPr/>
                    <p:nvPr/>
                  </p:nvGrpSpPr>
                  <p:grpSpPr>
                    <a:xfrm>
                      <a:off x="8061079" y="2066802"/>
                      <a:ext cx="66551" cy="212567"/>
                      <a:chOff x="8061079" y="2066802"/>
                      <a:chExt cx="66551" cy="212567"/>
                    </a:xfrm>
                  </p:grpSpPr>
                  <p:sp>
                    <p:nvSpPr>
                      <p:cNvPr id="813" name="Google Shape;813;p29"/>
                      <p:cNvSpPr/>
                      <p:nvPr/>
                    </p:nvSpPr>
                    <p:spPr>
                      <a:xfrm>
                        <a:off x="8061079" y="2077287"/>
                        <a:ext cx="66551" cy="202082"/>
                      </a:xfrm>
                      <a:custGeom>
                        <a:avLst/>
                        <a:gdLst/>
                        <a:ahLst/>
                        <a:cxnLst/>
                        <a:rect l="l" t="t" r="r" b="b"/>
                        <a:pathLst>
                          <a:path w="260985" h="792479" extrusionOk="0">
                            <a:moveTo>
                              <a:pt x="0" y="792480"/>
                            </a:moveTo>
                            <a:lnTo>
                              <a:pt x="260985" y="792480"/>
                            </a:lnTo>
                            <a:lnTo>
                              <a:pt x="217170" y="0"/>
                            </a:lnTo>
                            <a:lnTo>
                              <a:pt x="43815"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4" name="Google Shape;814;p29"/>
                      <p:cNvGrpSpPr/>
                      <p:nvPr/>
                    </p:nvGrpSpPr>
                    <p:grpSpPr>
                      <a:xfrm>
                        <a:off x="8066443" y="2066802"/>
                        <a:ext cx="55839" cy="19280"/>
                        <a:chOff x="13080682" y="3204209"/>
                        <a:chExt cx="218122" cy="75314"/>
                      </a:xfrm>
                    </p:grpSpPr>
                    <p:sp>
                      <p:nvSpPr>
                        <p:cNvPr id="815" name="Google Shape;815;p29"/>
                        <p:cNvSpPr/>
                        <p:nvPr/>
                      </p:nvSpPr>
                      <p:spPr>
                        <a:xfrm>
                          <a:off x="13080682" y="3219450"/>
                          <a:ext cx="217169" cy="60073"/>
                        </a:xfrm>
                        <a:custGeom>
                          <a:avLst/>
                          <a:gdLst/>
                          <a:ahLst/>
                          <a:cxnLst/>
                          <a:rect l="l" t="t" r="r" b="b"/>
                          <a:pathLst>
                            <a:path w="217169" h="60073" extrusionOk="0">
                              <a:moveTo>
                                <a:pt x="953"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6" name="Google Shape;816;p29"/>
                        <p:cNvSpPr/>
                        <p:nvPr/>
                      </p:nvSpPr>
                      <p:spPr>
                        <a:xfrm>
                          <a:off x="13081635" y="3204209"/>
                          <a:ext cx="217169" cy="32173"/>
                        </a:xfrm>
                        <a:custGeom>
                          <a:avLst/>
                          <a:gdLst/>
                          <a:ahLst/>
                          <a:cxnLst/>
                          <a:rect l="l" t="t" r="r" b="b"/>
                          <a:pathLst>
                            <a:path w="217169" h="32173" extrusionOk="0">
                              <a:moveTo>
                                <a:pt x="217170" y="15240"/>
                              </a:moveTo>
                              <a:cubicBezTo>
                                <a:pt x="217170" y="15240"/>
                                <a:pt x="87630" y="53340"/>
                                <a:pt x="0" y="15240"/>
                              </a:cubicBezTo>
                              <a:cubicBezTo>
                                <a:pt x="0" y="15240"/>
                                <a:pt x="98107"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7" name="Google Shape;817;p29"/>
                        <p:cNvSpPr/>
                        <p:nvPr/>
                      </p:nvSpPr>
                      <p:spPr>
                        <a:xfrm>
                          <a:off x="13114019"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18" name="Google Shape;818;p29"/>
                      <p:cNvSpPr/>
                      <p:nvPr/>
                    </p:nvSpPr>
                    <p:spPr>
                      <a:xfrm>
                        <a:off x="8074978" y="2067994"/>
                        <a:ext cx="38862" cy="5721"/>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19" name="Google Shape;819;p29"/>
                <p:cNvGrpSpPr/>
                <p:nvPr/>
              </p:nvGrpSpPr>
              <p:grpSpPr>
                <a:xfrm>
                  <a:off x="7438799" y="2949367"/>
                  <a:ext cx="517326" cy="722054"/>
                  <a:chOff x="7438799" y="2949367"/>
                  <a:chExt cx="517326" cy="722054"/>
                </a:xfrm>
              </p:grpSpPr>
              <p:grpSp>
                <p:nvGrpSpPr>
                  <p:cNvPr id="820" name="Google Shape;820;p29"/>
                  <p:cNvGrpSpPr/>
                  <p:nvPr/>
                </p:nvGrpSpPr>
                <p:grpSpPr>
                  <a:xfrm>
                    <a:off x="7438799" y="3445717"/>
                    <a:ext cx="517326" cy="225704"/>
                    <a:chOff x="7438799" y="3445717"/>
                    <a:chExt cx="517326" cy="225704"/>
                  </a:xfrm>
                </p:grpSpPr>
                <p:sp>
                  <p:nvSpPr>
                    <p:cNvPr id="821" name="Google Shape;821;p29"/>
                    <p:cNvSpPr/>
                    <p:nvPr/>
                  </p:nvSpPr>
                  <p:spPr>
                    <a:xfrm>
                      <a:off x="7438799"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2" name="Google Shape;822;p29"/>
                    <p:cNvSpPr/>
                    <p:nvPr/>
                  </p:nvSpPr>
                  <p:spPr>
                    <a:xfrm>
                      <a:off x="7439990"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3" name="Google Shape;823;p29"/>
                    <p:cNvSpPr/>
                    <p:nvPr/>
                  </p:nvSpPr>
                  <p:spPr>
                    <a:xfrm>
                      <a:off x="7438799" y="3500093"/>
                      <a:ext cx="516136" cy="170993"/>
                    </a:xfrm>
                    <a:custGeom>
                      <a:avLst/>
                      <a:gdLst/>
                      <a:ahLst/>
                      <a:cxnLst/>
                      <a:rect l="l" t="t" r="r" b="b"/>
                      <a:pathLst>
                        <a:path w="2024062" h="670559" extrusionOk="0">
                          <a:moveTo>
                            <a:pt x="2024063" y="670560"/>
                          </a:moveTo>
                          <a:lnTo>
                            <a:pt x="23813" y="670560"/>
                          </a:lnTo>
                          <a:lnTo>
                            <a:pt x="0" y="0"/>
                          </a:lnTo>
                          <a:lnTo>
                            <a:pt x="202406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29"/>
                    <p:cNvSpPr/>
                    <p:nvPr/>
                  </p:nvSpPr>
                  <p:spPr>
                    <a:xfrm>
                      <a:off x="7483910"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5" name="Google Shape;825;p29"/>
                    <p:cNvSpPr/>
                    <p:nvPr/>
                  </p:nvSpPr>
                  <p:spPr>
                    <a:xfrm>
                      <a:off x="7797976"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6" name="Google Shape;826;p29"/>
                    <p:cNvSpPr/>
                    <p:nvPr/>
                  </p:nvSpPr>
                  <p:spPr>
                    <a:xfrm>
                      <a:off x="7606073" y="3585925"/>
                      <a:ext cx="167349" cy="85496"/>
                    </a:xfrm>
                    <a:custGeom>
                      <a:avLst/>
                      <a:gdLst/>
                      <a:ahLst/>
                      <a:cxnLst/>
                      <a:rect l="l" t="t" r="r" b="b"/>
                      <a:pathLst>
                        <a:path w="656272" h="335279" extrusionOk="0">
                          <a:moveTo>
                            <a:pt x="0" y="0"/>
                          </a:moveTo>
                          <a:lnTo>
                            <a:pt x="656273" y="0"/>
                          </a:lnTo>
                          <a:lnTo>
                            <a:pt x="656273" y="335280"/>
                          </a:lnTo>
                          <a:lnTo>
                            <a:pt x="0" y="3352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29"/>
                    <p:cNvSpPr/>
                    <p:nvPr/>
                  </p:nvSpPr>
                  <p:spPr>
                    <a:xfrm>
                      <a:off x="7629970" y="3595922"/>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8" name="Google Shape;828;p29"/>
                    <p:cNvSpPr/>
                    <p:nvPr/>
                  </p:nvSpPr>
                  <p:spPr>
                    <a:xfrm>
                      <a:off x="7629970" y="3622989"/>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9" name="Google Shape;829;p29"/>
                    <p:cNvSpPr/>
                    <p:nvPr/>
                  </p:nvSpPr>
                  <p:spPr>
                    <a:xfrm>
                      <a:off x="7629970" y="3649811"/>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0" name="Google Shape;830;p29"/>
                  <p:cNvGrpSpPr/>
                  <p:nvPr/>
                </p:nvGrpSpPr>
                <p:grpSpPr>
                  <a:xfrm>
                    <a:off x="7662644" y="2949367"/>
                    <a:ext cx="214955" cy="536910"/>
                    <a:chOff x="7662644" y="2034967"/>
                    <a:chExt cx="214955" cy="536910"/>
                  </a:xfrm>
                </p:grpSpPr>
                <p:grpSp>
                  <p:nvGrpSpPr>
                    <p:cNvPr id="831" name="Google Shape;831;p29"/>
                    <p:cNvGrpSpPr/>
                    <p:nvPr/>
                  </p:nvGrpSpPr>
                  <p:grpSpPr>
                    <a:xfrm>
                      <a:off x="7662644" y="2497125"/>
                      <a:ext cx="214955" cy="74752"/>
                      <a:chOff x="7662644" y="2497125"/>
                      <a:chExt cx="214955" cy="74752"/>
                    </a:xfrm>
                  </p:grpSpPr>
                  <p:sp>
                    <p:nvSpPr>
                      <p:cNvPr id="832" name="Google Shape;832;p29"/>
                      <p:cNvSpPr/>
                      <p:nvPr/>
                    </p:nvSpPr>
                    <p:spPr>
                      <a:xfrm>
                        <a:off x="7662644" y="2512297"/>
                        <a:ext cx="214955" cy="59580"/>
                      </a:xfrm>
                      <a:custGeom>
                        <a:avLst/>
                        <a:gdLst/>
                        <a:ahLst/>
                        <a:cxnLst/>
                        <a:rect l="l" t="t" r="r" b="b"/>
                        <a:pathLst>
                          <a:path w="842962" h="233646" extrusionOk="0">
                            <a:moveTo>
                              <a:pt x="842963" y="169545"/>
                            </a:moveTo>
                            <a:cubicBezTo>
                              <a:pt x="746760" y="199072"/>
                              <a:pt x="612457" y="230505"/>
                              <a:pt x="448627" y="233363"/>
                            </a:cubicBezTo>
                            <a:cubicBezTo>
                              <a:pt x="259080" y="237172"/>
                              <a:pt x="103822" y="201930"/>
                              <a:pt x="0" y="169545"/>
                            </a:cubicBezTo>
                            <a:cubicBezTo>
                              <a:pt x="0" y="113347"/>
                              <a:pt x="0" y="56197"/>
                              <a:pt x="0" y="0"/>
                            </a:cubicBezTo>
                            <a:lnTo>
                              <a:pt x="842963" y="0"/>
                            </a:lnTo>
                            <a:lnTo>
                              <a:pt x="842963" y="1695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3" name="Google Shape;833;p29"/>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4" name="Google Shape;834;p29"/>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5" name="Google Shape;835;p29"/>
                    <p:cNvGrpSpPr/>
                    <p:nvPr/>
                  </p:nvGrpSpPr>
                  <p:grpSpPr>
                    <a:xfrm>
                      <a:off x="7694587" y="2034967"/>
                      <a:ext cx="150834" cy="489407"/>
                      <a:chOff x="7694587" y="1882567"/>
                      <a:chExt cx="150834" cy="489407"/>
                    </a:xfrm>
                  </p:grpSpPr>
                  <p:sp>
                    <p:nvSpPr>
                      <p:cNvPr id="836" name="Google Shape;836;p29"/>
                      <p:cNvSpPr/>
                      <p:nvPr/>
                    </p:nvSpPr>
                    <p:spPr>
                      <a:xfrm>
                        <a:off x="7694587" y="2349521"/>
                        <a:ext cx="150834" cy="22454"/>
                      </a:xfrm>
                      <a:custGeom>
                        <a:avLst/>
                        <a:gdLst/>
                        <a:ahLst/>
                        <a:cxnLst/>
                        <a:rect l="l" t="t" r="r" b="b"/>
                        <a:pathLst>
                          <a:path w="591505" h="88053" extrusionOk="0">
                            <a:moveTo>
                              <a:pt x="0" y="41487"/>
                            </a:moveTo>
                            <a:cubicBezTo>
                              <a:pt x="0" y="41487"/>
                              <a:pt x="352425" y="146262"/>
                              <a:pt x="591503" y="41487"/>
                            </a:cubicBezTo>
                            <a:cubicBezTo>
                              <a:pt x="592455" y="41487"/>
                              <a:pt x="324803" y="-51858"/>
                              <a:pt x="0" y="4148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7" name="Google Shape;837;p29"/>
                      <p:cNvGrpSpPr/>
                      <p:nvPr/>
                    </p:nvGrpSpPr>
                    <p:grpSpPr>
                      <a:xfrm>
                        <a:off x="7694831" y="1882567"/>
                        <a:ext cx="149133" cy="476528"/>
                        <a:chOff x="7694831" y="1882567"/>
                        <a:chExt cx="149133" cy="476528"/>
                      </a:xfrm>
                    </p:grpSpPr>
                    <p:sp>
                      <p:nvSpPr>
                        <p:cNvPr id="838" name="Google Shape;838;p29"/>
                        <p:cNvSpPr/>
                        <p:nvPr/>
                      </p:nvSpPr>
                      <p:spPr>
                        <a:xfrm>
                          <a:off x="7694831" y="1905867"/>
                          <a:ext cx="149133" cy="453228"/>
                        </a:xfrm>
                        <a:custGeom>
                          <a:avLst/>
                          <a:gdLst/>
                          <a:ahLst/>
                          <a:cxnLst/>
                          <a:rect l="l" t="t" r="r" b="b"/>
                          <a:pathLst>
                            <a:path w="584834" h="1777364" extrusionOk="0">
                              <a:moveTo>
                                <a:pt x="584835" y="1777365"/>
                              </a:moveTo>
                              <a:lnTo>
                                <a:pt x="0" y="1777365"/>
                              </a:lnTo>
                              <a:lnTo>
                                <a:pt x="98107" y="0"/>
                              </a:lnTo>
                              <a:lnTo>
                                <a:pt x="48672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9" name="Google Shape;839;p29"/>
                        <p:cNvGrpSpPr/>
                        <p:nvPr/>
                      </p:nvGrpSpPr>
                      <p:grpSpPr>
                        <a:xfrm>
                          <a:off x="7707511" y="1882567"/>
                          <a:ext cx="124602" cy="43327"/>
                          <a:chOff x="11678602" y="1889230"/>
                          <a:chExt cx="486727" cy="169248"/>
                        </a:xfrm>
                      </p:grpSpPr>
                      <p:sp>
                        <p:nvSpPr>
                          <p:cNvPr id="840" name="Google Shape;840;p29"/>
                          <p:cNvSpPr/>
                          <p:nvPr/>
                        </p:nvSpPr>
                        <p:spPr>
                          <a:xfrm>
                            <a:off x="11678602" y="1923097"/>
                            <a:ext cx="486727" cy="135381"/>
                          </a:xfrm>
                          <a:custGeom>
                            <a:avLst/>
                            <a:gdLst/>
                            <a:ahLst/>
                            <a:cxnLst/>
                            <a:rect l="l" t="t" r="r" b="b"/>
                            <a:pathLst>
                              <a:path w="486727" h="135381" extrusionOk="0">
                                <a:moveTo>
                                  <a:pt x="486728" y="98107"/>
                                </a:moveTo>
                                <a:cubicBezTo>
                                  <a:pt x="431483" y="115252"/>
                                  <a:pt x="353378" y="133350"/>
                                  <a:pt x="259080" y="135255"/>
                                </a:cubicBezTo>
                                <a:cubicBezTo>
                                  <a:pt x="149543" y="137160"/>
                                  <a:pt x="60008" y="117157"/>
                                  <a:pt x="0" y="98107"/>
                                </a:cubicBezTo>
                                <a:cubicBezTo>
                                  <a:pt x="0" y="65723"/>
                                  <a:pt x="0" y="32385"/>
                                  <a:pt x="0" y="0"/>
                                </a:cubicBezTo>
                                <a:lnTo>
                                  <a:pt x="486728" y="0"/>
                                </a:lnTo>
                                <a:lnTo>
                                  <a:pt x="486728" y="981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1" name="Google Shape;841;p29"/>
                          <p:cNvSpPr/>
                          <p:nvPr/>
                        </p:nvSpPr>
                        <p:spPr>
                          <a:xfrm>
                            <a:off x="11678602" y="1889230"/>
                            <a:ext cx="486727" cy="72389"/>
                          </a:xfrm>
                          <a:custGeom>
                            <a:avLst/>
                            <a:gdLst/>
                            <a:ahLst/>
                            <a:cxnLst/>
                            <a:rect l="l" t="t" r="r" b="b"/>
                            <a:pathLst>
                              <a:path w="486727" h="72389" extrusionOk="0">
                                <a:moveTo>
                                  <a:pt x="0" y="33867"/>
                                </a:moveTo>
                                <a:cubicBezTo>
                                  <a:pt x="0" y="33867"/>
                                  <a:pt x="290513" y="120544"/>
                                  <a:pt x="486728" y="33867"/>
                                </a:cubicBezTo>
                                <a:cubicBezTo>
                                  <a:pt x="486728" y="33867"/>
                                  <a:pt x="265748" y="-42333"/>
                                  <a:pt x="0" y="33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2" name="Google Shape;842;p29"/>
                          <p:cNvSpPr/>
                          <p:nvPr/>
                        </p:nvSpPr>
                        <p:spPr>
                          <a:xfrm>
                            <a:off x="11750992" y="1899920"/>
                            <a:ext cx="341947" cy="51223"/>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43" name="Google Shape;843;p29"/>
                        <p:cNvSpPr/>
                        <p:nvPr/>
                      </p:nvSpPr>
                      <p:spPr>
                        <a:xfrm>
                          <a:off x="7726043" y="1885304"/>
                          <a:ext cx="87196" cy="13062"/>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44" name="Google Shape;844;p29"/>
                  <p:cNvGrpSpPr/>
                  <p:nvPr/>
                </p:nvGrpSpPr>
                <p:grpSpPr>
                  <a:xfrm>
                    <a:off x="7483910" y="3099762"/>
                    <a:ext cx="154962" cy="387295"/>
                    <a:chOff x="7483910" y="2185362"/>
                    <a:chExt cx="154962" cy="387295"/>
                  </a:xfrm>
                </p:grpSpPr>
                <p:grpSp>
                  <p:nvGrpSpPr>
                    <p:cNvPr id="845" name="Google Shape;845;p29"/>
                    <p:cNvGrpSpPr/>
                    <p:nvPr/>
                  </p:nvGrpSpPr>
                  <p:grpSpPr>
                    <a:xfrm>
                      <a:off x="7483910" y="2518773"/>
                      <a:ext cx="154962" cy="53884"/>
                      <a:chOff x="7483910" y="2518773"/>
                      <a:chExt cx="154962" cy="53884"/>
                    </a:xfrm>
                  </p:grpSpPr>
                  <p:sp>
                    <p:nvSpPr>
                      <p:cNvPr id="846" name="Google Shape;846;p29"/>
                      <p:cNvSpPr/>
                      <p:nvPr/>
                    </p:nvSpPr>
                    <p:spPr>
                      <a:xfrm>
                        <a:off x="7483910" y="2529610"/>
                        <a:ext cx="154962" cy="43047"/>
                      </a:xfrm>
                      <a:custGeom>
                        <a:avLst/>
                        <a:gdLst/>
                        <a:ahLst/>
                        <a:cxnLst/>
                        <a:rect l="l" t="t" r="r" b="b"/>
                        <a:pathLst>
                          <a:path w="607694" h="168810" extrusionOk="0">
                            <a:moveTo>
                              <a:pt x="607695" y="122872"/>
                            </a:moveTo>
                            <a:cubicBezTo>
                              <a:pt x="538163" y="144780"/>
                              <a:pt x="441007" y="166688"/>
                              <a:pt x="323850" y="168592"/>
                            </a:cubicBezTo>
                            <a:cubicBezTo>
                              <a:pt x="186690" y="171450"/>
                              <a:pt x="75247" y="145732"/>
                              <a:pt x="0" y="122872"/>
                            </a:cubicBezTo>
                            <a:cubicBezTo>
                              <a:pt x="0" y="81915"/>
                              <a:pt x="0" y="40957"/>
                              <a:pt x="0" y="0"/>
                            </a:cubicBezTo>
                            <a:lnTo>
                              <a:pt x="607695" y="0"/>
                            </a:lnTo>
                            <a:lnTo>
                              <a:pt x="607695" y="12287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7" name="Google Shape;847;p29"/>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8" name="Google Shape;848;p29"/>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9" name="Google Shape;849;p29"/>
                    <p:cNvGrpSpPr/>
                    <p:nvPr/>
                  </p:nvGrpSpPr>
                  <p:grpSpPr>
                    <a:xfrm>
                      <a:off x="7507074" y="2185362"/>
                      <a:ext cx="108813" cy="352990"/>
                      <a:chOff x="7507074" y="2032962"/>
                      <a:chExt cx="108813" cy="352990"/>
                    </a:xfrm>
                  </p:grpSpPr>
                  <p:sp>
                    <p:nvSpPr>
                      <p:cNvPr id="850" name="Google Shape;850;p29"/>
                      <p:cNvSpPr/>
                      <p:nvPr/>
                    </p:nvSpPr>
                    <p:spPr>
                      <a:xfrm>
                        <a:off x="7507074" y="2369759"/>
                        <a:ext cx="108813" cy="16192"/>
                      </a:xfrm>
                      <a:custGeom>
                        <a:avLst/>
                        <a:gdLst/>
                        <a:ahLst/>
                        <a:cxnLst/>
                        <a:rect l="l" t="t" r="r" b="b"/>
                        <a:pathLst>
                          <a:path w="426719" h="63500" extrusionOk="0">
                            <a:moveTo>
                              <a:pt x="0" y="30057"/>
                            </a:moveTo>
                            <a:cubicBezTo>
                              <a:pt x="0" y="30057"/>
                              <a:pt x="254317" y="105304"/>
                              <a:pt x="426720" y="30057"/>
                            </a:cubicBezTo>
                            <a:cubicBezTo>
                              <a:pt x="426720" y="30057"/>
                              <a:pt x="233363" y="-37571"/>
                              <a:pt x="0" y="3005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1" name="Google Shape;851;p29"/>
                      <p:cNvGrpSpPr/>
                      <p:nvPr/>
                    </p:nvGrpSpPr>
                    <p:grpSpPr>
                      <a:xfrm>
                        <a:off x="7507074" y="2032962"/>
                        <a:ext cx="107599" cy="343697"/>
                        <a:chOff x="7507074" y="2032962"/>
                        <a:chExt cx="107599" cy="343697"/>
                      </a:xfrm>
                    </p:grpSpPr>
                    <p:sp>
                      <p:nvSpPr>
                        <p:cNvPr id="852" name="Google Shape;852;p29"/>
                        <p:cNvSpPr/>
                        <p:nvPr/>
                      </p:nvSpPr>
                      <p:spPr>
                        <a:xfrm>
                          <a:off x="7507074" y="2049733"/>
                          <a:ext cx="107599" cy="326927"/>
                        </a:xfrm>
                        <a:custGeom>
                          <a:avLst/>
                          <a:gdLst/>
                          <a:ahLst/>
                          <a:cxnLst/>
                          <a:rect l="l" t="t" r="r" b="b"/>
                          <a:pathLst>
                            <a:path w="421957" h="1282065" extrusionOk="0">
                              <a:moveTo>
                                <a:pt x="421957" y="1282065"/>
                              </a:moveTo>
                              <a:lnTo>
                                <a:pt x="0" y="1282065"/>
                              </a:lnTo>
                              <a:lnTo>
                                <a:pt x="71438" y="0"/>
                              </a:lnTo>
                              <a:lnTo>
                                <a:pt x="351472"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3" name="Google Shape;853;p29"/>
                        <p:cNvGrpSpPr/>
                        <p:nvPr/>
                      </p:nvGrpSpPr>
                      <p:grpSpPr>
                        <a:xfrm>
                          <a:off x="7516096" y="2032962"/>
                          <a:ext cx="90221" cy="31199"/>
                          <a:chOff x="10930889" y="2476711"/>
                          <a:chExt cx="352425" cy="121871"/>
                        </a:xfrm>
                      </p:grpSpPr>
                      <p:sp>
                        <p:nvSpPr>
                          <p:cNvPr id="854" name="Google Shape;854;p29"/>
                          <p:cNvSpPr/>
                          <p:nvPr/>
                        </p:nvSpPr>
                        <p:spPr>
                          <a:xfrm>
                            <a:off x="10931842" y="2501265"/>
                            <a:ext cx="351472" cy="97317"/>
                          </a:xfrm>
                          <a:custGeom>
                            <a:avLst/>
                            <a:gdLst/>
                            <a:ahLst/>
                            <a:cxnLst/>
                            <a:rect l="l" t="t" r="r" b="b"/>
                            <a:pathLst>
                              <a:path w="351472" h="97317" extrusionOk="0">
                                <a:moveTo>
                                  <a:pt x="350520" y="70485"/>
                                </a:moveTo>
                                <a:cubicBezTo>
                                  <a:pt x="310515" y="82867"/>
                                  <a:pt x="254318" y="96202"/>
                                  <a:pt x="186690" y="97155"/>
                                </a:cubicBezTo>
                                <a:cubicBezTo>
                                  <a:pt x="107632" y="99060"/>
                                  <a:pt x="42863" y="83820"/>
                                  <a:pt x="0" y="70485"/>
                                </a:cubicBezTo>
                                <a:cubicBezTo>
                                  <a:pt x="0" y="46672"/>
                                  <a:pt x="0" y="22860"/>
                                  <a:pt x="0" y="0"/>
                                </a:cubicBezTo>
                                <a:lnTo>
                                  <a:pt x="351472" y="0"/>
                                </a:lnTo>
                                <a:lnTo>
                                  <a:pt x="351472" y="7048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5" name="Google Shape;855;p29"/>
                          <p:cNvSpPr/>
                          <p:nvPr/>
                        </p:nvSpPr>
                        <p:spPr>
                          <a:xfrm>
                            <a:off x="10930889" y="2476711"/>
                            <a:ext cx="351472" cy="52070"/>
                          </a:xfrm>
                          <a:custGeom>
                            <a:avLst/>
                            <a:gdLst/>
                            <a:ahLst/>
                            <a:cxnLst/>
                            <a:rect l="l" t="t" r="r" b="b"/>
                            <a:pathLst>
                              <a:path w="351472" h="52070" extrusionOk="0">
                                <a:moveTo>
                                  <a:pt x="0" y="24553"/>
                                </a:moveTo>
                                <a:cubicBezTo>
                                  <a:pt x="0" y="24553"/>
                                  <a:pt x="209550" y="86466"/>
                                  <a:pt x="351473" y="24553"/>
                                </a:cubicBezTo>
                                <a:cubicBezTo>
                                  <a:pt x="351473" y="24553"/>
                                  <a:pt x="192405" y="-30692"/>
                                  <a:pt x="0" y="245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29"/>
                          <p:cNvSpPr/>
                          <p:nvPr/>
                        </p:nvSpPr>
                        <p:spPr>
                          <a:xfrm>
                            <a:off x="10983277" y="2484331"/>
                            <a:ext cx="246697" cy="36406"/>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7" name="Google Shape;857;p29"/>
                        <p:cNvSpPr/>
                        <p:nvPr/>
                      </p:nvSpPr>
                      <p:spPr>
                        <a:xfrm>
                          <a:off x="7529508" y="2034913"/>
                          <a:ext cx="62908" cy="9284"/>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grpSp>
        <p:grpSp>
          <p:nvGrpSpPr>
            <p:cNvPr id="858" name="Google Shape;858;p29"/>
            <p:cNvGrpSpPr/>
            <p:nvPr/>
          </p:nvGrpSpPr>
          <p:grpSpPr>
            <a:xfrm>
              <a:off x="2506752" y="1087140"/>
              <a:ext cx="1691329" cy="859002"/>
              <a:chOff x="2363877" y="831015"/>
              <a:chExt cx="1691329" cy="859002"/>
            </a:xfrm>
          </p:grpSpPr>
          <p:grpSp>
            <p:nvGrpSpPr>
              <p:cNvPr id="859" name="Google Shape;859;p29"/>
              <p:cNvGrpSpPr/>
              <p:nvPr/>
            </p:nvGrpSpPr>
            <p:grpSpPr>
              <a:xfrm>
                <a:off x="2363877" y="831015"/>
                <a:ext cx="1691329" cy="859002"/>
                <a:chOff x="7999025" y="7728079"/>
                <a:chExt cx="6983190" cy="3546662"/>
              </a:xfrm>
            </p:grpSpPr>
            <p:sp>
              <p:nvSpPr>
                <p:cNvPr id="860" name="Google Shape;860;p29"/>
                <p:cNvSpPr/>
                <p:nvPr/>
              </p:nvSpPr>
              <p:spPr>
                <a:xfrm>
                  <a:off x="7999025" y="7728079"/>
                  <a:ext cx="6983190" cy="2593209"/>
                </a:xfrm>
                <a:custGeom>
                  <a:avLst/>
                  <a:gdLst/>
                  <a:ahLst/>
                  <a:cxnLst/>
                  <a:rect l="l" t="t" r="r" b="b"/>
                  <a:pathLst>
                    <a:path w="6983190" h="2593209" extrusionOk="0">
                      <a:moveTo>
                        <a:pt x="1336427" y="2452240"/>
                      </a:moveTo>
                      <a:cubicBezTo>
                        <a:pt x="1081157" y="2445573"/>
                        <a:pt x="785882" y="2396995"/>
                        <a:pt x="660152" y="2175063"/>
                      </a:cubicBezTo>
                      <a:cubicBezTo>
                        <a:pt x="527755" y="1941700"/>
                        <a:pt x="714444" y="1597848"/>
                        <a:pt x="982097" y="1582608"/>
                      </a:cubicBezTo>
                      <a:cubicBezTo>
                        <a:pt x="740162" y="1529268"/>
                        <a:pt x="491559" y="1472118"/>
                        <a:pt x="290582" y="1326385"/>
                      </a:cubicBezTo>
                      <a:cubicBezTo>
                        <a:pt x="89605" y="1181606"/>
                        <a:pt x="-50413" y="923478"/>
                        <a:pt x="17214" y="685353"/>
                      </a:cubicBezTo>
                      <a:cubicBezTo>
                        <a:pt x="180092" y="116710"/>
                        <a:pt x="1001147" y="207198"/>
                        <a:pt x="1449774" y="183385"/>
                      </a:cubicBezTo>
                      <a:cubicBezTo>
                        <a:pt x="1899355" y="159573"/>
                        <a:pt x="2346077" y="113853"/>
                        <a:pt x="2794705" y="77658"/>
                      </a:cubicBezTo>
                      <a:cubicBezTo>
                        <a:pt x="3100457" y="52893"/>
                        <a:pt x="3420497" y="-28070"/>
                        <a:pt x="3731964" y="10030"/>
                      </a:cubicBezTo>
                      <a:cubicBezTo>
                        <a:pt x="3873887" y="27175"/>
                        <a:pt x="4056767" y="45272"/>
                        <a:pt x="4132014" y="187195"/>
                      </a:cubicBezTo>
                      <a:cubicBezTo>
                        <a:pt x="4229170" y="371028"/>
                        <a:pt x="4012000" y="613915"/>
                        <a:pt x="4275842" y="730120"/>
                      </a:cubicBezTo>
                      <a:cubicBezTo>
                        <a:pt x="4745425" y="936813"/>
                        <a:pt x="5502662" y="559623"/>
                        <a:pt x="6029395" y="653920"/>
                      </a:cubicBezTo>
                      <a:cubicBezTo>
                        <a:pt x="6488500" y="735835"/>
                        <a:pt x="6944747" y="1073020"/>
                        <a:pt x="6980942" y="1537840"/>
                      </a:cubicBezTo>
                      <a:cubicBezTo>
                        <a:pt x="7004754" y="1843593"/>
                        <a:pt x="6837114" y="2145535"/>
                        <a:pt x="6591370" y="2329368"/>
                      </a:cubicBezTo>
                      <a:cubicBezTo>
                        <a:pt x="6345625" y="2513200"/>
                        <a:pt x="6032252" y="2589400"/>
                        <a:pt x="5724595" y="2593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1" name="Google Shape;861;p29"/>
                <p:cNvGrpSpPr/>
                <p:nvPr/>
              </p:nvGrpSpPr>
              <p:grpSpPr>
                <a:xfrm>
                  <a:off x="8572500" y="7736205"/>
                  <a:ext cx="5863589" cy="3538536"/>
                  <a:chOff x="8572500" y="7736205"/>
                  <a:chExt cx="5863589" cy="3538536"/>
                </a:xfrm>
              </p:grpSpPr>
              <p:sp>
                <p:nvSpPr>
                  <p:cNvPr id="862" name="Google Shape;862;p29"/>
                  <p:cNvSpPr/>
                  <p:nvPr/>
                </p:nvSpPr>
                <p:spPr>
                  <a:xfrm>
                    <a:off x="8572500" y="9974580"/>
                    <a:ext cx="5863589" cy="1300161"/>
                  </a:xfrm>
                  <a:custGeom>
                    <a:avLst/>
                    <a:gdLst/>
                    <a:ahLst/>
                    <a:cxnLst/>
                    <a:rect l="l" t="t" r="r" b="b"/>
                    <a:pathLst>
                      <a:path w="5863589" h="1300161" extrusionOk="0">
                        <a:moveTo>
                          <a:pt x="5863590" y="511493"/>
                        </a:moveTo>
                        <a:cubicBezTo>
                          <a:pt x="5863590" y="870585"/>
                          <a:pt x="4476750" y="1300162"/>
                          <a:pt x="2955608" y="1300162"/>
                        </a:cubicBezTo>
                        <a:cubicBezTo>
                          <a:pt x="1434465" y="1300162"/>
                          <a:pt x="0" y="938212"/>
                          <a:pt x="0" y="579120"/>
                        </a:cubicBezTo>
                        <a:cubicBezTo>
                          <a:pt x="0" y="220027"/>
                          <a:pt x="1434465" y="0"/>
                          <a:pt x="2955608" y="0"/>
                        </a:cubicBezTo>
                        <a:cubicBezTo>
                          <a:pt x="4476750" y="0"/>
                          <a:pt x="5863590" y="152400"/>
                          <a:pt x="5863590" y="5114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3" name="Google Shape;863;p29"/>
                  <p:cNvGrpSpPr/>
                  <p:nvPr/>
                </p:nvGrpSpPr>
                <p:grpSpPr>
                  <a:xfrm>
                    <a:off x="10636567" y="8552497"/>
                    <a:ext cx="1019175" cy="1404937"/>
                    <a:chOff x="10636567" y="8552497"/>
                    <a:chExt cx="1019175" cy="1404937"/>
                  </a:xfrm>
                </p:grpSpPr>
                <p:sp>
                  <p:nvSpPr>
                    <p:cNvPr id="864" name="Google Shape;864;p29"/>
                    <p:cNvSpPr/>
                    <p:nvPr/>
                  </p:nvSpPr>
                  <p:spPr>
                    <a:xfrm>
                      <a:off x="10856594" y="8663939"/>
                      <a:ext cx="799147" cy="1293495"/>
                    </a:xfrm>
                    <a:custGeom>
                      <a:avLst/>
                      <a:gdLst/>
                      <a:ahLst/>
                      <a:cxnLst/>
                      <a:rect l="l" t="t" r="r" b="b"/>
                      <a:pathLst>
                        <a:path w="799147" h="1293495" extrusionOk="0">
                          <a:moveTo>
                            <a:pt x="0" y="1249680"/>
                          </a:moveTo>
                          <a:lnTo>
                            <a:pt x="29528" y="0"/>
                          </a:lnTo>
                          <a:lnTo>
                            <a:pt x="799148" y="24765"/>
                          </a:lnTo>
                          <a:lnTo>
                            <a:pt x="615315" y="1293496"/>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29"/>
                    <p:cNvSpPr/>
                    <p:nvPr/>
                  </p:nvSpPr>
                  <p:spPr>
                    <a:xfrm>
                      <a:off x="10636567" y="8552497"/>
                      <a:ext cx="1019175" cy="136207"/>
                    </a:xfrm>
                    <a:custGeom>
                      <a:avLst/>
                      <a:gdLst/>
                      <a:ahLst/>
                      <a:cxnLst/>
                      <a:rect l="l" t="t" r="r" b="b"/>
                      <a:pathLst>
                        <a:path w="1019175" h="136207" extrusionOk="0">
                          <a:moveTo>
                            <a:pt x="1019175" y="136207"/>
                          </a:moveTo>
                          <a:lnTo>
                            <a:pt x="684847" y="0"/>
                          </a:lnTo>
                          <a:lnTo>
                            <a:pt x="0" y="11430"/>
                          </a:lnTo>
                          <a:lnTo>
                            <a:pt x="249555" y="11144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29"/>
                    <p:cNvSpPr/>
                    <p:nvPr/>
                  </p:nvSpPr>
                  <p:spPr>
                    <a:xfrm>
                      <a:off x="10636567" y="8563927"/>
                      <a:ext cx="248602" cy="1350645"/>
                    </a:xfrm>
                    <a:custGeom>
                      <a:avLst/>
                      <a:gdLst/>
                      <a:ahLst/>
                      <a:cxnLst/>
                      <a:rect l="l" t="t" r="r" b="b"/>
                      <a:pathLst>
                        <a:path w="248602" h="1350645" extrusionOk="0">
                          <a:moveTo>
                            <a:pt x="0" y="0"/>
                          </a:moveTo>
                          <a:cubicBezTo>
                            <a:pt x="0" y="0"/>
                            <a:pt x="24765" y="1312546"/>
                            <a:pt x="20002" y="1312546"/>
                          </a:cubicBezTo>
                          <a:cubicBezTo>
                            <a:pt x="15240" y="1311593"/>
                            <a:pt x="219075" y="1350646"/>
                            <a:pt x="219075" y="1350646"/>
                          </a:cubicBezTo>
                          <a:lnTo>
                            <a:pt x="248602" y="10096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7" name="Google Shape;867;p29"/>
                    <p:cNvSpPr/>
                    <p:nvPr/>
                  </p:nvSpPr>
                  <p:spPr>
                    <a:xfrm>
                      <a:off x="10958512" y="8806814"/>
                      <a:ext cx="177164" cy="98107"/>
                    </a:xfrm>
                    <a:custGeom>
                      <a:avLst/>
                      <a:gdLst/>
                      <a:ahLst/>
                      <a:cxnLst/>
                      <a:rect l="l" t="t" r="r" b="b"/>
                      <a:pathLst>
                        <a:path w="177164" h="98107" extrusionOk="0">
                          <a:moveTo>
                            <a:pt x="0" y="0"/>
                          </a:moveTo>
                          <a:lnTo>
                            <a:pt x="177165" y="5715"/>
                          </a:lnTo>
                          <a:lnTo>
                            <a:pt x="160020" y="98108"/>
                          </a:lnTo>
                          <a:lnTo>
                            <a:pt x="5715" y="9144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8" name="Google Shape;868;p29"/>
                    <p:cNvSpPr/>
                    <p:nvPr/>
                  </p:nvSpPr>
                  <p:spPr>
                    <a:xfrm>
                      <a:off x="11002327" y="9028747"/>
                      <a:ext cx="166687" cy="113347"/>
                    </a:xfrm>
                    <a:custGeom>
                      <a:avLst/>
                      <a:gdLst/>
                      <a:ahLst/>
                      <a:cxnLst/>
                      <a:rect l="l" t="t" r="r" b="b"/>
                      <a:pathLst>
                        <a:path w="166687" h="113347" extrusionOk="0">
                          <a:moveTo>
                            <a:pt x="3810" y="0"/>
                          </a:moveTo>
                          <a:lnTo>
                            <a:pt x="0" y="113347"/>
                          </a:lnTo>
                          <a:lnTo>
                            <a:pt x="166688" y="108585"/>
                          </a:lnTo>
                          <a:lnTo>
                            <a:pt x="159068" y="2952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29"/>
                    <p:cNvSpPr/>
                    <p:nvPr/>
                  </p:nvSpPr>
                  <p:spPr>
                    <a:xfrm>
                      <a:off x="10977562" y="9246869"/>
                      <a:ext cx="166687" cy="82867"/>
                    </a:xfrm>
                    <a:custGeom>
                      <a:avLst/>
                      <a:gdLst/>
                      <a:ahLst/>
                      <a:cxnLst/>
                      <a:rect l="l" t="t" r="r" b="b"/>
                      <a:pathLst>
                        <a:path w="166687" h="82867" extrusionOk="0">
                          <a:moveTo>
                            <a:pt x="1905" y="15240"/>
                          </a:moveTo>
                          <a:lnTo>
                            <a:pt x="0" y="82868"/>
                          </a:lnTo>
                          <a:lnTo>
                            <a:pt x="166688" y="78105"/>
                          </a:lnTo>
                          <a:lnTo>
                            <a:pt x="1590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0" name="Google Shape;870;p29"/>
                    <p:cNvSpPr/>
                    <p:nvPr/>
                  </p:nvSpPr>
                  <p:spPr>
                    <a:xfrm>
                      <a:off x="11337607" y="9267825"/>
                      <a:ext cx="146685" cy="62864"/>
                    </a:xfrm>
                    <a:custGeom>
                      <a:avLst/>
                      <a:gdLst/>
                      <a:ahLst/>
                      <a:cxnLst/>
                      <a:rect l="l" t="t" r="r" b="b"/>
                      <a:pathLst>
                        <a:path w="146685" h="62864" extrusionOk="0">
                          <a:moveTo>
                            <a:pt x="1905" y="0"/>
                          </a:moveTo>
                          <a:lnTo>
                            <a:pt x="0" y="48577"/>
                          </a:lnTo>
                          <a:lnTo>
                            <a:pt x="135255" y="62865"/>
                          </a:lnTo>
                          <a:lnTo>
                            <a:pt x="146685" y="95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29"/>
                    <p:cNvSpPr/>
                    <p:nvPr/>
                  </p:nvSpPr>
                  <p:spPr>
                    <a:xfrm>
                      <a:off x="11349989" y="8841105"/>
                      <a:ext cx="224790" cy="80962"/>
                    </a:xfrm>
                    <a:custGeom>
                      <a:avLst/>
                      <a:gdLst/>
                      <a:ahLst/>
                      <a:cxnLst/>
                      <a:rect l="l" t="t" r="r" b="b"/>
                      <a:pathLst>
                        <a:path w="224790" h="80962" extrusionOk="0">
                          <a:moveTo>
                            <a:pt x="0" y="12382"/>
                          </a:moveTo>
                          <a:lnTo>
                            <a:pt x="15240" y="74295"/>
                          </a:lnTo>
                          <a:lnTo>
                            <a:pt x="209550" y="80963"/>
                          </a:lnTo>
                          <a:lnTo>
                            <a:pt x="22479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2" name="Google Shape;872;p29"/>
                    <p:cNvSpPr/>
                    <p:nvPr/>
                  </p:nvSpPr>
                  <p:spPr>
                    <a:xfrm>
                      <a:off x="11243310" y="9058201"/>
                      <a:ext cx="127634" cy="82941"/>
                    </a:xfrm>
                    <a:custGeom>
                      <a:avLst/>
                      <a:gdLst/>
                      <a:ahLst/>
                      <a:cxnLst/>
                      <a:rect l="l" t="t" r="r" b="b"/>
                      <a:pathLst>
                        <a:path w="127634" h="82941" extrusionOk="0">
                          <a:moveTo>
                            <a:pt x="1905" y="74"/>
                          </a:moveTo>
                          <a:cubicBezTo>
                            <a:pt x="11430" y="-878"/>
                            <a:pt x="125730" y="7694"/>
                            <a:pt x="125730" y="7694"/>
                          </a:cubicBezTo>
                          <a:lnTo>
                            <a:pt x="127635" y="82941"/>
                          </a:lnTo>
                          <a:lnTo>
                            <a:pt x="0" y="72464"/>
                          </a:lnTo>
                          <a:lnTo>
                            <a:pt x="1905" y="74"/>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3" name="Google Shape;873;p29"/>
                    <p:cNvSpPr/>
                    <p:nvPr/>
                  </p:nvSpPr>
                  <p:spPr>
                    <a:xfrm>
                      <a:off x="11428094" y="8976360"/>
                      <a:ext cx="133350" cy="66675"/>
                    </a:xfrm>
                    <a:custGeom>
                      <a:avLst/>
                      <a:gdLst/>
                      <a:ahLst/>
                      <a:cxnLst/>
                      <a:rect l="l" t="t" r="r" b="b"/>
                      <a:pathLst>
                        <a:path w="133350" h="66675" extrusionOk="0">
                          <a:moveTo>
                            <a:pt x="9525" y="1905"/>
                          </a:moveTo>
                          <a:lnTo>
                            <a:pt x="0" y="52388"/>
                          </a:lnTo>
                          <a:lnTo>
                            <a:pt x="133350" y="66675"/>
                          </a:lnTo>
                          <a:lnTo>
                            <a:pt x="13049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29"/>
                    <p:cNvSpPr/>
                    <p:nvPr/>
                  </p:nvSpPr>
                  <p:spPr>
                    <a:xfrm>
                      <a:off x="11431905" y="9108757"/>
                      <a:ext cx="117157" cy="89535"/>
                    </a:xfrm>
                    <a:custGeom>
                      <a:avLst/>
                      <a:gdLst/>
                      <a:ahLst/>
                      <a:cxnLst/>
                      <a:rect l="l" t="t" r="r" b="b"/>
                      <a:pathLst>
                        <a:path w="117157" h="89535" extrusionOk="0">
                          <a:moveTo>
                            <a:pt x="12382" y="2857"/>
                          </a:moveTo>
                          <a:lnTo>
                            <a:pt x="0" y="70485"/>
                          </a:lnTo>
                          <a:lnTo>
                            <a:pt x="100965" y="89535"/>
                          </a:lnTo>
                          <a:lnTo>
                            <a:pt x="1171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75" name="Google Shape;875;p29"/>
                  <p:cNvSpPr/>
                  <p:nvPr/>
                </p:nvSpPr>
                <p:spPr>
                  <a:xfrm>
                    <a:off x="8679180" y="9810750"/>
                    <a:ext cx="5507355" cy="1301114"/>
                  </a:xfrm>
                  <a:custGeom>
                    <a:avLst/>
                    <a:gdLst/>
                    <a:ahLst/>
                    <a:cxnLst/>
                    <a:rect l="l" t="t" r="r" b="b"/>
                    <a:pathLst>
                      <a:path w="5507355" h="1301114" extrusionOk="0">
                        <a:moveTo>
                          <a:pt x="5507355" y="650557"/>
                        </a:moveTo>
                        <a:cubicBezTo>
                          <a:pt x="5507355" y="1009850"/>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29"/>
                  <p:cNvSpPr/>
                  <p:nvPr/>
                </p:nvSpPr>
                <p:spPr>
                  <a:xfrm>
                    <a:off x="8679180" y="9767887"/>
                    <a:ext cx="5507355" cy="1301114"/>
                  </a:xfrm>
                  <a:custGeom>
                    <a:avLst/>
                    <a:gdLst/>
                    <a:ahLst/>
                    <a:cxnLst/>
                    <a:rect l="l" t="t" r="r" b="b"/>
                    <a:pathLst>
                      <a:path w="5507355" h="1301114" extrusionOk="0">
                        <a:moveTo>
                          <a:pt x="5507355" y="650557"/>
                        </a:moveTo>
                        <a:cubicBezTo>
                          <a:pt x="5507355" y="1009851"/>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7" name="Google Shape;877;p29"/>
                  <p:cNvSpPr/>
                  <p:nvPr/>
                </p:nvSpPr>
                <p:spPr>
                  <a:xfrm>
                    <a:off x="10725150" y="9767887"/>
                    <a:ext cx="2504122" cy="1301114"/>
                  </a:xfrm>
                  <a:custGeom>
                    <a:avLst/>
                    <a:gdLst/>
                    <a:ahLst/>
                    <a:cxnLst/>
                    <a:rect l="l" t="t" r="r" b="b"/>
                    <a:pathLst>
                      <a:path w="2504122" h="1301114" extrusionOk="0">
                        <a:moveTo>
                          <a:pt x="2504123" y="1142048"/>
                        </a:moveTo>
                        <a:cubicBezTo>
                          <a:pt x="2397443" y="777240"/>
                          <a:pt x="2245043" y="425768"/>
                          <a:pt x="2082165" y="86677"/>
                        </a:cubicBezTo>
                        <a:cubicBezTo>
                          <a:pt x="1677352" y="31432"/>
                          <a:pt x="1207770" y="0"/>
                          <a:pt x="706755" y="0"/>
                        </a:cubicBezTo>
                        <a:cubicBezTo>
                          <a:pt x="567690" y="0"/>
                          <a:pt x="431482" y="2857"/>
                          <a:pt x="298132" y="7620"/>
                        </a:cubicBezTo>
                        <a:cubicBezTo>
                          <a:pt x="219075" y="437198"/>
                          <a:pt x="108585" y="856298"/>
                          <a:pt x="0" y="1279208"/>
                        </a:cubicBezTo>
                        <a:cubicBezTo>
                          <a:pt x="225743" y="1293496"/>
                          <a:pt x="461963" y="1301115"/>
                          <a:pt x="706755" y="1301115"/>
                        </a:cubicBezTo>
                        <a:cubicBezTo>
                          <a:pt x="1394460" y="1300163"/>
                          <a:pt x="2022157" y="1241108"/>
                          <a:pt x="2504123" y="114204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8" name="Google Shape;878;p29"/>
                  <p:cNvSpPr/>
                  <p:nvPr/>
                </p:nvSpPr>
                <p:spPr>
                  <a:xfrm>
                    <a:off x="10711814" y="9770744"/>
                    <a:ext cx="477202" cy="1316265"/>
                  </a:xfrm>
                  <a:custGeom>
                    <a:avLst/>
                    <a:gdLst/>
                    <a:ahLst/>
                    <a:cxnLst/>
                    <a:rect l="l" t="t" r="r" b="b"/>
                    <a:pathLst>
                      <a:path w="477202" h="1316265" extrusionOk="0">
                        <a:moveTo>
                          <a:pt x="312420" y="4763"/>
                        </a:moveTo>
                        <a:cubicBezTo>
                          <a:pt x="233363" y="434340"/>
                          <a:pt x="109538" y="893445"/>
                          <a:pt x="0" y="1315403"/>
                        </a:cubicBezTo>
                        <a:cubicBezTo>
                          <a:pt x="109538" y="1322070"/>
                          <a:pt x="237173" y="1287780"/>
                          <a:pt x="351473" y="1291590"/>
                        </a:cubicBezTo>
                        <a:cubicBezTo>
                          <a:pt x="387668" y="863918"/>
                          <a:pt x="464820" y="437198"/>
                          <a:pt x="477203" y="0"/>
                        </a:cubicBezTo>
                        <a:cubicBezTo>
                          <a:pt x="421958" y="953"/>
                          <a:pt x="366713" y="2857"/>
                          <a:pt x="312420" y="47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9" name="Google Shape;879;p29"/>
                  <p:cNvSpPr/>
                  <p:nvPr/>
                </p:nvSpPr>
                <p:spPr>
                  <a:xfrm>
                    <a:off x="12709207" y="9842182"/>
                    <a:ext cx="553402" cy="1144905"/>
                  </a:xfrm>
                  <a:custGeom>
                    <a:avLst/>
                    <a:gdLst/>
                    <a:ahLst/>
                    <a:cxnLst/>
                    <a:rect l="l" t="t" r="r" b="b"/>
                    <a:pathLst>
                      <a:path w="553402" h="1144905" extrusionOk="0">
                        <a:moveTo>
                          <a:pt x="98107" y="12382"/>
                        </a:moveTo>
                        <a:cubicBezTo>
                          <a:pt x="65723" y="7620"/>
                          <a:pt x="32385" y="3810"/>
                          <a:pt x="0" y="0"/>
                        </a:cubicBezTo>
                        <a:cubicBezTo>
                          <a:pt x="140970" y="364807"/>
                          <a:pt x="154305" y="771525"/>
                          <a:pt x="228600" y="1144905"/>
                        </a:cubicBezTo>
                        <a:cubicBezTo>
                          <a:pt x="329565" y="1129665"/>
                          <a:pt x="461963" y="1122997"/>
                          <a:pt x="553403" y="1104901"/>
                        </a:cubicBezTo>
                        <a:cubicBezTo>
                          <a:pt x="445770" y="740093"/>
                          <a:pt x="260985" y="351473"/>
                          <a:pt x="98107" y="123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80" name="Google Shape;880;p29"/>
                  <p:cNvGrpSpPr/>
                  <p:nvPr/>
                </p:nvGrpSpPr>
                <p:grpSpPr>
                  <a:xfrm>
                    <a:off x="8965882" y="7736205"/>
                    <a:ext cx="1745932" cy="2304096"/>
                    <a:chOff x="8965882" y="7736205"/>
                    <a:chExt cx="1745932" cy="2304096"/>
                  </a:xfrm>
                </p:grpSpPr>
                <p:sp>
                  <p:nvSpPr>
                    <p:cNvPr id="881" name="Google Shape;881;p29"/>
                    <p:cNvSpPr/>
                    <p:nvPr/>
                  </p:nvSpPr>
                  <p:spPr>
                    <a:xfrm>
                      <a:off x="9391650" y="7851457"/>
                      <a:ext cx="1320164" cy="2188844"/>
                    </a:xfrm>
                    <a:custGeom>
                      <a:avLst/>
                      <a:gdLst/>
                      <a:ahLst/>
                      <a:cxnLst/>
                      <a:rect l="l" t="t" r="r" b="b"/>
                      <a:pathLst>
                        <a:path w="1320164" h="2188844" extrusionOk="0">
                          <a:moveTo>
                            <a:pt x="328613" y="2188845"/>
                          </a:moveTo>
                          <a:lnTo>
                            <a:pt x="0" y="192405"/>
                          </a:lnTo>
                          <a:lnTo>
                            <a:pt x="1231582" y="0"/>
                          </a:lnTo>
                          <a:lnTo>
                            <a:pt x="1320165" y="2073593"/>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2" name="Google Shape;882;p29"/>
                    <p:cNvSpPr/>
                    <p:nvPr/>
                  </p:nvSpPr>
                  <p:spPr>
                    <a:xfrm>
                      <a:off x="8965882" y="7736205"/>
                      <a:ext cx="1657350" cy="307657"/>
                    </a:xfrm>
                    <a:custGeom>
                      <a:avLst/>
                      <a:gdLst/>
                      <a:ahLst/>
                      <a:cxnLst/>
                      <a:rect l="l" t="t" r="r" b="b"/>
                      <a:pathLst>
                        <a:path w="1657350" h="307657" extrusionOk="0">
                          <a:moveTo>
                            <a:pt x="1657350" y="115252"/>
                          </a:moveTo>
                          <a:lnTo>
                            <a:pt x="1085850" y="0"/>
                          </a:lnTo>
                          <a:lnTo>
                            <a:pt x="0" y="223838"/>
                          </a:lnTo>
                          <a:lnTo>
                            <a:pt x="425768" y="307657"/>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3" name="Google Shape;883;p29"/>
                    <p:cNvSpPr/>
                    <p:nvPr/>
                  </p:nvSpPr>
                  <p:spPr>
                    <a:xfrm>
                      <a:off x="8965882" y="7960042"/>
                      <a:ext cx="754380" cy="2080259"/>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4" name="Google Shape;884;p29"/>
                    <p:cNvSpPr/>
                    <p:nvPr/>
                  </p:nvSpPr>
                  <p:spPr>
                    <a:xfrm>
                      <a:off x="9550717" y="8205787"/>
                      <a:ext cx="283844" cy="187642"/>
                    </a:xfrm>
                    <a:custGeom>
                      <a:avLst/>
                      <a:gdLst/>
                      <a:ahLst/>
                      <a:cxnLst/>
                      <a:rect l="l" t="t" r="r" b="b"/>
                      <a:pathLst>
                        <a:path w="283844" h="187642" extrusionOk="0">
                          <a:moveTo>
                            <a:pt x="0" y="42863"/>
                          </a:moveTo>
                          <a:lnTo>
                            <a:pt x="283845" y="0"/>
                          </a:lnTo>
                          <a:lnTo>
                            <a:pt x="283845" y="151448"/>
                          </a:lnTo>
                          <a:lnTo>
                            <a:pt x="36195" y="187643"/>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5" name="Google Shape;885;p29"/>
                    <p:cNvSpPr/>
                    <p:nvPr/>
                  </p:nvSpPr>
                  <p:spPr>
                    <a:xfrm>
                      <a:off x="9692639" y="8588692"/>
                      <a:ext cx="291465" cy="180022"/>
                    </a:xfrm>
                    <a:custGeom>
                      <a:avLst/>
                      <a:gdLst/>
                      <a:ahLst/>
                      <a:cxnLst/>
                      <a:rect l="l" t="t" r="r" b="b"/>
                      <a:pathLst>
                        <a:path w="291465" h="180022" extrusionOk="0">
                          <a:moveTo>
                            <a:pt x="0" y="0"/>
                          </a:moveTo>
                          <a:lnTo>
                            <a:pt x="27623" y="180022"/>
                          </a:lnTo>
                          <a:lnTo>
                            <a:pt x="291465" y="122872"/>
                          </a:lnTo>
                          <a:lnTo>
                            <a:pt x="25622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6" name="Google Shape;886;p29"/>
                    <p:cNvSpPr/>
                    <p:nvPr/>
                  </p:nvSpPr>
                  <p:spPr>
                    <a:xfrm>
                      <a:off x="9720262" y="8895397"/>
                      <a:ext cx="280987" cy="180975"/>
                    </a:xfrm>
                    <a:custGeom>
                      <a:avLst/>
                      <a:gdLst/>
                      <a:ahLst/>
                      <a:cxnLst/>
                      <a:rect l="l" t="t" r="r" b="b"/>
                      <a:pathLst>
                        <a:path w="280987" h="180975" extrusionOk="0">
                          <a:moveTo>
                            <a:pt x="0" y="72390"/>
                          </a:moveTo>
                          <a:lnTo>
                            <a:pt x="17145" y="180975"/>
                          </a:lnTo>
                          <a:lnTo>
                            <a:pt x="280988" y="122872"/>
                          </a:lnTo>
                          <a:lnTo>
                            <a:pt x="24479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7" name="Google Shape;887;p29"/>
                    <p:cNvSpPr/>
                    <p:nvPr/>
                  </p:nvSpPr>
                  <p:spPr>
                    <a:xfrm>
                      <a:off x="10293667" y="8826817"/>
                      <a:ext cx="231457" cy="119062"/>
                    </a:xfrm>
                    <a:custGeom>
                      <a:avLst/>
                      <a:gdLst/>
                      <a:ahLst/>
                      <a:cxnLst/>
                      <a:rect l="l" t="t" r="r" b="b"/>
                      <a:pathLst>
                        <a:path w="231457" h="119062" extrusionOk="0">
                          <a:moveTo>
                            <a:pt x="0" y="41910"/>
                          </a:moveTo>
                          <a:lnTo>
                            <a:pt x="12382" y="119063"/>
                          </a:lnTo>
                          <a:lnTo>
                            <a:pt x="231457" y="100965"/>
                          </a:lnTo>
                          <a:lnTo>
                            <a:pt x="23145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8" name="Google Shape;888;p29"/>
                    <p:cNvSpPr/>
                    <p:nvPr/>
                  </p:nvSpPr>
                  <p:spPr>
                    <a:xfrm>
                      <a:off x="10186987" y="8119110"/>
                      <a:ext cx="353377" cy="180022"/>
                    </a:xfrm>
                    <a:custGeom>
                      <a:avLst/>
                      <a:gdLst/>
                      <a:ahLst/>
                      <a:cxnLst/>
                      <a:rect l="l" t="t" r="r" b="b"/>
                      <a:pathLst>
                        <a:path w="353377" h="180022" extrusionOk="0">
                          <a:moveTo>
                            <a:pt x="0" y="86677"/>
                          </a:moveTo>
                          <a:lnTo>
                            <a:pt x="42863" y="180022"/>
                          </a:lnTo>
                          <a:lnTo>
                            <a:pt x="353377" y="133350"/>
                          </a:lnTo>
                          <a:lnTo>
                            <a:pt x="35337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9" name="Google Shape;889;p29"/>
                    <p:cNvSpPr/>
                    <p:nvPr/>
                  </p:nvSpPr>
                  <p:spPr>
                    <a:xfrm>
                      <a:off x="10082212" y="8537257"/>
                      <a:ext cx="224789" cy="140969"/>
                    </a:xfrm>
                    <a:custGeom>
                      <a:avLst/>
                      <a:gdLst/>
                      <a:ahLst/>
                      <a:cxnLst/>
                      <a:rect l="l" t="t" r="r" b="b"/>
                      <a:pathLst>
                        <a:path w="224789" h="140969" extrusionOk="0">
                          <a:moveTo>
                            <a:pt x="0" y="25718"/>
                          </a:moveTo>
                          <a:cubicBezTo>
                            <a:pt x="14288" y="21907"/>
                            <a:pt x="199073" y="0"/>
                            <a:pt x="199073" y="0"/>
                          </a:cubicBezTo>
                          <a:lnTo>
                            <a:pt x="224790" y="119063"/>
                          </a:lnTo>
                          <a:lnTo>
                            <a:pt x="19050" y="140970"/>
                          </a:lnTo>
                          <a:lnTo>
                            <a:pt x="0" y="25718"/>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0" name="Google Shape;890;p29"/>
                    <p:cNvSpPr/>
                    <p:nvPr/>
                  </p:nvSpPr>
                  <p:spPr>
                    <a:xfrm>
                      <a:off x="10364152" y="8339137"/>
                      <a:ext cx="216217" cy="122872"/>
                    </a:xfrm>
                    <a:custGeom>
                      <a:avLst/>
                      <a:gdLst/>
                      <a:ahLst/>
                      <a:cxnLst/>
                      <a:rect l="l" t="t" r="r" b="b"/>
                      <a:pathLst>
                        <a:path w="216217" h="122872" extrusionOk="0">
                          <a:moveTo>
                            <a:pt x="0" y="40005"/>
                          </a:moveTo>
                          <a:lnTo>
                            <a:pt x="0" y="122873"/>
                          </a:lnTo>
                          <a:lnTo>
                            <a:pt x="216218" y="104775"/>
                          </a:lnTo>
                          <a:lnTo>
                            <a:pt x="19145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1" name="Google Shape;891;p29"/>
                    <p:cNvSpPr/>
                    <p:nvPr/>
                  </p:nvSpPr>
                  <p:spPr>
                    <a:xfrm>
                      <a:off x="10414635" y="8552497"/>
                      <a:ext cx="165734" cy="147637"/>
                    </a:xfrm>
                    <a:custGeom>
                      <a:avLst/>
                      <a:gdLst/>
                      <a:ahLst/>
                      <a:cxnLst/>
                      <a:rect l="l" t="t" r="r" b="b"/>
                      <a:pathLst>
                        <a:path w="165734" h="147637" extrusionOk="0">
                          <a:moveTo>
                            <a:pt x="0" y="36195"/>
                          </a:moveTo>
                          <a:lnTo>
                            <a:pt x="0" y="147638"/>
                          </a:lnTo>
                          <a:lnTo>
                            <a:pt x="165735" y="147638"/>
                          </a:lnTo>
                          <a:lnTo>
                            <a:pt x="16573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2" name="Google Shape;892;p29"/>
                  <p:cNvGrpSpPr/>
                  <p:nvPr/>
                </p:nvGrpSpPr>
                <p:grpSpPr>
                  <a:xfrm>
                    <a:off x="12683489" y="9238297"/>
                    <a:ext cx="634366" cy="865822"/>
                    <a:chOff x="12683489" y="9238297"/>
                    <a:chExt cx="634366" cy="865822"/>
                  </a:xfrm>
                </p:grpSpPr>
                <p:sp>
                  <p:nvSpPr>
                    <p:cNvPr id="893" name="Google Shape;893;p29"/>
                    <p:cNvSpPr/>
                    <p:nvPr/>
                  </p:nvSpPr>
                  <p:spPr>
                    <a:xfrm>
                      <a:off x="12683489" y="9301162"/>
                      <a:ext cx="475297" cy="802957"/>
                    </a:xfrm>
                    <a:custGeom>
                      <a:avLst/>
                      <a:gdLst/>
                      <a:ahLst/>
                      <a:cxnLst/>
                      <a:rect l="l" t="t" r="r" b="b"/>
                      <a:pathLst>
                        <a:path w="475297" h="802957" extrusionOk="0">
                          <a:moveTo>
                            <a:pt x="415290" y="802957"/>
                          </a:moveTo>
                          <a:lnTo>
                            <a:pt x="475298" y="32385"/>
                          </a:lnTo>
                          <a:lnTo>
                            <a:pt x="0" y="0"/>
                          </a:lnTo>
                          <a:lnTo>
                            <a:pt x="34290" y="79248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4" name="Google Shape;894;p29"/>
                    <p:cNvSpPr/>
                    <p:nvPr/>
                  </p:nvSpPr>
                  <p:spPr>
                    <a:xfrm>
                      <a:off x="12683489" y="9238297"/>
                      <a:ext cx="634365" cy="95250"/>
                    </a:xfrm>
                    <a:custGeom>
                      <a:avLst/>
                      <a:gdLst/>
                      <a:ahLst/>
                      <a:cxnLst/>
                      <a:rect l="l" t="t" r="r" b="b"/>
                      <a:pathLst>
                        <a:path w="634365" h="95250" extrusionOk="0">
                          <a:moveTo>
                            <a:pt x="0" y="62865"/>
                          </a:moveTo>
                          <a:lnTo>
                            <a:pt x="213360" y="0"/>
                          </a:lnTo>
                          <a:lnTo>
                            <a:pt x="634365" y="49530"/>
                          </a:lnTo>
                          <a:lnTo>
                            <a:pt x="475298" y="9525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5" name="Google Shape;895;p29"/>
                    <p:cNvSpPr/>
                    <p:nvPr/>
                  </p:nvSpPr>
                  <p:spPr>
                    <a:xfrm>
                      <a:off x="13098780" y="9287827"/>
                      <a:ext cx="219075" cy="816292"/>
                    </a:xfrm>
                    <a:custGeom>
                      <a:avLst/>
                      <a:gdLst/>
                      <a:ahLst/>
                      <a:cxnLst/>
                      <a:rect l="l" t="t" r="r" b="b"/>
                      <a:pathLst>
                        <a:path w="219075" h="816292" extrusionOk="0">
                          <a:moveTo>
                            <a:pt x="219075" y="0"/>
                          </a:moveTo>
                          <a:cubicBezTo>
                            <a:pt x="219075" y="0"/>
                            <a:pt x="121920" y="805815"/>
                            <a:pt x="124777" y="805815"/>
                          </a:cubicBezTo>
                          <a:cubicBezTo>
                            <a:pt x="127635" y="805815"/>
                            <a:pt x="0" y="816293"/>
                            <a:pt x="0" y="816293"/>
                          </a:cubicBezTo>
                          <a:lnTo>
                            <a:pt x="60007" y="45720"/>
                          </a:lnTo>
                          <a:lnTo>
                            <a:pt x="21907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6" name="Google Shape;896;p29"/>
                    <p:cNvSpPr/>
                    <p:nvPr/>
                  </p:nvSpPr>
                  <p:spPr>
                    <a:xfrm>
                      <a:off x="12994957" y="9409747"/>
                      <a:ext cx="109537" cy="63817"/>
                    </a:xfrm>
                    <a:custGeom>
                      <a:avLst/>
                      <a:gdLst/>
                      <a:ahLst/>
                      <a:cxnLst/>
                      <a:rect l="l" t="t" r="r" b="b"/>
                      <a:pathLst>
                        <a:path w="109537" h="63817" extrusionOk="0">
                          <a:moveTo>
                            <a:pt x="109538" y="7620"/>
                          </a:moveTo>
                          <a:lnTo>
                            <a:pt x="0" y="0"/>
                          </a:lnTo>
                          <a:lnTo>
                            <a:pt x="5715" y="58102"/>
                          </a:lnTo>
                          <a:lnTo>
                            <a:pt x="100965" y="6381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7" name="Google Shape;897;p29"/>
                    <p:cNvSpPr/>
                    <p:nvPr/>
                  </p:nvSpPr>
                  <p:spPr>
                    <a:xfrm>
                      <a:off x="12954952" y="9550717"/>
                      <a:ext cx="106680" cy="69532"/>
                    </a:xfrm>
                    <a:custGeom>
                      <a:avLst/>
                      <a:gdLst/>
                      <a:ahLst/>
                      <a:cxnLst/>
                      <a:rect l="l" t="t" r="r" b="b"/>
                      <a:pathLst>
                        <a:path w="106680" h="69532" extrusionOk="0">
                          <a:moveTo>
                            <a:pt x="106680" y="0"/>
                          </a:moveTo>
                          <a:lnTo>
                            <a:pt x="101918" y="69532"/>
                          </a:lnTo>
                          <a:lnTo>
                            <a:pt x="0" y="56197"/>
                          </a:lnTo>
                          <a:lnTo>
                            <a:pt x="9525" y="857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8" name="Google Shape;898;p29"/>
                    <p:cNvSpPr/>
                    <p:nvPr/>
                  </p:nvSpPr>
                  <p:spPr>
                    <a:xfrm>
                      <a:off x="12958762" y="9676447"/>
                      <a:ext cx="104775" cy="61912"/>
                    </a:xfrm>
                    <a:custGeom>
                      <a:avLst/>
                      <a:gdLst/>
                      <a:ahLst/>
                      <a:cxnLst/>
                      <a:rect l="l" t="t" r="r" b="b"/>
                      <a:pathLst>
                        <a:path w="104775" h="61912" extrusionOk="0">
                          <a:moveTo>
                            <a:pt x="104775" y="20002"/>
                          </a:moveTo>
                          <a:lnTo>
                            <a:pt x="101918" y="61913"/>
                          </a:lnTo>
                          <a:lnTo>
                            <a:pt x="0" y="48577"/>
                          </a:lnTo>
                          <a:lnTo>
                            <a:pt x="9525"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9" name="Google Shape;899;p29"/>
                    <p:cNvSpPr/>
                    <p:nvPr/>
                  </p:nvSpPr>
                  <p:spPr>
                    <a:xfrm>
                      <a:off x="12753022" y="9668827"/>
                      <a:ext cx="89534" cy="39052"/>
                    </a:xfrm>
                    <a:custGeom>
                      <a:avLst/>
                      <a:gdLst/>
                      <a:ahLst/>
                      <a:cxnLst/>
                      <a:rect l="l" t="t" r="r" b="b"/>
                      <a:pathLst>
                        <a:path w="89534" h="39052" extrusionOk="0">
                          <a:moveTo>
                            <a:pt x="89535" y="8573"/>
                          </a:moveTo>
                          <a:lnTo>
                            <a:pt x="86677" y="38100"/>
                          </a:lnTo>
                          <a:lnTo>
                            <a:pt x="2857" y="39053"/>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0" name="Google Shape;900;p29"/>
                    <p:cNvSpPr/>
                    <p:nvPr/>
                  </p:nvSpPr>
                  <p:spPr>
                    <a:xfrm>
                      <a:off x="12723494" y="9400222"/>
                      <a:ext cx="138112" cy="58102"/>
                    </a:xfrm>
                    <a:custGeom>
                      <a:avLst/>
                      <a:gdLst/>
                      <a:ahLst/>
                      <a:cxnLst/>
                      <a:rect l="l" t="t" r="r" b="b"/>
                      <a:pathLst>
                        <a:path w="138112" h="58102" extrusionOk="0">
                          <a:moveTo>
                            <a:pt x="138113" y="20955"/>
                          </a:moveTo>
                          <a:lnTo>
                            <a:pt x="123825" y="58102"/>
                          </a:lnTo>
                          <a:lnTo>
                            <a:pt x="4763" y="50482"/>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1" name="Google Shape;901;p29"/>
                    <p:cNvSpPr/>
                    <p:nvPr/>
                  </p:nvSpPr>
                  <p:spPr>
                    <a:xfrm>
                      <a:off x="12831127" y="9551669"/>
                      <a:ext cx="81915" cy="47625"/>
                    </a:xfrm>
                    <a:custGeom>
                      <a:avLst/>
                      <a:gdLst/>
                      <a:ahLst/>
                      <a:cxnLst/>
                      <a:rect l="l" t="t" r="r" b="b"/>
                      <a:pathLst>
                        <a:path w="81915" h="47625" extrusionOk="0">
                          <a:moveTo>
                            <a:pt x="81915" y="2857"/>
                          </a:moveTo>
                          <a:cubicBezTo>
                            <a:pt x="76200" y="1905"/>
                            <a:pt x="5715" y="0"/>
                            <a:pt x="5715" y="0"/>
                          </a:cubicBezTo>
                          <a:lnTo>
                            <a:pt x="0" y="45720"/>
                          </a:lnTo>
                          <a:lnTo>
                            <a:pt x="79058" y="47625"/>
                          </a:lnTo>
                          <a:lnTo>
                            <a:pt x="81915" y="2857"/>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29"/>
                    <p:cNvSpPr/>
                    <p:nvPr/>
                  </p:nvSpPr>
                  <p:spPr>
                    <a:xfrm>
                      <a:off x="12718732" y="9484042"/>
                      <a:ext cx="83819" cy="40957"/>
                    </a:xfrm>
                    <a:custGeom>
                      <a:avLst/>
                      <a:gdLst/>
                      <a:ahLst/>
                      <a:cxnLst/>
                      <a:rect l="l" t="t" r="r" b="b"/>
                      <a:pathLst>
                        <a:path w="83819" h="40957" extrusionOk="0">
                          <a:moveTo>
                            <a:pt x="80963" y="9525"/>
                          </a:moveTo>
                          <a:lnTo>
                            <a:pt x="83820" y="40957"/>
                          </a:lnTo>
                          <a:lnTo>
                            <a:pt x="0" y="40957"/>
                          </a:lnTo>
                          <a:lnTo>
                            <a:pt x="666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3" name="Google Shape;903;p29"/>
                    <p:cNvSpPr/>
                    <p:nvPr/>
                  </p:nvSpPr>
                  <p:spPr>
                    <a:xfrm>
                      <a:off x="12722542" y="9565957"/>
                      <a:ext cx="68580" cy="57150"/>
                    </a:xfrm>
                    <a:custGeom>
                      <a:avLst/>
                      <a:gdLst/>
                      <a:ahLst/>
                      <a:cxnLst/>
                      <a:rect l="l" t="t" r="r" b="b"/>
                      <a:pathLst>
                        <a:path w="68580" h="57150" extrusionOk="0">
                          <a:moveTo>
                            <a:pt x="64770" y="8573"/>
                          </a:moveTo>
                          <a:lnTo>
                            <a:pt x="68580" y="51435"/>
                          </a:lnTo>
                          <a:lnTo>
                            <a:pt x="4763" y="5715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04" name="Google Shape;904;p29"/>
                  <p:cNvGrpSpPr/>
                  <p:nvPr/>
                </p:nvGrpSpPr>
                <p:grpSpPr>
                  <a:xfrm>
                    <a:off x="13187362" y="8815387"/>
                    <a:ext cx="1195387" cy="1457357"/>
                    <a:chOff x="13187362" y="8815387"/>
                    <a:chExt cx="1195387" cy="1457357"/>
                  </a:xfrm>
                </p:grpSpPr>
                <p:sp>
                  <p:nvSpPr>
                    <p:cNvPr id="905" name="Google Shape;905;p29"/>
                    <p:cNvSpPr/>
                    <p:nvPr/>
                  </p:nvSpPr>
                  <p:spPr>
                    <a:xfrm>
                      <a:off x="13187362" y="8850630"/>
                      <a:ext cx="927735" cy="1402080"/>
                    </a:xfrm>
                    <a:custGeom>
                      <a:avLst/>
                      <a:gdLst/>
                      <a:ahLst/>
                      <a:cxnLst/>
                      <a:rect l="l" t="t" r="r" b="b"/>
                      <a:pathLst>
                        <a:path w="927735" h="1402080" extrusionOk="0">
                          <a:moveTo>
                            <a:pt x="601980" y="1402080"/>
                          </a:moveTo>
                          <a:lnTo>
                            <a:pt x="927735" y="195263"/>
                          </a:lnTo>
                          <a:lnTo>
                            <a:pt x="182880" y="0"/>
                          </a:lnTo>
                          <a:lnTo>
                            <a:pt x="0" y="126968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6" name="Google Shape;906;p29"/>
                    <p:cNvSpPr/>
                    <p:nvPr/>
                  </p:nvSpPr>
                  <p:spPr>
                    <a:xfrm>
                      <a:off x="13370242" y="8815387"/>
                      <a:ext cx="1012507" cy="230505"/>
                    </a:xfrm>
                    <a:custGeom>
                      <a:avLst/>
                      <a:gdLst/>
                      <a:ahLst/>
                      <a:cxnLst/>
                      <a:rect l="l" t="t" r="r" b="b"/>
                      <a:pathLst>
                        <a:path w="1012507" h="230505" extrusionOk="0">
                          <a:moveTo>
                            <a:pt x="0" y="35243"/>
                          </a:moveTo>
                          <a:lnTo>
                            <a:pt x="358140" y="0"/>
                          </a:lnTo>
                          <a:lnTo>
                            <a:pt x="1012507" y="204788"/>
                          </a:lnTo>
                          <a:lnTo>
                            <a:pt x="744855" y="230505"/>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7" name="Google Shape;907;p29"/>
                    <p:cNvSpPr/>
                    <p:nvPr/>
                  </p:nvSpPr>
                  <p:spPr>
                    <a:xfrm>
                      <a:off x="13789342" y="9020175"/>
                      <a:ext cx="593407" cy="1252569"/>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8" name="Google Shape;908;p29"/>
                    <p:cNvSpPr/>
                    <p:nvPr/>
                  </p:nvSpPr>
                  <p:spPr>
                    <a:xfrm>
                      <a:off x="13823632" y="9117330"/>
                      <a:ext cx="180975" cy="131444"/>
                    </a:xfrm>
                    <a:custGeom>
                      <a:avLst/>
                      <a:gdLst/>
                      <a:ahLst/>
                      <a:cxnLst/>
                      <a:rect l="l" t="t" r="r" b="b"/>
                      <a:pathLst>
                        <a:path w="180975" h="131444" extrusionOk="0">
                          <a:moveTo>
                            <a:pt x="180975" y="44768"/>
                          </a:moveTo>
                          <a:lnTo>
                            <a:pt x="9525" y="0"/>
                          </a:lnTo>
                          <a:lnTo>
                            <a:pt x="0" y="93345"/>
                          </a:lnTo>
                          <a:lnTo>
                            <a:pt x="149542" y="131445"/>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9" name="Google Shape;909;p29"/>
                    <p:cNvSpPr/>
                    <p:nvPr/>
                  </p:nvSpPr>
                  <p:spPr>
                    <a:xfrm>
                      <a:off x="13709332" y="9345930"/>
                      <a:ext cx="187642" cy="124777"/>
                    </a:xfrm>
                    <a:custGeom>
                      <a:avLst/>
                      <a:gdLst/>
                      <a:ahLst/>
                      <a:cxnLst/>
                      <a:rect l="l" t="t" r="r" b="b"/>
                      <a:pathLst>
                        <a:path w="187642" h="124777" extrusionOk="0">
                          <a:moveTo>
                            <a:pt x="187642" y="16193"/>
                          </a:moveTo>
                          <a:lnTo>
                            <a:pt x="159067" y="124777"/>
                          </a:lnTo>
                          <a:lnTo>
                            <a:pt x="0" y="73343"/>
                          </a:lnTo>
                          <a:lnTo>
                            <a:pt x="3048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0" name="Google Shape;910;p29"/>
                    <p:cNvSpPr/>
                    <p:nvPr/>
                  </p:nvSpPr>
                  <p:spPr>
                    <a:xfrm>
                      <a:off x="13679804" y="9533572"/>
                      <a:ext cx="176212" cy="124777"/>
                    </a:xfrm>
                    <a:custGeom>
                      <a:avLst/>
                      <a:gdLst/>
                      <a:ahLst/>
                      <a:cxnLst/>
                      <a:rect l="l" t="t" r="r" b="b"/>
                      <a:pathLst>
                        <a:path w="176212" h="124777" extrusionOk="0">
                          <a:moveTo>
                            <a:pt x="176213" y="60007"/>
                          </a:moveTo>
                          <a:lnTo>
                            <a:pt x="159068" y="124777"/>
                          </a:lnTo>
                          <a:lnTo>
                            <a:pt x="0" y="73342"/>
                          </a:lnTo>
                          <a:lnTo>
                            <a:pt x="30481"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1" name="Google Shape;911;p29"/>
                    <p:cNvSpPr/>
                    <p:nvPr/>
                  </p:nvSpPr>
                  <p:spPr>
                    <a:xfrm>
                      <a:off x="13363575" y="9456419"/>
                      <a:ext cx="145732" cy="86677"/>
                    </a:xfrm>
                    <a:custGeom>
                      <a:avLst/>
                      <a:gdLst/>
                      <a:ahLst/>
                      <a:cxnLst/>
                      <a:rect l="l" t="t" r="r" b="b"/>
                      <a:pathLst>
                        <a:path w="145732" h="86677" extrusionOk="0">
                          <a:moveTo>
                            <a:pt x="145733" y="40005"/>
                          </a:moveTo>
                          <a:lnTo>
                            <a:pt x="133350" y="86678"/>
                          </a:lnTo>
                          <a:lnTo>
                            <a:pt x="0" y="61913"/>
                          </a:lnTo>
                          <a:lnTo>
                            <a:pt x="66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2" name="Google Shape;912;p29"/>
                    <p:cNvSpPr/>
                    <p:nvPr/>
                  </p:nvSpPr>
                  <p:spPr>
                    <a:xfrm>
                      <a:off x="13395960" y="9020175"/>
                      <a:ext cx="220979" cy="130492"/>
                    </a:xfrm>
                    <a:custGeom>
                      <a:avLst/>
                      <a:gdLst/>
                      <a:ahLst/>
                      <a:cxnLst/>
                      <a:rect l="l" t="t" r="r" b="b"/>
                      <a:pathLst>
                        <a:path w="220979" h="130492" extrusionOk="0">
                          <a:moveTo>
                            <a:pt x="220980" y="75248"/>
                          </a:moveTo>
                          <a:lnTo>
                            <a:pt x="188594" y="130493"/>
                          </a:lnTo>
                          <a:lnTo>
                            <a:pt x="0" y="81915"/>
                          </a:lnTo>
                          <a:lnTo>
                            <a:pt x="8572"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3" name="Google Shape;913;p29"/>
                    <p:cNvSpPr/>
                    <p:nvPr/>
                  </p:nvSpPr>
                  <p:spPr>
                    <a:xfrm>
                      <a:off x="13515022" y="9294494"/>
                      <a:ext cx="143827" cy="97155"/>
                    </a:xfrm>
                    <a:custGeom>
                      <a:avLst/>
                      <a:gdLst/>
                      <a:ahLst/>
                      <a:cxnLst/>
                      <a:rect l="l" t="t" r="r" b="b"/>
                      <a:pathLst>
                        <a:path w="143827" h="97155" extrusionOk="0">
                          <a:moveTo>
                            <a:pt x="143827" y="27623"/>
                          </a:moveTo>
                          <a:cubicBezTo>
                            <a:pt x="135255" y="24765"/>
                            <a:pt x="22860" y="0"/>
                            <a:pt x="22860" y="0"/>
                          </a:cubicBezTo>
                          <a:lnTo>
                            <a:pt x="0" y="71438"/>
                          </a:lnTo>
                          <a:lnTo>
                            <a:pt x="124777" y="97155"/>
                          </a:lnTo>
                          <a:lnTo>
                            <a:pt x="143827" y="27623"/>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29"/>
                    <p:cNvSpPr/>
                    <p:nvPr/>
                  </p:nvSpPr>
                  <p:spPr>
                    <a:xfrm>
                      <a:off x="13359764" y="9154477"/>
                      <a:ext cx="137160" cy="87630"/>
                    </a:xfrm>
                    <a:custGeom>
                      <a:avLst/>
                      <a:gdLst/>
                      <a:ahLst/>
                      <a:cxnLst/>
                      <a:rect l="l" t="t" r="r" b="b"/>
                      <a:pathLst>
                        <a:path w="137160" h="87630" extrusionOk="0">
                          <a:moveTo>
                            <a:pt x="137160" y="37148"/>
                          </a:moveTo>
                          <a:lnTo>
                            <a:pt x="132398" y="87630"/>
                          </a:lnTo>
                          <a:lnTo>
                            <a:pt x="0" y="62865"/>
                          </a:lnTo>
                          <a:lnTo>
                            <a:pt x="219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29"/>
                    <p:cNvSpPr/>
                    <p:nvPr/>
                  </p:nvSpPr>
                  <p:spPr>
                    <a:xfrm>
                      <a:off x="13343572" y="9284017"/>
                      <a:ext cx="109537" cy="101917"/>
                    </a:xfrm>
                    <a:custGeom>
                      <a:avLst/>
                      <a:gdLst/>
                      <a:ahLst/>
                      <a:cxnLst/>
                      <a:rect l="l" t="t" r="r" b="b"/>
                      <a:pathLst>
                        <a:path w="109537" h="101917" extrusionOk="0">
                          <a:moveTo>
                            <a:pt x="109538" y="32385"/>
                          </a:moveTo>
                          <a:lnTo>
                            <a:pt x="102870" y="101918"/>
                          </a:lnTo>
                          <a:lnTo>
                            <a:pt x="0" y="91440"/>
                          </a:lnTo>
                          <a:lnTo>
                            <a:pt x="952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16" name="Google Shape;916;p29"/>
                  <p:cNvGrpSpPr/>
                  <p:nvPr/>
                </p:nvGrpSpPr>
                <p:grpSpPr>
                  <a:xfrm>
                    <a:off x="11998642" y="9914334"/>
                    <a:ext cx="971550" cy="768228"/>
                    <a:chOff x="11998642" y="9914334"/>
                    <a:chExt cx="971550" cy="768228"/>
                  </a:xfrm>
                </p:grpSpPr>
                <p:sp>
                  <p:nvSpPr>
                    <p:cNvPr id="917" name="Google Shape;917;p29"/>
                    <p:cNvSpPr/>
                    <p:nvPr/>
                  </p:nvSpPr>
                  <p:spPr>
                    <a:xfrm>
                      <a:off x="12080836" y="10540364"/>
                      <a:ext cx="183553" cy="142198"/>
                    </a:xfrm>
                    <a:custGeom>
                      <a:avLst/>
                      <a:gdLst/>
                      <a:ahLst/>
                      <a:cxnLst/>
                      <a:rect l="l" t="t" r="r" b="b"/>
                      <a:pathLst>
                        <a:path w="183553" h="142198" extrusionOk="0">
                          <a:moveTo>
                            <a:pt x="674" y="4763"/>
                          </a:moveTo>
                          <a:cubicBezTo>
                            <a:pt x="-279" y="28575"/>
                            <a:pt x="-1231" y="53340"/>
                            <a:pt x="5436" y="76200"/>
                          </a:cubicBezTo>
                          <a:cubicBezTo>
                            <a:pt x="11151" y="99060"/>
                            <a:pt x="24486" y="121920"/>
                            <a:pt x="45441" y="133350"/>
                          </a:cubicBezTo>
                          <a:cubicBezTo>
                            <a:pt x="68301" y="144780"/>
                            <a:pt x="94971" y="142875"/>
                            <a:pt x="119736" y="140018"/>
                          </a:cubicBezTo>
                          <a:cubicBezTo>
                            <a:pt x="138786" y="138113"/>
                            <a:pt x="159741" y="134303"/>
                            <a:pt x="171171" y="119063"/>
                          </a:cubicBezTo>
                          <a:cubicBezTo>
                            <a:pt x="176886" y="110490"/>
                            <a:pt x="178791" y="100013"/>
                            <a:pt x="180696" y="89535"/>
                          </a:cubicBezTo>
                          <a:cubicBezTo>
                            <a:pt x="184506" y="60008"/>
                            <a:pt x="184506" y="29528"/>
                            <a:pt x="180696"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8" name="Google Shape;918;p29"/>
                    <p:cNvSpPr/>
                    <p:nvPr/>
                  </p:nvSpPr>
                  <p:spPr>
                    <a:xfrm>
                      <a:off x="12694920" y="10540364"/>
                      <a:ext cx="183553" cy="142198"/>
                    </a:xfrm>
                    <a:custGeom>
                      <a:avLst/>
                      <a:gdLst/>
                      <a:ahLst/>
                      <a:cxnLst/>
                      <a:rect l="l" t="t" r="r" b="b"/>
                      <a:pathLst>
                        <a:path w="183553" h="142198" extrusionOk="0">
                          <a:moveTo>
                            <a:pt x="182880" y="4763"/>
                          </a:moveTo>
                          <a:cubicBezTo>
                            <a:pt x="183832" y="28575"/>
                            <a:pt x="184785" y="53340"/>
                            <a:pt x="178117" y="76200"/>
                          </a:cubicBezTo>
                          <a:cubicBezTo>
                            <a:pt x="172403" y="99060"/>
                            <a:pt x="159067" y="121920"/>
                            <a:pt x="138112" y="133350"/>
                          </a:cubicBezTo>
                          <a:cubicBezTo>
                            <a:pt x="115253" y="144780"/>
                            <a:pt x="88582" y="142875"/>
                            <a:pt x="63817" y="140018"/>
                          </a:cubicBezTo>
                          <a:cubicBezTo>
                            <a:pt x="44767" y="138113"/>
                            <a:pt x="23812" y="134303"/>
                            <a:pt x="12382" y="119063"/>
                          </a:cubicBezTo>
                          <a:cubicBezTo>
                            <a:pt x="6667" y="110490"/>
                            <a:pt x="3810" y="100013"/>
                            <a:pt x="2857" y="89535"/>
                          </a:cubicBezTo>
                          <a:cubicBezTo>
                            <a:pt x="-952" y="60008"/>
                            <a:pt x="-952" y="29528"/>
                            <a:pt x="2857"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9" name="Google Shape;919;p29"/>
                    <p:cNvSpPr/>
                    <p:nvPr/>
                  </p:nvSpPr>
                  <p:spPr>
                    <a:xfrm>
                      <a:off x="12045314" y="9914334"/>
                      <a:ext cx="891540" cy="630792"/>
                    </a:xfrm>
                    <a:custGeom>
                      <a:avLst/>
                      <a:gdLst/>
                      <a:ahLst/>
                      <a:cxnLst/>
                      <a:rect l="l" t="t" r="r" b="b"/>
                      <a:pathLst>
                        <a:path w="891540" h="630792" extrusionOk="0">
                          <a:moveTo>
                            <a:pt x="360045" y="5001"/>
                          </a:moveTo>
                          <a:cubicBezTo>
                            <a:pt x="450533" y="-1667"/>
                            <a:pt x="651510" y="-1667"/>
                            <a:pt x="707708" y="5001"/>
                          </a:cubicBezTo>
                          <a:cubicBezTo>
                            <a:pt x="762953" y="11668"/>
                            <a:pt x="741998" y="199310"/>
                            <a:pt x="783908" y="260271"/>
                          </a:cubicBezTo>
                          <a:cubicBezTo>
                            <a:pt x="825818" y="321230"/>
                            <a:pt x="830580" y="284083"/>
                            <a:pt x="872490" y="345996"/>
                          </a:cubicBezTo>
                          <a:cubicBezTo>
                            <a:pt x="915353" y="407908"/>
                            <a:pt x="872490" y="630793"/>
                            <a:pt x="872490" y="630793"/>
                          </a:cubicBezTo>
                          <a:lnTo>
                            <a:pt x="19050" y="630793"/>
                          </a:lnTo>
                          <a:cubicBezTo>
                            <a:pt x="19050" y="630793"/>
                            <a:pt x="-23813" y="407908"/>
                            <a:pt x="19050" y="345996"/>
                          </a:cubicBezTo>
                          <a:cubicBezTo>
                            <a:pt x="61913" y="284083"/>
                            <a:pt x="66675" y="321230"/>
                            <a:pt x="107633" y="260271"/>
                          </a:cubicBezTo>
                          <a:cubicBezTo>
                            <a:pt x="149543" y="199310"/>
                            <a:pt x="128588" y="11668"/>
                            <a:pt x="183833" y="5001"/>
                          </a:cubicBezTo>
                          <a:cubicBezTo>
                            <a:pt x="239078" y="-1667"/>
                            <a:pt x="441008" y="-1667"/>
                            <a:pt x="531495" y="5001"/>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0" name="Google Shape;920;p29"/>
                    <p:cNvSpPr/>
                    <p:nvPr/>
                  </p:nvSpPr>
                  <p:spPr>
                    <a:xfrm>
                      <a:off x="11998642" y="10505122"/>
                      <a:ext cx="971550" cy="77152"/>
                    </a:xfrm>
                    <a:custGeom>
                      <a:avLst/>
                      <a:gdLst/>
                      <a:ahLst/>
                      <a:cxnLst/>
                      <a:rect l="l" t="t" r="r" b="b"/>
                      <a:pathLst>
                        <a:path w="971550" h="77152" extrusionOk="0">
                          <a:moveTo>
                            <a:pt x="962977" y="77152"/>
                          </a:moveTo>
                          <a:lnTo>
                            <a:pt x="8572" y="77152"/>
                          </a:lnTo>
                          <a:cubicBezTo>
                            <a:pt x="3810" y="77152"/>
                            <a:pt x="0" y="73342"/>
                            <a:pt x="0" y="68580"/>
                          </a:cubicBezTo>
                          <a:lnTo>
                            <a:pt x="0" y="8572"/>
                          </a:lnTo>
                          <a:cubicBezTo>
                            <a:pt x="0" y="3810"/>
                            <a:pt x="3810" y="0"/>
                            <a:pt x="8572" y="0"/>
                          </a:cubicBezTo>
                          <a:lnTo>
                            <a:pt x="962977" y="0"/>
                          </a:lnTo>
                          <a:cubicBezTo>
                            <a:pt x="967740" y="0"/>
                            <a:pt x="971550" y="3810"/>
                            <a:pt x="971550" y="8572"/>
                          </a:cubicBezTo>
                          <a:lnTo>
                            <a:pt x="971550" y="68580"/>
                          </a:lnTo>
                          <a:cubicBezTo>
                            <a:pt x="970597" y="74295"/>
                            <a:pt x="966788" y="77152"/>
                            <a:pt x="962977" y="7715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1" name="Google Shape;921;p29"/>
                    <p:cNvSpPr/>
                    <p:nvPr/>
                  </p:nvSpPr>
                  <p:spPr>
                    <a:xfrm>
                      <a:off x="12213907" y="9945032"/>
                      <a:ext cx="556702" cy="234229"/>
                    </a:xfrm>
                    <a:custGeom>
                      <a:avLst/>
                      <a:gdLst/>
                      <a:ahLst/>
                      <a:cxnLst/>
                      <a:rect l="l" t="t" r="r" b="b"/>
                      <a:pathLst>
                        <a:path w="556702" h="234229" extrusionOk="0">
                          <a:moveTo>
                            <a:pt x="0" y="229573"/>
                          </a:moveTo>
                          <a:cubicBezTo>
                            <a:pt x="4763" y="139085"/>
                            <a:pt x="22860" y="32405"/>
                            <a:pt x="67628" y="18118"/>
                          </a:cubicBezTo>
                          <a:cubicBezTo>
                            <a:pt x="111443" y="3830"/>
                            <a:pt x="472440" y="-14268"/>
                            <a:pt x="501015" y="18118"/>
                          </a:cubicBezTo>
                          <a:cubicBezTo>
                            <a:pt x="528638" y="50503"/>
                            <a:pt x="574357" y="218143"/>
                            <a:pt x="549593" y="229573"/>
                          </a:cubicBezTo>
                          <a:cubicBezTo>
                            <a:pt x="523875" y="240050"/>
                            <a:pt x="0" y="229573"/>
                            <a:pt x="0" y="229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2" name="Google Shape;922;p29"/>
                    <p:cNvSpPr/>
                    <p:nvPr/>
                  </p:nvSpPr>
                  <p:spPr>
                    <a:xfrm>
                      <a:off x="12088177" y="10269855"/>
                      <a:ext cx="167640" cy="137159"/>
                    </a:xfrm>
                    <a:custGeom>
                      <a:avLst/>
                      <a:gdLst/>
                      <a:ahLst/>
                      <a:cxnLst/>
                      <a:rect l="l" t="t" r="r" b="b"/>
                      <a:pathLst>
                        <a:path w="167640" h="137159" extrusionOk="0">
                          <a:moveTo>
                            <a:pt x="167640" y="68580"/>
                          </a:moveTo>
                          <a:cubicBezTo>
                            <a:pt x="167640" y="106680"/>
                            <a:pt x="130493" y="137160"/>
                            <a:pt x="83820" y="137160"/>
                          </a:cubicBezTo>
                          <a:cubicBezTo>
                            <a:pt x="38100" y="137160"/>
                            <a:pt x="0" y="106680"/>
                            <a:pt x="0" y="68580"/>
                          </a:cubicBezTo>
                          <a:cubicBezTo>
                            <a:pt x="0" y="30480"/>
                            <a:pt x="37148"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3" name="Google Shape;923;p29"/>
                    <p:cNvSpPr/>
                    <p:nvPr/>
                  </p:nvSpPr>
                  <p:spPr>
                    <a:xfrm>
                      <a:off x="12727305" y="10269855"/>
                      <a:ext cx="167639" cy="137159"/>
                    </a:xfrm>
                    <a:custGeom>
                      <a:avLst/>
                      <a:gdLst/>
                      <a:ahLst/>
                      <a:cxnLst/>
                      <a:rect l="l" t="t" r="r" b="b"/>
                      <a:pathLst>
                        <a:path w="167639" h="137159" extrusionOk="0">
                          <a:moveTo>
                            <a:pt x="167640" y="68580"/>
                          </a:moveTo>
                          <a:cubicBezTo>
                            <a:pt x="167640" y="106680"/>
                            <a:pt x="130493" y="137160"/>
                            <a:pt x="83820" y="137160"/>
                          </a:cubicBezTo>
                          <a:cubicBezTo>
                            <a:pt x="38100" y="137160"/>
                            <a:pt x="0" y="106680"/>
                            <a:pt x="0" y="68580"/>
                          </a:cubicBezTo>
                          <a:cubicBezTo>
                            <a:pt x="0" y="30480"/>
                            <a:pt x="37147"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4" name="Google Shape;924;p29"/>
                    <p:cNvSpPr/>
                    <p:nvPr/>
                  </p:nvSpPr>
                  <p:spPr>
                    <a:xfrm>
                      <a:off x="12239625" y="10182247"/>
                      <a:ext cx="515302" cy="231527"/>
                    </a:xfrm>
                    <a:custGeom>
                      <a:avLst/>
                      <a:gdLst/>
                      <a:ahLst/>
                      <a:cxnLst/>
                      <a:rect l="l" t="t" r="r" b="b"/>
                      <a:pathLst>
                        <a:path w="515302" h="231527" extrusionOk="0">
                          <a:moveTo>
                            <a:pt x="498157" y="18076"/>
                          </a:moveTo>
                          <a:cubicBezTo>
                            <a:pt x="506730" y="32363"/>
                            <a:pt x="515302" y="46651"/>
                            <a:pt x="515302" y="62843"/>
                          </a:cubicBezTo>
                          <a:cubicBezTo>
                            <a:pt x="515302" y="79035"/>
                            <a:pt x="515302" y="90466"/>
                            <a:pt x="501015" y="97133"/>
                          </a:cubicBezTo>
                          <a:cubicBezTo>
                            <a:pt x="457200" y="119041"/>
                            <a:pt x="434340" y="176191"/>
                            <a:pt x="452438" y="221910"/>
                          </a:cubicBezTo>
                          <a:cubicBezTo>
                            <a:pt x="429577" y="224768"/>
                            <a:pt x="420052" y="229530"/>
                            <a:pt x="397193" y="230483"/>
                          </a:cubicBezTo>
                          <a:cubicBezTo>
                            <a:pt x="282893" y="234293"/>
                            <a:pt x="167640" y="227626"/>
                            <a:pt x="54293" y="211433"/>
                          </a:cubicBezTo>
                          <a:cubicBezTo>
                            <a:pt x="80010" y="155235"/>
                            <a:pt x="54293" y="80941"/>
                            <a:pt x="0" y="52365"/>
                          </a:cubicBezTo>
                          <a:cubicBezTo>
                            <a:pt x="0" y="39983"/>
                            <a:pt x="952" y="26648"/>
                            <a:pt x="952" y="14265"/>
                          </a:cubicBezTo>
                          <a:cubicBezTo>
                            <a:pt x="155257" y="-6690"/>
                            <a:pt x="343852" y="-3832"/>
                            <a:pt x="498157" y="18076"/>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5" name="Google Shape;925;p29"/>
                    <p:cNvSpPr/>
                    <p:nvPr/>
                  </p:nvSpPr>
                  <p:spPr>
                    <a:xfrm>
                      <a:off x="12342873" y="10461275"/>
                      <a:ext cx="308454" cy="77898"/>
                    </a:xfrm>
                    <a:custGeom>
                      <a:avLst/>
                      <a:gdLst/>
                      <a:ahLst/>
                      <a:cxnLst/>
                      <a:rect l="l" t="t" r="r" b="b"/>
                      <a:pathLst>
                        <a:path w="308454" h="77898" extrusionOk="0">
                          <a:moveTo>
                            <a:pt x="22481" y="16224"/>
                          </a:moveTo>
                          <a:cubicBezTo>
                            <a:pt x="40579" y="4794"/>
                            <a:pt x="63439" y="3842"/>
                            <a:pt x="84394" y="3842"/>
                          </a:cubicBezTo>
                          <a:cubicBezTo>
                            <a:pt x="134876" y="2889"/>
                            <a:pt x="186312" y="1937"/>
                            <a:pt x="236794" y="31"/>
                          </a:cubicBezTo>
                          <a:cubicBezTo>
                            <a:pt x="254891" y="31"/>
                            <a:pt x="272989" y="-921"/>
                            <a:pt x="288229" y="7651"/>
                          </a:cubicBezTo>
                          <a:cubicBezTo>
                            <a:pt x="303469" y="16224"/>
                            <a:pt x="313946" y="36226"/>
                            <a:pt x="305374" y="52419"/>
                          </a:cubicBezTo>
                          <a:cubicBezTo>
                            <a:pt x="297754" y="66706"/>
                            <a:pt x="279656" y="69564"/>
                            <a:pt x="263464" y="71469"/>
                          </a:cubicBezTo>
                          <a:cubicBezTo>
                            <a:pt x="203456" y="77184"/>
                            <a:pt x="142496" y="79089"/>
                            <a:pt x="81537" y="77184"/>
                          </a:cubicBezTo>
                          <a:cubicBezTo>
                            <a:pt x="62487" y="76231"/>
                            <a:pt x="20576" y="81947"/>
                            <a:pt x="6289" y="67659"/>
                          </a:cubicBezTo>
                          <a:cubicBezTo>
                            <a:pt x="-8951" y="51467"/>
                            <a:pt x="6289" y="25749"/>
                            <a:pt x="22481" y="162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6" name="Google Shape;926;p29"/>
                  <p:cNvGrpSpPr/>
                  <p:nvPr/>
                </p:nvGrpSpPr>
                <p:grpSpPr>
                  <a:xfrm>
                    <a:off x="10788014" y="10298668"/>
                    <a:ext cx="1222057" cy="968622"/>
                    <a:chOff x="10788014" y="10298668"/>
                    <a:chExt cx="1222057" cy="968622"/>
                  </a:xfrm>
                </p:grpSpPr>
                <p:sp>
                  <p:nvSpPr>
                    <p:cNvPr id="927" name="Google Shape;927;p29"/>
                    <p:cNvSpPr/>
                    <p:nvPr/>
                  </p:nvSpPr>
                  <p:spPr>
                    <a:xfrm>
                      <a:off x="10891202" y="11089004"/>
                      <a:ext cx="230901" cy="178286"/>
                    </a:xfrm>
                    <a:custGeom>
                      <a:avLst/>
                      <a:gdLst/>
                      <a:ahLst/>
                      <a:cxnLst/>
                      <a:rect l="l" t="t" r="r" b="b"/>
                      <a:pathLst>
                        <a:path w="230901" h="178286" extrusionOk="0">
                          <a:moveTo>
                            <a:pt x="635" y="4763"/>
                          </a:moveTo>
                          <a:cubicBezTo>
                            <a:pt x="-317" y="35243"/>
                            <a:pt x="-1270" y="65723"/>
                            <a:pt x="6350" y="95250"/>
                          </a:cubicBezTo>
                          <a:cubicBezTo>
                            <a:pt x="13970" y="124778"/>
                            <a:pt x="30162" y="152400"/>
                            <a:pt x="56833" y="166688"/>
                          </a:cubicBezTo>
                          <a:cubicBezTo>
                            <a:pt x="85408" y="181928"/>
                            <a:pt x="118745" y="179070"/>
                            <a:pt x="151130" y="175260"/>
                          </a:cubicBezTo>
                          <a:cubicBezTo>
                            <a:pt x="174942" y="172403"/>
                            <a:pt x="201612" y="168593"/>
                            <a:pt x="215900" y="149543"/>
                          </a:cubicBezTo>
                          <a:cubicBezTo>
                            <a:pt x="223520" y="139066"/>
                            <a:pt x="226378" y="125731"/>
                            <a:pt x="227330" y="112395"/>
                          </a:cubicBezTo>
                          <a:cubicBezTo>
                            <a:pt x="232092" y="75248"/>
                            <a:pt x="232092" y="37148"/>
                            <a:pt x="22733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8" name="Google Shape;928;p29"/>
                    <p:cNvSpPr/>
                    <p:nvPr/>
                  </p:nvSpPr>
                  <p:spPr>
                    <a:xfrm>
                      <a:off x="11663600" y="11089004"/>
                      <a:ext cx="230901" cy="178286"/>
                    </a:xfrm>
                    <a:custGeom>
                      <a:avLst/>
                      <a:gdLst/>
                      <a:ahLst/>
                      <a:cxnLst/>
                      <a:rect l="l" t="t" r="r" b="b"/>
                      <a:pathLst>
                        <a:path w="230901" h="178286" extrusionOk="0">
                          <a:moveTo>
                            <a:pt x="230267" y="4763"/>
                          </a:moveTo>
                          <a:cubicBezTo>
                            <a:pt x="231219" y="35243"/>
                            <a:pt x="232172" y="65723"/>
                            <a:pt x="224551" y="95250"/>
                          </a:cubicBezTo>
                          <a:cubicBezTo>
                            <a:pt x="216932" y="124778"/>
                            <a:pt x="200739" y="152400"/>
                            <a:pt x="174069" y="166688"/>
                          </a:cubicBezTo>
                          <a:cubicBezTo>
                            <a:pt x="145494" y="181928"/>
                            <a:pt x="112157" y="179070"/>
                            <a:pt x="79772" y="175260"/>
                          </a:cubicBezTo>
                          <a:cubicBezTo>
                            <a:pt x="55959" y="172403"/>
                            <a:pt x="29289" y="168593"/>
                            <a:pt x="15001" y="149543"/>
                          </a:cubicBezTo>
                          <a:cubicBezTo>
                            <a:pt x="7382" y="139066"/>
                            <a:pt x="4524" y="125731"/>
                            <a:pt x="3572" y="112395"/>
                          </a:cubicBezTo>
                          <a:cubicBezTo>
                            <a:pt x="-1191" y="75248"/>
                            <a:pt x="-1191" y="37148"/>
                            <a:pt x="3572"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29"/>
                    <p:cNvSpPr/>
                    <p:nvPr/>
                  </p:nvSpPr>
                  <p:spPr>
                    <a:xfrm>
                      <a:off x="10848128" y="10298668"/>
                      <a:ext cx="1120880" cy="794146"/>
                    </a:xfrm>
                    <a:custGeom>
                      <a:avLst/>
                      <a:gdLst/>
                      <a:ahLst/>
                      <a:cxnLst/>
                      <a:rect l="l" t="t" r="r" b="b"/>
                      <a:pathLst>
                        <a:path w="1120880" h="794146" extrusionOk="0">
                          <a:moveTo>
                            <a:pt x="452332" y="6430"/>
                          </a:moveTo>
                          <a:cubicBezTo>
                            <a:pt x="565679" y="-2143"/>
                            <a:pt x="819997" y="-2143"/>
                            <a:pt x="889529" y="6430"/>
                          </a:cubicBezTo>
                          <a:cubicBezTo>
                            <a:pt x="959061" y="15002"/>
                            <a:pt x="933344" y="251222"/>
                            <a:pt x="985732" y="327422"/>
                          </a:cubicBezTo>
                          <a:cubicBezTo>
                            <a:pt x="1038119" y="403622"/>
                            <a:pt x="1043834" y="356949"/>
                            <a:pt x="1097174" y="435055"/>
                          </a:cubicBezTo>
                          <a:cubicBezTo>
                            <a:pt x="1150514" y="513159"/>
                            <a:pt x="1097174" y="794147"/>
                            <a:pt x="1097174" y="794147"/>
                          </a:cubicBezTo>
                          <a:lnTo>
                            <a:pt x="23707" y="794147"/>
                          </a:lnTo>
                          <a:cubicBezTo>
                            <a:pt x="23707" y="794147"/>
                            <a:pt x="-29634" y="513159"/>
                            <a:pt x="23707" y="435055"/>
                          </a:cubicBezTo>
                          <a:cubicBezTo>
                            <a:pt x="77047" y="356949"/>
                            <a:pt x="82761" y="403622"/>
                            <a:pt x="135149" y="327422"/>
                          </a:cubicBezTo>
                          <a:cubicBezTo>
                            <a:pt x="187536" y="251222"/>
                            <a:pt x="161819" y="15002"/>
                            <a:pt x="231352" y="6430"/>
                          </a:cubicBezTo>
                          <a:cubicBezTo>
                            <a:pt x="300884" y="-2143"/>
                            <a:pt x="555202" y="-2143"/>
                            <a:pt x="668549" y="643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29"/>
                    <p:cNvSpPr/>
                    <p:nvPr/>
                  </p:nvSpPr>
                  <p:spPr>
                    <a:xfrm>
                      <a:off x="10788014" y="11044237"/>
                      <a:ext cx="1222057" cy="96202"/>
                    </a:xfrm>
                    <a:custGeom>
                      <a:avLst/>
                      <a:gdLst/>
                      <a:ahLst/>
                      <a:cxnLst/>
                      <a:rect l="l" t="t" r="r" b="b"/>
                      <a:pathLst>
                        <a:path w="1222057" h="96202" extrusionOk="0">
                          <a:moveTo>
                            <a:pt x="1211580" y="96202"/>
                          </a:moveTo>
                          <a:lnTo>
                            <a:pt x="10478" y="96202"/>
                          </a:lnTo>
                          <a:cubicBezTo>
                            <a:pt x="4763" y="96202"/>
                            <a:pt x="0" y="91440"/>
                            <a:pt x="0" y="85725"/>
                          </a:cubicBezTo>
                          <a:lnTo>
                            <a:pt x="0" y="10477"/>
                          </a:lnTo>
                          <a:cubicBezTo>
                            <a:pt x="0" y="4763"/>
                            <a:pt x="4763" y="0"/>
                            <a:pt x="10478" y="0"/>
                          </a:cubicBezTo>
                          <a:lnTo>
                            <a:pt x="1211580" y="0"/>
                          </a:lnTo>
                          <a:cubicBezTo>
                            <a:pt x="1217296" y="0"/>
                            <a:pt x="1222058" y="4763"/>
                            <a:pt x="1222058" y="10477"/>
                          </a:cubicBezTo>
                          <a:lnTo>
                            <a:pt x="1222058" y="85725"/>
                          </a:lnTo>
                          <a:cubicBezTo>
                            <a:pt x="1222058" y="91440"/>
                            <a:pt x="1217296" y="96202"/>
                            <a:pt x="1211580" y="962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1" name="Google Shape;931;p29"/>
                    <p:cNvSpPr/>
                    <p:nvPr/>
                  </p:nvSpPr>
                  <p:spPr>
                    <a:xfrm>
                      <a:off x="11058525" y="10337704"/>
                      <a:ext cx="699677" cy="294735"/>
                    </a:xfrm>
                    <a:custGeom>
                      <a:avLst/>
                      <a:gdLst/>
                      <a:ahLst/>
                      <a:cxnLst/>
                      <a:rect l="l" t="t" r="r" b="b"/>
                      <a:pathLst>
                        <a:path w="699677" h="294735" extrusionOk="0">
                          <a:moveTo>
                            <a:pt x="0" y="288385"/>
                          </a:moveTo>
                          <a:cubicBezTo>
                            <a:pt x="5715" y="174085"/>
                            <a:pt x="29527" y="39783"/>
                            <a:pt x="84773" y="22638"/>
                          </a:cubicBezTo>
                          <a:cubicBezTo>
                            <a:pt x="140018" y="5493"/>
                            <a:pt x="595313" y="-18319"/>
                            <a:pt x="629602" y="22638"/>
                          </a:cubicBezTo>
                          <a:cubicBezTo>
                            <a:pt x="664845" y="63596"/>
                            <a:pt x="721995" y="274098"/>
                            <a:pt x="690563" y="288385"/>
                          </a:cubicBezTo>
                          <a:cubicBezTo>
                            <a:pt x="659130" y="302673"/>
                            <a:pt x="0" y="288385"/>
                            <a:pt x="0" y="2883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p29"/>
                    <p:cNvSpPr/>
                    <p:nvPr/>
                  </p:nvSpPr>
                  <p:spPr>
                    <a:xfrm>
                      <a:off x="10902314"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3" name="Google Shape;933;p29"/>
                    <p:cNvSpPr/>
                    <p:nvPr/>
                  </p:nvSpPr>
                  <p:spPr>
                    <a:xfrm>
                      <a:off x="11707177"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4" name="Google Shape;934;p29"/>
                    <p:cNvSpPr/>
                    <p:nvPr/>
                  </p:nvSpPr>
                  <p:spPr>
                    <a:xfrm>
                      <a:off x="11090910" y="10636941"/>
                      <a:ext cx="649604" cy="291424"/>
                    </a:xfrm>
                    <a:custGeom>
                      <a:avLst/>
                      <a:gdLst/>
                      <a:ahLst/>
                      <a:cxnLst/>
                      <a:rect l="l" t="t" r="r" b="b"/>
                      <a:pathLst>
                        <a:path w="649604" h="291424" extrusionOk="0">
                          <a:moveTo>
                            <a:pt x="627697" y="22485"/>
                          </a:moveTo>
                          <a:cubicBezTo>
                            <a:pt x="638175" y="39631"/>
                            <a:pt x="648652" y="58681"/>
                            <a:pt x="649605" y="78683"/>
                          </a:cubicBezTo>
                          <a:cubicBezTo>
                            <a:pt x="649605" y="98685"/>
                            <a:pt x="649605" y="112973"/>
                            <a:pt x="631507" y="122498"/>
                          </a:cubicBezTo>
                          <a:cubicBezTo>
                            <a:pt x="576263" y="150121"/>
                            <a:pt x="547688" y="222510"/>
                            <a:pt x="570547" y="279660"/>
                          </a:cubicBezTo>
                          <a:cubicBezTo>
                            <a:pt x="541020" y="283471"/>
                            <a:pt x="530542" y="289185"/>
                            <a:pt x="501015" y="290138"/>
                          </a:cubicBezTo>
                          <a:cubicBezTo>
                            <a:pt x="356235" y="294900"/>
                            <a:pt x="211455" y="286329"/>
                            <a:pt x="68580" y="266325"/>
                          </a:cubicBezTo>
                          <a:cubicBezTo>
                            <a:pt x="100965" y="195841"/>
                            <a:pt x="68580" y="102496"/>
                            <a:pt x="0" y="66301"/>
                          </a:cubicBezTo>
                          <a:cubicBezTo>
                            <a:pt x="952" y="50108"/>
                            <a:pt x="952" y="33915"/>
                            <a:pt x="1905" y="17723"/>
                          </a:cubicBezTo>
                          <a:cubicBezTo>
                            <a:pt x="195263" y="-7994"/>
                            <a:pt x="433388" y="-5137"/>
                            <a:pt x="627697" y="2248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29"/>
                    <p:cNvSpPr/>
                    <p:nvPr/>
                  </p:nvSpPr>
                  <p:spPr>
                    <a:xfrm>
                      <a:off x="11221488" y="10986697"/>
                      <a:ext cx="389486" cy="98270"/>
                    </a:xfrm>
                    <a:custGeom>
                      <a:avLst/>
                      <a:gdLst/>
                      <a:ahLst/>
                      <a:cxnLst/>
                      <a:rect l="l" t="t" r="r" b="b"/>
                      <a:pathLst>
                        <a:path w="389486" h="98270" extrusionOk="0">
                          <a:moveTo>
                            <a:pt x="27537" y="21345"/>
                          </a:moveTo>
                          <a:cubicBezTo>
                            <a:pt x="50397" y="7057"/>
                            <a:pt x="78972" y="6105"/>
                            <a:pt x="105642" y="5153"/>
                          </a:cubicBezTo>
                          <a:cubicBezTo>
                            <a:pt x="169459" y="3248"/>
                            <a:pt x="233276" y="2295"/>
                            <a:pt x="298047" y="390"/>
                          </a:cubicBezTo>
                          <a:cubicBezTo>
                            <a:pt x="319954" y="-562"/>
                            <a:pt x="343767" y="-562"/>
                            <a:pt x="363769" y="9915"/>
                          </a:cubicBezTo>
                          <a:cubicBezTo>
                            <a:pt x="383772" y="20392"/>
                            <a:pt x="396154" y="46111"/>
                            <a:pt x="385676" y="66113"/>
                          </a:cubicBezTo>
                          <a:cubicBezTo>
                            <a:pt x="376151" y="84211"/>
                            <a:pt x="352339" y="88020"/>
                            <a:pt x="332337" y="89925"/>
                          </a:cubicBezTo>
                          <a:cubicBezTo>
                            <a:pt x="256137" y="97545"/>
                            <a:pt x="179937" y="99450"/>
                            <a:pt x="103737" y="97545"/>
                          </a:cubicBezTo>
                          <a:cubicBezTo>
                            <a:pt x="79924" y="96592"/>
                            <a:pt x="26584" y="104213"/>
                            <a:pt x="8487" y="85163"/>
                          </a:cubicBezTo>
                          <a:cubicBezTo>
                            <a:pt x="-11516" y="65161"/>
                            <a:pt x="7534" y="32775"/>
                            <a:pt x="27537" y="21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36" name="Google Shape;936;p29"/>
                  <p:cNvGrpSpPr/>
                  <p:nvPr/>
                </p:nvGrpSpPr>
                <p:grpSpPr>
                  <a:xfrm>
                    <a:off x="11223307" y="9563576"/>
                    <a:ext cx="794385" cy="628776"/>
                    <a:chOff x="11223307" y="9563576"/>
                    <a:chExt cx="794385" cy="628776"/>
                  </a:xfrm>
                </p:grpSpPr>
                <p:sp>
                  <p:nvSpPr>
                    <p:cNvPr id="937" name="Google Shape;937;p29"/>
                    <p:cNvSpPr/>
                    <p:nvPr/>
                  </p:nvSpPr>
                  <p:spPr>
                    <a:xfrm>
                      <a:off x="11289484" y="10076497"/>
                      <a:ext cx="150278" cy="115855"/>
                    </a:xfrm>
                    <a:custGeom>
                      <a:avLst/>
                      <a:gdLst/>
                      <a:ahLst/>
                      <a:cxnLst/>
                      <a:rect l="l" t="t" r="r" b="b"/>
                      <a:pathLst>
                        <a:path w="150278" h="115855" extrusionOk="0">
                          <a:moveTo>
                            <a:pt x="498" y="3810"/>
                          </a:moveTo>
                          <a:cubicBezTo>
                            <a:pt x="-455" y="23813"/>
                            <a:pt x="-455" y="42863"/>
                            <a:pt x="4308" y="61913"/>
                          </a:cubicBezTo>
                          <a:cubicBezTo>
                            <a:pt x="9070" y="80963"/>
                            <a:pt x="20500" y="99060"/>
                            <a:pt x="37645" y="108585"/>
                          </a:cubicBezTo>
                          <a:cubicBezTo>
                            <a:pt x="55742" y="118110"/>
                            <a:pt x="77650" y="116205"/>
                            <a:pt x="98605" y="114300"/>
                          </a:cubicBezTo>
                          <a:cubicBezTo>
                            <a:pt x="113845" y="112395"/>
                            <a:pt x="131942" y="109538"/>
                            <a:pt x="140515" y="97155"/>
                          </a:cubicBezTo>
                          <a:cubicBezTo>
                            <a:pt x="145278" y="90488"/>
                            <a:pt x="147183" y="81915"/>
                            <a:pt x="148135" y="73342"/>
                          </a:cubicBezTo>
                          <a:cubicBezTo>
                            <a:pt x="150992" y="48577"/>
                            <a:pt x="150992" y="24765"/>
                            <a:pt x="148135"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29"/>
                    <p:cNvSpPr/>
                    <p:nvPr/>
                  </p:nvSpPr>
                  <p:spPr>
                    <a:xfrm>
                      <a:off x="11792664" y="10076497"/>
                      <a:ext cx="150278" cy="115855"/>
                    </a:xfrm>
                    <a:custGeom>
                      <a:avLst/>
                      <a:gdLst/>
                      <a:ahLst/>
                      <a:cxnLst/>
                      <a:rect l="l" t="t" r="r" b="b"/>
                      <a:pathLst>
                        <a:path w="150278" h="115855" extrusionOk="0">
                          <a:moveTo>
                            <a:pt x="149781" y="3810"/>
                          </a:moveTo>
                          <a:cubicBezTo>
                            <a:pt x="150733" y="23813"/>
                            <a:pt x="150733" y="42863"/>
                            <a:pt x="145971" y="61913"/>
                          </a:cubicBezTo>
                          <a:cubicBezTo>
                            <a:pt x="141208" y="80963"/>
                            <a:pt x="129778" y="99060"/>
                            <a:pt x="112633" y="108585"/>
                          </a:cubicBezTo>
                          <a:cubicBezTo>
                            <a:pt x="94536" y="118110"/>
                            <a:pt x="72628" y="116205"/>
                            <a:pt x="51673" y="114300"/>
                          </a:cubicBezTo>
                          <a:cubicBezTo>
                            <a:pt x="36433" y="112395"/>
                            <a:pt x="18336" y="109538"/>
                            <a:pt x="9763" y="97155"/>
                          </a:cubicBezTo>
                          <a:cubicBezTo>
                            <a:pt x="5000" y="90488"/>
                            <a:pt x="3096" y="81915"/>
                            <a:pt x="2143" y="73342"/>
                          </a:cubicBezTo>
                          <a:cubicBezTo>
                            <a:pt x="-714" y="48577"/>
                            <a:pt x="-714" y="24765"/>
                            <a:pt x="2143"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29"/>
                    <p:cNvSpPr/>
                    <p:nvPr/>
                  </p:nvSpPr>
                  <p:spPr>
                    <a:xfrm>
                      <a:off x="11261936" y="9563576"/>
                      <a:ext cx="729509" cy="515778"/>
                    </a:xfrm>
                    <a:custGeom>
                      <a:avLst/>
                      <a:gdLst/>
                      <a:ahLst/>
                      <a:cxnLst/>
                      <a:rect l="l" t="t" r="r" b="b"/>
                      <a:pathLst>
                        <a:path w="729509" h="515778" extrusionOk="0">
                          <a:moveTo>
                            <a:pt x="293794" y="4286"/>
                          </a:moveTo>
                          <a:cubicBezTo>
                            <a:pt x="368088" y="-1429"/>
                            <a:pt x="532871" y="-1429"/>
                            <a:pt x="578591" y="4286"/>
                          </a:cubicBezTo>
                          <a:cubicBezTo>
                            <a:pt x="624311" y="10001"/>
                            <a:pt x="607166" y="163354"/>
                            <a:pt x="641456" y="212884"/>
                          </a:cubicBezTo>
                          <a:cubicBezTo>
                            <a:pt x="675746" y="262413"/>
                            <a:pt x="679556" y="231934"/>
                            <a:pt x="713846" y="282416"/>
                          </a:cubicBezTo>
                          <a:cubicBezTo>
                            <a:pt x="749088" y="332899"/>
                            <a:pt x="713846" y="515779"/>
                            <a:pt x="713846" y="515779"/>
                          </a:cubicBezTo>
                          <a:lnTo>
                            <a:pt x="15663" y="515779"/>
                          </a:lnTo>
                          <a:cubicBezTo>
                            <a:pt x="15663" y="515779"/>
                            <a:pt x="-19579" y="332899"/>
                            <a:pt x="15663" y="282416"/>
                          </a:cubicBezTo>
                          <a:cubicBezTo>
                            <a:pt x="50906" y="231934"/>
                            <a:pt x="54716" y="262413"/>
                            <a:pt x="88053" y="212884"/>
                          </a:cubicBezTo>
                          <a:cubicBezTo>
                            <a:pt x="122344" y="163354"/>
                            <a:pt x="105199" y="10001"/>
                            <a:pt x="150919" y="4286"/>
                          </a:cubicBezTo>
                          <a:cubicBezTo>
                            <a:pt x="196638" y="-1429"/>
                            <a:pt x="361421" y="-1429"/>
                            <a:pt x="435716" y="4286"/>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29"/>
                    <p:cNvSpPr/>
                    <p:nvPr/>
                  </p:nvSpPr>
                  <p:spPr>
                    <a:xfrm>
                      <a:off x="11223307" y="10048875"/>
                      <a:ext cx="794385" cy="62864"/>
                    </a:xfrm>
                    <a:custGeom>
                      <a:avLst/>
                      <a:gdLst/>
                      <a:ahLst/>
                      <a:cxnLst/>
                      <a:rect l="l" t="t" r="r" b="b"/>
                      <a:pathLst>
                        <a:path w="794385" h="62864" extrusionOk="0">
                          <a:moveTo>
                            <a:pt x="787718" y="62865"/>
                          </a:moveTo>
                          <a:lnTo>
                            <a:pt x="6668" y="62865"/>
                          </a:lnTo>
                          <a:cubicBezTo>
                            <a:pt x="2857" y="62865"/>
                            <a:pt x="0" y="60007"/>
                            <a:pt x="0" y="56198"/>
                          </a:cubicBezTo>
                          <a:lnTo>
                            <a:pt x="0" y="6668"/>
                          </a:lnTo>
                          <a:cubicBezTo>
                            <a:pt x="0" y="2857"/>
                            <a:pt x="2857" y="0"/>
                            <a:pt x="6668" y="0"/>
                          </a:cubicBezTo>
                          <a:lnTo>
                            <a:pt x="787718" y="0"/>
                          </a:lnTo>
                          <a:cubicBezTo>
                            <a:pt x="791528" y="0"/>
                            <a:pt x="794385" y="2857"/>
                            <a:pt x="794385" y="6668"/>
                          </a:cubicBezTo>
                          <a:lnTo>
                            <a:pt x="794385" y="56198"/>
                          </a:lnTo>
                          <a:cubicBezTo>
                            <a:pt x="794385" y="59055"/>
                            <a:pt x="791528" y="62865"/>
                            <a:pt x="787718" y="628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1" name="Google Shape;941;p29"/>
                    <p:cNvSpPr/>
                    <p:nvPr/>
                  </p:nvSpPr>
                  <p:spPr>
                    <a:xfrm>
                      <a:off x="11398567" y="9590190"/>
                      <a:ext cx="455294" cy="191032"/>
                    </a:xfrm>
                    <a:custGeom>
                      <a:avLst/>
                      <a:gdLst/>
                      <a:ahLst/>
                      <a:cxnLst/>
                      <a:rect l="l" t="t" r="r" b="b"/>
                      <a:pathLst>
                        <a:path w="455294" h="191032" extrusionOk="0">
                          <a:moveTo>
                            <a:pt x="0" y="187222"/>
                          </a:moveTo>
                          <a:cubicBezTo>
                            <a:pt x="3810" y="112928"/>
                            <a:pt x="19050" y="26250"/>
                            <a:pt x="55245" y="14820"/>
                          </a:cubicBezTo>
                          <a:cubicBezTo>
                            <a:pt x="91440" y="3390"/>
                            <a:pt x="386715" y="-11850"/>
                            <a:pt x="409575" y="14820"/>
                          </a:cubicBezTo>
                          <a:cubicBezTo>
                            <a:pt x="432435" y="41490"/>
                            <a:pt x="469582" y="178650"/>
                            <a:pt x="449580" y="187222"/>
                          </a:cubicBezTo>
                          <a:cubicBezTo>
                            <a:pt x="428625" y="195795"/>
                            <a:pt x="0" y="187222"/>
                            <a:pt x="0" y="1872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2" name="Google Shape;942;p29"/>
                    <p:cNvSpPr/>
                    <p:nvPr/>
                  </p:nvSpPr>
                  <p:spPr>
                    <a:xfrm>
                      <a:off x="11296650" y="9855517"/>
                      <a:ext cx="137160" cy="112394"/>
                    </a:xfrm>
                    <a:custGeom>
                      <a:avLst/>
                      <a:gdLst/>
                      <a:ahLst/>
                      <a:cxnLst/>
                      <a:rect l="l" t="t" r="r" b="b"/>
                      <a:pathLst>
                        <a:path w="137160" h="112394" extrusionOk="0">
                          <a:moveTo>
                            <a:pt x="137160" y="56197"/>
                          </a:moveTo>
                          <a:cubicBezTo>
                            <a:pt x="137160" y="87234"/>
                            <a:pt x="106456" y="112395"/>
                            <a:pt x="68580" y="112395"/>
                          </a:cubicBezTo>
                          <a:cubicBezTo>
                            <a:pt x="30705" y="112395"/>
                            <a:pt x="0" y="87234"/>
                            <a:pt x="0" y="56197"/>
                          </a:cubicBezTo>
                          <a:cubicBezTo>
                            <a:pt x="0" y="25160"/>
                            <a:pt x="30705" y="0"/>
                            <a:pt x="68580" y="0"/>
                          </a:cubicBezTo>
                          <a:cubicBezTo>
                            <a:pt x="106456"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29"/>
                    <p:cNvSpPr/>
                    <p:nvPr/>
                  </p:nvSpPr>
                  <p:spPr>
                    <a:xfrm>
                      <a:off x="11819572" y="9855517"/>
                      <a:ext cx="137160" cy="112394"/>
                    </a:xfrm>
                    <a:custGeom>
                      <a:avLst/>
                      <a:gdLst/>
                      <a:ahLst/>
                      <a:cxnLst/>
                      <a:rect l="l" t="t" r="r" b="b"/>
                      <a:pathLst>
                        <a:path w="137160" h="112394" extrusionOk="0">
                          <a:moveTo>
                            <a:pt x="137160" y="56197"/>
                          </a:moveTo>
                          <a:cubicBezTo>
                            <a:pt x="137160" y="87234"/>
                            <a:pt x="106455" y="112395"/>
                            <a:pt x="68580" y="112395"/>
                          </a:cubicBezTo>
                          <a:cubicBezTo>
                            <a:pt x="30704" y="112395"/>
                            <a:pt x="0" y="87234"/>
                            <a:pt x="0" y="56197"/>
                          </a:cubicBezTo>
                          <a:cubicBezTo>
                            <a:pt x="0" y="25160"/>
                            <a:pt x="30704" y="0"/>
                            <a:pt x="68580" y="0"/>
                          </a:cubicBezTo>
                          <a:cubicBezTo>
                            <a:pt x="106455"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4" name="Google Shape;944;p29"/>
                    <p:cNvSpPr/>
                    <p:nvPr/>
                  </p:nvSpPr>
                  <p:spPr>
                    <a:xfrm>
                      <a:off x="11418569" y="9783836"/>
                      <a:ext cx="423862" cy="188683"/>
                    </a:xfrm>
                    <a:custGeom>
                      <a:avLst/>
                      <a:gdLst/>
                      <a:ahLst/>
                      <a:cxnLst/>
                      <a:rect l="l" t="t" r="r" b="b"/>
                      <a:pathLst>
                        <a:path w="423862" h="188683" extrusionOk="0">
                          <a:moveTo>
                            <a:pt x="409575" y="14531"/>
                          </a:moveTo>
                          <a:cubicBezTo>
                            <a:pt x="416243" y="25961"/>
                            <a:pt x="423863" y="38344"/>
                            <a:pt x="423863" y="50726"/>
                          </a:cubicBezTo>
                          <a:cubicBezTo>
                            <a:pt x="423863" y="64061"/>
                            <a:pt x="423863" y="73586"/>
                            <a:pt x="411480" y="79301"/>
                          </a:cubicBezTo>
                          <a:cubicBezTo>
                            <a:pt x="375285" y="97399"/>
                            <a:pt x="357188" y="144071"/>
                            <a:pt x="371475" y="181219"/>
                          </a:cubicBezTo>
                          <a:cubicBezTo>
                            <a:pt x="352425" y="184076"/>
                            <a:pt x="344805" y="187886"/>
                            <a:pt x="325755" y="187886"/>
                          </a:cubicBezTo>
                          <a:cubicBezTo>
                            <a:pt x="231457" y="190744"/>
                            <a:pt x="138113" y="185981"/>
                            <a:pt x="44768" y="172646"/>
                          </a:cubicBezTo>
                          <a:cubicBezTo>
                            <a:pt x="65723" y="126926"/>
                            <a:pt x="44768" y="65966"/>
                            <a:pt x="0" y="42153"/>
                          </a:cubicBezTo>
                          <a:cubicBezTo>
                            <a:pt x="0" y="31676"/>
                            <a:pt x="953" y="21199"/>
                            <a:pt x="953" y="10721"/>
                          </a:cubicBezTo>
                          <a:cubicBezTo>
                            <a:pt x="128588" y="-5472"/>
                            <a:pt x="282893" y="-2614"/>
                            <a:pt x="409575" y="14531"/>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29"/>
                    <p:cNvSpPr/>
                    <p:nvPr/>
                  </p:nvSpPr>
                  <p:spPr>
                    <a:xfrm>
                      <a:off x="11504462" y="10011727"/>
                      <a:ext cx="252665" cy="63595"/>
                    </a:xfrm>
                    <a:custGeom>
                      <a:avLst/>
                      <a:gdLst/>
                      <a:ahLst/>
                      <a:cxnLst/>
                      <a:rect l="l" t="t" r="r" b="b"/>
                      <a:pathLst>
                        <a:path w="252665" h="63595" extrusionOk="0">
                          <a:moveTo>
                            <a:pt x="17930" y="13335"/>
                          </a:moveTo>
                          <a:cubicBezTo>
                            <a:pt x="33170" y="3810"/>
                            <a:pt x="51268" y="3810"/>
                            <a:pt x="68413" y="2858"/>
                          </a:cubicBezTo>
                          <a:cubicBezTo>
                            <a:pt x="110323" y="1905"/>
                            <a:pt x="151280" y="953"/>
                            <a:pt x="193190" y="0"/>
                          </a:cubicBezTo>
                          <a:cubicBezTo>
                            <a:pt x="207477" y="0"/>
                            <a:pt x="222718" y="0"/>
                            <a:pt x="236052" y="6668"/>
                          </a:cubicBezTo>
                          <a:cubicBezTo>
                            <a:pt x="248435" y="13335"/>
                            <a:pt x="257008" y="30480"/>
                            <a:pt x="250340" y="42863"/>
                          </a:cubicBezTo>
                          <a:cubicBezTo>
                            <a:pt x="243673" y="54293"/>
                            <a:pt x="229385" y="57150"/>
                            <a:pt x="216050" y="58103"/>
                          </a:cubicBezTo>
                          <a:cubicBezTo>
                            <a:pt x="166520" y="62865"/>
                            <a:pt x="116990" y="64770"/>
                            <a:pt x="67460" y="62865"/>
                          </a:cubicBezTo>
                          <a:cubicBezTo>
                            <a:pt x="52220" y="61913"/>
                            <a:pt x="16977" y="66675"/>
                            <a:pt x="5548" y="54293"/>
                          </a:cubicBezTo>
                          <a:cubicBezTo>
                            <a:pt x="-7787" y="41910"/>
                            <a:pt x="5548" y="20955"/>
                            <a:pt x="17930" y="133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46" name="Google Shape;946;p29"/>
                  <p:cNvGrpSpPr/>
                  <p:nvPr/>
                </p:nvGrpSpPr>
                <p:grpSpPr>
                  <a:xfrm>
                    <a:off x="12039600" y="9536429"/>
                    <a:ext cx="490537" cy="389340"/>
                    <a:chOff x="12039600" y="9536429"/>
                    <a:chExt cx="490537" cy="389340"/>
                  </a:xfrm>
                </p:grpSpPr>
                <p:sp>
                  <p:nvSpPr>
                    <p:cNvPr id="947" name="Google Shape;947;p29"/>
                    <p:cNvSpPr/>
                    <p:nvPr/>
                  </p:nvSpPr>
                  <p:spPr>
                    <a:xfrm>
                      <a:off x="12081357" y="9853612"/>
                      <a:ext cx="92068" cy="72157"/>
                    </a:xfrm>
                    <a:custGeom>
                      <a:avLst/>
                      <a:gdLst/>
                      <a:ahLst/>
                      <a:cxnLst/>
                      <a:rect l="l" t="t" r="r" b="b"/>
                      <a:pathLst>
                        <a:path w="92068" h="72157" extrusionOk="0">
                          <a:moveTo>
                            <a:pt x="153" y="2857"/>
                          </a:moveTo>
                          <a:cubicBezTo>
                            <a:pt x="153" y="15240"/>
                            <a:pt x="-800" y="27623"/>
                            <a:pt x="2057" y="39052"/>
                          </a:cubicBezTo>
                          <a:cubicBezTo>
                            <a:pt x="4915" y="50482"/>
                            <a:pt x="11582" y="61913"/>
                            <a:pt x="22060" y="67627"/>
                          </a:cubicBezTo>
                          <a:cubicBezTo>
                            <a:pt x="33490" y="73343"/>
                            <a:pt x="46825" y="72390"/>
                            <a:pt x="60160" y="71438"/>
                          </a:cubicBezTo>
                          <a:cubicBezTo>
                            <a:pt x="69685" y="70485"/>
                            <a:pt x="80162" y="68580"/>
                            <a:pt x="85878" y="60960"/>
                          </a:cubicBezTo>
                          <a:cubicBezTo>
                            <a:pt x="88735" y="57150"/>
                            <a:pt x="89687" y="51435"/>
                            <a:pt x="90640" y="45720"/>
                          </a:cubicBezTo>
                          <a:cubicBezTo>
                            <a:pt x="92545" y="30480"/>
                            <a:pt x="92545" y="15240"/>
                            <a:pt x="9064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29"/>
                    <p:cNvSpPr/>
                    <p:nvPr/>
                  </p:nvSpPr>
                  <p:spPr>
                    <a:xfrm>
                      <a:off x="12391548" y="9853612"/>
                      <a:ext cx="92068" cy="72157"/>
                    </a:xfrm>
                    <a:custGeom>
                      <a:avLst/>
                      <a:gdLst/>
                      <a:ahLst/>
                      <a:cxnLst/>
                      <a:rect l="l" t="t" r="r" b="b"/>
                      <a:pathLst>
                        <a:path w="92068" h="72157" extrusionOk="0">
                          <a:moveTo>
                            <a:pt x="91916" y="2857"/>
                          </a:moveTo>
                          <a:cubicBezTo>
                            <a:pt x="91916" y="15240"/>
                            <a:pt x="92869" y="27623"/>
                            <a:pt x="90011" y="39052"/>
                          </a:cubicBezTo>
                          <a:cubicBezTo>
                            <a:pt x="87153" y="50482"/>
                            <a:pt x="80486" y="61913"/>
                            <a:pt x="70009" y="67627"/>
                          </a:cubicBezTo>
                          <a:cubicBezTo>
                            <a:pt x="58578" y="73343"/>
                            <a:pt x="45244" y="72390"/>
                            <a:pt x="31909" y="71438"/>
                          </a:cubicBezTo>
                          <a:cubicBezTo>
                            <a:pt x="22384" y="70485"/>
                            <a:pt x="11906" y="68580"/>
                            <a:pt x="6191" y="60960"/>
                          </a:cubicBezTo>
                          <a:cubicBezTo>
                            <a:pt x="3334" y="57150"/>
                            <a:pt x="2381" y="51435"/>
                            <a:pt x="1428" y="45720"/>
                          </a:cubicBezTo>
                          <a:cubicBezTo>
                            <a:pt x="-476" y="30480"/>
                            <a:pt x="-476" y="15240"/>
                            <a:pt x="142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29"/>
                    <p:cNvSpPr/>
                    <p:nvPr/>
                  </p:nvSpPr>
                  <p:spPr>
                    <a:xfrm>
                      <a:off x="12064153" y="9536429"/>
                      <a:ext cx="450956" cy="319087"/>
                    </a:xfrm>
                    <a:custGeom>
                      <a:avLst/>
                      <a:gdLst/>
                      <a:ahLst/>
                      <a:cxnLst/>
                      <a:rect l="l" t="t" r="r" b="b"/>
                      <a:pathLst>
                        <a:path w="450956" h="319087" extrusionOk="0">
                          <a:moveTo>
                            <a:pt x="181187" y="2858"/>
                          </a:moveTo>
                          <a:cubicBezTo>
                            <a:pt x="226907" y="-953"/>
                            <a:pt x="328824" y="-953"/>
                            <a:pt x="357399" y="2858"/>
                          </a:cubicBezTo>
                          <a:cubicBezTo>
                            <a:pt x="385974" y="6668"/>
                            <a:pt x="374545" y="100965"/>
                            <a:pt x="396452" y="132397"/>
                          </a:cubicBezTo>
                          <a:cubicBezTo>
                            <a:pt x="417407" y="162878"/>
                            <a:pt x="420264" y="143828"/>
                            <a:pt x="441220" y="175260"/>
                          </a:cubicBezTo>
                          <a:cubicBezTo>
                            <a:pt x="463127" y="206693"/>
                            <a:pt x="441220" y="319088"/>
                            <a:pt x="441220" y="319088"/>
                          </a:cubicBezTo>
                          <a:lnTo>
                            <a:pt x="9737" y="319088"/>
                          </a:lnTo>
                          <a:cubicBezTo>
                            <a:pt x="9737" y="319088"/>
                            <a:pt x="-12171" y="206693"/>
                            <a:pt x="9737" y="175260"/>
                          </a:cubicBezTo>
                          <a:cubicBezTo>
                            <a:pt x="31645" y="143828"/>
                            <a:pt x="33549" y="162878"/>
                            <a:pt x="54504" y="132397"/>
                          </a:cubicBezTo>
                          <a:cubicBezTo>
                            <a:pt x="75459" y="101918"/>
                            <a:pt x="64982" y="6668"/>
                            <a:pt x="93557" y="2858"/>
                          </a:cubicBezTo>
                          <a:cubicBezTo>
                            <a:pt x="122132" y="-953"/>
                            <a:pt x="224049" y="-953"/>
                            <a:pt x="269770" y="28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29"/>
                    <p:cNvSpPr/>
                    <p:nvPr/>
                  </p:nvSpPr>
                  <p:spPr>
                    <a:xfrm>
                      <a:off x="12039600" y="9837419"/>
                      <a:ext cx="490537" cy="38100"/>
                    </a:xfrm>
                    <a:custGeom>
                      <a:avLst/>
                      <a:gdLst/>
                      <a:ahLst/>
                      <a:cxnLst/>
                      <a:rect l="l" t="t" r="r" b="b"/>
                      <a:pathLst>
                        <a:path w="490537" h="38100" extrusionOk="0">
                          <a:moveTo>
                            <a:pt x="486727" y="38100"/>
                          </a:moveTo>
                          <a:lnTo>
                            <a:pt x="3810" y="38100"/>
                          </a:lnTo>
                          <a:cubicBezTo>
                            <a:pt x="1905" y="38100"/>
                            <a:pt x="0" y="36195"/>
                            <a:pt x="0" y="34290"/>
                          </a:cubicBezTo>
                          <a:lnTo>
                            <a:pt x="0" y="3810"/>
                          </a:lnTo>
                          <a:cubicBezTo>
                            <a:pt x="0" y="1905"/>
                            <a:pt x="1905" y="0"/>
                            <a:pt x="3810" y="0"/>
                          </a:cubicBezTo>
                          <a:lnTo>
                            <a:pt x="486727" y="0"/>
                          </a:lnTo>
                          <a:cubicBezTo>
                            <a:pt x="488632" y="0"/>
                            <a:pt x="490538" y="1905"/>
                            <a:pt x="490538" y="3810"/>
                          </a:cubicBezTo>
                          <a:lnTo>
                            <a:pt x="490538" y="34290"/>
                          </a:lnTo>
                          <a:cubicBezTo>
                            <a:pt x="490538" y="36195"/>
                            <a:pt x="488632" y="38100"/>
                            <a:pt x="486727" y="381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29"/>
                    <p:cNvSpPr/>
                    <p:nvPr/>
                  </p:nvSpPr>
                  <p:spPr>
                    <a:xfrm>
                      <a:off x="12148185" y="9553230"/>
                      <a:ext cx="281680" cy="118137"/>
                    </a:xfrm>
                    <a:custGeom>
                      <a:avLst/>
                      <a:gdLst/>
                      <a:ahLst/>
                      <a:cxnLst/>
                      <a:rect l="l" t="t" r="r" b="b"/>
                      <a:pathLst>
                        <a:path w="281680" h="118137" extrusionOk="0">
                          <a:moveTo>
                            <a:pt x="0" y="115597"/>
                          </a:moveTo>
                          <a:cubicBezTo>
                            <a:pt x="1905" y="69877"/>
                            <a:pt x="11430" y="15584"/>
                            <a:pt x="34290" y="8917"/>
                          </a:cubicBezTo>
                          <a:cubicBezTo>
                            <a:pt x="56197" y="2250"/>
                            <a:pt x="239077" y="-7275"/>
                            <a:pt x="253365" y="8917"/>
                          </a:cubicBezTo>
                          <a:cubicBezTo>
                            <a:pt x="267652" y="25109"/>
                            <a:pt x="290513" y="109882"/>
                            <a:pt x="278130" y="115597"/>
                          </a:cubicBezTo>
                          <a:cubicBezTo>
                            <a:pt x="264795" y="121312"/>
                            <a:pt x="0" y="115597"/>
                            <a:pt x="0" y="1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29"/>
                    <p:cNvSpPr/>
                    <p:nvPr/>
                  </p:nvSpPr>
                  <p:spPr>
                    <a:xfrm>
                      <a:off x="1208532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29"/>
                    <p:cNvSpPr/>
                    <p:nvPr/>
                  </p:nvSpPr>
                  <p:spPr>
                    <a:xfrm>
                      <a:off x="1240917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29"/>
                    <p:cNvSpPr/>
                    <p:nvPr/>
                  </p:nvSpPr>
                  <p:spPr>
                    <a:xfrm>
                      <a:off x="12160567" y="9672959"/>
                      <a:ext cx="260984" cy="117320"/>
                    </a:xfrm>
                    <a:custGeom>
                      <a:avLst/>
                      <a:gdLst/>
                      <a:ahLst/>
                      <a:cxnLst/>
                      <a:rect l="l" t="t" r="r" b="b"/>
                      <a:pathLst>
                        <a:path w="260984" h="117320" extrusionOk="0">
                          <a:moveTo>
                            <a:pt x="252413" y="9203"/>
                          </a:moveTo>
                          <a:cubicBezTo>
                            <a:pt x="256222" y="15870"/>
                            <a:pt x="260985" y="23490"/>
                            <a:pt x="260985" y="32063"/>
                          </a:cubicBezTo>
                          <a:cubicBezTo>
                            <a:pt x="260985" y="40635"/>
                            <a:pt x="260985" y="46350"/>
                            <a:pt x="253365" y="49208"/>
                          </a:cubicBezTo>
                          <a:cubicBezTo>
                            <a:pt x="231457" y="60638"/>
                            <a:pt x="220027" y="89213"/>
                            <a:pt x="228600" y="112073"/>
                          </a:cubicBezTo>
                          <a:cubicBezTo>
                            <a:pt x="217170" y="113978"/>
                            <a:pt x="212407" y="115883"/>
                            <a:pt x="200977" y="116835"/>
                          </a:cubicBezTo>
                          <a:cubicBezTo>
                            <a:pt x="142875" y="118740"/>
                            <a:pt x="84772" y="114930"/>
                            <a:pt x="27622" y="107310"/>
                          </a:cubicBezTo>
                          <a:cubicBezTo>
                            <a:pt x="40005" y="78735"/>
                            <a:pt x="27622" y="41588"/>
                            <a:pt x="0" y="26348"/>
                          </a:cubicBezTo>
                          <a:cubicBezTo>
                            <a:pt x="0" y="19680"/>
                            <a:pt x="0" y="13013"/>
                            <a:pt x="952" y="7298"/>
                          </a:cubicBezTo>
                          <a:cubicBezTo>
                            <a:pt x="79057" y="-3180"/>
                            <a:pt x="174307" y="-2227"/>
                            <a:pt x="252413" y="9203"/>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29"/>
                    <p:cNvSpPr/>
                    <p:nvPr/>
                  </p:nvSpPr>
                  <p:spPr>
                    <a:xfrm>
                      <a:off x="12213608" y="9813607"/>
                      <a:ext cx="156345" cy="39577"/>
                    </a:xfrm>
                    <a:custGeom>
                      <a:avLst/>
                      <a:gdLst/>
                      <a:ahLst/>
                      <a:cxnLst/>
                      <a:rect l="l" t="t" r="r" b="b"/>
                      <a:pathLst>
                        <a:path w="156345" h="39577" extrusionOk="0">
                          <a:moveTo>
                            <a:pt x="10777" y="8573"/>
                          </a:moveTo>
                          <a:cubicBezTo>
                            <a:pt x="20302" y="2857"/>
                            <a:pt x="31731" y="2857"/>
                            <a:pt x="42209" y="1905"/>
                          </a:cubicBezTo>
                          <a:cubicBezTo>
                            <a:pt x="67927" y="953"/>
                            <a:pt x="93644" y="953"/>
                            <a:pt x="119361" y="0"/>
                          </a:cubicBezTo>
                          <a:cubicBezTo>
                            <a:pt x="127934" y="0"/>
                            <a:pt x="137459" y="0"/>
                            <a:pt x="146031" y="3810"/>
                          </a:cubicBezTo>
                          <a:cubicBezTo>
                            <a:pt x="153652" y="8573"/>
                            <a:pt x="159366" y="18098"/>
                            <a:pt x="154604" y="26670"/>
                          </a:cubicBezTo>
                          <a:cubicBezTo>
                            <a:pt x="150794" y="33338"/>
                            <a:pt x="141269" y="35243"/>
                            <a:pt x="133649" y="36195"/>
                          </a:cubicBezTo>
                          <a:cubicBezTo>
                            <a:pt x="103169" y="39053"/>
                            <a:pt x="72689" y="40005"/>
                            <a:pt x="41256" y="39053"/>
                          </a:cubicBezTo>
                          <a:cubicBezTo>
                            <a:pt x="31731" y="39053"/>
                            <a:pt x="10777" y="41910"/>
                            <a:pt x="3156" y="34290"/>
                          </a:cubicBezTo>
                          <a:cubicBezTo>
                            <a:pt x="-4464" y="26670"/>
                            <a:pt x="3156" y="13335"/>
                            <a:pt x="10777" y="8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29"/>
                  <p:cNvSpPr/>
                  <p:nvPr/>
                </p:nvSpPr>
                <p:spPr>
                  <a:xfrm>
                    <a:off x="9244964" y="10337482"/>
                    <a:ext cx="1481137" cy="537209"/>
                  </a:xfrm>
                  <a:custGeom>
                    <a:avLst/>
                    <a:gdLst/>
                    <a:ahLst/>
                    <a:cxnLst/>
                    <a:rect l="l" t="t" r="r" b="b"/>
                    <a:pathLst>
                      <a:path w="1481137" h="537209" extrusionOk="0">
                        <a:moveTo>
                          <a:pt x="1481138" y="0"/>
                        </a:moveTo>
                        <a:cubicBezTo>
                          <a:pt x="1480185" y="17145"/>
                          <a:pt x="1379221" y="537210"/>
                          <a:pt x="1379221" y="537210"/>
                        </a:cubicBezTo>
                        <a:cubicBezTo>
                          <a:pt x="1379221" y="537210"/>
                          <a:pt x="177165" y="471488"/>
                          <a:pt x="0" y="358140"/>
                        </a:cubicBezTo>
                        <a:cubicBezTo>
                          <a:pt x="39053" y="277178"/>
                          <a:pt x="372428" y="49530"/>
                          <a:pt x="372428" y="49530"/>
                        </a:cubicBezTo>
                        <a:lnTo>
                          <a:pt x="1481138"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29"/>
                  <p:cNvSpPr/>
                  <p:nvPr/>
                </p:nvSpPr>
                <p:spPr>
                  <a:xfrm>
                    <a:off x="13204507" y="10407014"/>
                    <a:ext cx="709613" cy="376237"/>
                  </a:xfrm>
                  <a:custGeom>
                    <a:avLst/>
                    <a:gdLst/>
                    <a:ahLst/>
                    <a:cxnLst/>
                    <a:rect l="l" t="t" r="r" b="b"/>
                    <a:pathLst>
                      <a:path w="709613" h="376237" extrusionOk="0">
                        <a:moveTo>
                          <a:pt x="0" y="0"/>
                        </a:moveTo>
                        <a:lnTo>
                          <a:pt x="139065" y="376238"/>
                        </a:lnTo>
                        <a:cubicBezTo>
                          <a:pt x="139065" y="376238"/>
                          <a:pt x="669607" y="209550"/>
                          <a:pt x="709613" y="176213"/>
                        </a:cubicBezTo>
                        <a:lnTo>
                          <a:pt x="446722"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958" name="Google Shape;958;p29"/>
              <p:cNvSpPr/>
              <p:nvPr/>
            </p:nvSpPr>
            <p:spPr>
              <a:xfrm>
                <a:off x="2598050" y="832983"/>
                <a:ext cx="401907" cy="74607"/>
              </a:xfrm>
              <a:custGeom>
                <a:avLst/>
                <a:gdLst/>
                <a:ahLst/>
                <a:cxnLst/>
                <a:rect l="l" t="t" r="r" b="b"/>
                <a:pathLst>
                  <a:path w="1657350" h="307657" extrusionOk="0">
                    <a:moveTo>
                      <a:pt x="1657350" y="115252"/>
                    </a:moveTo>
                    <a:lnTo>
                      <a:pt x="1085850" y="0"/>
                    </a:lnTo>
                    <a:lnTo>
                      <a:pt x="0" y="223838"/>
                    </a:lnTo>
                    <a:lnTo>
                      <a:pt x="425768" y="307657"/>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9" name="Google Shape;959;p29"/>
              <p:cNvSpPr/>
              <p:nvPr/>
            </p:nvSpPr>
            <p:spPr>
              <a:xfrm>
                <a:off x="3002690" y="1030689"/>
                <a:ext cx="247150" cy="33030"/>
              </a:xfrm>
              <a:custGeom>
                <a:avLst/>
                <a:gdLst/>
                <a:ahLst/>
                <a:cxnLst/>
                <a:rect l="l" t="t" r="r" b="b"/>
                <a:pathLst>
                  <a:path w="1019175" h="136207" extrusionOk="0">
                    <a:moveTo>
                      <a:pt x="1019175" y="136207"/>
                    </a:moveTo>
                    <a:lnTo>
                      <a:pt x="684847" y="0"/>
                    </a:lnTo>
                    <a:lnTo>
                      <a:pt x="0" y="11430"/>
                    </a:lnTo>
                    <a:lnTo>
                      <a:pt x="249555" y="111442"/>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0" name="Google Shape;960;p29"/>
              <p:cNvSpPr/>
              <p:nvPr/>
            </p:nvSpPr>
            <p:spPr>
              <a:xfrm>
                <a:off x="3664786" y="1094361"/>
                <a:ext cx="245533" cy="55897"/>
              </a:xfrm>
              <a:custGeom>
                <a:avLst/>
                <a:gdLst/>
                <a:ahLst/>
                <a:cxnLst/>
                <a:rect l="l" t="t" r="r" b="b"/>
                <a:pathLst>
                  <a:path w="1012507" h="230505" extrusionOk="0">
                    <a:moveTo>
                      <a:pt x="0" y="35243"/>
                    </a:moveTo>
                    <a:lnTo>
                      <a:pt x="358140" y="0"/>
                    </a:lnTo>
                    <a:lnTo>
                      <a:pt x="1012507" y="204788"/>
                    </a:lnTo>
                    <a:lnTo>
                      <a:pt x="744855" y="230505"/>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29"/>
              <p:cNvSpPr/>
              <p:nvPr/>
            </p:nvSpPr>
            <p:spPr>
              <a:xfrm>
                <a:off x="3498454" y="1196790"/>
                <a:ext cx="153834" cy="23098"/>
              </a:xfrm>
              <a:custGeom>
                <a:avLst/>
                <a:gdLst/>
                <a:ahLst/>
                <a:cxnLst/>
                <a:rect l="l" t="t" r="r" b="b"/>
                <a:pathLst>
                  <a:path w="634365" h="95250" extrusionOk="0">
                    <a:moveTo>
                      <a:pt x="0" y="62865"/>
                    </a:moveTo>
                    <a:lnTo>
                      <a:pt x="213360" y="0"/>
                    </a:lnTo>
                    <a:lnTo>
                      <a:pt x="634365" y="49530"/>
                    </a:lnTo>
                    <a:lnTo>
                      <a:pt x="475298" y="95250"/>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2" name="Google Shape;962;p29"/>
              <p:cNvSpPr/>
              <p:nvPr/>
            </p:nvSpPr>
            <p:spPr>
              <a:xfrm>
                <a:off x="2598050" y="887197"/>
                <a:ext cx="182937" cy="504463"/>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29"/>
              <p:cNvSpPr/>
              <p:nvPr/>
            </p:nvSpPr>
            <p:spPr>
              <a:xfrm>
                <a:off x="3766292" y="1143961"/>
                <a:ext cx="143901" cy="303748"/>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cSld>
  <p:clrMapOvr>
    <a:masterClrMapping/>
  </p:clrMapOvr>
  <p:transition spd="med">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Shape 967"/>
        <p:cNvGrpSpPr/>
        <p:nvPr/>
      </p:nvGrpSpPr>
      <p:grpSpPr>
        <a:xfrm>
          <a:off x="0" y="0"/>
          <a:ext cx="0" cy="0"/>
          <a:chOff x="0" y="0"/>
          <a:chExt cx="0" cy="0"/>
        </a:xfrm>
      </p:grpSpPr>
      <p:pic>
        <p:nvPicPr>
          <p:cNvPr id="2052" name="Picture 4" descr="Thúc đẩy tăng trưởng, phát triển bền vững Vùng Kinh tế trọng điểm Bắc Bộ">
            <a:extLst>
              <a:ext uri="{FF2B5EF4-FFF2-40B4-BE49-F238E27FC236}">
                <a16:creationId xmlns:a16="http://schemas.microsoft.com/office/drawing/2014/main" id="{116D0DD5-F80D-C45F-916E-CC5E7F2913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21"/>
          <a:stretch/>
        </p:blipFill>
        <p:spPr bwMode="auto">
          <a:xfrm>
            <a:off x="3810379" y="1211159"/>
            <a:ext cx="5055337" cy="3301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EB4BE4-B958-EB94-D826-B9684EDF26FE}"/>
              </a:ext>
            </a:extLst>
          </p:cNvPr>
          <p:cNvSpPr txBox="1"/>
          <p:nvPr/>
        </p:nvSpPr>
        <p:spPr>
          <a:xfrm>
            <a:off x="3714750" y="631191"/>
            <a:ext cx="5429250" cy="579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Vùng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trọng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điểm</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Bộ</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Rounded Corners 12">
            <a:extLst>
              <a:ext uri="{FF2B5EF4-FFF2-40B4-BE49-F238E27FC236}">
                <a16:creationId xmlns:a16="http://schemas.microsoft.com/office/drawing/2014/main" id="{52F39A52-9B21-9F6E-9795-55C2E5E82D27}"/>
              </a:ext>
            </a:extLst>
          </p:cNvPr>
          <p:cNvSpPr/>
          <p:nvPr/>
        </p:nvSpPr>
        <p:spPr>
          <a:xfrm>
            <a:off x="439292" y="738907"/>
            <a:ext cx="3171825" cy="571500"/>
          </a:xfrm>
          <a:prstGeom prst="roundRect">
            <a:avLst/>
          </a:prstGeom>
          <a:solidFill>
            <a:schemeClr val="accent2">
              <a:lumMod val="20000"/>
              <a:lumOff val="80000"/>
            </a:schemeClr>
          </a:solidFill>
          <a:ln w="1905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Thành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1997</a:t>
            </a:r>
          </a:p>
        </p:txBody>
      </p:sp>
      <p:sp>
        <p:nvSpPr>
          <p:cNvPr id="15" name="Rectangle: Rounded Corners 14">
            <a:extLst>
              <a:ext uri="{FF2B5EF4-FFF2-40B4-BE49-F238E27FC236}">
                <a16:creationId xmlns:a16="http://schemas.microsoft.com/office/drawing/2014/main" id="{05981392-CE7E-152B-79A0-8C001C66CC43}"/>
              </a:ext>
            </a:extLst>
          </p:cNvPr>
          <p:cNvSpPr/>
          <p:nvPr/>
        </p:nvSpPr>
        <p:spPr>
          <a:xfrm>
            <a:off x="439292" y="3059446"/>
            <a:ext cx="3171825" cy="571500"/>
          </a:xfrm>
          <a:prstGeom prst="roundRect">
            <a:avLst/>
          </a:prstGeom>
          <a:solidFill>
            <a:schemeClr val="accent2">
              <a:lumMod val="20000"/>
              <a:lumOff val="80000"/>
            </a:schemeClr>
          </a:solidFill>
          <a:ln w="1905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2004</a:t>
            </a:r>
          </a:p>
        </p:txBody>
      </p:sp>
      <p:sp>
        <p:nvSpPr>
          <p:cNvPr id="19" name="TextBox 18">
            <a:extLst>
              <a:ext uri="{FF2B5EF4-FFF2-40B4-BE49-F238E27FC236}">
                <a16:creationId xmlns:a16="http://schemas.microsoft.com/office/drawing/2014/main" id="{31293AF7-9CC0-BFC3-3E07-9A5B7EEBE70E}"/>
              </a:ext>
            </a:extLst>
          </p:cNvPr>
          <p:cNvSpPr txBox="1"/>
          <p:nvPr/>
        </p:nvSpPr>
        <p:spPr>
          <a:xfrm>
            <a:off x="258317" y="1350472"/>
            <a:ext cx="3533774"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5</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tỉnh, thành phố trực thuộc trung ương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Hà Nội, Hải Phòng, Hưng Yên, Hải Dương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D9D8323-788E-49FE-0910-6C74F51FB637}"/>
              </a:ext>
            </a:extLst>
          </p:cNvPr>
          <p:cNvSpPr txBox="1"/>
          <p:nvPr/>
        </p:nvSpPr>
        <p:spPr>
          <a:xfrm>
            <a:off x="258318" y="3608074"/>
            <a:ext cx="3621211"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ổ sung thêm </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tỉnh là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Hà Tây (cũ), Bắc Ninh, Vĩnh Phúc</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9000"/>
          </a:stretch>
        </a:blipFill>
        <a:effectLst/>
      </p:bgPr>
    </p:bg>
    <p:spTree>
      <p:nvGrpSpPr>
        <p:cNvPr id="1" name="Shape 83"/>
        <p:cNvGrpSpPr/>
        <p:nvPr/>
      </p:nvGrpSpPr>
      <p:grpSpPr>
        <a:xfrm>
          <a:off x="0" y="0"/>
          <a:ext cx="0" cy="0"/>
          <a:chOff x="0" y="0"/>
          <a:chExt cx="0" cy="0"/>
        </a:xfrm>
      </p:grpSpPr>
      <p:sp>
        <p:nvSpPr>
          <p:cNvPr id="84" name="Google Shape;84;p1">
            <a:hlinkClick r:id="rId4" action="ppaction://hlinksldjump"/>
          </p:cNvPr>
          <p:cNvSpPr/>
          <p:nvPr/>
        </p:nvSpPr>
        <p:spPr>
          <a:xfrm>
            <a:off x="3518434" y="845362"/>
            <a:ext cx="2125061" cy="652866"/>
          </a:xfrm>
          <a:prstGeom prst="roundRect">
            <a:avLst>
              <a:gd name="adj" fmla="val 16667"/>
            </a:avLst>
          </a:prstGeom>
          <a:gradFill>
            <a:gsLst>
              <a:gs pos="0">
                <a:srgbClr val="F7BCA2"/>
              </a:gs>
              <a:gs pos="50000">
                <a:srgbClr val="F4B093"/>
              </a:gs>
              <a:gs pos="100000">
                <a:srgbClr val="F7A47F"/>
              </a:gs>
            </a:gsLst>
            <a:lin ang="5400012"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vi" sz="3200" b="0" i="0" u="none" strike="noStrike" kern="0" cap="none" spc="0" normalizeH="0" baseline="0" noProof="0" dirty="0">
                <a:ln>
                  <a:noFill/>
                </a:ln>
                <a:solidFill>
                  <a:srgbClr val="C00000"/>
                </a:solidFill>
                <a:effectLst/>
                <a:uLnTx/>
                <a:uFillTx/>
                <a:latin typeface="Bahnschrift SemiBold" panose="020B0502040204020203" pitchFamily="34" charset="0"/>
                <a:cs typeface="Arial"/>
                <a:sym typeface="Arial"/>
              </a:rPr>
              <a:t>BẮT ĐẦU</a:t>
            </a:r>
            <a:endParaRPr kumimoji="0" sz="1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sp>
        <p:nvSpPr>
          <p:cNvPr id="2" name="TextBox 1">
            <a:extLst>
              <a:ext uri="{FF2B5EF4-FFF2-40B4-BE49-F238E27FC236}">
                <a16:creationId xmlns:a16="http://schemas.microsoft.com/office/drawing/2014/main" id="{5FF411CC-34A9-88E7-12B5-7F0DF3C20208}"/>
              </a:ext>
            </a:extLst>
          </p:cNvPr>
          <p:cNvSpPr txBox="1"/>
          <p:nvPr/>
        </p:nvSpPr>
        <p:spPr>
          <a:xfrm>
            <a:off x="2205318" y="1633824"/>
            <a:ext cx="4733364" cy="461665"/>
          </a:xfrm>
          <a:prstGeom prst="rect">
            <a:avLst/>
          </a:prstGeom>
          <a:noFill/>
        </p:spPr>
        <p:txBody>
          <a:bodyPr wrap="square" rtlCol="0">
            <a:spAutoFit/>
          </a:bodyPr>
          <a:lstStyle/>
          <a:p>
            <a:pPr algn="ctr"/>
            <a:r>
              <a:rPr lang="en-US" sz="2400" b="1" dirty="0">
                <a:solidFill>
                  <a:srgbClr val="FFFFFF"/>
                </a:solidFill>
              </a:rPr>
              <a:t>TRÒ CHƠI: ĐOÁN Ý ĐỒNG ĐỘI</a:t>
            </a:r>
          </a:p>
        </p:txBody>
      </p:sp>
      <p:sp>
        <p:nvSpPr>
          <p:cNvPr id="3" name="Rectangle: Rounded Corners 2">
            <a:extLst>
              <a:ext uri="{FF2B5EF4-FFF2-40B4-BE49-F238E27FC236}">
                <a16:creationId xmlns:a16="http://schemas.microsoft.com/office/drawing/2014/main" id="{B8863F47-29A4-C88A-6C9D-2F7D12CA9534}"/>
              </a:ext>
            </a:extLst>
          </p:cNvPr>
          <p:cNvSpPr/>
          <p:nvPr/>
        </p:nvSpPr>
        <p:spPr>
          <a:xfrm>
            <a:off x="1721224" y="2231086"/>
            <a:ext cx="5719482" cy="2226614"/>
          </a:xfrm>
          <a:prstGeom prst="roundRect">
            <a:avLst>
              <a:gd name="adj" fmla="val 1032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chemeClr val="tx1"/>
                </a:solidFill>
              </a:rPr>
              <a:t>C</a:t>
            </a:r>
            <a:r>
              <a:rPr lang="vi-VN" sz="2000" dirty="0">
                <a:solidFill>
                  <a:schemeClr val="tx1"/>
                </a:solidFill>
              </a:rPr>
              <a:t>ó 10 từ khóa, rút thăm ngẫu nhiên 2 HS lên thi đấu.</a:t>
            </a:r>
          </a:p>
          <a:p>
            <a:pPr marL="342900" indent="-342900" algn="just">
              <a:lnSpc>
                <a:spcPct val="150000"/>
              </a:lnSpc>
              <a:buFont typeface="Arial" panose="020B0604020202020204" pitchFamily="34" charset="0"/>
              <a:buChar char="•"/>
            </a:pPr>
            <a:r>
              <a:rPr lang="vi-VN" sz="2000" dirty="0">
                <a:solidFill>
                  <a:schemeClr val="tx1"/>
                </a:solidFill>
              </a:rPr>
              <a:t>Các HS bên dưới gợi ý để cả hai cùng đoán từ, lưu ý người gợi ý không được lập từ, tách từ.</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6" presetClass="emph" presetSubtype="0" fill="hold" grpId="0" nodeType="afterEffect">
                                  <p:stCondLst>
                                    <p:cond delay="0"/>
                                  </p:stCondLst>
                                  <p:childTnLst>
                                    <p:animEffect transition="out" filter="fade">
                                      <p:cBhvr>
                                        <p:cTn id="16" dur="500" tmFilter="0, 0; .2, .5; .8, .5; 1, 0"/>
                                        <p:tgtEl>
                                          <p:spTgt spid="84"/>
                                        </p:tgtEl>
                                      </p:cBhvr>
                                    </p:animEffect>
                                    <p:animScale>
                                      <p:cBhvr>
                                        <p:cTn id="17" dur="250" autoRev="1" fill="hold"/>
                                        <p:tgtEl>
                                          <p:spTgt spid="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E81107-4DC2-74E8-1E2C-429B7B998EF7}"/>
              </a:ext>
            </a:extLst>
          </p:cNvPr>
          <p:cNvGrpSpPr/>
          <p:nvPr/>
        </p:nvGrpSpPr>
        <p:grpSpPr>
          <a:xfrm>
            <a:off x="313541" y="296139"/>
            <a:ext cx="4505326" cy="2623810"/>
            <a:chOff x="229683" y="578744"/>
            <a:chExt cx="4505326" cy="2623810"/>
          </a:xfrm>
        </p:grpSpPr>
        <p:pic>
          <p:nvPicPr>
            <p:cNvPr id="5" name="Picture 4" descr="Thúc đẩy tăng trưởng, phát triển bền vững Vùng Kinh tế trọng điểm Bắc Bộ">
              <a:extLst>
                <a:ext uri="{FF2B5EF4-FFF2-40B4-BE49-F238E27FC236}">
                  <a16:creationId xmlns:a16="http://schemas.microsoft.com/office/drawing/2014/main" id="{FF647B43-5CA9-C638-0777-1F0FF6B5E4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21"/>
            <a:stretch/>
          </p:blipFill>
          <p:spPr bwMode="auto">
            <a:xfrm>
              <a:off x="360978" y="1257300"/>
              <a:ext cx="4374031" cy="19452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FF7585-F009-D583-9453-B8963AB1EF84}"/>
                </a:ext>
              </a:extLst>
            </p:cNvPr>
            <p:cNvSpPr txBox="1"/>
            <p:nvPr/>
          </p:nvSpPr>
          <p:spPr>
            <a:xfrm>
              <a:off x="229683" y="578744"/>
              <a:ext cx="4505326"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Vùng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trọng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điểm</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Bộ</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
        <p:nvSpPr>
          <p:cNvPr id="7" name="Rectangle: Rounded Corners 6">
            <a:extLst>
              <a:ext uri="{FF2B5EF4-FFF2-40B4-BE49-F238E27FC236}">
                <a16:creationId xmlns:a16="http://schemas.microsoft.com/office/drawing/2014/main" id="{8AB28220-3762-4406-1D98-C3FA449E9FD7}"/>
              </a:ext>
            </a:extLst>
          </p:cNvPr>
          <p:cNvSpPr/>
          <p:nvPr/>
        </p:nvSpPr>
        <p:spPr>
          <a:xfrm>
            <a:off x="5190039" y="436040"/>
            <a:ext cx="3171825" cy="492618"/>
          </a:xfrm>
          <a:prstGeom prst="roundRect">
            <a:avLst/>
          </a:prstGeom>
          <a:solidFill>
            <a:schemeClr val="accent2">
              <a:lumMod val="20000"/>
              <a:lumOff val="80000"/>
            </a:schemeClr>
          </a:solidFill>
          <a:ln w="1905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01/08/2008</a:t>
            </a:r>
          </a:p>
        </p:txBody>
      </p:sp>
      <p:sp>
        <p:nvSpPr>
          <p:cNvPr id="9" name="TextBox 8">
            <a:extLst>
              <a:ext uri="{FF2B5EF4-FFF2-40B4-BE49-F238E27FC236}">
                <a16:creationId xmlns:a16="http://schemas.microsoft.com/office/drawing/2014/main" id="{BD205C25-7F97-2313-5611-10BC72B89F97}"/>
              </a:ext>
            </a:extLst>
          </p:cNvPr>
          <p:cNvSpPr txBox="1"/>
          <p:nvPr/>
        </p:nvSpPr>
        <p:spPr>
          <a:xfrm>
            <a:off x="4737724" y="893811"/>
            <a:ext cx="4076453" cy="1938992"/>
          </a:xfrm>
          <a:prstGeom prst="rect">
            <a:avLst/>
          </a:prstGeom>
          <a:noFill/>
        </p:spPr>
        <p:txBody>
          <a:bodyPr wrap="square">
            <a:spAutoFit/>
          </a:bodyPr>
          <a:lstStyle/>
          <a:p>
            <a:pPr marL="285750" marR="0" lvl="0" indent="-285750" defTabSz="914400" rtl="0" eaLnBrk="1" fontAlgn="auto" latinLnBrk="0" hangingPunct="1">
              <a:buClr>
                <a:srgbClr val="000000"/>
              </a:buClr>
              <a:buSzTx/>
              <a:buFont typeface="Arial" panose="020B0604020202020204" pitchFamily="34" charset="0"/>
              <a:buChar char="•"/>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thành phố trực thuộc trung 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Hà Nội, Hải Phòng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285750" marR="0" lvl="0" indent="-285750" defTabSz="914400" rtl="0" eaLnBrk="1" fontAlgn="auto" latinLnBrk="0" hangingPunct="1">
              <a:buClr>
                <a:srgbClr val="000000"/>
              </a:buClr>
              <a:buSzTx/>
              <a:buFont typeface="Arial" panose="020B0604020202020204" pitchFamily="34" charset="0"/>
              <a:buChar char="•"/>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5</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tỉnh: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Hưng Yên, Hải Dương,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Bắc Ninh, Vĩnh Phúc, Quảng Ninh</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Rectangle: Rounded Corners 9">
            <a:extLst>
              <a:ext uri="{FF2B5EF4-FFF2-40B4-BE49-F238E27FC236}">
                <a16:creationId xmlns:a16="http://schemas.microsoft.com/office/drawing/2014/main" id="{9596EACE-A1F8-EEBF-3489-FC6757037C24}"/>
              </a:ext>
            </a:extLst>
          </p:cNvPr>
          <p:cNvSpPr/>
          <p:nvPr/>
        </p:nvSpPr>
        <p:spPr>
          <a:xfrm>
            <a:off x="3151812" y="3017885"/>
            <a:ext cx="3171825" cy="496996"/>
          </a:xfrm>
          <a:prstGeom prst="roundRect">
            <a:avLst/>
          </a:prstGeom>
          <a:solidFill>
            <a:schemeClr val="accent2">
              <a:lumMod val="20000"/>
              <a:lumOff val="80000"/>
            </a:schemeClr>
          </a:solidFill>
          <a:ln w="1905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2021</a:t>
            </a:r>
          </a:p>
        </p:txBody>
      </p:sp>
      <p:sp>
        <p:nvSpPr>
          <p:cNvPr id="11" name="Rectangle: Rounded Corners 10">
            <a:extLst>
              <a:ext uri="{FF2B5EF4-FFF2-40B4-BE49-F238E27FC236}">
                <a16:creationId xmlns:a16="http://schemas.microsoft.com/office/drawing/2014/main" id="{83AB2841-3762-35C4-A125-95F29162213B}"/>
              </a:ext>
            </a:extLst>
          </p:cNvPr>
          <p:cNvSpPr/>
          <p:nvPr/>
        </p:nvSpPr>
        <p:spPr>
          <a:xfrm>
            <a:off x="1742110" y="3574207"/>
            <a:ext cx="1409703" cy="42481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Diện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tích</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Rounded Corners 11">
            <a:extLst>
              <a:ext uri="{FF2B5EF4-FFF2-40B4-BE49-F238E27FC236}">
                <a16:creationId xmlns:a16="http://schemas.microsoft.com/office/drawing/2014/main" id="{9F86C4A1-ECA3-4BF3-3B7F-F0AC74A6AF9C}"/>
              </a:ext>
            </a:extLst>
          </p:cNvPr>
          <p:cNvSpPr/>
          <p:nvPr/>
        </p:nvSpPr>
        <p:spPr>
          <a:xfrm>
            <a:off x="6323636" y="3570384"/>
            <a:ext cx="1409703" cy="42481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59036285-094F-9C0C-7757-701B234743B2}"/>
              </a:ext>
            </a:extLst>
          </p:cNvPr>
          <p:cNvSpPr txBox="1"/>
          <p:nvPr/>
        </p:nvSpPr>
        <p:spPr>
          <a:xfrm>
            <a:off x="927723" y="4076018"/>
            <a:ext cx="3038475"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15,7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nghìn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km²</a:t>
            </a:r>
          </a:p>
        </p:txBody>
      </p:sp>
      <p:sp>
        <p:nvSpPr>
          <p:cNvPr id="15" name="TextBox 14">
            <a:extLst>
              <a:ext uri="{FF2B5EF4-FFF2-40B4-BE49-F238E27FC236}">
                <a16:creationId xmlns:a16="http://schemas.microsoft.com/office/drawing/2014/main" id="{AFC0DF17-C3AF-4AF8-49EE-BFDFD2EB475D}"/>
              </a:ext>
            </a:extLst>
          </p:cNvPr>
          <p:cNvSpPr txBox="1"/>
          <p:nvPr/>
        </p:nvSpPr>
        <p:spPr>
          <a:xfrm>
            <a:off x="5190039" y="3948461"/>
            <a:ext cx="3545956" cy="830997"/>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17,6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triệu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người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(17,9%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số</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dân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cả</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nước</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a:t>
            </a:r>
          </a:p>
        </p:txBody>
      </p:sp>
      <p:cxnSp>
        <p:nvCxnSpPr>
          <p:cNvPr id="17" name="Connector: Elbow 16">
            <a:extLst>
              <a:ext uri="{FF2B5EF4-FFF2-40B4-BE49-F238E27FC236}">
                <a16:creationId xmlns:a16="http://schemas.microsoft.com/office/drawing/2014/main" id="{CB99860C-CB3E-B02B-4DC8-5B8A599AC245}"/>
              </a:ext>
            </a:extLst>
          </p:cNvPr>
          <p:cNvCxnSpPr>
            <a:stCxn id="10" idx="1"/>
            <a:endCxn id="11" idx="0"/>
          </p:cNvCxnSpPr>
          <p:nvPr/>
        </p:nvCxnSpPr>
        <p:spPr>
          <a:xfrm rot="10800000" flipV="1">
            <a:off x="2446962" y="3266383"/>
            <a:ext cx="704850" cy="30782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DE6A0918-7A40-519D-B9C0-71775A1A65C9}"/>
              </a:ext>
            </a:extLst>
          </p:cNvPr>
          <p:cNvCxnSpPr>
            <a:stCxn id="10" idx="3"/>
            <a:endCxn id="12" idx="0"/>
          </p:cNvCxnSpPr>
          <p:nvPr/>
        </p:nvCxnSpPr>
        <p:spPr>
          <a:xfrm>
            <a:off x="6323637" y="3266383"/>
            <a:ext cx="704851" cy="30400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3318374"/>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E5BED6BB-CB7B-BDBC-13C9-3E68277E915E}"/>
            </a:ext>
          </a:extLst>
        </p:cNvPr>
        <p:cNvGrpSpPr/>
        <p:nvPr/>
      </p:nvGrpSpPr>
      <p:grpSpPr>
        <a:xfrm>
          <a:off x="0" y="0"/>
          <a:ext cx="0" cy="0"/>
          <a:chOff x="0" y="0"/>
          <a:chExt cx="0" cy="0"/>
        </a:xfrm>
      </p:grpSpPr>
      <p:sp>
        <p:nvSpPr>
          <p:cNvPr id="689" name="Google Shape;689;p29">
            <a:extLst>
              <a:ext uri="{FF2B5EF4-FFF2-40B4-BE49-F238E27FC236}">
                <a16:creationId xmlns:a16="http://schemas.microsoft.com/office/drawing/2014/main" id="{CA0598C8-F567-C8C5-5194-B3FB97CE7466}"/>
              </a:ext>
            </a:extLst>
          </p:cNvPr>
          <p:cNvSpPr txBox="1">
            <a:spLocks noGrp="1"/>
          </p:cNvSpPr>
          <p:nvPr>
            <p:ph type="title"/>
          </p:nvPr>
        </p:nvSpPr>
        <p:spPr>
          <a:xfrm>
            <a:off x="1467787" y="3517561"/>
            <a:ext cx="7119097" cy="841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dirty="0">
                <a:solidFill>
                  <a:srgbClr val="0000FF"/>
                </a:solidFill>
                <a:latin typeface="Times New Roman" panose="02020603050405020304" pitchFamily="18" charset="0"/>
                <a:cs typeface="Times New Roman" panose="02020603050405020304" pitchFamily="18" charset="0"/>
              </a:rPr>
              <a:t>THẾ MẠNH NỔI BẬT ĐỂ PHÁT TRIỂN KINH TẾ</a:t>
            </a:r>
            <a:endParaRPr dirty="0">
              <a:solidFill>
                <a:srgbClr val="0000FF"/>
              </a:solidFill>
              <a:latin typeface="Times New Roman" panose="02020603050405020304" pitchFamily="18" charset="0"/>
              <a:cs typeface="Times New Roman" panose="02020603050405020304" pitchFamily="18" charset="0"/>
            </a:endParaRPr>
          </a:p>
        </p:txBody>
      </p:sp>
      <p:sp>
        <p:nvSpPr>
          <p:cNvPr id="690" name="Google Shape;690;p29">
            <a:extLst>
              <a:ext uri="{FF2B5EF4-FFF2-40B4-BE49-F238E27FC236}">
                <a16:creationId xmlns:a16="http://schemas.microsoft.com/office/drawing/2014/main" id="{A7BC7F19-F1CF-38C8-A7B4-3E466A9F7177}"/>
              </a:ext>
            </a:extLst>
          </p:cNvPr>
          <p:cNvSpPr txBox="1">
            <a:spLocks noGrp="1"/>
          </p:cNvSpPr>
          <p:nvPr>
            <p:ph type="title" idx="2"/>
          </p:nvPr>
        </p:nvSpPr>
        <p:spPr>
          <a:xfrm>
            <a:off x="5503450" y="1069148"/>
            <a:ext cx="2124600" cy="10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691" name="Google Shape;691;p29">
            <a:extLst>
              <a:ext uri="{FF2B5EF4-FFF2-40B4-BE49-F238E27FC236}">
                <a16:creationId xmlns:a16="http://schemas.microsoft.com/office/drawing/2014/main" id="{4C701D1C-590A-F44A-3DF6-B0C3AC02A559}"/>
              </a:ext>
            </a:extLst>
          </p:cNvPr>
          <p:cNvGrpSpPr/>
          <p:nvPr/>
        </p:nvGrpSpPr>
        <p:grpSpPr>
          <a:xfrm>
            <a:off x="-1315654" y="-971119"/>
            <a:ext cx="5047010" cy="4488680"/>
            <a:chOff x="-848929" y="-709453"/>
            <a:chExt cx="5047010" cy="4488680"/>
          </a:xfrm>
        </p:grpSpPr>
        <p:grpSp>
          <p:nvGrpSpPr>
            <p:cNvPr id="692" name="Google Shape;692;p29">
              <a:extLst>
                <a:ext uri="{FF2B5EF4-FFF2-40B4-BE49-F238E27FC236}">
                  <a16:creationId xmlns:a16="http://schemas.microsoft.com/office/drawing/2014/main" id="{53FFCA77-09EB-47B1-741E-9E5405187869}"/>
                </a:ext>
              </a:extLst>
            </p:cNvPr>
            <p:cNvGrpSpPr/>
            <p:nvPr/>
          </p:nvGrpSpPr>
          <p:grpSpPr>
            <a:xfrm>
              <a:off x="-848929" y="-709453"/>
              <a:ext cx="3124308" cy="3124308"/>
              <a:chOff x="1683813" y="1403257"/>
              <a:chExt cx="6881736" cy="6881736"/>
            </a:xfrm>
          </p:grpSpPr>
          <p:grpSp>
            <p:nvGrpSpPr>
              <p:cNvPr id="693" name="Google Shape;693;p29">
                <a:extLst>
                  <a:ext uri="{FF2B5EF4-FFF2-40B4-BE49-F238E27FC236}">
                    <a16:creationId xmlns:a16="http://schemas.microsoft.com/office/drawing/2014/main" id="{3C66555B-52A2-7C9B-CA2E-6FFAB1F8DD16}"/>
                  </a:ext>
                </a:extLst>
              </p:cNvPr>
              <p:cNvGrpSpPr/>
              <p:nvPr/>
            </p:nvGrpSpPr>
            <p:grpSpPr>
              <a:xfrm>
                <a:off x="1683813" y="1403257"/>
                <a:ext cx="6881736" cy="6881736"/>
                <a:chOff x="1683813" y="1403257"/>
                <a:chExt cx="6881736" cy="6881736"/>
              </a:xfrm>
            </p:grpSpPr>
            <p:sp>
              <p:nvSpPr>
                <p:cNvPr id="694" name="Google Shape;694;p29">
                  <a:extLst>
                    <a:ext uri="{FF2B5EF4-FFF2-40B4-BE49-F238E27FC236}">
                      <a16:creationId xmlns:a16="http://schemas.microsoft.com/office/drawing/2014/main" id="{73E6B612-E514-06E4-D24E-9D99EF57FD09}"/>
                    </a:ext>
                  </a:extLst>
                </p:cNvPr>
                <p:cNvSpPr/>
                <p:nvPr/>
              </p:nvSpPr>
              <p:spPr>
                <a:xfrm>
                  <a:off x="2665095" y="2386965"/>
                  <a:ext cx="4914900" cy="4914900"/>
                </a:xfrm>
                <a:custGeom>
                  <a:avLst/>
                  <a:gdLst/>
                  <a:ahLst/>
                  <a:cxnLst/>
                  <a:rect l="l" t="t" r="r" b="b"/>
                  <a:pathLst>
                    <a:path w="4914900" h="4914900" extrusionOk="0">
                      <a:moveTo>
                        <a:pt x="4914900" y="2457450"/>
                      </a:moveTo>
                      <a:cubicBezTo>
                        <a:pt x="4914900" y="3814662"/>
                        <a:pt x="3814662" y="4914900"/>
                        <a:pt x="2457450" y="4914900"/>
                      </a:cubicBezTo>
                      <a:cubicBezTo>
                        <a:pt x="1100238" y="4914900"/>
                        <a:pt x="0" y="3814662"/>
                        <a:pt x="0" y="2457450"/>
                      </a:cubicBezTo>
                      <a:cubicBezTo>
                        <a:pt x="0" y="1100238"/>
                        <a:pt x="1100238" y="0"/>
                        <a:pt x="2457450" y="0"/>
                      </a:cubicBezTo>
                      <a:cubicBezTo>
                        <a:pt x="3814662" y="0"/>
                        <a:pt x="4914900" y="1100238"/>
                        <a:pt x="4914900" y="24574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5" name="Google Shape;695;p29">
                  <a:extLst>
                    <a:ext uri="{FF2B5EF4-FFF2-40B4-BE49-F238E27FC236}">
                      <a16:creationId xmlns:a16="http://schemas.microsoft.com/office/drawing/2014/main" id="{B0CD8E8A-211C-F608-FB42-EB70A9664487}"/>
                    </a:ext>
                  </a:extLst>
                </p:cNvPr>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rgbClr val="04A5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6" name="Google Shape;696;p29">
                  <a:extLst>
                    <a:ext uri="{FF2B5EF4-FFF2-40B4-BE49-F238E27FC236}">
                      <a16:creationId xmlns:a16="http://schemas.microsoft.com/office/drawing/2014/main" id="{CEF07E8B-E873-5D63-FE6C-7996A73CE955}"/>
                    </a:ext>
                  </a:extLst>
                </p:cNvPr>
                <p:cNvGrpSpPr/>
                <p:nvPr/>
              </p:nvGrpSpPr>
              <p:grpSpPr>
                <a:xfrm>
                  <a:off x="1683813" y="1403257"/>
                  <a:ext cx="6881736" cy="6881736"/>
                  <a:chOff x="1683813" y="1403257"/>
                  <a:chExt cx="6881736" cy="6881736"/>
                </a:xfrm>
              </p:grpSpPr>
              <p:grpSp>
                <p:nvGrpSpPr>
                  <p:cNvPr id="697" name="Google Shape;697;p29">
                    <a:extLst>
                      <a:ext uri="{FF2B5EF4-FFF2-40B4-BE49-F238E27FC236}">
                        <a16:creationId xmlns:a16="http://schemas.microsoft.com/office/drawing/2014/main" id="{50AA1237-8A07-0CC2-1274-2ED2E1BAE67E}"/>
                      </a:ext>
                    </a:extLst>
                  </p:cNvPr>
                  <p:cNvGrpSpPr/>
                  <p:nvPr/>
                </p:nvGrpSpPr>
                <p:grpSpPr>
                  <a:xfrm>
                    <a:off x="1683813" y="1403257"/>
                    <a:ext cx="6881736" cy="6881736"/>
                    <a:chOff x="1683813" y="1403257"/>
                    <a:chExt cx="6881736" cy="6881736"/>
                  </a:xfrm>
                </p:grpSpPr>
                <p:sp>
                  <p:nvSpPr>
                    <p:cNvPr id="698" name="Google Shape;698;p29">
                      <a:extLst>
                        <a:ext uri="{FF2B5EF4-FFF2-40B4-BE49-F238E27FC236}">
                          <a16:creationId xmlns:a16="http://schemas.microsoft.com/office/drawing/2014/main" id="{814D1CB3-9C3B-A044-3020-2569BC591FCA}"/>
                        </a:ext>
                      </a:extLst>
                    </p:cNvPr>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9" name="Google Shape;699;p29">
                      <a:extLst>
                        <a:ext uri="{FF2B5EF4-FFF2-40B4-BE49-F238E27FC236}">
                          <a16:creationId xmlns:a16="http://schemas.microsoft.com/office/drawing/2014/main" id="{6864AF2F-EDBD-BEFA-7464-C5D5BB48DEF4}"/>
                        </a:ext>
                      </a:extLst>
                    </p:cNvPr>
                    <p:cNvGrpSpPr/>
                    <p:nvPr/>
                  </p:nvGrpSpPr>
                  <p:grpSpPr>
                    <a:xfrm>
                      <a:off x="2690020" y="2407920"/>
                      <a:ext cx="4739209" cy="4491989"/>
                      <a:chOff x="2690020" y="2407920"/>
                      <a:chExt cx="4739209" cy="4491989"/>
                    </a:xfrm>
                  </p:grpSpPr>
                  <p:sp>
                    <p:nvSpPr>
                      <p:cNvPr id="700" name="Google Shape;700;p29">
                        <a:extLst>
                          <a:ext uri="{FF2B5EF4-FFF2-40B4-BE49-F238E27FC236}">
                            <a16:creationId xmlns:a16="http://schemas.microsoft.com/office/drawing/2014/main" id="{1B75C0BD-B4AA-75C7-6B4C-150E81625D67}"/>
                          </a:ext>
                        </a:extLst>
                      </p:cNvPr>
                      <p:cNvSpPr/>
                      <p:nvPr/>
                    </p:nvSpPr>
                    <p:spPr>
                      <a:xfrm>
                        <a:off x="7418069" y="4461509"/>
                        <a:ext cx="714" cy="1099"/>
                      </a:xfrm>
                      <a:custGeom>
                        <a:avLst/>
                        <a:gdLst/>
                        <a:ahLst/>
                        <a:cxnLst/>
                        <a:rect l="l" t="t" r="r" b="b"/>
                        <a:pathLst>
                          <a:path w="714" h="1099" extrusionOk="0">
                            <a:moveTo>
                              <a:pt x="0" y="0"/>
                            </a:moveTo>
                            <a:lnTo>
                              <a:pt x="0" y="0"/>
                            </a:lnTo>
                            <a:cubicBezTo>
                              <a:pt x="953" y="1905"/>
                              <a:pt x="953" y="953"/>
                              <a:pt x="0" y="0"/>
                            </a:cubicBezTo>
                            <a:close/>
                          </a:path>
                        </a:pathLst>
                      </a:custGeom>
                      <a:solidFill>
                        <a:srgbClr val="A2C5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1" name="Google Shape;701;p29">
                        <a:extLst>
                          <a:ext uri="{FF2B5EF4-FFF2-40B4-BE49-F238E27FC236}">
                            <a16:creationId xmlns:a16="http://schemas.microsoft.com/office/drawing/2014/main" id="{1CC19807-FE99-310F-7EC8-7D9E7BF99A6B}"/>
                          </a:ext>
                        </a:extLst>
                      </p:cNvPr>
                      <p:cNvSpPr/>
                      <p:nvPr/>
                    </p:nvSpPr>
                    <p:spPr>
                      <a:xfrm>
                        <a:off x="4011838" y="2472690"/>
                        <a:ext cx="3362069" cy="4147929"/>
                      </a:xfrm>
                      <a:custGeom>
                        <a:avLst/>
                        <a:gdLst/>
                        <a:ahLst/>
                        <a:cxnLst/>
                        <a:rect l="l" t="t" r="r" b="b"/>
                        <a:pathLst>
                          <a:path w="3362069" h="4147929" extrusionOk="0">
                            <a:moveTo>
                              <a:pt x="1377407" y="0"/>
                            </a:moveTo>
                            <a:cubicBezTo>
                              <a:pt x="1375502" y="0"/>
                              <a:pt x="1372644" y="0"/>
                              <a:pt x="1370739" y="0"/>
                            </a:cubicBezTo>
                            <a:lnTo>
                              <a:pt x="1348832" y="2857"/>
                            </a:lnTo>
                            <a:lnTo>
                              <a:pt x="1345974" y="32385"/>
                            </a:lnTo>
                            <a:cubicBezTo>
                              <a:pt x="1345974" y="36195"/>
                              <a:pt x="1345974" y="40957"/>
                              <a:pt x="1347879" y="44767"/>
                            </a:cubicBezTo>
                            <a:lnTo>
                              <a:pt x="1430747" y="263842"/>
                            </a:lnTo>
                            <a:cubicBezTo>
                              <a:pt x="1434557" y="274320"/>
                              <a:pt x="1431699" y="284797"/>
                              <a:pt x="1424079" y="292417"/>
                            </a:cubicBezTo>
                            <a:lnTo>
                              <a:pt x="1402172" y="313372"/>
                            </a:lnTo>
                            <a:lnTo>
                              <a:pt x="1293587" y="426720"/>
                            </a:lnTo>
                            <a:cubicBezTo>
                              <a:pt x="1285967" y="434340"/>
                              <a:pt x="1275489" y="437197"/>
                              <a:pt x="1265012" y="433388"/>
                            </a:cubicBezTo>
                            <a:lnTo>
                              <a:pt x="1132614" y="386715"/>
                            </a:lnTo>
                            <a:cubicBezTo>
                              <a:pt x="1130709" y="385763"/>
                              <a:pt x="1128804" y="385763"/>
                              <a:pt x="1126899" y="385763"/>
                            </a:cubicBezTo>
                            <a:lnTo>
                              <a:pt x="959259" y="368617"/>
                            </a:lnTo>
                            <a:cubicBezTo>
                              <a:pt x="958307" y="368617"/>
                              <a:pt x="956402" y="368617"/>
                              <a:pt x="955449" y="368617"/>
                            </a:cubicBezTo>
                            <a:lnTo>
                              <a:pt x="852579" y="371475"/>
                            </a:lnTo>
                            <a:cubicBezTo>
                              <a:pt x="847817" y="371475"/>
                              <a:pt x="843054" y="373380"/>
                              <a:pt x="838292" y="376238"/>
                            </a:cubicBezTo>
                            <a:lnTo>
                              <a:pt x="656364" y="498157"/>
                            </a:lnTo>
                            <a:cubicBezTo>
                              <a:pt x="646839" y="503872"/>
                              <a:pt x="643029" y="515302"/>
                              <a:pt x="644934" y="525780"/>
                            </a:cubicBezTo>
                            <a:lnTo>
                              <a:pt x="658269" y="591502"/>
                            </a:lnTo>
                            <a:cubicBezTo>
                              <a:pt x="659222" y="597218"/>
                              <a:pt x="662079" y="601980"/>
                              <a:pt x="666842" y="605790"/>
                            </a:cubicBezTo>
                            <a:lnTo>
                              <a:pt x="860199" y="776288"/>
                            </a:lnTo>
                            <a:cubicBezTo>
                              <a:pt x="870677" y="785813"/>
                              <a:pt x="872582" y="802005"/>
                              <a:pt x="864009" y="812482"/>
                            </a:cubicBezTo>
                            <a:lnTo>
                              <a:pt x="765902" y="939165"/>
                            </a:lnTo>
                            <a:cubicBezTo>
                              <a:pt x="762092" y="943927"/>
                              <a:pt x="756377" y="947738"/>
                              <a:pt x="750662" y="948690"/>
                            </a:cubicBezTo>
                            <a:lnTo>
                              <a:pt x="701132" y="959168"/>
                            </a:lnTo>
                            <a:cubicBezTo>
                              <a:pt x="688749" y="962025"/>
                              <a:pt x="676367" y="955357"/>
                              <a:pt x="670652" y="943927"/>
                            </a:cubicBezTo>
                            <a:lnTo>
                              <a:pt x="603024" y="795338"/>
                            </a:lnTo>
                            <a:cubicBezTo>
                              <a:pt x="603024" y="794385"/>
                              <a:pt x="602072" y="794385"/>
                              <a:pt x="602072" y="793432"/>
                            </a:cubicBezTo>
                            <a:lnTo>
                              <a:pt x="563019" y="724852"/>
                            </a:lnTo>
                            <a:cubicBezTo>
                              <a:pt x="554447" y="709613"/>
                              <a:pt x="534444" y="706755"/>
                              <a:pt x="521109" y="718185"/>
                            </a:cubicBezTo>
                            <a:lnTo>
                              <a:pt x="415382" y="815340"/>
                            </a:lnTo>
                            <a:cubicBezTo>
                              <a:pt x="413477" y="817245"/>
                              <a:pt x="411572" y="819150"/>
                              <a:pt x="410619" y="822007"/>
                            </a:cubicBezTo>
                            <a:cubicBezTo>
                              <a:pt x="401094" y="838200"/>
                              <a:pt x="365852" y="904875"/>
                              <a:pt x="380139" y="934402"/>
                            </a:cubicBezTo>
                            <a:cubicBezTo>
                              <a:pt x="392522" y="960120"/>
                              <a:pt x="436337" y="1008697"/>
                              <a:pt x="455387" y="1030605"/>
                            </a:cubicBezTo>
                            <a:cubicBezTo>
                              <a:pt x="461102" y="1037272"/>
                              <a:pt x="463959" y="1045845"/>
                              <a:pt x="462054" y="1055370"/>
                            </a:cubicBezTo>
                            <a:lnTo>
                              <a:pt x="459197" y="1069657"/>
                            </a:lnTo>
                            <a:cubicBezTo>
                              <a:pt x="456339" y="1081088"/>
                              <a:pt x="462054" y="1093470"/>
                              <a:pt x="471579" y="1099185"/>
                            </a:cubicBezTo>
                            <a:lnTo>
                              <a:pt x="596357" y="1171575"/>
                            </a:lnTo>
                            <a:cubicBezTo>
                              <a:pt x="612549" y="1181100"/>
                              <a:pt x="614454" y="1203007"/>
                              <a:pt x="601119" y="1214438"/>
                            </a:cubicBezTo>
                            <a:lnTo>
                              <a:pt x="542064" y="1266825"/>
                            </a:lnTo>
                            <a:cubicBezTo>
                              <a:pt x="539207" y="1269682"/>
                              <a:pt x="535397" y="1271588"/>
                              <a:pt x="531587" y="1272540"/>
                            </a:cubicBezTo>
                            <a:lnTo>
                              <a:pt x="372519" y="1315403"/>
                            </a:lnTo>
                            <a:cubicBezTo>
                              <a:pt x="362042" y="1318260"/>
                              <a:pt x="354422" y="1326832"/>
                              <a:pt x="352517" y="1338263"/>
                            </a:cubicBezTo>
                            <a:cubicBezTo>
                              <a:pt x="346802" y="1386840"/>
                              <a:pt x="331562" y="1520190"/>
                              <a:pt x="346802" y="1530667"/>
                            </a:cubicBezTo>
                            <a:cubicBezTo>
                              <a:pt x="361089" y="1540192"/>
                              <a:pt x="386807" y="1514475"/>
                              <a:pt x="398237" y="1502092"/>
                            </a:cubicBezTo>
                            <a:cubicBezTo>
                              <a:pt x="402999" y="1497330"/>
                              <a:pt x="408714" y="1494473"/>
                              <a:pt x="414429" y="1493520"/>
                            </a:cubicBezTo>
                            <a:lnTo>
                              <a:pt x="608739" y="1472565"/>
                            </a:lnTo>
                            <a:cubicBezTo>
                              <a:pt x="616359" y="1471613"/>
                              <a:pt x="623027" y="1467803"/>
                              <a:pt x="626837" y="1462088"/>
                            </a:cubicBezTo>
                            <a:lnTo>
                              <a:pt x="749709" y="1298257"/>
                            </a:lnTo>
                            <a:cubicBezTo>
                              <a:pt x="751614" y="1295400"/>
                              <a:pt x="755424" y="1292542"/>
                              <a:pt x="758282" y="1290638"/>
                            </a:cubicBezTo>
                            <a:lnTo>
                              <a:pt x="877344" y="1225867"/>
                            </a:lnTo>
                            <a:cubicBezTo>
                              <a:pt x="884964" y="1222057"/>
                              <a:pt x="894489" y="1221105"/>
                              <a:pt x="902109" y="1225867"/>
                            </a:cubicBezTo>
                            <a:lnTo>
                              <a:pt x="1132614" y="1345882"/>
                            </a:lnTo>
                            <a:cubicBezTo>
                              <a:pt x="1138329" y="1348740"/>
                              <a:pt x="1143092" y="1353503"/>
                              <a:pt x="1144997" y="1360170"/>
                            </a:cubicBezTo>
                            <a:lnTo>
                              <a:pt x="1178334" y="1443990"/>
                            </a:lnTo>
                            <a:cubicBezTo>
                              <a:pt x="1186907" y="1465898"/>
                              <a:pt x="1218339" y="1466850"/>
                              <a:pt x="1227864" y="1444942"/>
                            </a:cubicBezTo>
                            <a:lnTo>
                              <a:pt x="1252629" y="1389698"/>
                            </a:lnTo>
                            <a:cubicBezTo>
                              <a:pt x="1257392" y="1379220"/>
                              <a:pt x="1254534" y="1366838"/>
                              <a:pt x="1246914" y="1358265"/>
                            </a:cubicBezTo>
                            <a:lnTo>
                              <a:pt x="1080227" y="1203960"/>
                            </a:lnTo>
                            <a:cubicBezTo>
                              <a:pt x="1059272" y="1184910"/>
                              <a:pt x="1079274" y="1150620"/>
                              <a:pt x="1105944" y="1158240"/>
                            </a:cubicBezTo>
                            <a:lnTo>
                              <a:pt x="1211672" y="1189673"/>
                            </a:lnTo>
                            <a:cubicBezTo>
                              <a:pt x="1217387" y="1191578"/>
                              <a:pt x="1222149" y="1195388"/>
                              <a:pt x="1225959" y="1200150"/>
                            </a:cubicBezTo>
                            <a:lnTo>
                              <a:pt x="1325972" y="1342073"/>
                            </a:lnTo>
                            <a:cubicBezTo>
                              <a:pt x="1326924" y="1343025"/>
                              <a:pt x="1326924" y="1343978"/>
                              <a:pt x="1327877" y="1343978"/>
                            </a:cubicBezTo>
                            <a:lnTo>
                              <a:pt x="1361214" y="1381125"/>
                            </a:lnTo>
                            <a:cubicBezTo>
                              <a:pt x="1374549" y="1396365"/>
                              <a:pt x="1400267" y="1391603"/>
                              <a:pt x="1406934" y="1371600"/>
                            </a:cubicBezTo>
                            <a:lnTo>
                              <a:pt x="1406934" y="1371600"/>
                            </a:lnTo>
                            <a:cubicBezTo>
                              <a:pt x="1415507" y="1346835"/>
                              <a:pt x="1450749" y="1346835"/>
                              <a:pt x="1458369" y="1371600"/>
                            </a:cubicBezTo>
                            <a:cubicBezTo>
                              <a:pt x="1473609" y="1420178"/>
                              <a:pt x="1489802" y="1473517"/>
                              <a:pt x="1491707" y="1482090"/>
                            </a:cubicBezTo>
                            <a:cubicBezTo>
                              <a:pt x="1494564" y="1495425"/>
                              <a:pt x="1588862" y="1484948"/>
                              <a:pt x="1609817" y="1483042"/>
                            </a:cubicBezTo>
                            <a:cubicBezTo>
                              <a:pt x="1612674" y="1483042"/>
                              <a:pt x="1614579" y="1482090"/>
                              <a:pt x="1617437" y="1481138"/>
                            </a:cubicBezTo>
                            <a:lnTo>
                              <a:pt x="1706972" y="1442085"/>
                            </a:lnTo>
                            <a:cubicBezTo>
                              <a:pt x="1709829" y="1441132"/>
                              <a:pt x="1711734" y="1439228"/>
                              <a:pt x="1713639" y="1438275"/>
                            </a:cubicBezTo>
                            <a:lnTo>
                              <a:pt x="1767932" y="1391603"/>
                            </a:lnTo>
                            <a:cubicBezTo>
                              <a:pt x="1779362" y="1382078"/>
                              <a:pt x="1796507" y="1383030"/>
                              <a:pt x="1806032" y="1394460"/>
                            </a:cubicBezTo>
                            <a:lnTo>
                              <a:pt x="1899377" y="1503045"/>
                            </a:lnTo>
                            <a:cubicBezTo>
                              <a:pt x="1906997" y="1511617"/>
                              <a:pt x="1907949" y="1523048"/>
                              <a:pt x="1903187" y="1532573"/>
                            </a:cubicBezTo>
                            <a:lnTo>
                              <a:pt x="1865087" y="1606867"/>
                            </a:lnTo>
                            <a:cubicBezTo>
                              <a:pt x="1861277" y="1615440"/>
                              <a:pt x="1852704" y="1620203"/>
                              <a:pt x="1843179" y="1621155"/>
                            </a:cubicBezTo>
                            <a:cubicBezTo>
                              <a:pt x="1771742" y="1626870"/>
                              <a:pt x="1462179" y="1653540"/>
                              <a:pt x="1450749" y="1664970"/>
                            </a:cubicBezTo>
                            <a:cubicBezTo>
                              <a:pt x="1442177" y="1673542"/>
                              <a:pt x="1436462" y="1710690"/>
                              <a:pt x="1433604" y="1734503"/>
                            </a:cubicBezTo>
                            <a:cubicBezTo>
                              <a:pt x="1431699" y="1746885"/>
                              <a:pt x="1422174" y="1756410"/>
                              <a:pt x="1409792" y="1758315"/>
                            </a:cubicBezTo>
                            <a:cubicBezTo>
                              <a:pt x="1343117" y="1764982"/>
                              <a:pt x="1146902" y="1783080"/>
                              <a:pt x="1136424" y="1771650"/>
                            </a:cubicBezTo>
                            <a:cubicBezTo>
                              <a:pt x="1124994" y="1760220"/>
                              <a:pt x="1043079" y="1691640"/>
                              <a:pt x="1023077" y="1674495"/>
                            </a:cubicBezTo>
                            <a:cubicBezTo>
                              <a:pt x="1020219" y="1671638"/>
                              <a:pt x="1017362" y="1668780"/>
                              <a:pt x="1016409" y="1665923"/>
                            </a:cubicBezTo>
                            <a:lnTo>
                              <a:pt x="930684" y="1487805"/>
                            </a:lnTo>
                            <a:cubicBezTo>
                              <a:pt x="924969" y="1475423"/>
                              <a:pt x="910682" y="1469707"/>
                              <a:pt x="897347" y="1474470"/>
                            </a:cubicBezTo>
                            <a:lnTo>
                              <a:pt x="222977" y="1708785"/>
                            </a:lnTo>
                            <a:cubicBezTo>
                              <a:pt x="216309" y="1710690"/>
                              <a:pt x="210594" y="1716405"/>
                              <a:pt x="207737" y="1722120"/>
                            </a:cubicBezTo>
                            <a:cubicBezTo>
                              <a:pt x="178209" y="1784985"/>
                              <a:pt x="16284" y="2121217"/>
                              <a:pt x="2949" y="2127885"/>
                            </a:cubicBezTo>
                            <a:cubicBezTo>
                              <a:pt x="-11338" y="2134553"/>
                              <a:pt x="30572" y="2569845"/>
                              <a:pt x="37239" y="2638425"/>
                            </a:cubicBezTo>
                            <a:cubicBezTo>
                              <a:pt x="38192" y="2644140"/>
                              <a:pt x="40097" y="2649855"/>
                              <a:pt x="43907" y="2653665"/>
                            </a:cubicBezTo>
                            <a:lnTo>
                              <a:pt x="382997" y="3023235"/>
                            </a:lnTo>
                            <a:cubicBezTo>
                              <a:pt x="390617" y="3030855"/>
                              <a:pt x="402047" y="3033713"/>
                              <a:pt x="412524" y="3029903"/>
                            </a:cubicBezTo>
                            <a:lnTo>
                              <a:pt x="959259" y="2826067"/>
                            </a:lnTo>
                            <a:cubicBezTo>
                              <a:pt x="972594" y="2821305"/>
                              <a:pt x="987834" y="2827973"/>
                              <a:pt x="993549" y="2841308"/>
                            </a:cubicBezTo>
                            <a:lnTo>
                              <a:pt x="1010694" y="2884170"/>
                            </a:lnTo>
                            <a:cubicBezTo>
                              <a:pt x="1013552" y="2891790"/>
                              <a:pt x="1020219" y="2897505"/>
                              <a:pt x="1027839" y="2899410"/>
                            </a:cubicBezTo>
                            <a:cubicBezTo>
                              <a:pt x="1067844" y="2911792"/>
                              <a:pt x="1193574" y="2951798"/>
                              <a:pt x="1200242" y="2964180"/>
                            </a:cubicBezTo>
                            <a:cubicBezTo>
                              <a:pt x="1206909" y="2977515"/>
                              <a:pt x="1237389" y="3154680"/>
                              <a:pt x="1244057" y="3193733"/>
                            </a:cubicBezTo>
                            <a:cubicBezTo>
                              <a:pt x="1245009" y="3198495"/>
                              <a:pt x="1246914" y="3203258"/>
                              <a:pt x="1250724" y="3207067"/>
                            </a:cubicBezTo>
                            <a:cubicBezTo>
                              <a:pt x="1291682" y="3253740"/>
                              <a:pt x="1571717" y="3569017"/>
                              <a:pt x="1560287" y="3592830"/>
                            </a:cubicBezTo>
                            <a:cubicBezTo>
                              <a:pt x="1546952" y="3617595"/>
                              <a:pt x="1511709" y="3754755"/>
                              <a:pt x="1529807" y="3777615"/>
                            </a:cubicBezTo>
                            <a:cubicBezTo>
                              <a:pt x="1546952" y="3800475"/>
                              <a:pt x="1646012" y="3967162"/>
                              <a:pt x="1668872" y="4000500"/>
                            </a:cubicBezTo>
                            <a:cubicBezTo>
                              <a:pt x="1686969" y="4027170"/>
                              <a:pt x="1769837" y="4108133"/>
                              <a:pt x="1804127" y="4140517"/>
                            </a:cubicBezTo>
                            <a:cubicBezTo>
                              <a:pt x="1812699" y="4149090"/>
                              <a:pt x="1826034" y="4150042"/>
                              <a:pt x="1836512" y="4144328"/>
                            </a:cubicBezTo>
                            <a:lnTo>
                              <a:pt x="2102259" y="3981450"/>
                            </a:lnTo>
                            <a:cubicBezTo>
                              <a:pt x="2105117" y="3979545"/>
                              <a:pt x="2107022" y="3977640"/>
                              <a:pt x="2108927" y="3975735"/>
                            </a:cubicBezTo>
                            <a:cubicBezTo>
                              <a:pt x="2146074" y="3930967"/>
                              <a:pt x="2546124" y="3450908"/>
                              <a:pt x="2533742" y="3426142"/>
                            </a:cubicBezTo>
                            <a:cubicBezTo>
                              <a:pt x="2521359" y="3400425"/>
                              <a:pt x="2435634" y="3208973"/>
                              <a:pt x="2417537" y="3185160"/>
                            </a:cubicBezTo>
                            <a:cubicBezTo>
                              <a:pt x="2400392" y="3162300"/>
                              <a:pt x="2544219" y="2727008"/>
                              <a:pt x="2544219" y="2701290"/>
                            </a:cubicBezTo>
                            <a:cubicBezTo>
                              <a:pt x="2544219" y="2678430"/>
                              <a:pt x="2816634" y="2282190"/>
                              <a:pt x="2878547" y="2192655"/>
                            </a:cubicBezTo>
                            <a:cubicBezTo>
                              <a:pt x="2885214" y="2182178"/>
                              <a:pt x="2884262" y="2168842"/>
                              <a:pt x="2875689" y="2159317"/>
                            </a:cubicBezTo>
                            <a:lnTo>
                              <a:pt x="2816634" y="2095500"/>
                            </a:lnTo>
                            <a:cubicBezTo>
                              <a:pt x="2806157" y="2084070"/>
                              <a:pt x="2789012" y="2084070"/>
                              <a:pt x="2777582" y="2094548"/>
                            </a:cubicBezTo>
                            <a:lnTo>
                              <a:pt x="2624230" y="2247900"/>
                            </a:lnTo>
                            <a:cubicBezTo>
                              <a:pt x="2618514" y="2253615"/>
                              <a:pt x="2608989" y="2256473"/>
                              <a:pt x="2600417" y="2255520"/>
                            </a:cubicBezTo>
                            <a:lnTo>
                              <a:pt x="2362292" y="2214563"/>
                            </a:lnTo>
                            <a:cubicBezTo>
                              <a:pt x="2356577" y="2213610"/>
                              <a:pt x="2350862" y="2210753"/>
                              <a:pt x="2346099" y="2205990"/>
                            </a:cubicBezTo>
                            <a:cubicBezTo>
                              <a:pt x="2303237" y="2155508"/>
                              <a:pt x="2049872" y="1859280"/>
                              <a:pt x="2043204" y="1844992"/>
                            </a:cubicBezTo>
                            <a:cubicBezTo>
                              <a:pt x="2039394" y="1837373"/>
                              <a:pt x="1994627" y="1782128"/>
                              <a:pt x="1949859" y="1727835"/>
                            </a:cubicBezTo>
                            <a:lnTo>
                              <a:pt x="1949859" y="1727835"/>
                            </a:lnTo>
                            <a:lnTo>
                              <a:pt x="1998437" y="1704975"/>
                            </a:lnTo>
                            <a:cubicBezTo>
                              <a:pt x="2008914" y="1700213"/>
                              <a:pt x="2021297" y="1702117"/>
                              <a:pt x="2029869" y="1710690"/>
                            </a:cubicBezTo>
                            <a:lnTo>
                              <a:pt x="2406107" y="2105978"/>
                            </a:lnTo>
                            <a:cubicBezTo>
                              <a:pt x="2412774" y="2112645"/>
                              <a:pt x="2421347" y="2115503"/>
                              <a:pt x="2429919" y="2113598"/>
                            </a:cubicBezTo>
                            <a:lnTo>
                              <a:pt x="2565174" y="2089785"/>
                            </a:lnTo>
                            <a:cubicBezTo>
                              <a:pt x="2570889" y="2088832"/>
                              <a:pt x="2576605" y="2085975"/>
                              <a:pt x="2580414" y="2081213"/>
                            </a:cubicBezTo>
                            <a:cubicBezTo>
                              <a:pt x="2608989" y="2047875"/>
                              <a:pt x="2729005" y="1908810"/>
                              <a:pt x="2738530" y="1904048"/>
                            </a:cubicBezTo>
                            <a:cubicBezTo>
                              <a:pt x="2749007" y="1899285"/>
                              <a:pt x="2820444" y="1654492"/>
                              <a:pt x="2820444" y="1654492"/>
                            </a:cubicBezTo>
                            <a:lnTo>
                              <a:pt x="2849019" y="1544955"/>
                            </a:lnTo>
                            <a:cubicBezTo>
                              <a:pt x="2851877" y="1532573"/>
                              <a:pt x="2863307" y="1524000"/>
                              <a:pt x="2875689" y="1524953"/>
                            </a:cubicBezTo>
                            <a:lnTo>
                              <a:pt x="3081430" y="1532573"/>
                            </a:lnTo>
                            <a:cubicBezTo>
                              <a:pt x="3090955" y="1532573"/>
                              <a:pt x="3100480" y="1539240"/>
                              <a:pt x="3104289" y="1547813"/>
                            </a:cubicBezTo>
                            <a:lnTo>
                              <a:pt x="3260499" y="1871663"/>
                            </a:lnTo>
                            <a:cubicBezTo>
                              <a:pt x="3261452" y="1873567"/>
                              <a:pt x="3262405" y="1875473"/>
                              <a:pt x="3263357" y="1876425"/>
                            </a:cubicBezTo>
                            <a:cubicBezTo>
                              <a:pt x="3269072" y="1884045"/>
                              <a:pt x="3290980" y="1911667"/>
                              <a:pt x="3313839" y="1940242"/>
                            </a:cubicBezTo>
                            <a:cubicBezTo>
                              <a:pt x="3330984" y="1962150"/>
                              <a:pt x="3367180" y="1945957"/>
                              <a:pt x="3361464" y="1918335"/>
                            </a:cubicBezTo>
                            <a:lnTo>
                              <a:pt x="3268119" y="1435417"/>
                            </a:lnTo>
                            <a:cubicBezTo>
                              <a:pt x="3267167" y="1431607"/>
                              <a:pt x="3267167" y="1427798"/>
                              <a:pt x="3268119" y="1423988"/>
                            </a:cubicBezTo>
                            <a:lnTo>
                              <a:pt x="3280502" y="1376363"/>
                            </a:lnTo>
                            <a:cubicBezTo>
                              <a:pt x="3279549" y="1369695"/>
                              <a:pt x="3279549" y="1363980"/>
                              <a:pt x="3278597" y="1357313"/>
                            </a:cubicBezTo>
                            <a:cubicBezTo>
                              <a:pt x="2907122" y="583882"/>
                              <a:pt x="2174649" y="96202"/>
                              <a:pt x="1377407" y="0"/>
                            </a:cubicBezTo>
                            <a:close/>
                          </a:path>
                        </a:pathLst>
                      </a:custGeom>
                      <a:solidFill>
                        <a:srgbClr val="87A0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29">
                        <a:extLst>
                          <a:ext uri="{FF2B5EF4-FFF2-40B4-BE49-F238E27FC236}">
                            <a16:creationId xmlns:a16="http://schemas.microsoft.com/office/drawing/2014/main" id="{6EAC838A-1C26-0700-839A-47F8AEE842C0}"/>
                          </a:ext>
                        </a:extLst>
                      </p:cNvPr>
                      <p:cNvSpPr/>
                      <p:nvPr/>
                    </p:nvSpPr>
                    <p:spPr>
                      <a:xfrm>
                        <a:off x="3961726" y="2410777"/>
                        <a:ext cx="3467503" cy="4255770"/>
                      </a:xfrm>
                      <a:custGeom>
                        <a:avLst/>
                        <a:gdLst/>
                        <a:ahLst/>
                        <a:cxnLst/>
                        <a:rect l="l" t="t" r="r" b="b"/>
                        <a:pathLst>
                          <a:path w="3467503" h="4255770" extrusionOk="0">
                            <a:moveTo>
                              <a:pt x="1906626" y="4255770"/>
                            </a:moveTo>
                            <a:cubicBezTo>
                              <a:pt x="1884718" y="4255770"/>
                              <a:pt x="1864716" y="4248150"/>
                              <a:pt x="1848523" y="4233862"/>
                            </a:cubicBezTo>
                            <a:cubicBezTo>
                              <a:pt x="1767561" y="4158615"/>
                              <a:pt x="1718983" y="4109085"/>
                              <a:pt x="1703743" y="4086225"/>
                            </a:cubicBezTo>
                            <a:cubicBezTo>
                              <a:pt x="1693266" y="4070985"/>
                              <a:pt x="1668501" y="4031933"/>
                              <a:pt x="1642783" y="3990975"/>
                            </a:cubicBezTo>
                            <a:lnTo>
                              <a:pt x="1640878" y="3988117"/>
                            </a:lnTo>
                            <a:cubicBezTo>
                              <a:pt x="1611351" y="3941445"/>
                              <a:pt x="1571346" y="3878580"/>
                              <a:pt x="1563726" y="3868103"/>
                            </a:cubicBezTo>
                            <a:cubicBezTo>
                              <a:pt x="1527531" y="3821430"/>
                              <a:pt x="1560868" y="3698558"/>
                              <a:pt x="1576108" y="3649980"/>
                            </a:cubicBezTo>
                            <a:cubicBezTo>
                              <a:pt x="1543723" y="3602355"/>
                              <a:pt x="1424661" y="3463290"/>
                              <a:pt x="1278928" y="3305175"/>
                            </a:cubicBezTo>
                            <a:cubicBezTo>
                              <a:pt x="1268451" y="3293745"/>
                              <a:pt x="1261783" y="3279458"/>
                              <a:pt x="1258926" y="3264217"/>
                            </a:cubicBezTo>
                            <a:cubicBezTo>
                              <a:pt x="1241781" y="3173730"/>
                              <a:pt x="1226541" y="3097530"/>
                              <a:pt x="1218921" y="3062288"/>
                            </a:cubicBezTo>
                            <a:cubicBezTo>
                              <a:pt x="1196061" y="3053715"/>
                              <a:pt x="1150341" y="3037523"/>
                              <a:pt x="1077951" y="3016567"/>
                            </a:cubicBezTo>
                            <a:cubicBezTo>
                              <a:pt x="1054138" y="3009900"/>
                              <a:pt x="1034136" y="2991803"/>
                              <a:pt x="1024611" y="2968942"/>
                            </a:cubicBezTo>
                            <a:lnTo>
                              <a:pt x="1017943" y="2952750"/>
                            </a:lnTo>
                            <a:lnTo>
                              <a:pt x="500736" y="3154680"/>
                            </a:lnTo>
                            <a:cubicBezTo>
                              <a:pt x="491211" y="3158490"/>
                              <a:pt x="481686" y="3160395"/>
                              <a:pt x="472161" y="3160395"/>
                            </a:cubicBezTo>
                            <a:cubicBezTo>
                              <a:pt x="449301" y="3160395"/>
                              <a:pt x="426441" y="3150870"/>
                              <a:pt x="411201" y="3134678"/>
                            </a:cubicBezTo>
                            <a:lnTo>
                              <a:pt x="66396" y="2770823"/>
                            </a:lnTo>
                            <a:cubicBezTo>
                              <a:pt x="54013" y="2757488"/>
                              <a:pt x="46393" y="2741295"/>
                              <a:pt x="44488" y="2723198"/>
                            </a:cubicBezTo>
                            <a:cubicBezTo>
                              <a:pt x="-11709" y="2230755"/>
                              <a:pt x="-7899" y="2187892"/>
                              <a:pt x="18771" y="2165985"/>
                            </a:cubicBezTo>
                            <a:cubicBezTo>
                              <a:pt x="39726" y="2129790"/>
                              <a:pt x="115926" y="1970723"/>
                              <a:pt x="205461" y="1774507"/>
                            </a:cubicBezTo>
                            <a:cubicBezTo>
                              <a:pt x="214986" y="1754505"/>
                              <a:pt x="231178" y="1739265"/>
                              <a:pt x="252133" y="1731645"/>
                            </a:cubicBezTo>
                            <a:lnTo>
                              <a:pt x="600748" y="1603057"/>
                            </a:lnTo>
                            <a:lnTo>
                              <a:pt x="475018" y="1618298"/>
                            </a:lnTo>
                            <a:cubicBezTo>
                              <a:pt x="438823" y="1655445"/>
                              <a:pt x="414058" y="1660207"/>
                              <a:pt x="396913" y="1660207"/>
                            </a:cubicBezTo>
                            <a:cubicBezTo>
                              <a:pt x="383578" y="1660207"/>
                              <a:pt x="370243" y="1656398"/>
                              <a:pt x="358813" y="1649730"/>
                            </a:cubicBezTo>
                            <a:cubicBezTo>
                              <a:pt x="329286" y="1630680"/>
                              <a:pt x="314046" y="1610678"/>
                              <a:pt x="335953" y="1403985"/>
                            </a:cubicBezTo>
                            <a:cubicBezTo>
                              <a:pt x="339763" y="1370648"/>
                              <a:pt x="362623" y="1343025"/>
                              <a:pt x="395008" y="1333500"/>
                            </a:cubicBezTo>
                            <a:lnTo>
                              <a:pt x="546456" y="1289685"/>
                            </a:lnTo>
                            <a:lnTo>
                              <a:pt x="570268" y="1267778"/>
                            </a:lnTo>
                            <a:lnTo>
                              <a:pt x="478828" y="1217295"/>
                            </a:lnTo>
                            <a:cubicBezTo>
                              <a:pt x="447396" y="1200150"/>
                              <a:pt x="431203" y="1163003"/>
                              <a:pt x="437871" y="1127760"/>
                            </a:cubicBezTo>
                            <a:cubicBezTo>
                              <a:pt x="398818" y="1085850"/>
                              <a:pt x="373101" y="1053465"/>
                              <a:pt x="361671" y="1030605"/>
                            </a:cubicBezTo>
                            <a:cubicBezTo>
                              <a:pt x="342621" y="992505"/>
                              <a:pt x="352146" y="937260"/>
                              <a:pt x="391198" y="865822"/>
                            </a:cubicBezTo>
                            <a:cubicBezTo>
                              <a:pt x="395008" y="858202"/>
                              <a:pt x="400723" y="851535"/>
                              <a:pt x="407391" y="844868"/>
                            </a:cubicBezTo>
                            <a:lnTo>
                              <a:pt x="512166" y="745807"/>
                            </a:lnTo>
                            <a:cubicBezTo>
                              <a:pt x="527406" y="731520"/>
                              <a:pt x="547408" y="722947"/>
                              <a:pt x="567411" y="722947"/>
                            </a:cubicBezTo>
                            <a:cubicBezTo>
                              <a:pt x="596938" y="722947"/>
                              <a:pt x="625513" y="738188"/>
                              <a:pt x="639801" y="763905"/>
                            </a:cubicBezTo>
                            <a:lnTo>
                              <a:pt x="679806" y="831532"/>
                            </a:lnTo>
                            <a:cubicBezTo>
                              <a:pt x="680758" y="833438"/>
                              <a:pt x="681711" y="835343"/>
                              <a:pt x="682663" y="837247"/>
                            </a:cubicBezTo>
                            <a:lnTo>
                              <a:pt x="742671" y="962977"/>
                            </a:lnTo>
                            <a:lnTo>
                              <a:pt x="758863" y="959168"/>
                            </a:lnTo>
                            <a:lnTo>
                              <a:pt x="832206" y="861060"/>
                            </a:lnTo>
                            <a:lnTo>
                              <a:pt x="657898" y="714375"/>
                            </a:lnTo>
                            <a:cubicBezTo>
                              <a:pt x="644563" y="702945"/>
                              <a:pt x="635038" y="686752"/>
                              <a:pt x="631228" y="669607"/>
                            </a:cubicBezTo>
                            <a:lnTo>
                              <a:pt x="616941" y="604838"/>
                            </a:lnTo>
                            <a:cubicBezTo>
                              <a:pt x="609321" y="571500"/>
                              <a:pt x="622656" y="538163"/>
                              <a:pt x="650278" y="519113"/>
                            </a:cubicBezTo>
                            <a:lnTo>
                              <a:pt x="830301" y="394335"/>
                            </a:lnTo>
                            <a:cubicBezTo>
                              <a:pt x="842683" y="385763"/>
                              <a:pt x="857923" y="380047"/>
                              <a:pt x="873163" y="380047"/>
                            </a:cubicBezTo>
                            <a:cubicBezTo>
                              <a:pt x="873163" y="380047"/>
                              <a:pt x="977938" y="375285"/>
                              <a:pt x="977938" y="375285"/>
                            </a:cubicBezTo>
                            <a:cubicBezTo>
                              <a:pt x="981748" y="375285"/>
                              <a:pt x="984606" y="375285"/>
                              <a:pt x="986511" y="375285"/>
                            </a:cubicBezTo>
                            <a:lnTo>
                              <a:pt x="1154151" y="390525"/>
                            </a:lnTo>
                            <a:cubicBezTo>
                              <a:pt x="1160818" y="391477"/>
                              <a:pt x="1166533" y="392430"/>
                              <a:pt x="1173201" y="394335"/>
                            </a:cubicBezTo>
                            <a:lnTo>
                              <a:pt x="1288453" y="432435"/>
                            </a:lnTo>
                            <a:lnTo>
                              <a:pt x="1382751" y="331470"/>
                            </a:lnTo>
                            <a:lnTo>
                              <a:pt x="1392276" y="321945"/>
                            </a:lnTo>
                            <a:lnTo>
                              <a:pt x="1313218" y="121920"/>
                            </a:lnTo>
                            <a:cubicBezTo>
                              <a:pt x="1308456" y="109538"/>
                              <a:pt x="1306551" y="96202"/>
                              <a:pt x="1307503" y="83820"/>
                            </a:cubicBezTo>
                            <a:lnTo>
                              <a:pt x="1314171" y="10477"/>
                            </a:lnTo>
                            <a:lnTo>
                              <a:pt x="1379893" y="952"/>
                            </a:lnTo>
                            <a:cubicBezTo>
                              <a:pt x="1383703" y="952"/>
                              <a:pt x="1386561" y="0"/>
                              <a:pt x="1390371" y="0"/>
                            </a:cubicBezTo>
                            <a:cubicBezTo>
                              <a:pt x="1393228" y="0"/>
                              <a:pt x="1397038" y="0"/>
                              <a:pt x="1399896" y="0"/>
                            </a:cubicBezTo>
                            <a:cubicBezTo>
                              <a:pt x="2250478" y="88582"/>
                              <a:pt x="2986761" y="598170"/>
                              <a:pt x="3368713" y="1362075"/>
                            </a:cubicBezTo>
                            <a:lnTo>
                              <a:pt x="3373476" y="1370648"/>
                            </a:lnTo>
                            <a:lnTo>
                              <a:pt x="3378238" y="1409700"/>
                            </a:lnTo>
                            <a:lnTo>
                              <a:pt x="3365856" y="1461135"/>
                            </a:lnTo>
                            <a:lnTo>
                              <a:pt x="3465868" y="1935480"/>
                            </a:lnTo>
                            <a:cubicBezTo>
                              <a:pt x="3470631" y="1960245"/>
                              <a:pt x="3464916" y="1985010"/>
                              <a:pt x="3449676" y="2004060"/>
                            </a:cubicBezTo>
                            <a:cubicBezTo>
                              <a:pt x="3434436" y="2023110"/>
                              <a:pt x="3410623" y="2035492"/>
                              <a:pt x="3385858" y="2035492"/>
                            </a:cubicBezTo>
                            <a:cubicBezTo>
                              <a:pt x="3360141" y="2035492"/>
                              <a:pt x="3336328" y="2025015"/>
                              <a:pt x="3320136" y="2005013"/>
                            </a:cubicBezTo>
                            <a:cubicBezTo>
                              <a:pt x="3296323" y="1976438"/>
                              <a:pt x="3275368" y="1949767"/>
                              <a:pt x="3268701" y="1942148"/>
                            </a:cubicBezTo>
                            <a:cubicBezTo>
                              <a:pt x="3264891" y="1937385"/>
                              <a:pt x="3262033" y="1932623"/>
                              <a:pt x="3259176" y="1926907"/>
                            </a:cubicBezTo>
                            <a:lnTo>
                              <a:pt x="3105823" y="1621155"/>
                            </a:lnTo>
                            <a:lnTo>
                              <a:pt x="2940088" y="1617345"/>
                            </a:lnTo>
                            <a:lnTo>
                              <a:pt x="2919133" y="1704023"/>
                            </a:lnTo>
                            <a:cubicBezTo>
                              <a:pt x="2851506" y="1949767"/>
                              <a:pt x="2839123" y="1974532"/>
                              <a:pt x="2820073" y="1986915"/>
                            </a:cubicBezTo>
                            <a:cubicBezTo>
                              <a:pt x="2803881" y="2003107"/>
                              <a:pt x="2745778" y="2071688"/>
                              <a:pt x="2675293" y="2156460"/>
                            </a:cubicBezTo>
                            <a:cubicBezTo>
                              <a:pt x="2662911" y="2170748"/>
                              <a:pt x="2645766" y="2181225"/>
                              <a:pt x="2627668" y="2185035"/>
                            </a:cubicBezTo>
                            <a:lnTo>
                              <a:pt x="2493366" y="2210753"/>
                            </a:lnTo>
                            <a:cubicBezTo>
                              <a:pt x="2490508" y="2211705"/>
                              <a:pt x="2486698" y="2211705"/>
                              <a:pt x="2483841" y="2211705"/>
                            </a:cubicBezTo>
                            <a:lnTo>
                              <a:pt x="2648623" y="2237423"/>
                            </a:lnTo>
                            <a:lnTo>
                              <a:pt x="2789593" y="2092642"/>
                            </a:lnTo>
                            <a:cubicBezTo>
                              <a:pt x="2804833" y="2076450"/>
                              <a:pt x="2825788" y="2067878"/>
                              <a:pt x="2847696" y="2067878"/>
                            </a:cubicBezTo>
                            <a:cubicBezTo>
                              <a:pt x="2870556" y="2067878"/>
                              <a:pt x="2893416" y="2076450"/>
                              <a:pt x="2908656" y="2093595"/>
                            </a:cubicBezTo>
                            <a:lnTo>
                              <a:pt x="2968663" y="2156460"/>
                            </a:lnTo>
                            <a:cubicBezTo>
                              <a:pt x="2995333" y="2185035"/>
                              <a:pt x="2999143" y="2226945"/>
                              <a:pt x="2977236" y="2259330"/>
                            </a:cubicBezTo>
                            <a:cubicBezTo>
                              <a:pt x="2779116" y="2557463"/>
                              <a:pt x="2675293" y="2721292"/>
                              <a:pt x="2659101" y="2754630"/>
                            </a:cubicBezTo>
                            <a:cubicBezTo>
                              <a:pt x="2656243" y="2771775"/>
                              <a:pt x="2647671" y="2804160"/>
                              <a:pt x="2620048" y="2901315"/>
                            </a:cubicBezTo>
                            <a:cubicBezTo>
                              <a:pt x="2596236" y="2986088"/>
                              <a:pt x="2546706" y="3159442"/>
                              <a:pt x="2540038" y="3209925"/>
                            </a:cubicBezTo>
                            <a:cubicBezTo>
                              <a:pt x="2558136" y="3241358"/>
                              <a:pt x="2590521" y="3308033"/>
                              <a:pt x="2636241" y="3404235"/>
                            </a:cubicBezTo>
                            <a:lnTo>
                              <a:pt x="2641003" y="3413760"/>
                            </a:lnTo>
                            <a:cubicBezTo>
                              <a:pt x="2647671" y="3427095"/>
                              <a:pt x="2652433" y="3437573"/>
                              <a:pt x="2654338" y="3442335"/>
                            </a:cubicBezTo>
                            <a:cubicBezTo>
                              <a:pt x="2672436" y="3478530"/>
                              <a:pt x="2678151" y="3489008"/>
                              <a:pt x="2458123" y="3771900"/>
                            </a:cubicBezTo>
                            <a:cubicBezTo>
                              <a:pt x="2357158" y="3902392"/>
                              <a:pt x="2251431" y="4033837"/>
                              <a:pt x="2231428" y="4058603"/>
                            </a:cubicBezTo>
                            <a:cubicBezTo>
                              <a:pt x="2225713" y="4065270"/>
                              <a:pt x="2219046" y="4071937"/>
                              <a:pt x="2211426" y="4076700"/>
                            </a:cubicBezTo>
                            <a:lnTo>
                              <a:pt x="1948536" y="4243387"/>
                            </a:lnTo>
                            <a:cubicBezTo>
                              <a:pt x="1936153" y="4251008"/>
                              <a:pt x="1921866" y="4254818"/>
                              <a:pt x="1906626" y="4255770"/>
                            </a:cubicBezTo>
                            <a:close/>
                            <a:moveTo>
                              <a:pt x="2446693" y="2205990"/>
                            </a:moveTo>
                            <a:cubicBezTo>
                              <a:pt x="2440026" y="2203133"/>
                              <a:pt x="2434311" y="2200275"/>
                              <a:pt x="2428596" y="2195513"/>
                            </a:cubicBezTo>
                            <a:cubicBezTo>
                              <a:pt x="2431453" y="2198370"/>
                              <a:pt x="2433358" y="2201228"/>
                              <a:pt x="2436216" y="2204085"/>
                            </a:cubicBezTo>
                            <a:lnTo>
                              <a:pt x="2446693" y="2205990"/>
                            </a:lnTo>
                            <a:close/>
                            <a:moveTo>
                              <a:pt x="1214158" y="1779270"/>
                            </a:moveTo>
                            <a:cubicBezTo>
                              <a:pt x="1264641" y="1778317"/>
                              <a:pt x="1371321" y="1767840"/>
                              <a:pt x="1428471" y="1761173"/>
                            </a:cubicBezTo>
                            <a:cubicBezTo>
                              <a:pt x="1435138" y="1711642"/>
                              <a:pt x="1444663" y="1693545"/>
                              <a:pt x="1457998" y="1680210"/>
                            </a:cubicBezTo>
                            <a:cubicBezTo>
                              <a:pt x="1474191" y="1664017"/>
                              <a:pt x="1483716" y="1654492"/>
                              <a:pt x="1867573" y="1616392"/>
                            </a:cubicBezTo>
                            <a:lnTo>
                              <a:pt x="1888528" y="1573530"/>
                            </a:lnTo>
                            <a:lnTo>
                              <a:pt x="1825663" y="1503045"/>
                            </a:lnTo>
                            <a:lnTo>
                              <a:pt x="1794231" y="1530667"/>
                            </a:lnTo>
                            <a:cubicBezTo>
                              <a:pt x="1787563" y="1536382"/>
                              <a:pt x="1780896" y="1541145"/>
                              <a:pt x="1773276" y="1544003"/>
                            </a:cubicBezTo>
                            <a:lnTo>
                              <a:pt x="1683741" y="1584960"/>
                            </a:lnTo>
                            <a:cubicBezTo>
                              <a:pt x="1676121" y="1588770"/>
                              <a:pt x="1668501" y="1590675"/>
                              <a:pt x="1659928" y="1591628"/>
                            </a:cubicBezTo>
                            <a:cubicBezTo>
                              <a:pt x="1643736" y="1593532"/>
                              <a:pt x="1601826" y="1599248"/>
                              <a:pt x="1568488" y="1599248"/>
                            </a:cubicBezTo>
                            <a:cubicBezTo>
                              <a:pt x="1547533" y="1599248"/>
                              <a:pt x="1491336" y="1600200"/>
                              <a:pt x="1479906" y="1548765"/>
                            </a:cubicBezTo>
                            <a:cubicBezTo>
                              <a:pt x="1479906" y="1548765"/>
                              <a:pt x="1478001" y="1541145"/>
                              <a:pt x="1461808" y="1492567"/>
                            </a:cubicBezTo>
                            <a:cubicBezTo>
                              <a:pt x="1450378" y="1499235"/>
                              <a:pt x="1437043" y="1502092"/>
                              <a:pt x="1423708" y="1502092"/>
                            </a:cubicBezTo>
                            <a:cubicBezTo>
                              <a:pt x="1399896" y="1502092"/>
                              <a:pt x="1377036" y="1492567"/>
                              <a:pt x="1360843" y="1474470"/>
                            </a:cubicBezTo>
                            <a:lnTo>
                              <a:pt x="1348461" y="1460182"/>
                            </a:lnTo>
                            <a:cubicBezTo>
                              <a:pt x="1347508" y="1463040"/>
                              <a:pt x="1346556" y="1465898"/>
                              <a:pt x="1345603" y="1467803"/>
                            </a:cubicBezTo>
                            <a:lnTo>
                              <a:pt x="1320838" y="1523048"/>
                            </a:lnTo>
                            <a:cubicBezTo>
                              <a:pt x="1307503" y="1552575"/>
                              <a:pt x="1278928" y="1571625"/>
                              <a:pt x="1246543" y="1572578"/>
                            </a:cubicBezTo>
                            <a:cubicBezTo>
                              <a:pt x="1212253" y="1573530"/>
                              <a:pt x="1181773" y="1553528"/>
                              <a:pt x="1168438" y="1521142"/>
                            </a:cubicBezTo>
                            <a:lnTo>
                              <a:pt x="1137958" y="1447800"/>
                            </a:lnTo>
                            <a:lnTo>
                              <a:pt x="929361" y="1343025"/>
                            </a:lnTo>
                            <a:lnTo>
                              <a:pt x="830301" y="1399223"/>
                            </a:lnTo>
                            <a:lnTo>
                              <a:pt x="715048" y="1561148"/>
                            </a:lnTo>
                            <a:lnTo>
                              <a:pt x="921741" y="1485900"/>
                            </a:lnTo>
                            <a:cubicBezTo>
                              <a:pt x="930313" y="1483042"/>
                              <a:pt x="939838" y="1481138"/>
                              <a:pt x="948411" y="1481138"/>
                            </a:cubicBezTo>
                            <a:cubicBezTo>
                              <a:pt x="979843" y="1480185"/>
                              <a:pt x="1009371" y="1498282"/>
                              <a:pt x="1023658" y="1526857"/>
                            </a:cubicBezTo>
                            <a:lnTo>
                              <a:pt x="1109383" y="1698307"/>
                            </a:lnTo>
                            <a:cubicBezTo>
                              <a:pt x="1143673" y="1725930"/>
                              <a:pt x="1186536" y="1761173"/>
                              <a:pt x="1208443" y="1780223"/>
                            </a:cubicBezTo>
                            <a:cubicBezTo>
                              <a:pt x="1210348" y="1779270"/>
                              <a:pt x="1212253" y="1779270"/>
                              <a:pt x="1214158" y="177927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29">
                        <a:extLst>
                          <a:ext uri="{FF2B5EF4-FFF2-40B4-BE49-F238E27FC236}">
                            <a16:creationId xmlns:a16="http://schemas.microsoft.com/office/drawing/2014/main" id="{213FABBE-36B1-7822-70E6-0CA34431A7E9}"/>
                          </a:ext>
                        </a:extLst>
                      </p:cNvPr>
                      <p:cNvSpPr/>
                      <p:nvPr/>
                    </p:nvSpPr>
                    <p:spPr>
                      <a:xfrm>
                        <a:off x="3985229" y="2407920"/>
                        <a:ext cx="3436026" cy="4226242"/>
                      </a:xfrm>
                      <a:custGeom>
                        <a:avLst/>
                        <a:gdLst/>
                        <a:ahLst/>
                        <a:cxnLst/>
                        <a:rect l="l" t="t" r="r" b="b"/>
                        <a:pathLst>
                          <a:path w="3436026" h="4226242" extrusionOk="0">
                            <a:moveTo>
                              <a:pt x="1857406" y="4226243"/>
                            </a:moveTo>
                            <a:cubicBezTo>
                              <a:pt x="1840261" y="4226243"/>
                              <a:pt x="1825021" y="4219575"/>
                              <a:pt x="1812638" y="4208145"/>
                            </a:cubicBezTo>
                            <a:cubicBezTo>
                              <a:pt x="1758346" y="4155757"/>
                              <a:pt x="1690718" y="4088130"/>
                              <a:pt x="1672621" y="4061460"/>
                            </a:cubicBezTo>
                            <a:cubicBezTo>
                              <a:pt x="1662143" y="4046220"/>
                              <a:pt x="1637378" y="4005262"/>
                              <a:pt x="1611661" y="3962400"/>
                            </a:cubicBezTo>
                            <a:cubicBezTo>
                              <a:pt x="1581181" y="3912870"/>
                              <a:pt x="1544033" y="3850957"/>
                              <a:pt x="1535461" y="3839528"/>
                            </a:cubicBezTo>
                            <a:cubicBezTo>
                              <a:pt x="1504981" y="3798570"/>
                              <a:pt x="1541176" y="3675698"/>
                              <a:pt x="1556416" y="3630930"/>
                            </a:cubicBezTo>
                            <a:cubicBezTo>
                              <a:pt x="1532603" y="3589973"/>
                              <a:pt x="1411636" y="3443287"/>
                              <a:pt x="1258283" y="3270885"/>
                            </a:cubicBezTo>
                            <a:cubicBezTo>
                              <a:pt x="1250663" y="3262312"/>
                              <a:pt x="1244948" y="3250883"/>
                              <a:pt x="1243043" y="3239453"/>
                            </a:cubicBezTo>
                            <a:cubicBezTo>
                              <a:pt x="1225898" y="3137535"/>
                              <a:pt x="1210658" y="3055620"/>
                              <a:pt x="1203991" y="3027045"/>
                            </a:cubicBezTo>
                            <a:cubicBezTo>
                              <a:pt x="1184941" y="3017520"/>
                              <a:pt x="1133506" y="2999423"/>
                              <a:pt x="1052543" y="2974658"/>
                            </a:cubicBezTo>
                            <a:cubicBezTo>
                              <a:pt x="1034446" y="2968943"/>
                              <a:pt x="1019206" y="2955608"/>
                              <a:pt x="1011586" y="2937510"/>
                            </a:cubicBezTo>
                            <a:lnTo>
                              <a:pt x="998251" y="2904173"/>
                            </a:lnTo>
                            <a:lnTo>
                              <a:pt x="462946" y="3104198"/>
                            </a:lnTo>
                            <a:cubicBezTo>
                              <a:pt x="455326" y="3107055"/>
                              <a:pt x="448658" y="3108008"/>
                              <a:pt x="440086" y="3108008"/>
                            </a:cubicBezTo>
                            <a:cubicBezTo>
                              <a:pt x="421988" y="3108008"/>
                              <a:pt x="404843" y="3100387"/>
                              <a:pt x="392461" y="3087053"/>
                            </a:cubicBezTo>
                            <a:lnTo>
                              <a:pt x="53371" y="2718435"/>
                            </a:lnTo>
                            <a:cubicBezTo>
                              <a:pt x="43846" y="2707958"/>
                              <a:pt x="38131" y="2695575"/>
                              <a:pt x="37178" y="2681287"/>
                            </a:cubicBezTo>
                            <a:cubicBezTo>
                              <a:pt x="-9494" y="2206943"/>
                              <a:pt x="-6637" y="2154555"/>
                              <a:pt x="15271" y="2138362"/>
                            </a:cubicBezTo>
                            <a:cubicBezTo>
                              <a:pt x="34321" y="2107883"/>
                              <a:pt x="113378" y="1949768"/>
                              <a:pt x="211486" y="1744980"/>
                            </a:cubicBezTo>
                            <a:cubicBezTo>
                              <a:pt x="219106" y="1729740"/>
                              <a:pt x="231488" y="1717358"/>
                              <a:pt x="248633" y="1712595"/>
                            </a:cubicBezTo>
                            <a:lnTo>
                              <a:pt x="923003" y="1478280"/>
                            </a:lnTo>
                            <a:cubicBezTo>
                              <a:pt x="929671" y="1476375"/>
                              <a:pt x="937291" y="1474470"/>
                              <a:pt x="943958" y="1474470"/>
                            </a:cubicBezTo>
                            <a:cubicBezTo>
                              <a:pt x="968723" y="1474470"/>
                              <a:pt x="991583" y="1488758"/>
                              <a:pt x="1002061" y="1510665"/>
                            </a:cubicBezTo>
                            <a:lnTo>
                              <a:pt x="1086833" y="1686877"/>
                            </a:lnTo>
                            <a:cubicBezTo>
                              <a:pt x="1125886" y="1719262"/>
                              <a:pt x="1172558" y="1758315"/>
                              <a:pt x="1192561" y="1777365"/>
                            </a:cubicBezTo>
                            <a:cubicBezTo>
                              <a:pt x="1195418" y="1777365"/>
                              <a:pt x="1199228" y="1777365"/>
                              <a:pt x="1204943" y="1777365"/>
                            </a:cubicBezTo>
                            <a:cubicBezTo>
                              <a:pt x="1260188" y="1777365"/>
                              <a:pt x="1379251" y="1766887"/>
                              <a:pt x="1435448" y="1761173"/>
                            </a:cubicBezTo>
                            <a:cubicBezTo>
                              <a:pt x="1443068" y="1700212"/>
                              <a:pt x="1453546" y="1685925"/>
                              <a:pt x="1462118" y="1677352"/>
                            </a:cubicBezTo>
                            <a:cubicBezTo>
                              <a:pt x="1474501" y="1665923"/>
                              <a:pt x="1484026" y="1656398"/>
                              <a:pt x="1871693" y="1624012"/>
                            </a:cubicBezTo>
                            <a:lnTo>
                              <a:pt x="1904078" y="1561148"/>
                            </a:lnTo>
                            <a:lnTo>
                              <a:pt x="1821211" y="1465898"/>
                            </a:lnTo>
                            <a:lnTo>
                              <a:pt x="1775491" y="1505902"/>
                            </a:lnTo>
                            <a:cubicBezTo>
                              <a:pt x="1770728" y="1509712"/>
                              <a:pt x="1765013" y="1513523"/>
                              <a:pt x="1759298" y="1516380"/>
                            </a:cubicBezTo>
                            <a:lnTo>
                              <a:pt x="1669763" y="1555433"/>
                            </a:lnTo>
                            <a:cubicBezTo>
                              <a:pt x="1664048" y="1558290"/>
                              <a:pt x="1657381" y="1559243"/>
                              <a:pt x="1651666" y="1560195"/>
                            </a:cubicBezTo>
                            <a:cubicBezTo>
                              <a:pt x="1635473" y="1562100"/>
                              <a:pt x="1594516" y="1566862"/>
                              <a:pt x="1563083" y="1566862"/>
                            </a:cubicBezTo>
                            <a:cubicBezTo>
                              <a:pt x="1543081" y="1566862"/>
                              <a:pt x="1500218" y="1566862"/>
                              <a:pt x="1493551" y="1530668"/>
                            </a:cubicBezTo>
                            <a:cubicBezTo>
                              <a:pt x="1492598" y="1528762"/>
                              <a:pt x="1489741" y="1516380"/>
                              <a:pt x="1468786" y="1446848"/>
                            </a:cubicBezTo>
                            <a:cubicBezTo>
                              <a:pt x="1456403" y="1460183"/>
                              <a:pt x="1439258" y="1468755"/>
                              <a:pt x="1420208" y="1468755"/>
                            </a:cubicBezTo>
                            <a:cubicBezTo>
                              <a:pt x="1402111" y="1468755"/>
                              <a:pt x="1384013" y="1461135"/>
                              <a:pt x="1371631" y="1446848"/>
                            </a:cubicBezTo>
                            <a:lnTo>
                              <a:pt x="1338293" y="1409700"/>
                            </a:lnTo>
                            <a:cubicBezTo>
                              <a:pt x="1336388" y="1407795"/>
                              <a:pt x="1335436" y="1405890"/>
                              <a:pt x="1333531" y="1403985"/>
                            </a:cubicBezTo>
                            <a:lnTo>
                              <a:pt x="1323053" y="1389698"/>
                            </a:lnTo>
                            <a:cubicBezTo>
                              <a:pt x="1331626" y="1406843"/>
                              <a:pt x="1332578" y="1426845"/>
                              <a:pt x="1324006" y="1444943"/>
                            </a:cubicBezTo>
                            <a:lnTo>
                              <a:pt x="1299241" y="1500187"/>
                            </a:lnTo>
                            <a:cubicBezTo>
                              <a:pt x="1288763" y="1523048"/>
                              <a:pt x="1265903" y="1537335"/>
                              <a:pt x="1241138" y="1537335"/>
                            </a:cubicBezTo>
                            <a:cubicBezTo>
                              <a:pt x="1214468" y="1537335"/>
                              <a:pt x="1191608" y="1521143"/>
                              <a:pt x="1181131" y="1497330"/>
                            </a:cubicBezTo>
                            <a:lnTo>
                              <a:pt x="1148746" y="1416368"/>
                            </a:lnTo>
                            <a:lnTo>
                              <a:pt x="926813" y="1301115"/>
                            </a:lnTo>
                            <a:lnTo>
                              <a:pt x="814418" y="1362075"/>
                            </a:lnTo>
                            <a:lnTo>
                              <a:pt x="693451" y="1524000"/>
                            </a:lnTo>
                            <a:cubicBezTo>
                              <a:pt x="682973" y="1538287"/>
                              <a:pt x="666781" y="1547812"/>
                              <a:pt x="648683" y="1549718"/>
                            </a:cubicBezTo>
                            <a:lnTo>
                              <a:pt x="459136" y="1570673"/>
                            </a:lnTo>
                            <a:cubicBezTo>
                              <a:pt x="424846" y="1606868"/>
                              <a:pt x="402938" y="1610677"/>
                              <a:pt x="389603" y="1610677"/>
                            </a:cubicBezTo>
                            <a:cubicBezTo>
                              <a:pt x="380078" y="1610677"/>
                              <a:pt x="370553" y="1607820"/>
                              <a:pt x="361981" y="1603058"/>
                            </a:cubicBezTo>
                            <a:cubicBezTo>
                              <a:pt x="342931" y="1590675"/>
                              <a:pt x="325786" y="1579245"/>
                              <a:pt x="351503" y="1375410"/>
                            </a:cubicBezTo>
                            <a:cubicBezTo>
                              <a:pt x="354361" y="1349693"/>
                              <a:pt x="373411" y="1328737"/>
                              <a:pt x="398176" y="1321118"/>
                            </a:cubicBezTo>
                            <a:lnTo>
                              <a:pt x="554386" y="1278255"/>
                            </a:lnTo>
                            <a:lnTo>
                              <a:pt x="601058" y="1236345"/>
                            </a:lnTo>
                            <a:lnTo>
                              <a:pt x="488663" y="1171575"/>
                            </a:lnTo>
                            <a:cubicBezTo>
                              <a:pt x="463898" y="1157287"/>
                              <a:pt x="451516" y="1128712"/>
                              <a:pt x="458183" y="1101090"/>
                            </a:cubicBezTo>
                            <a:lnTo>
                              <a:pt x="460088" y="1092518"/>
                            </a:lnTo>
                            <a:cubicBezTo>
                              <a:pt x="430561" y="1061085"/>
                              <a:pt x="395318" y="1019175"/>
                              <a:pt x="381983" y="991552"/>
                            </a:cubicBezTo>
                            <a:cubicBezTo>
                              <a:pt x="361981" y="950595"/>
                              <a:pt x="388651" y="889635"/>
                              <a:pt x="413416" y="844868"/>
                            </a:cubicBezTo>
                            <a:cubicBezTo>
                              <a:pt x="416273" y="839152"/>
                              <a:pt x="421036" y="833438"/>
                              <a:pt x="425798" y="828675"/>
                            </a:cubicBezTo>
                            <a:lnTo>
                              <a:pt x="531526" y="731520"/>
                            </a:lnTo>
                            <a:cubicBezTo>
                              <a:pt x="542956" y="721043"/>
                              <a:pt x="559148" y="714375"/>
                              <a:pt x="575341" y="714375"/>
                            </a:cubicBezTo>
                            <a:cubicBezTo>
                              <a:pt x="598201" y="714375"/>
                              <a:pt x="620108" y="726758"/>
                              <a:pt x="631538" y="746760"/>
                            </a:cubicBezTo>
                            <a:lnTo>
                              <a:pt x="670591" y="815340"/>
                            </a:lnTo>
                            <a:cubicBezTo>
                              <a:pt x="671543" y="817245"/>
                              <a:pt x="672496" y="818197"/>
                              <a:pt x="673448" y="820102"/>
                            </a:cubicBezTo>
                            <a:lnTo>
                              <a:pt x="737266" y="961072"/>
                            </a:lnTo>
                            <a:lnTo>
                              <a:pt x="774413" y="952500"/>
                            </a:lnTo>
                            <a:lnTo>
                              <a:pt x="863948" y="837247"/>
                            </a:lnTo>
                            <a:lnTo>
                              <a:pt x="678211" y="673418"/>
                            </a:lnTo>
                            <a:cubicBezTo>
                              <a:pt x="667733" y="663893"/>
                              <a:pt x="661066" y="651510"/>
                              <a:pt x="658208" y="638175"/>
                            </a:cubicBezTo>
                            <a:lnTo>
                              <a:pt x="644873" y="572452"/>
                            </a:lnTo>
                            <a:cubicBezTo>
                              <a:pt x="639158" y="546735"/>
                              <a:pt x="650588" y="521017"/>
                              <a:pt x="672496" y="505777"/>
                            </a:cubicBezTo>
                            <a:lnTo>
                              <a:pt x="853471" y="382905"/>
                            </a:lnTo>
                            <a:cubicBezTo>
                              <a:pt x="863948" y="376238"/>
                              <a:pt x="875378" y="372427"/>
                              <a:pt x="886808" y="372427"/>
                            </a:cubicBezTo>
                            <a:lnTo>
                              <a:pt x="990631" y="369570"/>
                            </a:lnTo>
                            <a:cubicBezTo>
                              <a:pt x="992536" y="369570"/>
                              <a:pt x="995393" y="369570"/>
                              <a:pt x="997298" y="369570"/>
                            </a:cubicBezTo>
                            <a:lnTo>
                              <a:pt x="1164938" y="386715"/>
                            </a:lnTo>
                            <a:cubicBezTo>
                              <a:pt x="1169701" y="387667"/>
                              <a:pt x="1174463" y="388620"/>
                              <a:pt x="1179226" y="389572"/>
                            </a:cubicBezTo>
                            <a:lnTo>
                              <a:pt x="1304956" y="433388"/>
                            </a:lnTo>
                            <a:lnTo>
                              <a:pt x="1408778" y="325755"/>
                            </a:lnTo>
                            <a:lnTo>
                              <a:pt x="1426876" y="308610"/>
                            </a:lnTo>
                            <a:lnTo>
                              <a:pt x="1346866" y="95250"/>
                            </a:lnTo>
                            <a:cubicBezTo>
                              <a:pt x="1343056" y="85725"/>
                              <a:pt x="1342103" y="75247"/>
                              <a:pt x="1343056" y="65722"/>
                            </a:cubicBezTo>
                            <a:lnTo>
                              <a:pt x="1349723" y="7620"/>
                            </a:lnTo>
                            <a:lnTo>
                              <a:pt x="1401158" y="952"/>
                            </a:lnTo>
                            <a:cubicBezTo>
                              <a:pt x="1404016" y="952"/>
                              <a:pt x="1406873" y="0"/>
                              <a:pt x="1408778" y="0"/>
                            </a:cubicBezTo>
                            <a:cubicBezTo>
                              <a:pt x="1411636" y="0"/>
                              <a:pt x="1413541" y="0"/>
                              <a:pt x="1416398" y="0"/>
                            </a:cubicBezTo>
                            <a:cubicBezTo>
                              <a:pt x="2259361" y="101917"/>
                              <a:pt x="2981356" y="618172"/>
                              <a:pt x="3349021" y="1382077"/>
                            </a:cubicBezTo>
                            <a:lnTo>
                              <a:pt x="3351878" y="1387793"/>
                            </a:lnTo>
                            <a:lnTo>
                              <a:pt x="3354736" y="1420177"/>
                            </a:lnTo>
                            <a:lnTo>
                              <a:pt x="3341401" y="1471612"/>
                            </a:lnTo>
                            <a:lnTo>
                              <a:pt x="3434746" y="1951673"/>
                            </a:lnTo>
                            <a:cubicBezTo>
                              <a:pt x="3438556" y="1970723"/>
                              <a:pt x="3433793" y="1989773"/>
                              <a:pt x="3421411" y="2004060"/>
                            </a:cubicBezTo>
                            <a:cubicBezTo>
                              <a:pt x="3409028" y="2019300"/>
                              <a:pt x="3389978" y="2027873"/>
                              <a:pt x="3370928" y="2027873"/>
                            </a:cubicBezTo>
                            <a:cubicBezTo>
                              <a:pt x="3370928" y="2027873"/>
                              <a:pt x="3370928" y="2027873"/>
                              <a:pt x="3370928" y="2027873"/>
                            </a:cubicBezTo>
                            <a:cubicBezTo>
                              <a:pt x="3350926" y="2027873"/>
                              <a:pt x="3332828" y="2019300"/>
                              <a:pt x="3320446" y="2003108"/>
                            </a:cubicBezTo>
                            <a:cubicBezTo>
                              <a:pt x="3297586" y="1973580"/>
                              <a:pt x="3276631" y="1946910"/>
                              <a:pt x="3269963" y="1939290"/>
                            </a:cubicBezTo>
                            <a:cubicBezTo>
                              <a:pt x="3267106" y="1935480"/>
                              <a:pt x="3264248" y="1931670"/>
                              <a:pt x="3262343" y="1927860"/>
                            </a:cubicBezTo>
                            <a:lnTo>
                              <a:pt x="3110896" y="1610677"/>
                            </a:lnTo>
                            <a:lnTo>
                              <a:pt x="2919443" y="1604010"/>
                            </a:lnTo>
                            <a:lnTo>
                              <a:pt x="2892773" y="1704975"/>
                            </a:lnTo>
                            <a:cubicBezTo>
                              <a:pt x="2823241" y="1942148"/>
                              <a:pt x="2810858" y="1967865"/>
                              <a:pt x="2795618" y="1976437"/>
                            </a:cubicBezTo>
                            <a:cubicBezTo>
                              <a:pt x="2781331" y="1989773"/>
                              <a:pt x="2721323" y="2058352"/>
                              <a:pt x="2645123" y="2145983"/>
                            </a:cubicBezTo>
                            <a:cubicBezTo>
                              <a:pt x="2635598" y="2157412"/>
                              <a:pt x="2622263" y="2165033"/>
                              <a:pt x="2607976" y="2166937"/>
                            </a:cubicBezTo>
                            <a:lnTo>
                              <a:pt x="2472721" y="2190750"/>
                            </a:lnTo>
                            <a:cubicBezTo>
                              <a:pt x="2468911" y="2191703"/>
                              <a:pt x="2465101" y="2191703"/>
                              <a:pt x="2461291" y="2191703"/>
                            </a:cubicBezTo>
                            <a:cubicBezTo>
                              <a:pt x="2444146" y="2191703"/>
                              <a:pt x="2427001" y="2184083"/>
                              <a:pt x="2414618" y="2171700"/>
                            </a:cubicBezTo>
                            <a:lnTo>
                              <a:pt x="2056478" y="1795462"/>
                            </a:lnTo>
                            <a:cubicBezTo>
                              <a:pt x="2100293" y="1849755"/>
                              <a:pt x="2108866" y="1861185"/>
                              <a:pt x="2111723" y="1866900"/>
                            </a:cubicBezTo>
                            <a:cubicBezTo>
                              <a:pt x="2126963" y="1888808"/>
                              <a:pt x="2275553" y="2063115"/>
                              <a:pt x="2407951" y="2219325"/>
                            </a:cubicBezTo>
                            <a:lnTo>
                              <a:pt x="2636551" y="2258378"/>
                            </a:lnTo>
                            <a:lnTo>
                              <a:pt x="2786093" y="2108835"/>
                            </a:lnTo>
                            <a:cubicBezTo>
                              <a:pt x="2798476" y="2096452"/>
                              <a:pt x="2814668" y="2089785"/>
                              <a:pt x="2831813" y="2089785"/>
                            </a:cubicBezTo>
                            <a:cubicBezTo>
                              <a:pt x="2849911" y="2089785"/>
                              <a:pt x="2867056" y="2097405"/>
                              <a:pt x="2879438" y="2110740"/>
                            </a:cubicBezTo>
                            <a:lnTo>
                              <a:pt x="2938493" y="2174558"/>
                            </a:lnTo>
                            <a:cubicBezTo>
                              <a:pt x="2958496" y="2196465"/>
                              <a:pt x="2961353" y="2229803"/>
                              <a:pt x="2944208" y="2254568"/>
                            </a:cubicBezTo>
                            <a:cubicBezTo>
                              <a:pt x="2762281" y="2518410"/>
                              <a:pt x="2631788" y="2715578"/>
                              <a:pt x="2615596" y="2749868"/>
                            </a:cubicBezTo>
                            <a:cubicBezTo>
                              <a:pt x="2613691" y="2764155"/>
                              <a:pt x="2604166" y="2795587"/>
                              <a:pt x="2573686" y="2896553"/>
                            </a:cubicBezTo>
                            <a:cubicBezTo>
                              <a:pt x="2544158" y="2993708"/>
                              <a:pt x="2491771" y="3169920"/>
                              <a:pt x="2487961" y="3212783"/>
                            </a:cubicBezTo>
                            <a:cubicBezTo>
                              <a:pt x="2504153" y="3240405"/>
                              <a:pt x="2536538" y="3308985"/>
                              <a:pt x="2584163" y="3411855"/>
                            </a:cubicBezTo>
                            <a:cubicBezTo>
                              <a:pt x="2592736" y="3429953"/>
                              <a:pt x="2599403" y="3444240"/>
                              <a:pt x="2601308" y="3449955"/>
                            </a:cubicBezTo>
                            <a:cubicBezTo>
                              <a:pt x="2613691" y="3475673"/>
                              <a:pt x="2618453" y="3486150"/>
                              <a:pt x="2402236" y="3756660"/>
                            </a:cubicBezTo>
                            <a:cubicBezTo>
                              <a:pt x="2299366" y="3885248"/>
                              <a:pt x="2191733" y="4014787"/>
                              <a:pt x="2170778" y="4039553"/>
                            </a:cubicBezTo>
                            <a:cubicBezTo>
                              <a:pt x="2166016" y="4045268"/>
                              <a:pt x="2161253" y="4049078"/>
                              <a:pt x="2154586" y="4052887"/>
                            </a:cubicBezTo>
                            <a:lnTo>
                              <a:pt x="1891696" y="4216718"/>
                            </a:lnTo>
                            <a:cubicBezTo>
                              <a:pt x="1881218" y="4223385"/>
                              <a:pt x="1869788" y="4226243"/>
                              <a:pt x="1857406" y="4226243"/>
                            </a:cubicBezTo>
                            <a:close/>
                            <a:moveTo>
                              <a:pt x="1309718" y="1369695"/>
                            </a:moveTo>
                            <a:cubicBezTo>
                              <a:pt x="1310671" y="1370648"/>
                              <a:pt x="1311623" y="1371600"/>
                              <a:pt x="1312576" y="1372552"/>
                            </a:cubicBezTo>
                            <a:lnTo>
                              <a:pt x="1236376" y="1263968"/>
                            </a:lnTo>
                            <a:lnTo>
                              <a:pt x="1176368" y="1245870"/>
                            </a:lnTo>
                            <a:lnTo>
                              <a:pt x="1309718" y="13696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29">
                        <a:extLst>
                          <a:ext uri="{FF2B5EF4-FFF2-40B4-BE49-F238E27FC236}">
                            <a16:creationId xmlns:a16="http://schemas.microsoft.com/office/drawing/2014/main" id="{A5B61F9A-BDCD-3BB0-CCF4-D006E6E82C9E}"/>
                          </a:ext>
                        </a:extLst>
                      </p:cNvPr>
                      <p:cNvSpPr/>
                      <p:nvPr/>
                    </p:nvSpPr>
                    <p:spPr>
                      <a:xfrm>
                        <a:off x="4036603" y="2428875"/>
                        <a:ext cx="3362069" cy="4148882"/>
                      </a:xfrm>
                      <a:custGeom>
                        <a:avLst/>
                        <a:gdLst/>
                        <a:ahLst/>
                        <a:cxnLst/>
                        <a:rect l="l" t="t" r="r" b="b"/>
                        <a:pathLst>
                          <a:path w="3362069" h="4148882" extrusionOk="0">
                            <a:moveTo>
                              <a:pt x="1374549" y="0"/>
                            </a:moveTo>
                            <a:cubicBezTo>
                              <a:pt x="1372644" y="0"/>
                              <a:pt x="1369787" y="0"/>
                              <a:pt x="1367882" y="0"/>
                            </a:cubicBezTo>
                            <a:lnTo>
                              <a:pt x="1345974" y="2858"/>
                            </a:lnTo>
                            <a:lnTo>
                              <a:pt x="1343117" y="32385"/>
                            </a:lnTo>
                            <a:cubicBezTo>
                              <a:pt x="1343117" y="36195"/>
                              <a:pt x="1343117" y="40958"/>
                              <a:pt x="1345022" y="44767"/>
                            </a:cubicBezTo>
                            <a:lnTo>
                              <a:pt x="1427889" y="263842"/>
                            </a:lnTo>
                            <a:cubicBezTo>
                              <a:pt x="1431699" y="274320"/>
                              <a:pt x="1428842" y="284797"/>
                              <a:pt x="1421222" y="292417"/>
                            </a:cubicBezTo>
                            <a:lnTo>
                              <a:pt x="1399314" y="313372"/>
                            </a:lnTo>
                            <a:lnTo>
                              <a:pt x="1290729" y="425767"/>
                            </a:lnTo>
                            <a:cubicBezTo>
                              <a:pt x="1283109" y="433388"/>
                              <a:pt x="1272632" y="436245"/>
                              <a:pt x="1262154" y="432435"/>
                            </a:cubicBezTo>
                            <a:lnTo>
                              <a:pt x="1129757" y="385763"/>
                            </a:lnTo>
                            <a:cubicBezTo>
                              <a:pt x="1127852" y="384810"/>
                              <a:pt x="1125947" y="384810"/>
                              <a:pt x="1124042" y="384810"/>
                            </a:cubicBezTo>
                            <a:lnTo>
                              <a:pt x="956402" y="367665"/>
                            </a:lnTo>
                            <a:cubicBezTo>
                              <a:pt x="955449" y="367665"/>
                              <a:pt x="953544" y="367665"/>
                              <a:pt x="952592" y="367665"/>
                            </a:cubicBezTo>
                            <a:lnTo>
                              <a:pt x="849722" y="370522"/>
                            </a:lnTo>
                            <a:cubicBezTo>
                              <a:pt x="844959" y="370522"/>
                              <a:pt x="840197" y="372428"/>
                              <a:pt x="835434" y="375285"/>
                            </a:cubicBezTo>
                            <a:lnTo>
                              <a:pt x="653507" y="497205"/>
                            </a:lnTo>
                            <a:cubicBezTo>
                              <a:pt x="643982" y="502920"/>
                              <a:pt x="640172" y="514350"/>
                              <a:pt x="642077" y="524828"/>
                            </a:cubicBezTo>
                            <a:lnTo>
                              <a:pt x="655412" y="590550"/>
                            </a:lnTo>
                            <a:cubicBezTo>
                              <a:pt x="656364" y="596265"/>
                              <a:pt x="659222" y="601028"/>
                              <a:pt x="663984" y="604838"/>
                            </a:cubicBezTo>
                            <a:lnTo>
                              <a:pt x="857342" y="775335"/>
                            </a:lnTo>
                            <a:cubicBezTo>
                              <a:pt x="867819" y="784860"/>
                              <a:pt x="869724" y="801053"/>
                              <a:pt x="861152" y="811530"/>
                            </a:cubicBezTo>
                            <a:lnTo>
                              <a:pt x="763044" y="938213"/>
                            </a:lnTo>
                            <a:cubicBezTo>
                              <a:pt x="759234" y="942975"/>
                              <a:pt x="753519" y="946785"/>
                              <a:pt x="747804" y="947738"/>
                            </a:cubicBezTo>
                            <a:lnTo>
                              <a:pt x="698274" y="958215"/>
                            </a:lnTo>
                            <a:cubicBezTo>
                              <a:pt x="685892" y="961072"/>
                              <a:pt x="673509" y="954405"/>
                              <a:pt x="667794" y="942975"/>
                            </a:cubicBezTo>
                            <a:lnTo>
                              <a:pt x="600167" y="794385"/>
                            </a:lnTo>
                            <a:cubicBezTo>
                              <a:pt x="600167" y="793433"/>
                              <a:pt x="599214" y="793433"/>
                              <a:pt x="599214" y="792480"/>
                            </a:cubicBezTo>
                            <a:lnTo>
                              <a:pt x="560162" y="723900"/>
                            </a:lnTo>
                            <a:cubicBezTo>
                              <a:pt x="551589" y="708660"/>
                              <a:pt x="531587" y="705803"/>
                              <a:pt x="518252" y="717233"/>
                            </a:cubicBezTo>
                            <a:lnTo>
                              <a:pt x="412524" y="814388"/>
                            </a:lnTo>
                            <a:cubicBezTo>
                              <a:pt x="410619" y="816293"/>
                              <a:pt x="408714" y="818197"/>
                              <a:pt x="407762" y="821055"/>
                            </a:cubicBezTo>
                            <a:cubicBezTo>
                              <a:pt x="398237" y="837247"/>
                              <a:pt x="362994" y="903922"/>
                              <a:pt x="377282" y="933450"/>
                            </a:cubicBezTo>
                            <a:cubicBezTo>
                              <a:pt x="389664" y="959168"/>
                              <a:pt x="433479" y="1007745"/>
                              <a:pt x="452529" y="1029653"/>
                            </a:cubicBezTo>
                            <a:cubicBezTo>
                              <a:pt x="458244" y="1036320"/>
                              <a:pt x="461102" y="1044893"/>
                              <a:pt x="459197" y="1054418"/>
                            </a:cubicBezTo>
                            <a:lnTo>
                              <a:pt x="456339" y="1068705"/>
                            </a:lnTo>
                            <a:cubicBezTo>
                              <a:pt x="453482" y="1080135"/>
                              <a:pt x="459197" y="1092518"/>
                              <a:pt x="468722" y="1098232"/>
                            </a:cubicBezTo>
                            <a:lnTo>
                              <a:pt x="593499" y="1170623"/>
                            </a:lnTo>
                            <a:cubicBezTo>
                              <a:pt x="609692" y="1180148"/>
                              <a:pt x="611597" y="1202055"/>
                              <a:pt x="598262" y="1213485"/>
                            </a:cubicBezTo>
                            <a:lnTo>
                              <a:pt x="539207" y="1265873"/>
                            </a:lnTo>
                            <a:cubicBezTo>
                              <a:pt x="536349" y="1268730"/>
                              <a:pt x="532539" y="1270635"/>
                              <a:pt x="528729" y="1271588"/>
                            </a:cubicBezTo>
                            <a:lnTo>
                              <a:pt x="369662" y="1314450"/>
                            </a:lnTo>
                            <a:cubicBezTo>
                              <a:pt x="359184" y="1317307"/>
                              <a:pt x="351564" y="1325880"/>
                              <a:pt x="349659" y="1337310"/>
                            </a:cubicBezTo>
                            <a:cubicBezTo>
                              <a:pt x="343944" y="1385888"/>
                              <a:pt x="328704" y="1519238"/>
                              <a:pt x="343944" y="1529715"/>
                            </a:cubicBezTo>
                            <a:cubicBezTo>
                              <a:pt x="358232" y="1539240"/>
                              <a:pt x="383949" y="1513523"/>
                              <a:pt x="395379" y="1501140"/>
                            </a:cubicBezTo>
                            <a:cubicBezTo>
                              <a:pt x="400142" y="1496378"/>
                              <a:pt x="405857" y="1493520"/>
                              <a:pt x="411572" y="1492568"/>
                            </a:cubicBezTo>
                            <a:lnTo>
                              <a:pt x="605882" y="1471613"/>
                            </a:lnTo>
                            <a:cubicBezTo>
                              <a:pt x="613502" y="1470660"/>
                              <a:pt x="620169" y="1466850"/>
                              <a:pt x="623979" y="1461135"/>
                            </a:cubicBezTo>
                            <a:lnTo>
                              <a:pt x="746852" y="1297305"/>
                            </a:lnTo>
                            <a:cubicBezTo>
                              <a:pt x="748757" y="1294448"/>
                              <a:pt x="752567" y="1291590"/>
                              <a:pt x="755424" y="1289685"/>
                            </a:cubicBezTo>
                            <a:lnTo>
                              <a:pt x="874487" y="1224915"/>
                            </a:lnTo>
                            <a:cubicBezTo>
                              <a:pt x="882107" y="1221105"/>
                              <a:pt x="891632" y="1220153"/>
                              <a:pt x="899252" y="1224915"/>
                            </a:cubicBezTo>
                            <a:lnTo>
                              <a:pt x="1129757" y="1344930"/>
                            </a:lnTo>
                            <a:cubicBezTo>
                              <a:pt x="1135472" y="1347788"/>
                              <a:pt x="1140234" y="1352550"/>
                              <a:pt x="1142139" y="1359218"/>
                            </a:cubicBezTo>
                            <a:lnTo>
                              <a:pt x="1175477" y="1443038"/>
                            </a:lnTo>
                            <a:cubicBezTo>
                              <a:pt x="1184049" y="1464945"/>
                              <a:pt x="1215482" y="1465898"/>
                              <a:pt x="1225007" y="1443990"/>
                            </a:cubicBezTo>
                            <a:lnTo>
                              <a:pt x="1249772" y="1388745"/>
                            </a:lnTo>
                            <a:cubicBezTo>
                              <a:pt x="1254534" y="1378268"/>
                              <a:pt x="1251677" y="1365885"/>
                              <a:pt x="1244057" y="1357313"/>
                            </a:cubicBezTo>
                            <a:lnTo>
                              <a:pt x="1077369" y="1203007"/>
                            </a:lnTo>
                            <a:cubicBezTo>
                              <a:pt x="1056414" y="1183957"/>
                              <a:pt x="1076417" y="1149668"/>
                              <a:pt x="1103087" y="1157288"/>
                            </a:cubicBezTo>
                            <a:lnTo>
                              <a:pt x="1211672" y="1190625"/>
                            </a:lnTo>
                            <a:cubicBezTo>
                              <a:pt x="1217387" y="1192530"/>
                              <a:pt x="1222149" y="1196340"/>
                              <a:pt x="1225959" y="1201103"/>
                            </a:cubicBezTo>
                            <a:lnTo>
                              <a:pt x="1325972" y="1343025"/>
                            </a:lnTo>
                            <a:cubicBezTo>
                              <a:pt x="1326924" y="1343978"/>
                              <a:pt x="1326924" y="1344930"/>
                              <a:pt x="1327877" y="1344930"/>
                            </a:cubicBezTo>
                            <a:lnTo>
                              <a:pt x="1361214" y="1382078"/>
                            </a:lnTo>
                            <a:cubicBezTo>
                              <a:pt x="1374549" y="1397318"/>
                              <a:pt x="1400267" y="1392555"/>
                              <a:pt x="1406934" y="1372553"/>
                            </a:cubicBezTo>
                            <a:lnTo>
                              <a:pt x="1406934" y="1372553"/>
                            </a:lnTo>
                            <a:cubicBezTo>
                              <a:pt x="1415507" y="1347788"/>
                              <a:pt x="1450749" y="1347788"/>
                              <a:pt x="1458369" y="1372553"/>
                            </a:cubicBezTo>
                            <a:cubicBezTo>
                              <a:pt x="1473609" y="1421130"/>
                              <a:pt x="1489802" y="1474470"/>
                              <a:pt x="1491707" y="1483043"/>
                            </a:cubicBezTo>
                            <a:cubicBezTo>
                              <a:pt x="1494564" y="1496378"/>
                              <a:pt x="1588862" y="1485900"/>
                              <a:pt x="1609817" y="1483995"/>
                            </a:cubicBezTo>
                            <a:cubicBezTo>
                              <a:pt x="1612674" y="1483995"/>
                              <a:pt x="1614579" y="1483043"/>
                              <a:pt x="1617437" y="1482090"/>
                            </a:cubicBezTo>
                            <a:lnTo>
                              <a:pt x="1706972" y="1443038"/>
                            </a:lnTo>
                            <a:cubicBezTo>
                              <a:pt x="1709829" y="1442085"/>
                              <a:pt x="1711734" y="1440180"/>
                              <a:pt x="1713639" y="1439228"/>
                            </a:cubicBezTo>
                            <a:lnTo>
                              <a:pt x="1767932" y="1392555"/>
                            </a:lnTo>
                            <a:cubicBezTo>
                              <a:pt x="1779362" y="1383030"/>
                              <a:pt x="1796507" y="1383982"/>
                              <a:pt x="1806032" y="1395413"/>
                            </a:cubicBezTo>
                            <a:lnTo>
                              <a:pt x="1899377" y="1503998"/>
                            </a:lnTo>
                            <a:cubicBezTo>
                              <a:pt x="1906997" y="1512570"/>
                              <a:pt x="1907949" y="1524000"/>
                              <a:pt x="1903187" y="1533525"/>
                            </a:cubicBezTo>
                            <a:lnTo>
                              <a:pt x="1865087" y="1607820"/>
                            </a:lnTo>
                            <a:cubicBezTo>
                              <a:pt x="1861277" y="1616393"/>
                              <a:pt x="1852704" y="1621155"/>
                              <a:pt x="1843179" y="1622107"/>
                            </a:cubicBezTo>
                            <a:cubicBezTo>
                              <a:pt x="1771742" y="1627823"/>
                              <a:pt x="1462179" y="1654493"/>
                              <a:pt x="1450749" y="1665923"/>
                            </a:cubicBezTo>
                            <a:cubicBezTo>
                              <a:pt x="1442177" y="1674495"/>
                              <a:pt x="1436462" y="1711643"/>
                              <a:pt x="1433604" y="1735455"/>
                            </a:cubicBezTo>
                            <a:cubicBezTo>
                              <a:pt x="1431699" y="1747838"/>
                              <a:pt x="1422174" y="1757363"/>
                              <a:pt x="1409792" y="1759268"/>
                            </a:cubicBezTo>
                            <a:cubicBezTo>
                              <a:pt x="1343117" y="1765935"/>
                              <a:pt x="1146902" y="1784032"/>
                              <a:pt x="1136424" y="1772603"/>
                            </a:cubicBezTo>
                            <a:cubicBezTo>
                              <a:pt x="1124994" y="1761173"/>
                              <a:pt x="1043079" y="1692593"/>
                              <a:pt x="1023077" y="1675448"/>
                            </a:cubicBezTo>
                            <a:cubicBezTo>
                              <a:pt x="1020219" y="1672590"/>
                              <a:pt x="1017362" y="1669732"/>
                              <a:pt x="1016409" y="1666875"/>
                            </a:cubicBezTo>
                            <a:lnTo>
                              <a:pt x="930684" y="1488757"/>
                            </a:lnTo>
                            <a:cubicBezTo>
                              <a:pt x="924969" y="1476375"/>
                              <a:pt x="910682" y="1470660"/>
                              <a:pt x="897347" y="1475423"/>
                            </a:cubicBezTo>
                            <a:lnTo>
                              <a:pt x="222977" y="1709738"/>
                            </a:lnTo>
                            <a:cubicBezTo>
                              <a:pt x="216309" y="1711643"/>
                              <a:pt x="210594" y="1717357"/>
                              <a:pt x="207737" y="1723073"/>
                            </a:cubicBezTo>
                            <a:cubicBezTo>
                              <a:pt x="178209" y="1785938"/>
                              <a:pt x="16284" y="2122170"/>
                              <a:pt x="2949" y="2128838"/>
                            </a:cubicBezTo>
                            <a:cubicBezTo>
                              <a:pt x="-11338" y="2135505"/>
                              <a:pt x="30572" y="2570798"/>
                              <a:pt x="37239" y="2639378"/>
                            </a:cubicBezTo>
                            <a:cubicBezTo>
                              <a:pt x="38192" y="2645093"/>
                              <a:pt x="40097" y="2650808"/>
                              <a:pt x="43907" y="2654618"/>
                            </a:cubicBezTo>
                            <a:lnTo>
                              <a:pt x="382997" y="3024188"/>
                            </a:lnTo>
                            <a:cubicBezTo>
                              <a:pt x="390617" y="3031808"/>
                              <a:pt x="402047" y="3034665"/>
                              <a:pt x="412524" y="3030855"/>
                            </a:cubicBezTo>
                            <a:lnTo>
                              <a:pt x="959259" y="2827020"/>
                            </a:lnTo>
                            <a:cubicBezTo>
                              <a:pt x="972594" y="2822258"/>
                              <a:pt x="987834" y="2828925"/>
                              <a:pt x="993549" y="2842260"/>
                            </a:cubicBezTo>
                            <a:lnTo>
                              <a:pt x="1010694" y="2885123"/>
                            </a:lnTo>
                            <a:cubicBezTo>
                              <a:pt x="1013552" y="2892743"/>
                              <a:pt x="1020219" y="2898458"/>
                              <a:pt x="1027839" y="2900363"/>
                            </a:cubicBezTo>
                            <a:cubicBezTo>
                              <a:pt x="1067844" y="2912745"/>
                              <a:pt x="1193574" y="2952750"/>
                              <a:pt x="1200242" y="2965133"/>
                            </a:cubicBezTo>
                            <a:cubicBezTo>
                              <a:pt x="1206909" y="2978468"/>
                              <a:pt x="1237389" y="3155633"/>
                              <a:pt x="1244057" y="3194685"/>
                            </a:cubicBezTo>
                            <a:cubicBezTo>
                              <a:pt x="1245009" y="3199448"/>
                              <a:pt x="1246914" y="3204210"/>
                              <a:pt x="1250724" y="3208020"/>
                            </a:cubicBezTo>
                            <a:cubicBezTo>
                              <a:pt x="1291682" y="3254693"/>
                              <a:pt x="1571717" y="3569970"/>
                              <a:pt x="1560287" y="3593783"/>
                            </a:cubicBezTo>
                            <a:cubicBezTo>
                              <a:pt x="1546952" y="3618548"/>
                              <a:pt x="1511709" y="3755708"/>
                              <a:pt x="1529807" y="3778568"/>
                            </a:cubicBezTo>
                            <a:cubicBezTo>
                              <a:pt x="1546952" y="3801427"/>
                              <a:pt x="1646012" y="3968115"/>
                              <a:pt x="1668872" y="4001452"/>
                            </a:cubicBezTo>
                            <a:cubicBezTo>
                              <a:pt x="1686969" y="4028123"/>
                              <a:pt x="1769837" y="4109085"/>
                              <a:pt x="1804127" y="4141470"/>
                            </a:cubicBezTo>
                            <a:cubicBezTo>
                              <a:pt x="1812699" y="4150043"/>
                              <a:pt x="1826034" y="4150995"/>
                              <a:pt x="1836512" y="4145280"/>
                            </a:cubicBezTo>
                            <a:lnTo>
                              <a:pt x="2102259" y="3982402"/>
                            </a:lnTo>
                            <a:cubicBezTo>
                              <a:pt x="2105117" y="3980498"/>
                              <a:pt x="2107022" y="3978593"/>
                              <a:pt x="2108927" y="3976688"/>
                            </a:cubicBezTo>
                            <a:cubicBezTo>
                              <a:pt x="2146075" y="3931920"/>
                              <a:pt x="2546125" y="3451860"/>
                              <a:pt x="2533742" y="3427095"/>
                            </a:cubicBezTo>
                            <a:cubicBezTo>
                              <a:pt x="2521359" y="3401378"/>
                              <a:pt x="2435634" y="3209925"/>
                              <a:pt x="2417537" y="3186113"/>
                            </a:cubicBezTo>
                            <a:cubicBezTo>
                              <a:pt x="2400392" y="3163253"/>
                              <a:pt x="2544219" y="2727960"/>
                              <a:pt x="2544219" y="2702243"/>
                            </a:cubicBezTo>
                            <a:cubicBezTo>
                              <a:pt x="2544219" y="2679383"/>
                              <a:pt x="2816634" y="2283143"/>
                              <a:pt x="2878547" y="2193608"/>
                            </a:cubicBezTo>
                            <a:cubicBezTo>
                              <a:pt x="2885215" y="2183130"/>
                              <a:pt x="2884262" y="2169795"/>
                              <a:pt x="2875690" y="2160270"/>
                            </a:cubicBezTo>
                            <a:lnTo>
                              <a:pt x="2816634" y="2096453"/>
                            </a:lnTo>
                            <a:cubicBezTo>
                              <a:pt x="2806157" y="2085023"/>
                              <a:pt x="2789012" y="2085023"/>
                              <a:pt x="2777582" y="2095500"/>
                            </a:cubicBezTo>
                            <a:lnTo>
                              <a:pt x="2624229" y="2248853"/>
                            </a:lnTo>
                            <a:cubicBezTo>
                              <a:pt x="2618515" y="2254568"/>
                              <a:pt x="2608990" y="2257425"/>
                              <a:pt x="2600417" y="2256473"/>
                            </a:cubicBezTo>
                            <a:lnTo>
                              <a:pt x="2362292" y="2215515"/>
                            </a:lnTo>
                            <a:cubicBezTo>
                              <a:pt x="2355625" y="2214563"/>
                              <a:pt x="2350862" y="2211705"/>
                              <a:pt x="2346100" y="2206943"/>
                            </a:cubicBezTo>
                            <a:cubicBezTo>
                              <a:pt x="2303237" y="2156460"/>
                              <a:pt x="2049872" y="1860232"/>
                              <a:pt x="2043204" y="1845945"/>
                            </a:cubicBezTo>
                            <a:cubicBezTo>
                              <a:pt x="2039394" y="1838325"/>
                              <a:pt x="1994627" y="1783080"/>
                              <a:pt x="1949859" y="1728788"/>
                            </a:cubicBezTo>
                            <a:lnTo>
                              <a:pt x="1949859" y="1728788"/>
                            </a:lnTo>
                            <a:lnTo>
                              <a:pt x="1998437" y="1705928"/>
                            </a:lnTo>
                            <a:cubicBezTo>
                              <a:pt x="2008914" y="1701165"/>
                              <a:pt x="2021297" y="1703070"/>
                              <a:pt x="2029869" y="1711643"/>
                            </a:cubicBezTo>
                            <a:lnTo>
                              <a:pt x="2406107" y="2106930"/>
                            </a:lnTo>
                            <a:cubicBezTo>
                              <a:pt x="2412775" y="2113598"/>
                              <a:pt x="2421347" y="2116455"/>
                              <a:pt x="2429919" y="2114550"/>
                            </a:cubicBezTo>
                            <a:lnTo>
                              <a:pt x="2565175" y="2090738"/>
                            </a:lnTo>
                            <a:cubicBezTo>
                              <a:pt x="2570890" y="2089785"/>
                              <a:pt x="2576604" y="2086928"/>
                              <a:pt x="2580415" y="2082165"/>
                            </a:cubicBezTo>
                            <a:cubicBezTo>
                              <a:pt x="2608990" y="2048828"/>
                              <a:pt x="2729004" y="1909763"/>
                              <a:pt x="2738529" y="1905000"/>
                            </a:cubicBezTo>
                            <a:cubicBezTo>
                              <a:pt x="2749007" y="1900238"/>
                              <a:pt x="2820444" y="1655445"/>
                              <a:pt x="2820444" y="1655445"/>
                            </a:cubicBezTo>
                            <a:lnTo>
                              <a:pt x="2849019" y="1545907"/>
                            </a:lnTo>
                            <a:cubicBezTo>
                              <a:pt x="2851877" y="1533525"/>
                              <a:pt x="2863307" y="1524953"/>
                              <a:pt x="2875690" y="1525905"/>
                            </a:cubicBezTo>
                            <a:lnTo>
                              <a:pt x="3081429" y="1533525"/>
                            </a:lnTo>
                            <a:cubicBezTo>
                              <a:pt x="3090954" y="1533525"/>
                              <a:pt x="3100479" y="1540193"/>
                              <a:pt x="3104290" y="1548765"/>
                            </a:cubicBezTo>
                            <a:lnTo>
                              <a:pt x="3260500" y="1872615"/>
                            </a:lnTo>
                            <a:cubicBezTo>
                              <a:pt x="3261452" y="1874520"/>
                              <a:pt x="3262404" y="1876425"/>
                              <a:pt x="3263357" y="1877378"/>
                            </a:cubicBezTo>
                            <a:cubicBezTo>
                              <a:pt x="3269072" y="1884998"/>
                              <a:pt x="3290979" y="1912620"/>
                              <a:pt x="3313840" y="1941195"/>
                            </a:cubicBezTo>
                            <a:cubicBezTo>
                              <a:pt x="3330984" y="1963103"/>
                              <a:pt x="3367179" y="1946910"/>
                              <a:pt x="3361465" y="1919288"/>
                            </a:cubicBezTo>
                            <a:lnTo>
                              <a:pt x="3268119" y="1436370"/>
                            </a:lnTo>
                            <a:cubicBezTo>
                              <a:pt x="3267167" y="1432560"/>
                              <a:pt x="3267167" y="1428750"/>
                              <a:pt x="3268119" y="1424940"/>
                            </a:cubicBezTo>
                            <a:lnTo>
                              <a:pt x="3280502" y="1377315"/>
                            </a:lnTo>
                            <a:cubicBezTo>
                              <a:pt x="3279550" y="1370648"/>
                              <a:pt x="3279550" y="1364932"/>
                              <a:pt x="3278597" y="1358265"/>
                            </a:cubicBezTo>
                            <a:cubicBezTo>
                              <a:pt x="2904265" y="583883"/>
                              <a:pt x="2170840" y="96203"/>
                              <a:pt x="1374549"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05" name="Google Shape;705;p29">
                        <a:extLst>
                          <a:ext uri="{FF2B5EF4-FFF2-40B4-BE49-F238E27FC236}">
                            <a16:creationId xmlns:a16="http://schemas.microsoft.com/office/drawing/2014/main" id="{7ABFCAC0-93A6-7296-A0CA-DA42B2FBF286}"/>
                          </a:ext>
                        </a:extLst>
                      </p:cNvPr>
                      <p:cNvGrpSpPr/>
                      <p:nvPr/>
                    </p:nvGrpSpPr>
                    <p:grpSpPr>
                      <a:xfrm>
                        <a:off x="4048467" y="2446972"/>
                        <a:ext cx="3330029" cy="4113847"/>
                        <a:chOff x="4048467" y="2446972"/>
                        <a:chExt cx="3330029" cy="4113847"/>
                      </a:xfrm>
                    </p:grpSpPr>
                    <p:sp>
                      <p:nvSpPr>
                        <p:cNvPr id="706" name="Google Shape;706;p29">
                          <a:extLst>
                            <a:ext uri="{FF2B5EF4-FFF2-40B4-BE49-F238E27FC236}">
                              <a16:creationId xmlns:a16="http://schemas.microsoft.com/office/drawing/2014/main" id="{18422579-C217-2A7D-D77F-60F5F0461E6C}"/>
                            </a:ext>
                          </a:extLst>
                        </p:cNvPr>
                        <p:cNvSpPr/>
                        <p:nvPr/>
                      </p:nvSpPr>
                      <p:spPr>
                        <a:xfrm>
                          <a:off x="5045392" y="5240655"/>
                          <a:ext cx="1424939" cy="1320164"/>
                        </a:xfrm>
                        <a:custGeom>
                          <a:avLst/>
                          <a:gdLst/>
                          <a:ahLst/>
                          <a:cxnLst/>
                          <a:rect l="l" t="t" r="r" b="b"/>
                          <a:pathLst>
                            <a:path w="1424939" h="1320164" extrusionOk="0">
                              <a:moveTo>
                                <a:pt x="1026795" y="1090613"/>
                              </a:moveTo>
                              <a:cubicBezTo>
                                <a:pt x="963930" y="1119188"/>
                                <a:pt x="887730" y="1150620"/>
                                <a:pt x="824865" y="1179195"/>
                              </a:cubicBezTo>
                              <a:cubicBezTo>
                                <a:pt x="751523" y="1108710"/>
                                <a:pt x="697230" y="1038225"/>
                                <a:pt x="643890" y="950595"/>
                              </a:cubicBezTo>
                              <a:cubicBezTo>
                                <a:pt x="669608" y="807720"/>
                                <a:pt x="716280" y="655320"/>
                                <a:pt x="741998" y="512445"/>
                              </a:cubicBezTo>
                              <a:cubicBezTo>
                                <a:pt x="598170" y="469582"/>
                                <a:pt x="422910" y="377190"/>
                                <a:pt x="309563" y="279082"/>
                              </a:cubicBezTo>
                              <a:cubicBezTo>
                                <a:pt x="285750" y="188595"/>
                                <a:pt x="248603" y="90488"/>
                                <a:pt x="224790" y="0"/>
                              </a:cubicBezTo>
                              <a:cubicBezTo>
                                <a:pt x="144780" y="10477"/>
                                <a:pt x="80963" y="23813"/>
                                <a:pt x="0" y="23813"/>
                              </a:cubicBezTo>
                              <a:lnTo>
                                <a:pt x="17145" y="66675"/>
                              </a:lnTo>
                              <a:cubicBezTo>
                                <a:pt x="18098" y="68580"/>
                                <a:pt x="20003" y="70485"/>
                                <a:pt x="21908" y="71438"/>
                              </a:cubicBezTo>
                              <a:cubicBezTo>
                                <a:pt x="195263" y="124777"/>
                                <a:pt x="200978" y="137160"/>
                                <a:pt x="205740" y="146685"/>
                              </a:cubicBezTo>
                              <a:cubicBezTo>
                                <a:pt x="211455" y="158115"/>
                                <a:pt x="225742" y="236220"/>
                                <a:pt x="250508" y="381000"/>
                              </a:cubicBezTo>
                              <a:cubicBezTo>
                                <a:pt x="250508" y="382905"/>
                                <a:pt x="251460" y="383857"/>
                                <a:pt x="252413" y="384810"/>
                              </a:cubicBezTo>
                              <a:cubicBezTo>
                                <a:pt x="582930" y="755332"/>
                                <a:pt x="571500" y="777240"/>
                                <a:pt x="563880" y="791527"/>
                              </a:cubicBezTo>
                              <a:cubicBezTo>
                                <a:pt x="549593" y="818197"/>
                                <a:pt x="522923" y="938213"/>
                                <a:pt x="531495" y="957263"/>
                              </a:cubicBezTo>
                              <a:cubicBezTo>
                                <a:pt x="541973" y="970597"/>
                                <a:pt x="577215" y="1028700"/>
                                <a:pt x="611505" y="1084897"/>
                              </a:cubicBezTo>
                              <a:cubicBezTo>
                                <a:pt x="637223" y="1126807"/>
                                <a:pt x="661988" y="1166813"/>
                                <a:pt x="671513" y="1181100"/>
                              </a:cubicBezTo>
                              <a:cubicBezTo>
                                <a:pt x="682943" y="1198245"/>
                                <a:pt x="732473" y="1249680"/>
                                <a:pt x="803910" y="1318260"/>
                              </a:cubicBezTo>
                              <a:cubicBezTo>
                                <a:pt x="805815" y="1320165"/>
                                <a:pt x="807720" y="1320165"/>
                                <a:pt x="809625" y="1320165"/>
                              </a:cubicBezTo>
                              <a:cubicBezTo>
                                <a:pt x="811530" y="1320165"/>
                                <a:pt x="812483" y="1320165"/>
                                <a:pt x="814388" y="1319213"/>
                              </a:cubicBezTo>
                              <a:lnTo>
                                <a:pt x="1080135" y="1156335"/>
                              </a:lnTo>
                              <a:cubicBezTo>
                                <a:pt x="1081088" y="1155382"/>
                                <a:pt x="1081088" y="1155382"/>
                                <a:pt x="1082040" y="1154430"/>
                              </a:cubicBezTo>
                              <a:cubicBezTo>
                                <a:pt x="1211580" y="999172"/>
                                <a:pt x="1343977" y="835343"/>
                                <a:pt x="1424940" y="729615"/>
                              </a:cubicBezTo>
                              <a:cubicBezTo>
                                <a:pt x="1289685" y="831532"/>
                                <a:pt x="1143000" y="910590"/>
                                <a:pt x="1009650" y="1018222"/>
                              </a:cubicBezTo>
                              <a:cubicBezTo>
                                <a:pt x="1004888" y="1046797"/>
                                <a:pt x="1009650" y="1065847"/>
                                <a:pt x="1026795" y="109061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29">
                          <a:extLst>
                            <a:ext uri="{FF2B5EF4-FFF2-40B4-BE49-F238E27FC236}">
                              <a16:creationId xmlns:a16="http://schemas.microsoft.com/office/drawing/2014/main" id="{CB8AA9EA-A9A4-EA28-F897-410884B64C6D}"/>
                            </a:ext>
                          </a:extLst>
                        </p:cNvPr>
                        <p:cNvSpPr/>
                        <p:nvPr/>
                      </p:nvSpPr>
                      <p:spPr>
                        <a:xfrm>
                          <a:off x="6471284" y="5926455"/>
                          <a:ext cx="40005" cy="42862"/>
                        </a:xfrm>
                        <a:custGeom>
                          <a:avLst/>
                          <a:gdLst/>
                          <a:ahLst/>
                          <a:cxnLst/>
                          <a:rect l="l" t="t" r="r" b="b"/>
                          <a:pathLst>
                            <a:path w="40005" h="42862" extrusionOk="0">
                              <a:moveTo>
                                <a:pt x="40005" y="12382"/>
                              </a:moveTo>
                              <a:cubicBezTo>
                                <a:pt x="37147" y="8572"/>
                                <a:pt x="34290" y="3810"/>
                                <a:pt x="32385" y="0"/>
                              </a:cubicBezTo>
                              <a:cubicBezTo>
                                <a:pt x="22860" y="13335"/>
                                <a:pt x="12383" y="27622"/>
                                <a:pt x="0" y="42863"/>
                              </a:cubicBezTo>
                              <a:cubicBezTo>
                                <a:pt x="13335" y="33338"/>
                                <a:pt x="26670" y="22860"/>
                                <a:pt x="40005" y="12382"/>
                              </a:cubicBezTo>
                              <a:close/>
                            </a:path>
                          </a:pathLst>
                        </a:custGeom>
                        <a:solidFill>
                          <a:srgbClr val="C2D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29">
                          <a:extLst>
                            <a:ext uri="{FF2B5EF4-FFF2-40B4-BE49-F238E27FC236}">
                              <a16:creationId xmlns:a16="http://schemas.microsoft.com/office/drawing/2014/main" id="{2CCC1279-6624-E114-B4AB-7F97A09A3E7E}"/>
                            </a:ext>
                          </a:extLst>
                        </p:cNvPr>
                        <p:cNvSpPr/>
                        <p:nvPr/>
                      </p:nvSpPr>
                      <p:spPr>
                        <a:xfrm>
                          <a:off x="4048467" y="2446972"/>
                          <a:ext cx="3330029" cy="3478529"/>
                        </a:xfrm>
                        <a:custGeom>
                          <a:avLst/>
                          <a:gdLst/>
                          <a:ahLst/>
                          <a:cxnLst/>
                          <a:rect l="l" t="t" r="r" b="b"/>
                          <a:pathLst>
                            <a:path w="3330029" h="3478529" extrusionOk="0">
                              <a:moveTo>
                                <a:pt x="3329597" y="1907858"/>
                              </a:moveTo>
                              <a:lnTo>
                                <a:pt x="3236252" y="1424940"/>
                              </a:lnTo>
                              <a:cubicBezTo>
                                <a:pt x="3235300" y="1418273"/>
                                <a:pt x="3235300" y="1411605"/>
                                <a:pt x="3237205" y="1404938"/>
                              </a:cubicBezTo>
                              <a:lnTo>
                                <a:pt x="3248635" y="1360170"/>
                              </a:lnTo>
                              <a:lnTo>
                                <a:pt x="3247682" y="1347788"/>
                              </a:lnTo>
                              <a:cubicBezTo>
                                <a:pt x="3221965" y="1331595"/>
                                <a:pt x="3197200" y="1329690"/>
                                <a:pt x="3170530" y="1343025"/>
                              </a:cubicBezTo>
                              <a:cubicBezTo>
                                <a:pt x="3176245" y="1416368"/>
                                <a:pt x="3196247" y="1482090"/>
                                <a:pt x="3223870" y="1549718"/>
                              </a:cubicBezTo>
                              <a:cubicBezTo>
                                <a:pt x="3239110" y="1586865"/>
                                <a:pt x="3247682" y="1639253"/>
                                <a:pt x="3237205" y="1678305"/>
                              </a:cubicBezTo>
                              <a:cubicBezTo>
                                <a:pt x="3207677" y="1593533"/>
                                <a:pt x="3170530" y="1506855"/>
                                <a:pt x="3119095" y="1433513"/>
                              </a:cubicBezTo>
                              <a:cubicBezTo>
                                <a:pt x="3005747" y="1449705"/>
                                <a:pt x="2913355" y="1341120"/>
                                <a:pt x="2800007" y="1352550"/>
                              </a:cubicBezTo>
                              <a:cubicBezTo>
                                <a:pt x="2751430" y="1464945"/>
                                <a:pt x="2713330" y="1586865"/>
                                <a:pt x="2695232" y="1708785"/>
                              </a:cubicBezTo>
                              <a:cubicBezTo>
                                <a:pt x="2645702" y="1743075"/>
                                <a:pt x="2631415" y="1749743"/>
                                <a:pt x="2627605" y="1808798"/>
                              </a:cubicBezTo>
                              <a:cubicBezTo>
                                <a:pt x="2624747" y="1848803"/>
                                <a:pt x="2623795" y="1892618"/>
                                <a:pt x="2592362" y="1922145"/>
                              </a:cubicBezTo>
                              <a:cubicBezTo>
                                <a:pt x="2545690" y="1965960"/>
                                <a:pt x="2485682" y="1975485"/>
                                <a:pt x="2421865" y="1968818"/>
                              </a:cubicBezTo>
                              <a:cubicBezTo>
                                <a:pt x="2360905" y="1916430"/>
                                <a:pt x="2306612" y="1881188"/>
                                <a:pt x="2247557" y="1825943"/>
                              </a:cubicBezTo>
                              <a:cubicBezTo>
                                <a:pt x="2164690" y="1746885"/>
                                <a:pt x="2110397" y="1640205"/>
                                <a:pt x="2038007" y="1550670"/>
                              </a:cubicBezTo>
                              <a:cubicBezTo>
                                <a:pt x="1978952" y="1477328"/>
                                <a:pt x="1947520" y="1391603"/>
                                <a:pt x="1909420" y="1305878"/>
                              </a:cubicBezTo>
                              <a:cubicBezTo>
                                <a:pt x="1868462" y="1288733"/>
                                <a:pt x="1822742" y="1286828"/>
                                <a:pt x="1778927" y="1293495"/>
                              </a:cubicBezTo>
                              <a:cubicBezTo>
                                <a:pt x="1735112" y="1300163"/>
                                <a:pt x="1693202" y="1314450"/>
                                <a:pt x="1651292" y="1328738"/>
                              </a:cubicBezTo>
                              <a:cubicBezTo>
                                <a:pt x="1611287" y="1343025"/>
                                <a:pt x="1561757" y="1350645"/>
                                <a:pt x="1521752" y="1364933"/>
                              </a:cubicBezTo>
                              <a:cubicBezTo>
                                <a:pt x="1511275" y="1316355"/>
                                <a:pt x="1487462" y="1259205"/>
                                <a:pt x="1459840" y="1218248"/>
                              </a:cubicBezTo>
                              <a:cubicBezTo>
                                <a:pt x="1422692" y="1224915"/>
                                <a:pt x="1369352" y="1232535"/>
                                <a:pt x="1334110" y="1244918"/>
                              </a:cubicBezTo>
                              <a:cubicBezTo>
                                <a:pt x="1287437" y="1187768"/>
                                <a:pt x="1233145" y="1129665"/>
                                <a:pt x="1186472" y="1072515"/>
                              </a:cubicBezTo>
                              <a:cubicBezTo>
                                <a:pt x="1120750" y="1065848"/>
                                <a:pt x="1073125" y="1062038"/>
                                <a:pt x="1009307" y="1078230"/>
                              </a:cubicBezTo>
                              <a:cubicBezTo>
                                <a:pt x="1002640" y="1117283"/>
                                <a:pt x="995972" y="1158240"/>
                                <a:pt x="990257" y="1197293"/>
                              </a:cubicBezTo>
                              <a:cubicBezTo>
                                <a:pt x="956920" y="1170623"/>
                                <a:pt x="924535" y="1130618"/>
                                <a:pt x="882625" y="1130618"/>
                              </a:cubicBezTo>
                              <a:cubicBezTo>
                                <a:pt x="839762" y="1130618"/>
                                <a:pt x="791185" y="1146810"/>
                                <a:pt x="749275" y="1155383"/>
                              </a:cubicBezTo>
                              <a:cubicBezTo>
                                <a:pt x="706412" y="1204913"/>
                                <a:pt x="654025" y="1254443"/>
                                <a:pt x="611162" y="1303973"/>
                              </a:cubicBezTo>
                              <a:cubicBezTo>
                                <a:pt x="628307" y="1266825"/>
                                <a:pt x="646405" y="1223963"/>
                                <a:pt x="662597" y="1185863"/>
                              </a:cubicBezTo>
                              <a:cubicBezTo>
                                <a:pt x="653072" y="1162050"/>
                                <a:pt x="649262" y="1129665"/>
                                <a:pt x="639737" y="1105853"/>
                              </a:cubicBezTo>
                              <a:cubicBezTo>
                                <a:pt x="617830" y="1088708"/>
                                <a:pt x="612115" y="1056323"/>
                                <a:pt x="628307" y="1033463"/>
                              </a:cubicBezTo>
                              <a:cubicBezTo>
                                <a:pt x="669265" y="1043940"/>
                                <a:pt x="712127" y="1050608"/>
                                <a:pt x="753085" y="1062038"/>
                              </a:cubicBezTo>
                              <a:cubicBezTo>
                                <a:pt x="773087" y="1025843"/>
                                <a:pt x="813092" y="994410"/>
                                <a:pt x="838810" y="962025"/>
                              </a:cubicBezTo>
                              <a:cubicBezTo>
                                <a:pt x="857860" y="937260"/>
                                <a:pt x="876910" y="906780"/>
                                <a:pt x="895960" y="881063"/>
                              </a:cubicBezTo>
                              <a:cubicBezTo>
                                <a:pt x="900722" y="891540"/>
                                <a:pt x="915962" y="898208"/>
                                <a:pt x="927392" y="897255"/>
                              </a:cubicBezTo>
                              <a:cubicBezTo>
                                <a:pt x="947395" y="851535"/>
                                <a:pt x="966445" y="807720"/>
                                <a:pt x="986447" y="762000"/>
                              </a:cubicBezTo>
                              <a:cubicBezTo>
                                <a:pt x="937870" y="718185"/>
                                <a:pt x="904532" y="667703"/>
                                <a:pt x="866432" y="614363"/>
                              </a:cubicBezTo>
                              <a:cubicBezTo>
                                <a:pt x="880720" y="584835"/>
                                <a:pt x="903580" y="532448"/>
                                <a:pt x="935965" y="529590"/>
                              </a:cubicBezTo>
                              <a:cubicBezTo>
                                <a:pt x="1075982" y="515303"/>
                                <a:pt x="1225525" y="524828"/>
                                <a:pt x="1357922" y="571500"/>
                              </a:cubicBezTo>
                              <a:cubicBezTo>
                                <a:pt x="1345540" y="554355"/>
                                <a:pt x="1347445" y="536258"/>
                                <a:pt x="1344587" y="515303"/>
                              </a:cubicBezTo>
                              <a:cubicBezTo>
                                <a:pt x="1391260" y="449580"/>
                                <a:pt x="1437932" y="375285"/>
                                <a:pt x="1471270" y="301943"/>
                              </a:cubicBezTo>
                              <a:cubicBezTo>
                                <a:pt x="1446505" y="198120"/>
                                <a:pt x="1407452" y="95250"/>
                                <a:pt x="1361732" y="0"/>
                              </a:cubicBezTo>
                              <a:lnTo>
                                <a:pt x="1359827" y="0"/>
                              </a:lnTo>
                              <a:lnTo>
                                <a:pt x="1352207" y="953"/>
                              </a:lnTo>
                              <a:lnTo>
                                <a:pt x="1350302" y="15240"/>
                              </a:lnTo>
                              <a:cubicBezTo>
                                <a:pt x="1350302" y="16193"/>
                                <a:pt x="1350302" y="18098"/>
                                <a:pt x="1350302" y="19050"/>
                              </a:cubicBezTo>
                              <a:lnTo>
                                <a:pt x="1433170" y="238125"/>
                              </a:lnTo>
                              <a:cubicBezTo>
                                <a:pt x="1439837" y="255270"/>
                                <a:pt x="1435075" y="274320"/>
                                <a:pt x="1422692" y="286703"/>
                              </a:cubicBezTo>
                              <a:lnTo>
                                <a:pt x="1401737" y="307658"/>
                              </a:lnTo>
                              <a:lnTo>
                                <a:pt x="1293152" y="420053"/>
                              </a:lnTo>
                              <a:cubicBezTo>
                                <a:pt x="1284580" y="428625"/>
                                <a:pt x="1272197" y="434340"/>
                                <a:pt x="1260767" y="434340"/>
                              </a:cubicBezTo>
                              <a:cubicBezTo>
                                <a:pt x="1256005" y="434340"/>
                                <a:pt x="1250290" y="433388"/>
                                <a:pt x="1245527" y="431483"/>
                              </a:cubicBezTo>
                              <a:lnTo>
                                <a:pt x="1113130" y="384810"/>
                              </a:lnTo>
                              <a:cubicBezTo>
                                <a:pt x="1112177" y="384810"/>
                                <a:pt x="1112177" y="384810"/>
                                <a:pt x="1111225" y="384810"/>
                              </a:cubicBezTo>
                              <a:lnTo>
                                <a:pt x="942632" y="367665"/>
                              </a:lnTo>
                              <a:lnTo>
                                <a:pt x="839762" y="370523"/>
                              </a:lnTo>
                              <a:cubicBezTo>
                                <a:pt x="837857" y="370523"/>
                                <a:pt x="836905" y="371475"/>
                                <a:pt x="835000" y="371475"/>
                              </a:cubicBezTo>
                              <a:lnTo>
                                <a:pt x="653072" y="493395"/>
                              </a:lnTo>
                              <a:cubicBezTo>
                                <a:pt x="650215" y="495300"/>
                                <a:pt x="649262" y="499110"/>
                                <a:pt x="649262" y="501968"/>
                              </a:cubicBezTo>
                              <a:lnTo>
                                <a:pt x="662597" y="566738"/>
                              </a:lnTo>
                              <a:cubicBezTo>
                                <a:pt x="662597" y="568643"/>
                                <a:pt x="663550" y="570548"/>
                                <a:pt x="665455" y="571500"/>
                              </a:cubicBezTo>
                              <a:lnTo>
                                <a:pt x="858812" y="741998"/>
                              </a:lnTo>
                              <a:cubicBezTo>
                                <a:pt x="876910" y="758190"/>
                                <a:pt x="879767" y="784860"/>
                                <a:pt x="864527" y="803910"/>
                              </a:cubicBezTo>
                              <a:lnTo>
                                <a:pt x="766420" y="930593"/>
                              </a:lnTo>
                              <a:cubicBezTo>
                                <a:pt x="759752" y="939165"/>
                                <a:pt x="750227" y="944880"/>
                                <a:pt x="739750" y="946785"/>
                              </a:cubicBezTo>
                              <a:lnTo>
                                <a:pt x="690220" y="957263"/>
                              </a:lnTo>
                              <a:cubicBezTo>
                                <a:pt x="687362" y="958215"/>
                                <a:pt x="683552" y="958215"/>
                                <a:pt x="680695" y="958215"/>
                              </a:cubicBezTo>
                              <a:cubicBezTo>
                                <a:pt x="662597" y="958215"/>
                                <a:pt x="646405" y="947738"/>
                                <a:pt x="639737" y="931545"/>
                              </a:cubicBezTo>
                              <a:lnTo>
                                <a:pt x="571157" y="784860"/>
                              </a:lnTo>
                              <a:lnTo>
                                <a:pt x="532105" y="716280"/>
                              </a:lnTo>
                              <a:cubicBezTo>
                                <a:pt x="530200" y="712470"/>
                                <a:pt x="526390" y="712470"/>
                                <a:pt x="524485" y="712470"/>
                              </a:cubicBezTo>
                              <a:cubicBezTo>
                                <a:pt x="522580" y="712470"/>
                                <a:pt x="520675" y="712470"/>
                                <a:pt x="518770" y="714375"/>
                              </a:cubicBezTo>
                              <a:lnTo>
                                <a:pt x="413042" y="811530"/>
                              </a:lnTo>
                              <a:cubicBezTo>
                                <a:pt x="412090" y="812483"/>
                                <a:pt x="412090" y="812483"/>
                                <a:pt x="411137" y="813435"/>
                              </a:cubicBezTo>
                              <a:cubicBezTo>
                                <a:pt x="387325" y="855345"/>
                                <a:pt x="374942" y="895350"/>
                                <a:pt x="381610" y="908685"/>
                              </a:cubicBezTo>
                              <a:cubicBezTo>
                                <a:pt x="389230" y="925830"/>
                                <a:pt x="416852" y="959168"/>
                                <a:pt x="454000" y="1000125"/>
                              </a:cubicBezTo>
                              <a:cubicBezTo>
                                <a:pt x="464477" y="1011555"/>
                                <a:pt x="468287" y="1026795"/>
                                <a:pt x="464477" y="1041083"/>
                              </a:cubicBezTo>
                              <a:lnTo>
                                <a:pt x="461620" y="1055370"/>
                              </a:lnTo>
                              <a:cubicBezTo>
                                <a:pt x="460667" y="1059180"/>
                                <a:pt x="462572" y="1062990"/>
                                <a:pt x="465430" y="1064895"/>
                              </a:cubicBezTo>
                              <a:lnTo>
                                <a:pt x="590207" y="1137285"/>
                              </a:lnTo>
                              <a:cubicBezTo>
                                <a:pt x="602590" y="1144905"/>
                                <a:pt x="611162" y="1157288"/>
                                <a:pt x="613067" y="1171575"/>
                              </a:cubicBezTo>
                              <a:cubicBezTo>
                                <a:pt x="614972" y="1185863"/>
                                <a:pt x="609257" y="1200150"/>
                                <a:pt x="597827" y="1210628"/>
                              </a:cubicBezTo>
                              <a:lnTo>
                                <a:pt x="538772" y="1263015"/>
                              </a:lnTo>
                              <a:cubicBezTo>
                                <a:pt x="533057" y="1267778"/>
                                <a:pt x="527342" y="1271588"/>
                                <a:pt x="520675" y="1273493"/>
                              </a:cubicBezTo>
                              <a:lnTo>
                                <a:pt x="361607" y="1316355"/>
                              </a:lnTo>
                              <a:cubicBezTo>
                                <a:pt x="358750" y="1317308"/>
                                <a:pt x="355892" y="1320165"/>
                                <a:pt x="355892" y="1323023"/>
                              </a:cubicBezTo>
                              <a:cubicBezTo>
                                <a:pt x="344462" y="1413510"/>
                                <a:pt x="341605" y="1471613"/>
                                <a:pt x="344462" y="1493520"/>
                              </a:cubicBezTo>
                              <a:cubicBezTo>
                                <a:pt x="350177" y="1490663"/>
                                <a:pt x="358750" y="1483995"/>
                                <a:pt x="369227" y="1471613"/>
                              </a:cubicBezTo>
                              <a:cubicBezTo>
                                <a:pt x="376847" y="1463040"/>
                                <a:pt x="386372" y="1458278"/>
                                <a:pt x="397802" y="1457325"/>
                              </a:cubicBezTo>
                              <a:lnTo>
                                <a:pt x="592112" y="1436370"/>
                              </a:lnTo>
                              <a:cubicBezTo>
                                <a:pt x="594017" y="1436370"/>
                                <a:pt x="596875" y="1434465"/>
                                <a:pt x="597827" y="1433513"/>
                              </a:cubicBezTo>
                              <a:lnTo>
                                <a:pt x="720700" y="1269683"/>
                              </a:lnTo>
                              <a:cubicBezTo>
                                <a:pt x="724510" y="1264920"/>
                                <a:pt x="729272" y="1260158"/>
                                <a:pt x="734987" y="1257300"/>
                              </a:cubicBezTo>
                              <a:lnTo>
                                <a:pt x="854050" y="1192530"/>
                              </a:lnTo>
                              <a:cubicBezTo>
                                <a:pt x="860717" y="1188720"/>
                                <a:pt x="868337" y="1186815"/>
                                <a:pt x="875957" y="1186815"/>
                              </a:cubicBezTo>
                              <a:cubicBezTo>
                                <a:pt x="883577" y="1186815"/>
                                <a:pt x="890245" y="1188720"/>
                                <a:pt x="896912" y="1191578"/>
                              </a:cubicBezTo>
                              <a:lnTo>
                                <a:pt x="1127417" y="1311593"/>
                              </a:lnTo>
                              <a:cubicBezTo>
                                <a:pt x="1136942" y="1316355"/>
                                <a:pt x="1144562" y="1324928"/>
                                <a:pt x="1148372" y="1335405"/>
                              </a:cubicBezTo>
                              <a:lnTo>
                                <a:pt x="1181710" y="1419225"/>
                              </a:lnTo>
                              <a:cubicBezTo>
                                <a:pt x="1183615" y="1423988"/>
                                <a:pt x="1187425" y="1423988"/>
                                <a:pt x="1189330" y="1423988"/>
                              </a:cubicBezTo>
                              <a:cubicBezTo>
                                <a:pt x="1191235" y="1423988"/>
                                <a:pt x="1195045" y="1423035"/>
                                <a:pt x="1196950" y="1419225"/>
                              </a:cubicBezTo>
                              <a:lnTo>
                                <a:pt x="1221715" y="1363980"/>
                              </a:lnTo>
                              <a:cubicBezTo>
                                <a:pt x="1223620" y="1361123"/>
                                <a:pt x="1222667" y="1357313"/>
                                <a:pt x="1219810" y="1354455"/>
                              </a:cubicBezTo>
                              <a:lnTo>
                                <a:pt x="1053122" y="1200150"/>
                              </a:lnTo>
                              <a:cubicBezTo>
                                <a:pt x="1038835" y="1186815"/>
                                <a:pt x="1035025" y="1167765"/>
                                <a:pt x="1041692" y="1150620"/>
                              </a:cubicBezTo>
                              <a:cubicBezTo>
                                <a:pt x="1048360" y="1132523"/>
                                <a:pt x="1065505" y="1121093"/>
                                <a:pt x="1083602" y="1121093"/>
                              </a:cubicBezTo>
                              <a:cubicBezTo>
                                <a:pt x="1088365" y="1121093"/>
                                <a:pt x="1093127" y="1122045"/>
                                <a:pt x="1096937" y="1122998"/>
                              </a:cubicBezTo>
                              <a:lnTo>
                                <a:pt x="1202665" y="1154430"/>
                              </a:lnTo>
                              <a:cubicBezTo>
                                <a:pt x="1212190" y="1157288"/>
                                <a:pt x="1220762" y="1163955"/>
                                <a:pt x="1226477" y="1171575"/>
                              </a:cubicBezTo>
                              <a:lnTo>
                                <a:pt x="1327442" y="1314450"/>
                              </a:lnTo>
                              <a:lnTo>
                                <a:pt x="1360780" y="1351598"/>
                              </a:lnTo>
                              <a:cubicBezTo>
                                <a:pt x="1362685" y="1353503"/>
                                <a:pt x="1365542" y="1354455"/>
                                <a:pt x="1366495" y="1354455"/>
                              </a:cubicBezTo>
                              <a:cubicBezTo>
                                <a:pt x="1369352" y="1354455"/>
                                <a:pt x="1373162" y="1352550"/>
                                <a:pt x="1374115" y="1348740"/>
                              </a:cubicBezTo>
                              <a:cubicBezTo>
                                <a:pt x="1380782" y="1329690"/>
                                <a:pt x="1396975" y="1317308"/>
                                <a:pt x="1416977" y="1317308"/>
                              </a:cubicBezTo>
                              <a:cubicBezTo>
                                <a:pt x="1436980" y="1317308"/>
                                <a:pt x="1454125" y="1329690"/>
                                <a:pt x="1460792" y="1349693"/>
                              </a:cubicBezTo>
                              <a:cubicBezTo>
                                <a:pt x="1480795" y="1414463"/>
                                <a:pt x="1488415" y="1441133"/>
                                <a:pt x="1492225" y="1452563"/>
                              </a:cubicBezTo>
                              <a:cubicBezTo>
                                <a:pt x="1496035" y="1452563"/>
                                <a:pt x="1500797" y="1453515"/>
                                <a:pt x="1509370" y="1453515"/>
                              </a:cubicBezTo>
                              <a:cubicBezTo>
                                <a:pt x="1538897" y="1453515"/>
                                <a:pt x="1579855" y="1448753"/>
                                <a:pt x="1592237" y="1447800"/>
                              </a:cubicBezTo>
                              <a:cubicBezTo>
                                <a:pt x="1593190" y="1447800"/>
                                <a:pt x="1594142" y="1447800"/>
                                <a:pt x="1594142" y="1446848"/>
                              </a:cubicBezTo>
                              <a:lnTo>
                                <a:pt x="1683677" y="1407795"/>
                              </a:lnTo>
                              <a:cubicBezTo>
                                <a:pt x="1684630" y="1407795"/>
                                <a:pt x="1685582" y="1406843"/>
                                <a:pt x="1685582" y="1406843"/>
                              </a:cubicBezTo>
                              <a:lnTo>
                                <a:pt x="1739875" y="1360170"/>
                              </a:lnTo>
                              <a:cubicBezTo>
                                <a:pt x="1748447" y="1353503"/>
                                <a:pt x="1758925" y="1348740"/>
                                <a:pt x="1769402" y="1348740"/>
                              </a:cubicBezTo>
                              <a:cubicBezTo>
                                <a:pt x="1782737" y="1348740"/>
                                <a:pt x="1795120" y="1354455"/>
                                <a:pt x="1803692" y="1364933"/>
                              </a:cubicBezTo>
                              <a:lnTo>
                                <a:pt x="1897037" y="1473518"/>
                              </a:lnTo>
                              <a:cubicBezTo>
                                <a:pt x="1909420" y="1487805"/>
                                <a:pt x="1911325" y="1507808"/>
                                <a:pt x="1902752" y="1524000"/>
                              </a:cubicBezTo>
                              <a:lnTo>
                                <a:pt x="1864652" y="1598295"/>
                              </a:lnTo>
                              <a:cubicBezTo>
                                <a:pt x="1857032" y="1612583"/>
                                <a:pt x="1843697" y="1621155"/>
                                <a:pt x="1828457" y="1623060"/>
                              </a:cubicBezTo>
                              <a:cubicBezTo>
                                <a:pt x="1625575" y="1640205"/>
                                <a:pt x="1476032" y="1655445"/>
                                <a:pt x="1446505" y="1663065"/>
                              </a:cubicBezTo>
                              <a:cubicBezTo>
                                <a:pt x="1444600" y="1668780"/>
                                <a:pt x="1439837" y="1683068"/>
                                <a:pt x="1435075" y="1720215"/>
                              </a:cubicBezTo>
                              <a:cubicBezTo>
                                <a:pt x="1432217" y="1741170"/>
                                <a:pt x="1416025" y="1758315"/>
                                <a:pt x="1394117" y="1760220"/>
                              </a:cubicBezTo>
                              <a:cubicBezTo>
                                <a:pt x="1340777" y="1764983"/>
                                <a:pt x="1210285" y="1777365"/>
                                <a:pt x="1149325" y="1777365"/>
                              </a:cubicBezTo>
                              <a:cubicBezTo>
                                <a:pt x="1121702" y="1777365"/>
                                <a:pt x="1112177" y="1775460"/>
                                <a:pt x="1105510" y="1768793"/>
                              </a:cubicBezTo>
                              <a:cubicBezTo>
                                <a:pt x="1098842" y="1762125"/>
                                <a:pt x="1055027" y="1724025"/>
                                <a:pt x="993115" y="1672590"/>
                              </a:cubicBezTo>
                              <a:cubicBezTo>
                                <a:pt x="988352" y="1668780"/>
                                <a:pt x="984542" y="1663065"/>
                                <a:pt x="981685" y="1657350"/>
                              </a:cubicBezTo>
                              <a:lnTo>
                                <a:pt x="895960" y="1479233"/>
                              </a:lnTo>
                              <a:cubicBezTo>
                                <a:pt x="895007" y="1476375"/>
                                <a:pt x="891197" y="1474470"/>
                                <a:pt x="888340" y="1474470"/>
                              </a:cubicBezTo>
                              <a:cubicBezTo>
                                <a:pt x="887387" y="1474470"/>
                                <a:pt x="886435" y="1474470"/>
                                <a:pt x="885482" y="1474470"/>
                              </a:cubicBezTo>
                              <a:lnTo>
                                <a:pt x="211112" y="1708785"/>
                              </a:lnTo>
                              <a:cubicBezTo>
                                <a:pt x="209207" y="1709738"/>
                                <a:pt x="207302" y="1710690"/>
                                <a:pt x="206350" y="1712595"/>
                              </a:cubicBezTo>
                              <a:cubicBezTo>
                                <a:pt x="56807" y="2025968"/>
                                <a:pt x="15850" y="2100263"/>
                                <a:pt x="610" y="2120265"/>
                              </a:cubicBezTo>
                              <a:cubicBezTo>
                                <a:pt x="-3200" y="2150745"/>
                                <a:pt x="11087" y="2353628"/>
                                <a:pt x="36805" y="2619375"/>
                              </a:cubicBezTo>
                              <a:cubicBezTo>
                                <a:pt x="36805" y="2621280"/>
                                <a:pt x="37757" y="2622233"/>
                                <a:pt x="38710" y="2624138"/>
                              </a:cubicBezTo>
                              <a:lnTo>
                                <a:pt x="377800" y="2993708"/>
                              </a:lnTo>
                              <a:cubicBezTo>
                                <a:pt x="379705" y="2995613"/>
                                <a:pt x="381610" y="2996565"/>
                                <a:pt x="383515" y="2996565"/>
                              </a:cubicBezTo>
                              <a:cubicBezTo>
                                <a:pt x="384467" y="2996565"/>
                                <a:pt x="385420" y="2996565"/>
                                <a:pt x="386372" y="2995613"/>
                              </a:cubicBezTo>
                              <a:cubicBezTo>
                                <a:pt x="291122" y="2870835"/>
                                <a:pt x="184442" y="2741295"/>
                                <a:pt x="89192" y="2616518"/>
                              </a:cubicBezTo>
                              <a:cubicBezTo>
                                <a:pt x="72047" y="2455545"/>
                                <a:pt x="73000" y="2284095"/>
                                <a:pt x="55855" y="2123123"/>
                              </a:cubicBezTo>
                              <a:cubicBezTo>
                                <a:pt x="152057" y="2073593"/>
                                <a:pt x="262547" y="2050733"/>
                                <a:pt x="358750" y="2001203"/>
                              </a:cubicBezTo>
                              <a:cubicBezTo>
                                <a:pt x="346367" y="1966913"/>
                                <a:pt x="344462" y="1898333"/>
                                <a:pt x="368275" y="1871663"/>
                              </a:cubicBezTo>
                              <a:cubicBezTo>
                                <a:pt x="526390" y="1819275"/>
                                <a:pt x="684505" y="1764983"/>
                                <a:pt x="842620" y="1712595"/>
                              </a:cubicBezTo>
                              <a:cubicBezTo>
                                <a:pt x="924535" y="1764983"/>
                                <a:pt x="990257" y="1814513"/>
                                <a:pt x="1072172" y="1865948"/>
                              </a:cubicBezTo>
                              <a:cubicBezTo>
                                <a:pt x="1196950" y="1862138"/>
                                <a:pt x="1314107" y="1867853"/>
                                <a:pt x="1438885" y="1864043"/>
                              </a:cubicBezTo>
                              <a:cubicBezTo>
                                <a:pt x="1457935" y="1815465"/>
                                <a:pt x="1480795" y="1769745"/>
                                <a:pt x="1521752" y="1738313"/>
                              </a:cubicBezTo>
                              <a:cubicBezTo>
                                <a:pt x="1637005" y="1780223"/>
                                <a:pt x="1752257" y="1818323"/>
                                <a:pt x="1867510" y="1859280"/>
                              </a:cubicBezTo>
                              <a:cubicBezTo>
                                <a:pt x="2006575" y="2086928"/>
                                <a:pt x="2101825" y="2325053"/>
                                <a:pt x="2211362" y="2568893"/>
                              </a:cubicBezTo>
                              <a:cubicBezTo>
                                <a:pt x="2258035" y="2522220"/>
                                <a:pt x="2298040" y="2448878"/>
                                <a:pt x="2344712" y="2402205"/>
                              </a:cubicBezTo>
                              <a:cubicBezTo>
                                <a:pt x="2421865" y="2439353"/>
                                <a:pt x="2499017" y="2455545"/>
                                <a:pt x="2577122" y="2492693"/>
                              </a:cubicBezTo>
                              <a:cubicBezTo>
                                <a:pt x="2446630" y="2688908"/>
                                <a:pt x="2312327" y="2886075"/>
                                <a:pt x="2212315" y="3099435"/>
                              </a:cubicBezTo>
                              <a:cubicBezTo>
                                <a:pt x="2293277" y="3220403"/>
                                <a:pt x="2368525" y="3357563"/>
                                <a:pt x="2448535" y="3478530"/>
                              </a:cubicBezTo>
                              <a:cubicBezTo>
                                <a:pt x="2472347" y="3446145"/>
                                <a:pt x="2488540" y="3422333"/>
                                <a:pt x="2493302" y="3411855"/>
                              </a:cubicBezTo>
                              <a:cubicBezTo>
                                <a:pt x="2489492" y="3404235"/>
                                <a:pt x="2484730" y="3392805"/>
                                <a:pt x="2478062" y="3378518"/>
                              </a:cubicBezTo>
                              <a:cubicBezTo>
                                <a:pt x="2453297" y="3324225"/>
                                <a:pt x="2394242" y="3196590"/>
                                <a:pt x="2381860" y="3179445"/>
                              </a:cubicBezTo>
                              <a:cubicBezTo>
                                <a:pt x="2368525" y="3162300"/>
                                <a:pt x="2378050" y="3112770"/>
                                <a:pt x="2464727" y="2823210"/>
                              </a:cubicBezTo>
                              <a:cubicBezTo>
                                <a:pt x="2483777" y="2759393"/>
                                <a:pt x="2503780" y="2693670"/>
                                <a:pt x="2504732" y="2684145"/>
                              </a:cubicBezTo>
                              <a:cubicBezTo>
                                <a:pt x="2504732" y="2675573"/>
                                <a:pt x="2504732" y="2654618"/>
                                <a:pt x="2841917" y="2165033"/>
                              </a:cubicBezTo>
                              <a:cubicBezTo>
                                <a:pt x="2843822" y="2162175"/>
                                <a:pt x="2843822" y="2157413"/>
                                <a:pt x="2840965" y="2154555"/>
                              </a:cubicBezTo>
                              <a:lnTo>
                                <a:pt x="2781910" y="2090738"/>
                              </a:lnTo>
                              <a:cubicBezTo>
                                <a:pt x="2780005" y="2088833"/>
                                <a:pt x="2777147" y="2087880"/>
                                <a:pt x="2776195" y="2087880"/>
                              </a:cubicBezTo>
                              <a:cubicBezTo>
                                <a:pt x="2775242" y="2087880"/>
                                <a:pt x="2772385" y="2087880"/>
                                <a:pt x="2770480" y="2090738"/>
                              </a:cubicBezTo>
                              <a:lnTo>
                                <a:pt x="2617127" y="2244090"/>
                              </a:lnTo>
                              <a:cubicBezTo>
                                <a:pt x="2608555" y="2252663"/>
                                <a:pt x="2597125" y="2257425"/>
                                <a:pt x="2584742" y="2257425"/>
                              </a:cubicBezTo>
                              <a:cubicBezTo>
                                <a:pt x="2581885" y="2257425"/>
                                <a:pt x="2579980" y="2257425"/>
                                <a:pt x="2577122" y="2256473"/>
                              </a:cubicBezTo>
                              <a:lnTo>
                                <a:pt x="2338997" y="2215515"/>
                              </a:lnTo>
                              <a:cubicBezTo>
                                <a:pt x="2328520" y="2213610"/>
                                <a:pt x="2318995" y="2208848"/>
                                <a:pt x="2312327" y="2200275"/>
                              </a:cubicBezTo>
                              <a:cubicBezTo>
                                <a:pt x="2176120" y="2041208"/>
                                <a:pt x="2013242" y="1848803"/>
                                <a:pt x="2006575" y="1835468"/>
                              </a:cubicBezTo>
                              <a:cubicBezTo>
                                <a:pt x="2004670" y="1831658"/>
                                <a:pt x="1991335" y="1814513"/>
                                <a:pt x="1915135" y="1721168"/>
                              </a:cubicBezTo>
                              <a:lnTo>
                                <a:pt x="1943710" y="1697355"/>
                              </a:lnTo>
                              <a:lnTo>
                                <a:pt x="1921802" y="1692593"/>
                              </a:lnTo>
                              <a:lnTo>
                                <a:pt x="1970380" y="1669733"/>
                              </a:lnTo>
                              <a:cubicBezTo>
                                <a:pt x="1976095" y="1666875"/>
                                <a:pt x="1983715" y="1664970"/>
                                <a:pt x="1990382" y="1664970"/>
                              </a:cubicBezTo>
                              <a:cubicBezTo>
                                <a:pt x="2002765" y="1664970"/>
                                <a:pt x="2015147" y="1669733"/>
                                <a:pt x="2023720" y="1679258"/>
                              </a:cubicBezTo>
                              <a:lnTo>
                                <a:pt x="2399957" y="2074545"/>
                              </a:lnTo>
                              <a:cubicBezTo>
                                <a:pt x="2401862" y="2076450"/>
                                <a:pt x="2403767" y="2077403"/>
                                <a:pt x="2406625" y="2077403"/>
                              </a:cubicBezTo>
                              <a:cubicBezTo>
                                <a:pt x="2406625" y="2077403"/>
                                <a:pt x="2406625" y="2077403"/>
                                <a:pt x="2407577" y="2077403"/>
                              </a:cubicBezTo>
                              <a:lnTo>
                                <a:pt x="2542832" y="2053590"/>
                              </a:lnTo>
                              <a:cubicBezTo>
                                <a:pt x="2544737" y="2053590"/>
                                <a:pt x="2546642" y="2052638"/>
                                <a:pt x="2547595" y="2050733"/>
                              </a:cubicBezTo>
                              <a:cubicBezTo>
                                <a:pt x="2664752" y="1915478"/>
                                <a:pt x="2695232" y="1882140"/>
                                <a:pt x="2705710" y="1873568"/>
                              </a:cubicBezTo>
                              <a:cubicBezTo>
                                <a:pt x="2715235" y="1855470"/>
                                <a:pt x="2752382" y="1738313"/>
                                <a:pt x="2782862" y="1632585"/>
                              </a:cubicBezTo>
                              <a:lnTo>
                                <a:pt x="2811437" y="1523048"/>
                              </a:lnTo>
                              <a:cubicBezTo>
                                <a:pt x="2817152" y="1503045"/>
                                <a:pt x="2834297" y="1488758"/>
                                <a:pt x="2857157" y="1488758"/>
                              </a:cubicBezTo>
                              <a:lnTo>
                                <a:pt x="3063850" y="1496378"/>
                              </a:lnTo>
                              <a:cubicBezTo>
                                <a:pt x="3080995" y="1497330"/>
                                <a:pt x="3096235" y="1506855"/>
                                <a:pt x="3102902" y="1522095"/>
                              </a:cubicBezTo>
                              <a:lnTo>
                                <a:pt x="3260065" y="1847850"/>
                              </a:lnTo>
                              <a:cubicBezTo>
                                <a:pt x="3265780" y="1855470"/>
                                <a:pt x="3287687" y="1883093"/>
                                <a:pt x="3310547" y="1911668"/>
                              </a:cubicBezTo>
                              <a:cubicBezTo>
                                <a:pt x="3312452" y="1913573"/>
                                <a:pt x="3314357" y="1914525"/>
                                <a:pt x="3316262" y="1914525"/>
                              </a:cubicBezTo>
                              <a:cubicBezTo>
                                <a:pt x="3319120" y="1914525"/>
                                <a:pt x="3321977" y="1913573"/>
                                <a:pt x="3322930" y="1911668"/>
                              </a:cubicBezTo>
                              <a:cubicBezTo>
                                <a:pt x="3330550" y="1912620"/>
                                <a:pt x="3330550" y="1910715"/>
                                <a:pt x="3329597" y="1907858"/>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9">
                          <a:extLst>
                            <a:ext uri="{FF2B5EF4-FFF2-40B4-BE49-F238E27FC236}">
                              <a16:creationId xmlns:a16="http://schemas.microsoft.com/office/drawing/2014/main" id="{CB68CB14-15E3-D106-E7E6-6D42D7BA5F93}"/>
                            </a:ext>
                          </a:extLst>
                        </p:cNvPr>
                        <p:cNvSpPr/>
                        <p:nvPr/>
                      </p:nvSpPr>
                      <p:spPr>
                        <a:xfrm>
                          <a:off x="4123372" y="2814637"/>
                          <a:ext cx="3188970" cy="3045142"/>
                        </a:xfrm>
                        <a:custGeom>
                          <a:avLst/>
                          <a:gdLst/>
                          <a:ahLst/>
                          <a:cxnLst/>
                          <a:rect l="l" t="t" r="r" b="b"/>
                          <a:pathLst>
                            <a:path w="3188970" h="3045142" extrusionOk="0">
                              <a:moveTo>
                                <a:pt x="2381250" y="3045143"/>
                              </a:moveTo>
                              <a:cubicBezTo>
                                <a:pt x="2352675" y="3000375"/>
                                <a:pt x="2325053" y="2953703"/>
                                <a:pt x="2297430" y="2908935"/>
                              </a:cubicBezTo>
                              <a:cubicBezTo>
                                <a:pt x="2261235" y="2848928"/>
                                <a:pt x="2224088" y="2787015"/>
                                <a:pt x="2185988" y="2729865"/>
                              </a:cubicBezTo>
                              <a:cubicBezTo>
                                <a:pt x="2241233" y="2615565"/>
                                <a:pt x="2306955" y="2505075"/>
                                <a:pt x="2375535" y="2396490"/>
                              </a:cubicBezTo>
                              <a:cubicBezTo>
                                <a:pt x="2370772" y="2413635"/>
                                <a:pt x="2365058" y="2430780"/>
                                <a:pt x="2360295" y="2446020"/>
                              </a:cubicBezTo>
                              <a:cubicBezTo>
                                <a:pt x="2261235" y="2774633"/>
                                <a:pt x="2258378" y="2804160"/>
                                <a:pt x="2283143" y="2836545"/>
                              </a:cubicBezTo>
                              <a:cubicBezTo>
                                <a:pt x="2290763" y="2847975"/>
                                <a:pt x="2322195" y="2912745"/>
                                <a:pt x="2374583" y="3027998"/>
                              </a:cubicBezTo>
                              <a:cubicBezTo>
                                <a:pt x="2377440" y="3033713"/>
                                <a:pt x="2379345" y="3039428"/>
                                <a:pt x="2382203" y="3044190"/>
                              </a:cubicBezTo>
                              <a:cubicBezTo>
                                <a:pt x="2382203" y="3044190"/>
                                <a:pt x="2382203" y="3045143"/>
                                <a:pt x="2381250" y="3045143"/>
                              </a:cubicBezTo>
                              <a:close/>
                              <a:moveTo>
                                <a:pt x="2118360" y="2052638"/>
                              </a:moveTo>
                              <a:cubicBezTo>
                                <a:pt x="2029778" y="1851660"/>
                                <a:pt x="1946910" y="1661160"/>
                                <a:pt x="1832610" y="1473518"/>
                              </a:cubicBezTo>
                              <a:lnTo>
                                <a:pt x="1825943" y="1462088"/>
                              </a:lnTo>
                              <a:lnTo>
                                <a:pt x="1813560" y="1457325"/>
                              </a:lnTo>
                              <a:cubicBezTo>
                                <a:pt x="1755458" y="1436370"/>
                                <a:pt x="1697355" y="1416368"/>
                                <a:pt x="1640205" y="1396365"/>
                              </a:cubicBezTo>
                              <a:cubicBezTo>
                                <a:pt x="1583055" y="1376363"/>
                                <a:pt x="1524953" y="1356360"/>
                                <a:pt x="1467803" y="1335405"/>
                              </a:cubicBezTo>
                              <a:lnTo>
                                <a:pt x="1448753" y="1328738"/>
                              </a:lnTo>
                              <a:lnTo>
                                <a:pt x="1432560" y="1341120"/>
                              </a:lnTo>
                              <a:cubicBezTo>
                                <a:pt x="1419225" y="1351598"/>
                                <a:pt x="1407795" y="1363028"/>
                                <a:pt x="1397318" y="1374457"/>
                              </a:cubicBezTo>
                              <a:cubicBezTo>
                                <a:pt x="1399223" y="1368743"/>
                                <a:pt x="1401128" y="1362075"/>
                                <a:pt x="1402080" y="1355407"/>
                              </a:cubicBezTo>
                              <a:cubicBezTo>
                                <a:pt x="1403985" y="1343025"/>
                                <a:pt x="1404937" y="1333500"/>
                                <a:pt x="1405890" y="1326832"/>
                              </a:cubicBezTo>
                              <a:cubicBezTo>
                                <a:pt x="1454468" y="1320165"/>
                                <a:pt x="1573530" y="1306830"/>
                                <a:pt x="1760220" y="1291590"/>
                              </a:cubicBezTo>
                              <a:cubicBezTo>
                                <a:pt x="1788795" y="1288732"/>
                                <a:pt x="1813560" y="1272540"/>
                                <a:pt x="1826895" y="1246823"/>
                              </a:cubicBezTo>
                              <a:lnTo>
                                <a:pt x="1864995" y="1172528"/>
                              </a:lnTo>
                              <a:cubicBezTo>
                                <a:pt x="1880235" y="1142048"/>
                                <a:pt x="1876425" y="1105853"/>
                                <a:pt x="1853565" y="1080135"/>
                              </a:cubicBezTo>
                              <a:lnTo>
                                <a:pt x="1760220" y="971550"/>
                              </a:lnTo>
                              <a:cubicBezTo>
                                <a:pt x="1755458" y="965835"/>
                                <a:pt x="1750695" y="961072"/>
                                <a:pt x="1744980" y="957263"/>
                              </a:cubicBezTo>
                              <a:cubicBezTo>
                                <a:pt x="1746885" y="957263"/>
                                <a:pt x="1747837" y="957263"/>
                                <a:pt x="1749743" y="957263"/>
                              </a:cubicBezTo>
                              <a:cubicBezTo>
                                <a:pt x="1770698" y="957263"/>
                                <a:pt x="1789748" y="960120"/>
                                <a:pt x="1806893" y="965835"/>
                              </a:cubicBezTo>
                              <a:cubicBezTo>
                                <a:pt x="1810703" y="974407"/>
                                <a:pt x="1814512" y="983932"/>
                                <a:pt x="1818323" y="992505"/>
                              </a:cubicBezTo>
                              <a:cubicBezTo>
                                <a:pt x="1849755" y="1064895"/>
                                <a:pt x="1881187" y="1139190"/>
                                <a:pt x="1933575" y="1203960"/>
                              </a:cubicBezTo>
                              <a:cubicBezTo>
                                <a:pt x="1960245" y="1236345"/>
                                <a:pt x="1983105" y="1271588"/>
                                <a:pt x="2008823" y="1308735"/>
                              </a:cubicBezTo>
                              <a:cubicBezTo>
                                <a:pt x="2014537" y="1317307"/>
                                <a:pt x="2020253" y="1324928"/>
                                <a:pt x="2025015" y="1333500"/>
                              </a:cubicBezTo>
                              <a:lnTo>
                                <a:pt x="1981200" y="1287780"/>
                              </a:lnTo>
                              <a:cubicBezTo>
                                <a:pt x="1965960" y="1271588"/>
                                <a:pt x="1944053" y="1262063"/>
                                <a:pt x="1921193" y="1262063"/>
                              </a:cubicBezTo>
                              <a:cubicBezTo>
                                <a:pt x="1908810" y="1262063"/>
                                <a:pt x="1896428" y="1264920"/>
                                <a:pt x="1884998" y="1270635"/>
                              </a:cubicBezTo>
                              <a:lnTo>
                                <a:pt x="1737360" y="1341120"/>
                              </a:lnTo>
                              <a:lnTo>
                                <a:pt x="1796415" y="1353503"/>
                              </a:lnTo>
                              <a:lnTo>
                                <a:pt x="1818323" y="1379220"/>
                              </a:lnTo>
                              <a:cubicBezTo>
                                <a:pt x="1890712" y="1465898"/>
                                <a:pt x="1904048" y="1484948"/>
                                <a:pt x="1905953" y="1488757"/>
                              </a:cubicBezTo>
                              <a:cubicBezTo>
                                <a:pt x="1912620" y="1500188"/>
                                <a:pt x="1945958" y="1544003"/>
                                <a:pt x="2215515" y="1858328"/>
                              </a:cubicBezTo>
                              <a:cubicBezTo>
                                <a:pt x="2227897" y="1873568"/>
                                <a:pt x="2245043" y="1883093"/>
                                <a:pt x="2264093" y="1885950"/>
                              </a:cubicBezTo>
                              <a:lnTo>
                                <a:pt x="2502218" y="1926907"/>
                              </a:lnTo>
                              <a:cubicBezTo>
                                <a:pt x="2506980" y="1927860"/>
                                <a:pt x="2511743" y="1927860"/>
                                <a:pt x="2516505" y="1927860"/>
                              </a:cubicBezTo>
                              <a:cubicBezTo>
                                <a:pt x="2538413" y="1927860"/>
                                <a:pt x="2559368" y="1919288"/>
                                <a:pt x="2574608" y="1904048"/>
                              </a:cubicBezTo>
                              <a:lnTo>
                                <a:pt x="2707005" y="1772603"/>
                              </a:lnTo>
                              <a:lnTo>
                                <a:pt x="2729865" y="1797368"/>
                              </a:lnTo>
                              <a:cubicBezTo>
                                <a:pt x="2641283" y="1926907"/>
                                <a:pt x="2575560" y="2022157"/>
                                <a:pt x="2528888" y="2093595"/>
                              </a:cubicBezTo>
                              <a:lnTo>
                                <a:pt x="2525078" y="2091690"/>
                              </a:lnTo>
                              <a:cubicBezTo>
                                <a:pt x="2484120" y="2071688"/>
                                <a:pt x="2444115" y="2058353"/>
                                <a:pt x="2405063" y="2045018"/>
                              </a:cubicBezTo>
                              <a:cubicBezTo>
                                <a:pt x="2366010" y="2031682"/>
                                <a:pt x="2329815" y="2019300"/>
                                <a:pt x="2292668" y="2001203"/>
                              </a:cubicBezTo>
                              <a:lnTo>
                                <a:pt x="2268855" y="1989773"/>
                              </a:lnTo>
                              <a:lnTo>
                                <a:pt x="2249805" y="2008823"/>
                              </a:lnTo>
                              <a:cubicBezTo>
                                <a:pt x="2224088" y="2034540"/>
                                <a:pt x="2201228" y="2065973"/>
                                <a:pt x="2179320" y="2096453"/>
                              </a:cubicBezTo>
                              <a:cubicBezTo>
                                <a:pt x="2170747" y="2108835"/>
                                <a:pt x="2162175" y="2121218"/>
                                <a:pt x="2153603" y="2132648"/>
                              </a:cubicBezTo>
                              <a:cubicBezTo>
                                <a:pt x="2142172" y="2105978"/>
                                <a:pt x="2129790" y="2079307"/>
                                <a:pt x="2118360" y="2052638"/>
                              </a:cubicBezTo>
                              <a:close/>
                              <a:moveTo>
                                <a:pt x="0" y="1707832"/>
                              </a:moveTo>
                              <a:cubicBezTo>
                                <a:pt x="29527" y="1652588"/>
                                <a:pt x="78105" y="1553528"/>
                                <a:pt x="164783" y="1372553"/>
                              </a:cubicBezTo>
                              <a:lnTo>
                                <a:pt x="803910" y="1150620"/>
                              </a:lnTo>
                              <a:lnTo>
                                <a:pt x="878205" y="1304925"/>
                              </a:lnTo>
                              <a:cubicBezTo>
                                <a:pt x="882968" y="1315403"/>
                                <a:pt x="890587" y="1324928"/>
                                <a:pt x="900112" y="1332548"/>
                              </a:cubicBezTo>
                              <a:cubicBezTo>
                                <a:pt x="971550" y="1392555"/>
                                <a:pt x="1004887" y="1421130"/>
                                <a:pt x="1009650" y="1425893"/>
                              </a:cubicBezTo>
                              <a:cubicBezTo>
                                <a:pt x="1027748" y="1444943"/>
                                <a:pt x="1051560" y="1445895"/>
                                <a:pt x="1080135" y="1445895"/>
                              </a:cubicBezTo>
                              <a:cubicBezTo>
                                <a:pt x="1142048" y="1445895"/>
                                <a:pt x="1274445" y="1433513"/>
                                <a:pt x="1327785" y="1428750"/>
                              </a:cubicBezTo>
                              <a:cubicBezTo>
                                <a:pt x="1344930" y="1426845"/>
                                <a:pt x="1360170" y="1421130"/>
                                <a:pt x="1371600" y="1410653"/>
                              </a:cubicBezTo>
                              <a:cubicBezTo>
                                <a:pt x="1362075" y="1426845"/>
                                <a:pt x="1353503" y="1443990"/>
                                <a:pt x="1346835" y="1460182"/>
                              </a:cubicBezTo>
                              <a:cubicBezTo>
                                <a:pt x="1324928" y="1461135"/>
                                <a:pt x="1301115" y="1461135"/>
                                <a:pt x="1274445" y="1461135"/>
                              </a:cubicBezTo>
                              <a:cubicBezTo>
                                <a:pt x="1245870" y="1461135"/>
                                <a:pt x="1217295" y="1461135"/>
                                <a:pt x="1188720" y="1460182"/>
                              </a:cubicBezTo>
                              <a:cubicBezTo>
                                <a:pt x="1160145" y="1460182"/>
                                <a:pt x="1131570" y="1459230"/>
                                <a:pt x="1102995" y="1459230"/>
                              </a:cubicBezTo>
                              <a:cubicBezTo>
                                <a:pt x="1070610" y="1459230"/>
                                <a:pt x="1042035" y="1459230"/>
                                <a:pt x="1016318" y="1460182"/>
                              </a:cubicBezTo>
                              <a:cubicBezTo>
                                <a:pt x="979170" y="1436370"/>
                                <a:pt x="944880" y="1412557"/>
                                <a:pt x="912495" y="1390650"/>
                              </a:cubicBezTo>
                              <a:cubicBezTo>
                                <a:pt x="876300" y="1365885"/>
                                <a:pt x="838200" y="1339215"/>
                                <a:pt x="796290" y="1312545"/>
                              </a:cubicBezTo>
                              <a:lnTo>
                                <a:pt x="781050" y="1303020"/>
                              </a:lnTo>
                              <a:lnTo>
                                <a:pt x="763905" y="1308735"/>
                              </a:lnTo>
                              <a:cubicBezTo>
                                <a:pt x="683895" y="1335405"/>
                                <a:pt x="604838" y="1362075"/>
                                <a:pt x="525780" y="1388745"/>
                              </a:cubicBezTo>
                              <a:cubicBezTo>
                                <a:pt x="446723" y="1415415"/>
                                <a:pt x="368617" y="1442085"/>
                                <a:pt x="289560" y="1467803"/>
                              </a:cubicBezTo>
                              <a:lnTo>
                                <a:pt x="280035" y="1470660"/>
                              </a:lnTo>
                              <a:lnTo>
                                <a:pt x="273367" y="1478280"/>
                              </a:lnTo>
                              <a:cubicBezTo>
                                <a:pt x="244792" y="1510665"/>
                                <a:pt x="240982" y="1568768"/>
                                <a:pt x="248602" y="1612582"/>
                              </a:cubicBezTo>
                              <a:cubicBezTo>
                                <a:pt x="210502" y="1629728"/>
                                <a:pt x="170497" y="1644015"/>
                                <a:pt x="127635" y="1658303"/>
                              </a:cubicBezTo>
                              <a:cubicBezTo>
                                <a:pt x="84772" y="1673543"/>
                                <a:pt x="40957" y="1688782"/>
                                <a:pt x="0" y="1707832"/>
                              </a:cubicBezTo>
                              <a:close/>
                              <a:moveTo>
                                <a:pt x="2250758" y="1571625"/>
                              </a:moveTo>
                              <a:cubicBezTo>
                                <a:pt x="2273618" y="1589723"/>
                                <a:pt x="2297430" y="1607820"/>
                                <a:pt x="2321243" y="1628775"/>
                              </a:cubicBezTo>
                              <a:lnTo>
                                <a:pt x="2329815" y="1636395"/>
                              </a:lnTo>
                              <a:lnTo>
                                <a:pt x="2341245" y="1637348"/>
                              </a:lnTo>
                              <a:cubicBezTo>
                                <a:pt x="2354580" y="1638300"/>
                                <a:pt x="2367915" y="1639253"/>
                                <a:pt x="2380297" y="1639253"/>
                              </a:cubicBezTo>
                              <a:cubicBezTo>
                                <a:pt x="2419350" y="1639253"/>
                                <a:pt x="2455545" y="1631632"/>
                                <a:pt x="2486025" y="1617345"/>
                              </a:cubicBezTo>
                              <a:cubicBezTo>
                                <a:pt x="2476500" y="1627823"/>
                                <a:pt x="2466975" y="1640205"/>
                                <a:pt x="2455545" y="1652588"/>
                              </a:cubicBezTo>
                              <a:lnTo>
                                <a:pt x="2346008" y="1671638"/>
                              </a:lnTo>
                              <a:lnTo>
                                <a:pt x="2250758" y="1571625"/>
                              </a:lnTo>
                              <a:close/>
                              <a:moveTo>
                                <a:pt x="2580322" y="1512570"/>
                              </a:moveTo>
                              <a:cubicBezTo>
                                <a:pt x="2585085" y="1491615"/>
                                <a:pt x="2586990" y="1470660"/>
                                <a:pt x="2587943" y="1451610"/>
                              </a:cubicBezTo>
                              <a:lnTo>
                                <a:pt x="2588895" y="1443990"/>
                              </a:lnTo>
                              <a:cubicBezTo>
                                <a:pt x="2591753" y="1405890"/>
                                <a:pt x="2592705" y="1405890"/>
                                <a:pt x="2632710" y="1377315"/>
                              </a:cubicBezTo>
                              <a:lnTo>
                                <a:pt x="2644140" y="1368743"/>
                              </a:lnTo>
                              <a:cubicBezTo>
                                <a:pt x="2626043" y="1426845"/>
                                <a:pt x="2611755" y="1469707"/>
                                <a:pt x="2606040" y="1485900"/>
                              </a:cubicBezTo>
                              <a:cubicBezTo>
                                <a:pt x="2599372" y="1490663"/>
                                <a:pt x="2591753" y="1499235"/>
                                <a:pt x="2580322" y="1512570"/>
                              </a:cubicBezTo>
                              <a:close/>
                              <a:moveTo>
                                <a:pt x="3181350" y="1378268"/>
                              </a:moveTo>
                              <a:lnTo>
                                <a:pt x="3184208" y="1368743"/>
                              </a:lnTo>
                              <a:lnTo>
                                <a:pt x="3188970" y="1394460"/>
                              </a:lnTo>
                              <a:lnTo>
                                <a:pt x="3181350" y="1378268"/>
                              </a:lnTo>
                              <a:close/>
                              <a:moveTo>
                                <a:pt x="2662238" y="1309688"/>
                              </a:moveTo>
                              <a:cubicBezTo>
                                <a:pt x="2679383" y="1215390"/>
                                <a:pt x="2708910" y="1117282"/>
                                <a:pt x="2748915" y="1021080"/>
                              </a:cubicBezTo>
                              <a:cubicBezTo>
                                <a:pt x="2787015" y="1022985"/>
                                <a:pt x="2826068" y="1041082"/>
                                <a:pt x="2866072" y="1059180"/>
                              </a:cubicBezTo>
                              <a:cubicBezTo>
                                <a:pt x="2891790" y="1071563"/>
                                <a:pt x="2918460" y="1082993"/>
                                <a:pt x="2946083" y="1091565"/>
                              </a:cubicBezTo>
                              <a:cubicBezTo>
                                <a:pt x="2788920" y="1085850"/>
                                <a:pt x="2788920" y="1085850"/>
                                <a:pt x="2787968" y="1085850"/>
                              </a:cubicBezTo>
                              <a:cubicBezTo>
                                <a:pt x="2748915" y="1085850"/>
                                <a:pt x="2715578" y="1110615"/>
                                <a:pt x="2706053" y="1147763"/>
                              </a:cubicBezTo>
                              <a:lnTo>
                                <a:pt x="2677478" y="1257300"/>
                              </a:lnTo>
                              <a:cubicBezTo>
                                <a:pt x="2671763" y="1275398"/>
                                <a:pt x="2667000" y="1292543"/>
                                <a:pt x="2662238" y="1309688"/>
                              </a:cubicBezTo>
                              <a:close/>
                              <a:moveTo>
                                <a:pt x="309563" y="1054418"/>
                              </a:moveTo>
                              <a:cubicBezTo>
                                <a:pt x="311467" y="1033463"/>
                                <a:pt x="313373" y="1008697"/>
                                <a:pt x="317182" y="980122"/>
                              </a:cubicBezTo>
                              <a:lnTo>
                                <a:pt x="457200" y="942022"/>
                              </a:lnTo>
                              <a:cubicBezTo>
                                <a:pt x="469582" y="938213"/>
                                <a:pt x="481013" y="932497"/>
                                <a:pt x="490538" y="923925"/>
                              </a:cubicBezTo>
                              <a:lnTo>
                                <a:pt x="507682" y="908685"/>
                              </a:lnTo>
                              <a:cubicBezTo>
                                <a:pt x="505778" y="913447"/>
                                <a:pt x="502920" y="918210"/>
                                <a:pt x="501015" y="922972"/>
                              </a:cubicBezTo>
                              <a:lnTo>
                                <a:pt x="557213" y="959168"/>
                              </a:lnTo>
                              <a:lnTo>
                                <a:pt x="501015" y="1033463"/>
                              </a:lnTo>
                              <a:lnTo>
                                <a:pt x="320040" y="1053465"/>
                              </a:lnTo>
                              <a:cubicBezTo>
                                <a:pt x="316230" y="1052513"/>
                                <a:pt x="312420" y="1053465"/>
                                <a:pt x="309563" y="1054418"/>
                              </a:cubicBezTo>
                              <a:close/>
                              <a:moveTo>
                                <a:pt x="1443990" y="1037272"/>
                              </a:moveTo>
                              <a:lnTo>
                                <a:pt x="1457325" y="1032510"/>
                              </a:lnTo>
                              <a:cubicBezTo>
                                <a:pt x="1475423" y="1025843"/>
                                <a:pt x="1496378" y="1021080"/>
                                <a:pt x="1519237" y="1015365"/>
                              </a:cubicBezTo>
                              <a:cubicBezTo>
                                <a:pt x="1542098" y="1009650"/>
                                <a:pt x="1565910" y="1003935"/>
                                <a:pt x="1587818" y="996315"/>
                              </a:cubicBezTo>
                              <a:cubicBezTo>
                                <a:pt x="1598295" y="992505"/>
                                <a:pt x="1608773" y="988695"/>
                                <a:pt x="1619250" y="985838"/>
                              </a:cubicBezTo>
                              <a:lnTo>
                                <a:pt x="1592580" y="1008697"/>
                              </a:lnTo>
                              <a:lnTo>
                                <a:pt x="1510665" y="1044893"/>
                              </a:lnTo>
                              <a:cubicBezTo>
                                <a:pt x="1491615" y="1046797"/>
                                <a:pt x="1466850" y="1049655"/>
                                <a:pt x="1447800" y="1049655"/>
                              </a:cubicBezTo>
                              <a:cubicBezTo>
                                <a:pt x="1446848" y="1045845"/>
                                <a:pt x="1445895" y="1041082"/>
                                <a:pt x="1443990" y="1037272"/>
                              </a:cubicBezTo>
                              <a:close/>
                              <a:moveTo>
                                <a:pt x="1283970" y="923925"/>
                              </a:moveTo>
                              <a:lnTo>
                                <a:pt x="1274445" y="910590"/>
                              </a:lnTo>
                              <a:cubicBezTo>
                                <a:pt x="1299210" y="902018"/>
                                <a:pt x="1334453" y="896303"/>
                                <a:pt x="1364933" y="890588"/>
                              </a:cubicBezTo>
                              <a:cubicBezTo>
                                <a:pt x="1370648" y="900113"/>
                                <a:pt x="1375410" y="910590"/>
                                <a:pt x="1380173" y="921068"/>
                              </a:cubicBezTo>
                              <a:cubicBezTo>
                                <a:pt x="1369695" y="916305"/>
                                <a:pt x="1357312" y="913447"/>
                                <a:pt x="1344930" y="913447"/>
                              </a:cubicBezTo>
                              <a:cubicBezTo>
                                <a:pt x="1324928" y="913447"/>
                                <a:pt x="1305878" y="921068"/>
                                <a:pt x="1291590" y="932497"/>
                              </a:cubicBezTo>
                              <a:lnTo>
                                <a:pt x="1283970" y="923925"/>
                              </a:lnTo>
                              <a:close/>
                              <a:moveTo>
                                <a:pt x="692468" y="822960"/>
                              </a:moveTo>
                              <a:cubicBezTo>
                                <a:pt x="699135" y="821055"/>
                                <a:pt x="705803" y="820103"/>
                                <a:pt x="712470" y="818197"/>
                              </a:cubicBezTo>
                              <a:lnTo>
                                <a:pt x="681990" y="834390"/>
                              </a:lnTo>
                              <a:cubicBezTo>
                                <a:pt x="685800" y="830580"/>
                                <a:pt x="688657" y="826770"/>
                                <a:pt x="692468" y="822960"/>
                              </a:cubicBezTo>
                              <a:close/>
                              <a:moveTo>
                                <a:pt x="427673" y="675322"/>
                              </a:moveTo>
                              <a:cubicBezTo>
                                <a:pt x="431482" y="650558"/>
                                <a:pt x="423863" y="625793"/>
                                <a:pt x="406717" y="607695"/>
                              </a:cubicBezTo>
                              <a:cubicBezTo>
                                <a:pt x="368617" y="565785"/>
                                <a:pt x="349567" y="541020"/>
                                <a:pt x="342900" y="529590"/>
                              </a:cubicBezTo>
                              <a:cubicBezTo>
                                <a:pt x="343853" y="521017"/>
                                <a:pt x="350520" y="498158"/>
                                <a:pt x="366713" y="468630"/>
                              </a:cubicBezTo>
                              <a:lnTo>
                                <a:pt x="441960" y="399097"/>
                              </a:lnTo>
                              <a:lnTo>
                                <a:pt x="461963" y="434340"/>
                              </a:lnTo>
                              <a:lnTo>
                                <a:pt x="529590" y="581978"/>
                              </a:lnTo>
                              <a:cubicBezTo>
                                <a:pt x="542925" y="611505"/>
                                <a:pt x="572453" y="630555"/>
                                <a:pt x="604838" y="630555"/>
                              </a:cubicBezTo>
                              <a:cubicBezTo>
                                <a:pt x="610553" y="630555"/>
                                <a:pt x="616268" y="629603"/>
                                <a:pt x="622935" y="628650"/>
                              </a:cubicBezTo>
                              <a:lnTo>
                                <a:pt x="672465" y="618172"/>
                              </a:lnTo>
                              <a:cubicBezTo>
                                <a:pt x="691515" y="614363"/>
                                <a:pt x="708660" y="602933"/>
                                <a:pt x="720090" y="587693"/>
                              </a:cubicBezTo>
                              <a:lnTo>
                                <a:pt x="754380" y="542925"/>
                              </a:lnTo>
                              <a:cubicBezTo>
                                <a:pt x="746760" y="553403"/>
                                <a:pt x="740093" y="563880"/>
                                <a:pt x="732473" y="573405"/>
                              </a:cubicBezTo>
                              <a:cubicBezTo>
                                <a:pt x="723900" y="584835"/>
                                <a:pt x="712470" y="596265"/>
                                <a:pt x="701040" y="608647"/>
                              </a:cubicBezTo>
                              <a:cubicBezTo>
                                <a:pt x="686753" y="622935"/>
                                <a:pt x="672465" y="638175"/>
                                <a:pt x="660082" y="654368"/>
                              </a:cubicBezTo>
                              <a:cubicBezTo>
                                <a:pt x="647700" y="651510"/>
                                <a:pt x="634365" y="648653"/>
                                <a:pt x="621982" y="645795"/>
                              </a:cubicBezTo>
                              <a:cubicBezTo>
                                <a:pt x="601028" y="641033"/>
                                <a:pt x="581025" y="637222"/>
                                <a:pt x="561023" y="632460"/>
                              </a:cubicBezTo>
                              <a:lnTo>
                                <a:pt x="535305" y="625793"/>
                              </a:lnTo>
                              <a:lnTo>
                                <a:pt x="520065" y="647700"/>
                              </a:lnTo>
                              <a:cubicBezTo>
                                <a:pt x="504825" y="670560"/>
                                <a:pt x="501015" y="698182"/>
                                <a:pt x="507682" y="722947"/>
                              </a:cubicBezTo>
                              <a:lnTo>
                                <a:pt x="427673" y="675322"/>
                              </a:lnTo>
                              <a:close/>
                              <a:moveTo>
                                <a:pt x="826770" y="444817"/>
                              </a:moveTo>
                              <a:cubicBezTo>
                                <a:pt x="842010" y="412433"/>
                                <a:pt x="835343" y="371475"/>
                                <a:pt x="806768" y="346710"/>
                              </a:cubicBezTo>
                              <a:lnTo>
                                <a:pt x="621030" y="182880"/>
                              </a:lnTo>
                              <a:lnTo>
                                <a:pt x="613410" y="146685"/>
                              </a:lnTo>
                              <a:lnTo>
                                <a:pt x="772478" y="40958"/>
                              </a:lnTo>
                              <a:lnTo>
                                <a:pt x="863918" y="38100"/>
                              </a:lnTo>
                              <a:lnTo>
                                <a:pt x="1026795" y="55245"/>
                              </a:lnTo>
                              <a:lnTo>
                                <a:pt x="1156335" y="100965"/>
                              </a:lnTo>
                              <a:cubicBezTo>
                                <a:pt x="1164908" y="103822"/>
                                <a:pt x="1174433" y="105728"/>
                                <a:pt x="1183958" y="105728"/>
                              </a:cubicBezTo>
                              <a:cubicBezTo>
                                <a:pt x="1206818" y="105728"/>
                                <a:pt x="1227773" y="96203"/>
                                <a:pt x="1243965" y="80010"/>
                              </a:cubicBezTo>
                              <a:lnTo>
                                <a:pt x="1321118" y="0"/>
                              </a:lnTo>
                              <a:cubicBezTo>
                                <a:pt x="1298258" y="40005"/>
                                <a:pt x="1271587" y="81915"/>
                                <a:pt x="1239203" y="127635"/>
                              </a:cubicBezTo>
                              <a:lnTo>
                                <a:pt x="1230630" y="139065"/>
                              </a:lnTo>
                              <a:lnTo>
                                <a:pt x="1232535" y="150495"/>
                              </a:lnTo>
                              <a:cubicBezTo>
                                <a:pt x="1154430" y="130492"/>
                                <a:pt x="1069658" y="120015"/>
                                <a:pt x="980123" y="120015"/>
                              </a:cubicBezTo>
                              <a:cubicBezTo>
                                <a:pt x="940118" y="120015"/>
                                <a:pt x="898207" y="121920"/>
                                <a:pt x="857250" y="126683"/>
                              </a:cubicBezTo>
                              <a:cubicBezTo>
                                <a:pt x="805815" y="131445"/>
                                <a:pt x="779145" y="188595"/>
                                <a:pt x="761048" y="226695"/>
                              </a:cubicBezTo>
                              <a:lnTo>
                                <a:pt x="748665" y="252413"/>
                              </a:lnTo>
                              <a:lnTo>
                                <a:pt x="769620" y="282892"/>
                              </a:lnTo>
                              <a:cubicBezTo>
                                <a:pt x="800100" y="325755"/>
                                <a:pt x="828675" y="367665"/>
                                <a:pt x="866775" y="405765"/>
                              </a:cubicBezTo>
                              <a:cubicBezTo>
                                <a:pt x="860107" y="420053"/>
                                <a:pt x="842010" y="461963"/>
                                <a:pt x="839153" y="468630"/>
                              </a:cubicBezTo>
                              <a:lnTo>
                                <a:pt x="826770" y="444817"/>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10" name="Google Shape;710;p29">
                        <a:extLst>
                          <a:ext uri="{FF2B5EF4-FFF2-40B4-BE49-F238E27FC236}">
                            <a16:creationId xmlns:a16="http://schemas.microsoft.com/office/drawing/2014/main" id="{0AC84025-EDA9-A4C1-734E-EC725C623DCE}"/>
                          </a:ext>
                        </a:extLst>
                      </p:cNvPr>
                      <p:cNvSpPr/>
                      <p:nvPr/>
                    </p:nvSpPr>
                    <p:spPr>
                      <a:xfrm>
                        <a:off x="2726054" y="4630102"/>
                        <a:ext cx="1266232" cy="2269807"/>
                      </a:xfrm>
                      <a:custGeom>
                        <a:avLst/>
                        <a:gdLst/>
                        <a:ahLst/>
                        <a:cxnLst/>
                        <a:rect l="l" t="t" r="r" b="b"/>
                        <a:pathLst>
                          <a:path w="1266232" h="2269807" extrusionOk="0">
                            <a:moveTo>
                              <a:pt x="1032510" y="2190750"/>
                            </a:moveTo>
                            <a:cubicBezTo>
                              <a:pt x="748665" y="1982153"/>
                              <a:pt x="529590" y="1696403"/>
                              <a:pt x="321945" y="1265873"/>
                            </a:cubicBezTo>
                            <a:cubicBezTo>
                              <a:pt x="125730" y="857250"/>
                              <a:pt x="14288" y="406717"/>
                              <a:pt x="22860" y="60960"/>
                            </a:cubicBezTo>
                            <a:lnTo>
                              <a:pt x="0" y="0"/>
                            </a:lnTo>
                            <a:lnTo>
                              <a:pt x="125730" y="31432"/>
                            </a:lnTo>
                            <a:cubicBezTo>
                              <a:pt x="173355" y="103822"/>
                              <a:pt x="264795" y="225742"/>
                              <a:pt x="265748" y="227647"/>
                            </a:cubicBezTo>
                            <a:lnTo>
                              <a:pt x="268605" y="232410"/>
                            </a:lnTo>
                            <a:lnTo>
                              <a:pt x="370523" y="443865"/>
                            </a:lnTo>
                            <a:lnTo>
                              <a:pt x="568643" y="570547"/>
                            </a:lnTo>
                            <a:lnTo>
                              <a:pt x="573405" y="594360"/>
                            </a:lnTo>
                            <a:cubicBezTo>
                              <a:pt x="594360" y="697230"/>
                              <a:pt x="617220" y="788670"/>
                              <a:pt x="624840" y="803910"/>
                            </a:cubicBezTo>
                            <a:cubicBezTo>
                              <a:pt x="646748" y="830580"/>
                              <a:pt x="858203" y="1011555"/>
                              <a:pt x="887730" y="1024890"/>
                            </a:cubicBezTo>
                            <a:cubicBezTo>
                              <a:pt x="925830" y="1042035"/>
                              <a:pt x="1082040" y="1182053"/>
                              <a:pt x="1075373" y="1258253"/>
                            </a:cubicBezTo>
                            <a:cubicBezTo>
                              <a:pt x="1071563" y="1299210"/>
                              <a:pt x="1050608" y="1336358"/>
                              <a:pt x="1028700" y="1369695"/>
                            </a:cubicBezTo>
                            <a:cubicBezTo>
                              <a:pt x="1008698" y="1400175"/>
                              <a:pt x="970598" y="1432560"/>
                              <a:pt x="990600" y="1470660"/>
                            </a:cubicBezTo>
                            <a:cubicBezTo>
                              <a:pt x="1078230" y="1634490"/>
                              <a:pt x="1166813" y="1798320"/>
                              <a:pt x="1257300" y="1960245"/>
                            </a:cubicBezTo>
                            <a:cubicBezTo>
                              <a:pt x="1267778" y="1979295"/>
                              <a:pt x="1271588" y="1996440"/>
                              <a:pt x="1254443" y="2013585"/>
                            </a:cubicBezTo>
                            <a:cubicBezTo>
                              <a:pt x="1245870" y="2022158"/>
                              <a:pt x="1234440" y="2027873"/>
                              <a:pt x="1225868" y="2036445"/>
                            </a:cubicBezTo>
                            <a:cubicBezTo>
                              <a:pt x="1204913" y="2056448"/>
                              <a:pt x="1214438" y="2085975"/>
                              <a:pt x="1208723" y="2111692"/>
                            </a:cubicBezTo>
                            <a:cubicBezTo>
                              <a:pt x="1203960" y="2135505"/>
                              <a:pt x="1186815" y="2147887"/>
                              <a:pt x="1162050" y="2143125"/>
                            </a:cubicBezTo>
                            <a:cubicBezTo>
                              <a:pt x="1152525" y="2141220"/>
                              <a:pt x="1143000" y="2137410"/>
                              <a:pt x="1133475" y="2139315"/>
                            </a:cubicBezTo>
                            <a:cubicBezTo>
                              <a:pt x="1100138" y="2145983"/>
                              <a:pt x="1117283" y="2253615"/>
                              <a:pt x="1139190" y="2269808"/>
                            </a:cubicBezTo>
                            <a:lnTo>
                              <a:pt x="1032510" y="2190750"/>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29">
                        <a:extLst>
                          <a:ext uri="{FF2B5EF4-FFF2-40B4-BE49-F238E27FC236}">
                            <a16:creationId xmlns:a16="http://schemas.microsoft.com/office/drawing/2014/main" id="{46449515-BE8F-D552-2694-FCE072DCFA6B}"/>
                          </a:ext>
                        </a:extLst>
                      </p:cNvPr>
                      <p:cNvSpPr/>
                      <p:nvPr/>
                    </p:nvSpPr>
                    <p:spPr>
                      <a:xfrm>
                        <a:off x="2708445" y="4598669"/>
                        <a:ext cx="1216807" cy="2286000"/>
                      </a:xfrm>
                      <a:custGeom>
                        <a:avLst/>
                        <a:gdLst/>
                        <a:ahLst/>
                        <a:cxnLst/>
                        <a:rect l="l" t="t" r="r" b="b"/>
                        <a:pathLst>
                          <a:path w="1216807" h="2286000" extrusionOk="0">
                            <a:moveTo>
                              <a:pt x="1002495" y="2233613"/>
                            </a:moveTo>
                            <a:cubicBezTo>
                              <a:pt x="720555" y="2026920"/>
                              <a:pt x="503385" y="1743075"/>
                              <a:pt x="297645" y="1315403"/>
                            </a:cubicBezTo>
                            <a:cubicBezTo>
                              <a:pt x="102382" y="909638"/>
                              <a:pt x="-8108" y="461963"/>
                              <a:pt x="465" y="119063"/>
                            </a:cubicBezTo>
                            <a:lnTo>
                              <a:pt x="3322" y="0"/>
                            </a:lnTo>
                            <a:lnTo>
                              <a:pt x="69045" y="100013"/>
                            </a:lnTo>
                            <a:cubicBezTo>
                              <a:pt x="116670" y="173355"/>
                              <a:pt x="209062" y="295275"/>
                              <a:pt x="210015" y="297180"/>
                            </a:cubicBezTo>
                            <a:lnTo>
                              <a:pt x="211920" y="300038"/>
                            </a:lnTo>
                            <a:lnTo>
                              <a:pt x="314790" y="514350"/>
                            </a:lnTo>
                            <a:lnTo>
                              <a:pt x="510052" y="639128"/>
                            </a:lnTo>
                            <a:lnTo>
                              <a:pt x="512910" y="654368"/>
                            </a:lnTo>
                            <a:cubicBezTo>
                              <a:pt x="531007" y="743903"/>
                              <a:pt x="556725" y="852488"/>
                              <a:pt x="567202" y="870585"/>
                            </a:cubicBezTo>
                            <a:cubicBezTo>
                              <a:pt x="587205" y="896303"/>
                              <a:pt x="804375" y="1082993"/>
                              <a:pt x="837712" y="1098233"/>
                            </a:cubicBezTo>
                            <a:cubicBezTo>
                              <a:pt x="876765" y="1116330"/>
                              <a:pt x="1019640" y="1251585"/>
                              <a:pt x="1013925" y="1313498"/>
                            </a:cubicBezTo>
                            <a:cubicBezTo>
                              <a:pt x="1011067" y="1339215"/>
                              <a:pt x="993922" y="1365885"/>
                              <a:pt x="975825" y="1394460"/>
                            </a:cubicBezTo>
                            <a:cubicBezTo>
                              <a:pt x="962490" y="1414463"/>
                              <a:pt x="948202" y="1437323"/>
                              <a:pt x="944392" y="1452563"/>
                            </a:cubicBezTo>
                            <a:cubicBezTo>
                              <a:pt x="939630" y="1471613"/>
                              <a:pt x="925342" y="1483995"/>
                              <a:pt x="908197" y="1486853"/>
                            </a:cubicBezTo>
                            <a:cubicBezTo>
                              <a:pt x="916770" y="1505903"/>
                              <a:pt x="929152" y="1530668"/>
                              <a:pt x="946297" y="1562100"/>
                            </a:cubicBezTo>
                            <a:cubicBezTo>
                              <a:pt x="1085362" y="1829753"/>
                              <a:pt x="1172992" y="1971675"/>
                              <a:pt x="1173945" y="1973580"/>
                            </a:cubicBezTo>
                            <a:lnTo>
                              <a:pt x="1216807" y="2043113"/>
                            </a:lnTo>
                            <a:lnTo>
                              <a:pt x="1136797" y="2029778"/>
                            </a:lnTo>
                            <a:cubicBezTo>
                              <a:pt x="1136797" y="2029778"/>
                              <a:pt x="1117747" y="2026920"/>
                              <a:pt x="1100602" y="2026920"/>
                            </a:cubicBezTo>
                            <a:cubicBezTo>
                              <a:pt x="1097745" y="2026920"/>
                              <a:pt x="1094887" y="2026920"/>
                              <a:pt x="1092982" y="2026920"/>
                            </a:cubicBezTo>
                            <a:cubicBezTo>
                              <a:pt x="1081552" y="2061210"/>
                              <a:pt x="1056787" y="2163128"/>
                              <a:pt x="1061550" y="2198370"/>
                            </a:cubicBezTo>
                            <a:lnTo>
                              <a:pt x="1073932" y="2286000"/>
                            </a:lnTo>
                            <a:lnTo>
                              <a:pt x="1002495" y="223361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29">
                        <a:extLst>
                          <a:ext uri="{FF2B5EF4-FFF2-40B4-BE49-F238E27FC236}">
                            <a16:creationId xmlns:a16="http://schemas.microsoft.com/office/drawing/2014/main" id="{1B72DCC0-0DCE-08E1-B8EC-4703E76D1D98}"/>
                          </a:ext>
                        </a:extLst>
                      </p:cNvPr>
                      <p:cNvSpPr/>
                      <p:nvPr/>
                    </p:nvSpPr>
                    <p:spPr>
                      <a:xfrm>
                        <a:off x="2693176" y="4719637"/>
                        <a:ext cx="1105393" cy="2083117"/>
                      </a:xfrm>
                      <a:custGeom>
                        <a:avLst/>
                        <a:gdLst/>
                        <a:ahLst/>
                        <a:cxnLst/>
                        <a:rect l="l" t="t" r="r" b="b"/>
                        <a:pathLst>
                          <a:path w="1105393" h="2083117" extrusionOk="0">
                            <a:moveTo>
                              <a:pt x="987283" y="2083118"/>
                            </a:moveTo>
                            <a:cubicBezTo>
                              <a:pt x="979663" y="2030730"/>
                              <a:pt x="1017763" y="1893570"/>
                              <a:pt x="1026336" y="1879282"/>
                            </a:cubicBezTo>
                            <a:cubicBezTo>
                              <a:pt x="1036813" y="1861185"/>
                              <a:pt x="1105393" y="1872615"/>
                              <a:pt x="1105393" y="1872615"/>
                            </a:cubicBezTo>
                            <a:cubicBezTo>
                              <a:pt x="1105393" y="1872615"/>
                              <a:pt x="1018716" y="1731645"/>
                              <a:pt x="876793" y="1459230"/>
                            </a:cubicBezTo>
                            <a:cubicBezTo>
                              <a:pt x="734871" y="1186815"/>
                              <a:pt x="861553" y="1365885"/>
                              <a:pt x="872031" y="1323023"/>
                            </a:cubicBezTo>
                            <a:cubicBezTo>
                              <a:pt x="882508" y="1280160"/>
                              <a:pt x="936801" y="1222057"/>
                              <a:pt x="940611" y="1189673"/>
                            </a:cubicBezTo>
                            <a:cubicBezTo>
                              <a:pt x="943468" y="1156335"/>
                              <a:pt x="826311" y="1030605"/>
                              <a:pt x="785353" y="1011555"/>
                            </a:cubicBezTo>
                            <a:cubicBezTo>
                              <a:pt x="745348" y="993457"/>
                              <a:pt x="519606" y="799147"/>
                              <a:pt x="499603" y="770572"/>
                            </a:cubicBezTo>
                            <a:cubicBezTo>
                              <a:pt x="479601" y="741997"/>
                              <a:pt x="439596" y="541020"/>
                              <a:pt x="439596" y="541020"/>
                            </a:cubicBezTo>
                            <a:lnTo>
                              <a:pt x="248143" y="419100"/>
                            </a:lnTo>
                            <a:lnTo>
                              <a:pt x="142416" y="199072"/>
                            </a:lnTo>
                            <a:cubicBezTo>
                              <a:pt x="142416" y="199072"/>
                              <a:pt x="49071" y="75247"/>
                              <a:pt x="493" y="0"/>
                            </a:cubicBezTo>
                            <a:cubicBezTo>
                              <a:pt x="-9032" y="374332"/>
                              <a:pt x="120508" y="819150"/>
                              <a:pt x="293863" y="1179195"/>
                            </a:cubicBezTo>
                            <a:cubicBezTo>
                              <a:pt x="471981" y="1549718"/>
                              <a:pt x="676768" y="1854518"/>
                              <a:pt x="987283" y="20831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29">
                        <a:extLst>
                          <a:ext uri="{FF2B5EF4-FFF2-40B4-BE49-F238E27FC236}">
                            <a16:creationId xmlns:a16="http://schemas.microsoft.com/office/drawing/2014/main" id="{6E2B16D2-FF13-8C16-CFA2-F0C878679DFF}"/>
                          </a:ext>
                        </a:extLst>
                      </p:cNvPr>
                      <p:cNvSpPr/>
                      <p:nvPr/>
                    </p:nvSpPr>
                    <p:spPr>
                      <a:xfrm>
                        <a:off x="2690020" y="4783455"/>
                        <a:ext cx="1052351" cy="2019300"/>
                      </a:xfrm>
                      <a:custGeom>
                        <a:avLst/>
                        <a:gdLst/>
                        <a:ahLst/>
                        <a:cxnLst/>
                        <a:rect l="l" t="t" r="r" b="b"/>
                        <a:pathLst>
                          <a:path w="1052351" h="2019300" extrusionOk="0">
                            <a:moveTo>
                              <a:pt x="990439" y="2019300"/>
                            </a:moveTo>
                            <a:cubicBezTo>
                              <a:pt x="982819" y="1966913"/>
                              <a:pt x="965674" y="1829752"/>
                              <a:pt x="973294" y="1815465"/>
                            </a:cubicBezTo>
                            <a:cubicBezTo>
                              <a:pt x="983772" y="1797368"/>
                              <a:pt x="1052352" y="1808797"/>
                              <a:pt x="1052352" y="1808797"/>
                            </a:cubicBezTo>
                            <a:cubicBezTo>
                              <a:pt x="1052352" y="1808797"/>
                              <a:pt x="965674" y="1667827"/>
                              <a:pt x="823752" y="1395413"/>
                            </a:cubicBezTo>
                            <a:cubicBezTo>
                              <a:pt x="681829" y="1122998"/>
                              <a:pt x="808512" y="1302068"/>
                              <a:pt x="818989" y="1259205"/>
                            </a:cubicBezTo>
                            <a:cubicBezTo>
                              <a:pt x="829467" y="1216343"/>
                              <a:pt x="883759" y="1158240"/>
                              <a:pt x="887569" y="1125855"/>
                            </a:cubicBezTo>
                            <a:cubicBezTo>
                              <a:pt x="890427" y="1092517"/>
                              <a:pt x="773269" y="966788"/>
                              <a:pt x="732312" y="947738"/>
                            </a:cubicBezTo>
                            <a:cubicBezTo>
                              <a:pt x="692307" y="929640"/>
                              <a:pt x="466564" y="735330"/>
                              <a:pt x="446562" y="706755"/>
                            </a:cubicBezTo>
                            <a:cubicBezTo>
                              <a:pt x="426559" y="678180"/>
                              <a:pt x="386554" y="477202"/>
                              <a:pt x="386554" y="477202"/>
                            </a:cubicBezTo>
                            <a:lnTo>
                              <a:pt x="195102" y="355282"/>
                            </a:lnTo>
                            <a:lnTo>
                              <a:pt x="89374" y="135255"/>
                            </a:lnTo>
                            <a:cubicBezTo>
                              <a:pt x="89374" y="135255"/>
                              <a:pt x="49369" y="75247"/>
                              <a:pt x="792" y="0"/>
                            </a:cubicBezTo>
                            <a:cubicBezTo>
                              <a:pt x="-8733" y="374332"/>
                              <a:pt x="67467" y="756285"/>
                              <a:pt x="240822" y="1116330"/>
                            </a:cubicBezTo>
                            <a:cubicBezTo>
                              <a:pt x="418939" y="1485900"/>
                              <a:pt x="679924" y="1790700"/>
                              <a:pt x="990439" y="2019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4" name="Google Shape;714;p29">
                        <a:extLst>
                          <a:ext uri="{FF2B5EF4-FFF2-40B4-BE49-F238E27FC236}">
                            <a16:creationId xmlns:a16="http://schemas.microsoft.com/office/drawing/2014/main" id="{AC4DCCCA-717C-CDAC-16C3-D2E6AA9B46F4}"/>
                          </a:ext>
                        </a:extLst>
                      </p:cNvPr>
                      <p:cNvSpPr/>
                      <p:nvPr/>
                    </p:nvSpPr>
                    <p:spPr>
                      <a:xfrm>
                        <a:off x="2707957" y="4844415"/>
                        <a:ext cx="999172" cy="1916429"/>
                      </a:xfrm>
                      <a:custGeom>
                        <a:avLst/>
                        <a:gdLst/>
                        <a:ahLst/>
                        <a:cxnLst/>
                        <a:rect l="l" t="t" r="r" b="b"/>
                        <a:pathLst>
                          <a:path w="999172" h="1916429" extrusionOk="0">
                            <a:moveTo>
                              <a:pt x="947738" y="1916430"/>
                            </a:moveTo>
                            <a:cubicBezTo>
                              <a:pt x="927735" y="1763078"/>
                              <a:pt x="935355" y="1750695"/>
                              <a:pt x="939165" y="1744028"/>
                            </a:cubicBezTo>
                            <a:cubicBezTo>
                              <a:pt x="949643" y="1726883"/>
                              <a:pt x="974408" y="1724978"/>
                              <a:pt x="991553" y="1724978"/>
                            </a:cubicBezTo>
                            <a:cubicBezTo>
                              <a:pt x="994410" y="1724978"/>
                              <a:pt x="996315" y="1724978"/>
                              <a:pt x="999173" y="1724978"/>
                            </a:cubicBezTo>
                            <a:cubicBezTo>
                              <a:pt x="965835" y="1668780"/>
                              <a:pt x="891540" y="1539240"/>
                              <a:pt x="788670" y="1342073"/>
                            </a:cubicBezTo>
                            <a:cubicBezTo>
                              <a:pt x="714375" y="1198245"/>
                              <a:pt x="715327" y="1183958"/>
                              <a:pt x="722948" y="1170623"/>
                            </a:cubicBezTo>
                            <a:cubicBezTo>
                              <a:pt x="726758" y="1163955"/>
                              <a:pt x="734377" y="1160145"/>
                              <a:pt x="741998" y="1160145"/>
                            </a:cubicBezTo>
                            <a:cubicBezTo>
                              <a:pt x="752475" y="1160145"/>
                              <a:pt x="762000" y="1166812"/>
                              <a:pt x="773430" y="1174433"/>
                            </a:cubicBezTo>
                            <a:cubicBezTo>
                              <a:pt x="776287" y="1176337"/>
                              <a:pt x="781050" y="1179195"/>
                              <a:pt x="784860" y="1182053"/>
                            </a:cubicBezTo>
                            <a:cubicBezTo>
                              <a:pt x="792480" y="1161098"/>
                              <a:pt x="806768" y="1139190"/>
                              <a:pt x="820102" y="1118235"/>
                            </a:cubicBezTo>
                            <a:cubicBezTo>
                              <a:pt x="833437" y="1097280"/>
                              <a:pt x="847725" y="1074420"/>
                              <a:pt x="849630" y="1062990"/>
                            </a:cubicBezTo>
                            <a:cubicBezTo>
                              <a:pt x="847725" y="1037272"/>
                              <a:pt x="742950" y="920115"/>
                              <a:pt x="705802" y="902970"/>
                            </a:cubicBezTo>
                            <a:cubicBezTo>
                              <a:pt x="663893" y="883920"/>
                              <a:pt x="434340" y="687705"/>
                              <a:pt x="412432" y="656272"/>
                            </a:cubicBezTo>
                            <a:cubicBezTo>
                              <a:pt x="392430" y="627697"/>
                              <a:pt x="360045" y="474345"/>
                              <a:pt x="350520" y="427672"/>
                            </a:cubicBezTo>
                            <a:lnTo>
                              <a:pt x="161925" y="306705"/>
                            </a:lnTo>
                            <a:lnTo>
                              <a:pt x="54292" y="82867"/>
                            </a:lnTo>
                            <a:cubicBezTo>
                              <a:pt x="50482" y="77153"/>
                              <a:pt x="28575" y="43815"/>
                              <a:pt x="0" y="0"/>
                            </a:cubicBezTo>
                            <a:cubicBezTo>
                              <a:pt x="4763" y="45720"/>
                              <a:pt x="12382" y="89535"/>
                              <a:pt x="23813" y="134303"/>
                            </a:cubicBezTo>
                            <a:cubicBezTo>
                              <a:pt x="47625" y="229553"/>
                              <a:pt x="128588" y="297180"/>
                              <a:pt x="155257" y="391478"/>
                            </a:cubicBezTo>
                            <a:cubicBezTo>
                              <a:pt x="167640" y="389572"/>
                              <a:pt x="180022" y="387667"/>
                              <a:pt x="192405" y="385763"/>
                            </a:cubicBezTo>
                            <a:cubicBezTo>
                              <a:pt x="211455" y="401955"/>
                              <a:pt x="231457" y="418147"/>
                              <a:pt x="250507" y="434340"/>
                            </a:cubicBezTo>
                            <a:cubicBezTo>
                              <a:pt x="236220" y="494347"/>
                              <a:pt x="210502" y="556260"/>
                              <a:pt x="185738" y="612457"/>
                            </a:cubicBezTo>
                            <a:cubicBezTo>
                              <a:pt x="246697" y="660082"/>
                              <a:pt x="310515" y="698182"/>
                              <a:pt x="384810" y="721042"/>
                            </a:cubicBezTo>
                            <a:cubicBezTo>
                              <a:pt x="465772" y="746760"/>
                              <a:pt x="528637" y="804863"/>
                              <a:pt x="599123" y="850582"/>
                            </a:cubicBezTo>
                            <a:cubicBezTo>
                              <a:pt x="596265" y="862965"/>
                              <a:pt x="596265" y="879157"/>
                              <a:pt x="598170" y="891540"/>
                            </a:cubicBezTo>
                            <a:cubicBezTo>
                              <a:pt x="666750" y="943928"/>
                              <a:pt x="738187" y="1000125"/>
                              <a:pt x="806768" y="1052513"/>
                            </a:cubicBezTo>
                            <a:cubicBezTo>
                              <a:pt x="801052" y="1082040"/>
                              <a:pt x="790575" y="1106805"/>
                              <a:pt x="778193" y="1133475"/>
                            </a:cubicBezTo>
                            <a:cubicBezTo>
                              <a:pt x="759143" y="1130617"/>
                              <a:pt x="739140" y="1130617"/>
                              <a:pt x="720090" y="1132523"/>
                            </a:cubicBezTo>
                            <a:cubicBezTo>
                              <a:pt x="704850" y="1134428"/>
                              <a:pt x="677228" y="1135380"/>
                              <a:pt x="663893" y="1144905"/>
                            </a:cubicBezTo>
                            <a:cubicBezTo>
                              <a:pt x="650557" y="1154430"/>
                              <a:pt x="662940" y="1173480"/>
                              <a:pt x="667703" y="1184910"/>
                            </a:cubicBezTo>
                            <a:cubicBezTo>
                              <a:pt x="675323" y="1204912"/>
                              <a:pt x="682943" y="1224915"/>
                              <a:pt x="690562" y="1243965"/>
                            </a:cubicBezTo>
                            <a:cubicBezTo>
                              <a:pt x="683895" y="1247775"/>
                              <a:pt x="676275" y="1252537"/>
                              <a:pt x="669607" y="1257300"/>
                            </a:cubicBezTo>
                            <a:cubicBezTo>
                              <a:pt x="727710" y="1363028"/>
                              <a:pt x="785812" y="1469708"/>
                              <a:pt x="843915" y="1575435"/>
                            </a:cubicBezTo>
                            <a:cubicBezTo>
                              <a:pt x="842010" y="1579245"/>
                              <a:pt x="837248" y="1582103"/>
                              <a:pt x="835343" y="1585912"/>
                            </a:cubicBezTo>
                            <a:cubicBezTo>
                              <a:pt x="860108" y="1634490"/>
                              <a:pt x="880110" y="1683067"/>
                              <a:pt x="895350" y="1735455"/>
                            </a:cubicBezTo>
                            <a:cubicBezTo>
                              <a:pt x="902970" y="1761173"/>
                              <a:pt x="896302" y="1786890"/>
                              <a:pt x="893445" y="1813560"/>
                            </a:cubicBezTo>
                            <a:cubicBezTo>
                              <a:pt x="910590" y="1847850"/>
                              <a:pt x="927735" y="1882140"/>
                              <a:pt x="947738" y="191643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5" name="Google Shape;715;p29">
                        <a:extLst>
                          <a:ext uri="{FF2B5EF4-FFF2-40B4-BE49-F238E27FC236}">
                            <a16:creationId xmlns:a16="http://schemas.microsoft.com/office/drawing/2014/main" id="{05353087-63F8-8677-1C5A-AD646D1DE3B3}"/>
                          </a:ext>
                        </a:extLst>
                      </p:cNvPr>
                      <p:cNvSpPr/>
                      <p:nvPr/>
                    </p:nvSpPr>
                    <p:spPr>
                      <a:xfrm>
                        <a:off x="2885122" y="2480309"/>
                        <a:ext cx="1847617" cy="1502092"/>
                      </a:xfrm>
                      <a:custGeom>
                        <a:avLst/>
                        <a:gdLst/>
                        <a:ahLst/>
                        <a:cxnLst/>
                        <a:rect l="l" t="t" r="r" b="b"/>
                        <a:pathLst>
                          <a:path w="1847617" h="1502092" extrusionOk="0">
                            <a:moveTo>
                              <a:pt x="490538" y="1502093"/>
                            </a:moveTo>
                            <a:cubicBezTo>
                              <a:pt x="436245" y="1502093"/>
                              <a:pt x="432435" y="1461135"/>
                              <a:pt x="425767" y="1378268"/>
                            </a:cubicBezTo>
                            <a:cubicBezTo>
                              <a:pt x="424815" y="1364933"/>
                              <a:pt x="423863" y="1351598"/>
                              <a:pt x="422910" y="1340168"/>
                            </a:cubicBezTo>
                            <a:lnTo>
                              <a:pt x="305753" y="1293495"/>
                            </a:lnTo>
                            <a:lnTo>
                              <a:pt x="190500" y="1427798"/>
                            </a:lnTo>
                            <a:lnTo>
                              <a:pt x="188595" y="1429703"/>
                            </a:lnTo>
                            <a:cubicBezTo>
                              <a:pt x="182880" y="1435418"/>
                              <a:pt x="150495" y="1463993"/>
                              <a:pt x="105727" y="1463993"/>
                            </a:cubicBezTo>
                            <a:cubicBezTo>
                              <a:pt x="84773" y="1463993"/>
                              <a:pt x="54292" y="1457325"/>
                              <a:pt x="25717" y="1427798"/>
                            </a:cubicBezTo>
                            <a:lnTo>
                              <a:pt x="0" y="1400175"/>
                            </a:lnTo>
                            <a:lnTo>
                              <a:pt x="16192" y="1365885"/>
                            </a:lnTo>
                            <a:cubicBezTo>
                              <a:pt x="242888" y="876300"/>
                              <a:pt x="639128" y="492443"/>
                              <a:pt x="1195388" y="224790"/>
                            </a:cubicBezTo>
                            <a:cubicBezTo>
                              <a:pt x="1229678" y="208598"/>
                              <a:pt x="1263968" y="190500"/>
                              <a:pt x="1299210" y="173355"/>
                            </a:cubicBezTo>
                            <a:cubicBezTo>
                              <a:pt x="1431608" y="106680"/>
                              <a:pt x="1566863" y="39053"/>
                              <a:pt x="1698308" y="6668"/>
                            </a:cubicBezTo>
                            <a:lnTo>
                              <a:pt x="1725930" y="0"/>
                            </a:lnTo>
                            <a:lnTo>
                              <a:pt x="1747838" y="18098"/>
                            </a:lnTo>
                            <a:cubicBezTo>
                              <a:pt x="1789748" y="54293"/>
                              <a:pt x="1859280" y="122873"/>
                              <a:pt x="1845945" y="180023"/>
                            </a:cubicBezTo>
                            <a:cubicBezTo>
                              <a:pt x="1837373" y="216218"/>
                              <a:pt x="1793558" y="277178"/>
                              <a:pt x="1756410" y="322898"/>
                            </a:cubicBezTo>
                            <a:lnTo>
                              <a:pt x="1739265" y="483870"/>
                            </a:lnTo>
                            <a:lnTo>
                              <a:pt x="1662113" y="585788"/>
                            </a:lnTo>
                            <a:lnTo>
                              <a:pt x="1646873" y="591503"/>
                            </a:lnTo>
                            <a:cubicBezTo>
                              <a:pt x="1644015" y="592455"/>
                              <a:pt x="1583055" y="614363"/>
                              <a:pt x="1397318" y="661988"/>
                            </a:cubicBezTo>
                            <a:cubicBezTo>
                              <a:pt x="1224915" y="705803"/>
                              <a:pt x="1064895" y="822008"/>
                              <a:pt x="1062990" y="822960"/>
                            </a:cubicBezTo>
                            <a:lnTo>
                              <a:pt x="974408" y="887730"/>
                            </a:lnTo>
                            <a:lnTo>
                              <a:pt x="974408" y="708660"/>
                            </a:lnTo>
                            <a:lnTo>
                              <a:pt x="1002983" y="648653"/>
                            </a:lnTo>
                            <a:lnTo>
                              <a:pt x="978218" y="660083"/>
                            </a:lnTo>
                            <a:cubicBezTo>
                              <a:pt x="957263" y="681038"/>
                              <a:pt x="929640" y="707708"/>
                              <a:pt x="902970" y="725805"/>
                            </a:cubicBezTo>
                            <a:lnTo>
                              <a:pt x="899160" y="765810"/>
                            </a:lnTo>
                            <a:lnTo>
                              <a:pt x="898208" y="769620"/>
                            </a:lnTo>
                            <a:cubicBezTo>
                              <a:pt x="867728" y="912495"/>
                              <a:pt x="830580" y="985838"/>
                              <a:pt x="783908" y="1001078"/>
                            </a:cubicBezTo>
                            <a:cubicBezTo>
                              <a:pt x="781050" y="1002030"/>
                              <a:pt x="755333" y="1013460"/>
                              <a:pt x="661988" y="1141095"/>
                            </a:cubicBezTo>
                            <a:cubicBezTo>
                              <a:pt x="618173" y="1201103"/>
                              <a:pt x="588645" y="1284923"/>
                              <a:pt x="588645" y="1285875"/>
                            </a:cubicBezTo>
                            <a:cubicBezTo>
                              <a:pt x="574358" y="1331595"/>
                              <a:pt x="550545" y="1415415"/>
                              <a:pt x="548640" y="1443038"/>
                            </a:cubicBezTo>
                            <a:cubicBezTo>
                              <a:pt x="544830" y="1489710"/>
                              <a:pt x="510540" y="1502093"/>
                              <a:pt x="490538" y="1502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6" name="Google Shape;716;p29">
                        <a:extLst>
                          <a:ext uri="{FF2B5EF4-FFF2-40B4-BE49-F238E27FC236}">
                            <a16:creationId xmlns:a16="http://schemas.microsoft.com/office/drawing/2014/main" id="{9C5F7F99-8088-2569-DCCD-E16496B096BB}"/>
                          </a:ext>
                        </a:extLst>
                      </p:cNvPr>
                      <p:cNvSpPr/>
                      <p:nvPr/>
                    </p:nvSpPr>
                    <p:spPr>
                      <a:xfrm>
                        <a:off x="2927985" y="2469832"/>
                        <a:ext cx="1806199" cy="1463992"/>
                      </a:xfrm>
                      <a:custGeom>
                        <a:avLst/>
                        <a:gdLst/>
                        <a:ahLst/>
                        <a:cxnLst/>
                        <a:rect l="l" t="t" r="r" b="b"/>
                        <a:pathLst>
                          <a:path w="1806199" h="1463992" extrusionOk="0">
                            <a:moveTo>
                              <a:pt x="466725" y="1463993"/>
                            </a:moveTo>
                            <a:cubicBezTo>
                              <a:pt x="429578" y="1463993"/>
                              <a:pt x="427672" y="1439227"/>
                              <a:pt x="421005" y="1357312"/>
                            </a:cubicBezTo>
                            <a:cubicBezTo>
                              <a:pt x="419100" y="1339215"/>
                              <a:pt x="418147" y="1321118"/>
                              <a:pt x="417195" y="1307783"/>
                            </a:cubicBezTo>
                            <a:lnTo>
                              <a:pt x="277178" y="1252537"/>
                            </a:lnTo>
                            <a:lnTo>
                              <a:pt x="153352" y="1396365"/>
                            </a:lnTo>
                            <a:lnTo>
                              <a:pt x="152400" y="1397318"/>
                            </a:lnTo>
                            <a:cubicBezTo>
                              <a:pt x="149542" y="1400175"/>
                              <a:pt x="120967" y="1425893"/>
                              <a:pt x="82867" y="1425893"/>
                            </a:cubicBezTo>
                            <a:lnTo>
                              <a:pt x="82867" y="1425893"/>
                            </a:lnTo>
                            <a:cubicBezTo>
                              <a:pt x="65723" y="1425893"/>
                              <a:pt x="40005" y="1420177"/>
                              <a:pt x="17145" y="1395412"/>
                            </a:cubicBezTo>
                            <a:lnTo>
                              <a:pt x="0" y="1377315"/>
                            </a:lnTo>
                            <a:lnTo>
                              <a:pt x="10477" y="1354455"/>
                            </a:lnTo>
                            <a:cubicBezTo>
                              <a:pt x="235267" y="868680"/>
                              <a:pt x="628650" y="487680"/>
                              <a:pt x="1181100" y="221933"/>
                            </a:cubicBezTo>
                            <a:cubicBezTo>
                              <a:pt x="1215390" y="205740"/>
                              <a:pt x="1250633" y="187642"/>
                              <a:pt x="1286828" y="169545"/>
                            </a:cubicBezTo>
                            <a:cubicBezTo>
                              <a:pt x="1416368" y="103822"/>
                              <a:pt x="1550670" y="37147"/>
                              <a:pt x="1680210" y="4763"/>
                            </a:cubicBezTo>
                            <a:lnTo>
                              <a:pt x="1698308" y="0"/>
                            </a:lnTo>
                            <a:lnTo>
                              <a:pt x="1712595" y="12383"/>
                            </a:lnTo>
                            <a:cubicBezTo>
                              <a:pt x="1744028" y="39052"/>
                              <a:pt x="1816418" y="106680"/>
                              <a:pt x="1804988" y="155258"/>
                            </a:cubicBezTo>
                            <a:cubicBezTo>
                              <a:pt x="1796415" y="192405"/>
                              <a:pt x="1741170" y="262890"/>
                              <a:pt x="1716405" y="295275"/>
                            </a:cubicBezTo>
                            <a:lnTo>
                              <a:pt x="1699260" y="456247"/>
                            </a:lnTo>
                            <a:lnTo>
                              <a:pt x="1628775" y="549593"/>
                            </a:lnTo>
                            <a:lnTo>
                              <a:pt x="1618298" y="553402"/>
                            </a:lnTo>
                            <a:cubicBezTo>
                              <a:pt x="1615440" y="554355"/>
                              <a:pt x="1555433" y="576263"/>
                              <a:pt x="1370648" y="623888"/>
                            </a:cubicBezTo>
                            <a:cubicBezTo>
                              <a:pt x="1194435" y="668655"/>
                              <a:pt x="1031558" y="786765"/>
                              <a:pt x="1029653" y="787718"/>
                            </a:cubicBezTo>
                            <a:lnTo>
                              <a:pt x="970598" y="831533"/>
                            </a:lnTo>
                            <a:lnTo>
                              <a:pt x="970598" y="693420"/>
                            </a:lnTo>
                            <a:lnTo>
                              <a:pt x="1037273" y="555308"/>
                            </a:lnTo>
                            <a:cubicBezTo>
                              <a:pt x="1009650" y="581025"/>
                              <a:pt x="986790" y="602933"/>
                              <a:pt x="984885" y="604838"/>
                            </a:cubicBezTo>
                            <a:lnTo>
                              <a:pt x="981075" y="608647"/>
                            </a:lnTo>
                            <a:lnTo>
                              <a:pt x="945833" y="625793"/>
                            </a:lnTo>
                            <a:cubicBezTo>
                              <a:pt x="923925" y="647700"/>
                              <a:pt x="891540" y="679133"/>
                              <a:pt x="863918" y="696277"/>
                            </a:cubicBezTo>
                            <a:lnTo>
                              <a:pt x="859155" y="743902"/>
                            </a:lnTo>
                            <a:lnTo>
                              <a:pt x="858203" y="746760"/>
                            </a:lnTo>
                            <a:cubicBezTo>
                              <a:pt x="827723" y="878205"/>
                              <a:pt x="792480" y="950595"/>
                              <a:pt x="754380" y="962977"/>
                            </a:cubicBezTo>
                            <a:cubicBezTo>
                              <a:pt x="742950" y="966788"/>
                              <a:pt x="709613" y="990600"/>
                              <a:pt x="622935" y="1109662"/>
                            </a:cubicBezTo>
                            <a:cubicBezTo>
                              <a:pt x="577215" y="1172527"/>
                              <a:pt x="546735" y="1258252"/>
                              <a:pt x="546735" y="1259205"/>
                            </a:cubicBezTo>
                            <a:cubicBezTo>
                              <a:pt x="536258" y="1292543"/>
                              <a:pt x="507683" y="1387793"/>
                              <a:pt x="505778" y="1421130"/>
                            </a:cubicBezTo>
                            <a:cubicBezTo>
                              <a:pt x="501968" y="1462087"/>
                              <a:pt x="472440" y="1463993"/>
                              <a:pt x="466725" y="14639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29">
                        <a:extLst>
                          <a:ext uri="{FF2B5EF4-FFF2-40B4-BE49-F238E27FC236}">
                            <a16:creationId xmlns:a16="http://schemas.microsoft.com/office/drawing/2014/main" id="{BB2AB025-DE00-04C3-4EC7-C3C568B3350D}"/>
                          </a:ext>
                        </a:extLst>
                      </p:cNvPr>
                      <p:cNvSpPr/>
                      <p:nvPr/>
                    </p:nvSpPr>
                    <p:spPr>
                      <a:xfrm>
                        <a:off x="2915602" y="2494597"/>
                        <a:ext cx="1724355" cy="1383700"/>
                      </a:xfrm>
                      <a:custGeom>
                        <a:avLst/>
                        <a:gdLst/>
                        <a:ahLst/>
                        <a:cxnLst/>
                        <a:rect l="l" t="t" r="r" b="b"/>
                        <a:pathLst>
                          <a:path w="1724355" h="1383700" extrusionOk="0">
                            <a:moveTo>
                              <a:pt x="0" y="1327785"/>
                            </a:moveTo>
                            <a:cubicBezTo>
                              <a:pt x="39052" y="1369695"/>
                              <a:pt x="82868" y="1327785"/>
                              <a:pt x="82868" y="1327785"/>
                            </a:cubicBezTo>
                            <a:lnTo>
                              <a:pt x="222885" y="1164908"/>
                            </a:lnTo>
                            <a:lnTo>
                              <a:pt x="408623" y="1239203"/>
                            </a:lnTo>
                            <a:cubicBezTo>
                              <a:pt x="408623" y="1239203"/>
                              <a:pt x="421005" y="1422083"/>
                              <a:pt x="423863" y="1376363"/>
                            </a:cubicBezTo>
                            <a:cubicBezTo>
                              <a:pt x="426720" y="1330643"/>
                              <a:pt x="467678" y="1203960"/>
                              <a:pt x="467678" y="1203960"/>
                            </a:cubicBezTo>
                            <a:cubicBezTo>
                              <a:pt x="467678" y="1203960"/>
                              <a:pt x="499110" y="1112520"/>
                              <a:pt x="548640" y="1044893"/>
                            </a:cubicBezTo>
                            <a:cubicBezTo>
                              <a:pt x="598170" y="977265"/>
                              <a:pt x="660083" y="896303"/>
                              <a:pt x="698183" y="884873"/>
                            </a:cubicBezTo>
                            <a:cubicBezTo>
                              <a:pt x="736283" y="872490"/>
                              <a:pt x="777240" y="695325"/>
                              <a:pt x="777240" y="695325"/>
                            </a:cubicBezTo>
                            <a:lnTo>
                              <a:pt x="782955" y="629603"/>
                            </a:lnTo>
                            <a:cubicBezTo>
                              <a:pt x="810578" y="621983"/>
                              <a:pt x="878205" y="552450"/>
                              <a:pt x="878205" y="552450"/>
                            </a:cubicBezTo>
                            <a:lnTo>
                              <a:pt x="914400" y="535305"/>
                            </a:lnTo>
                            <a:cubicBezTo>
                              <a:pt x="914400" y="535305"/>
                              <a:pt x="1027748" y="430530"/>
                              <a:pt x="1061085" y="395288"/>
                            </a:cubicBezTo>
                            <a:cubicBezTo>
                              <a:pt x="1094423" y="360045"/>
                              <a:pt x="1122998" y="327660"/>
                              <a:pt x="1122998" y="327660"/>
                            </a:cubicBezTo>
                            <a:lnTo>
                              <a:pt x="962978" y="660083"/>
                            </a:lnTo>
                            <a:lnTo>
                              <a:pt x="962978" y="716280"/>
                            </a:lnTo>
                            <a:cubicBezTo>
                              <a:pt x="962978" y="716280"/>
                              <a:pt x="1130618" y="593408"/>
                              <a:pt x="1316355" y="546735"/>
                            </a:cubicBezTo>
                            <a:cubicBezTo>
                              <a:pt x="1502093" y="500063"/>
                              <a:pt x="1560195" y="478155"/>
                              <a:pt x="1560195" y="478155"/>
                            </a:cubicBezTo>
                            <a:lnTo>
                              <a:pt x="1618298" y="401955"/>
                            </a:lnTo>
                            <a:lnTo>
                              <a:pt x="1635443" y="240030"/>
                            </a:lnTo>
                            <a:cubicBezTo>
                              <a:pt x="1635443" y="240030"/>
                              <a:pt x="1715453" y="142875"/>
                              <a:pt x="1724025" y="106680"/>
                            </a:cubicBezTo>
                            <a:cubicBezTo>
                              <a:pt x="1728788" y="84773"/>
                              <a:pt x="1681163" y="31433"/>
                              <a:pt x="1644015" y="0"/>
                            </a:cubicBezTo>
                            <a:cubicBezTo>
                              <a:pt x="1482090" y="40005"/>
                              <a:pt x="1307783" y="139065"/>
                              <a:pt x="1151573" y="214313"/>
                            </a:cubicBezTo>
                            <a:cubicBezTo>
                              <a:pt x="622935" y="467678"/>
                              <a:pt x="227648" y="833438"/>
                              <a:pt x="0" y="13277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8" name="Google Shape;718;p29">
                        <a:extLst>
                          <a:ext uri="{FF2B5EF4-FFF2-40B4-BE49-F238E27FC236}">
                            <a16:creationId xmlns:a16="http://schemas.microsoft.com/office/drawing/2014/main" id="{B15D7713-33A8-03D3-A2C9-A5DE1EF8B9FA}"/>
                          </a:ext>
                        </a:extLst>
                      </p:cNvPr>
                      <p:cNvSpPr/>
                      <p:nvPr/>
                    </p:nvSpPr>
                    <p:spPr>
                      <a:xfrm>
                        <a:off x="2915602" y="2482215"/>
                        <a:ext cx="1708169" cy="1340837"/>
                      </a:xfrm>
                      <a:custGeom>
                        <a:avLst/>
                        <a:gdLst/>
                        <a:ahLst/>
                        <a:cxnLst/>
                        <a:rect l="l" t="t" r="r" b="b"/>
                        <a:pathLst>
                          <a:path w="1708169" h="1340837" extrusionOk="0">
                            <a:moveTo>
                              <a:pt x="0" y="1340167"/>
                            </a:moveTo>
                            <a:cubicBezTo>
                              <a:pt x="53340" y="1303020"/>
                              <a:pt x="134302" y="1252538"/>
                              <a:pt x="134302" y="1252538"/>
                            </a:cubicBezTo>
                            <a:lnTo>
                              <a:pt x="222885" y="1122045"/>
                            </a:lnTo>
                            <a:lnTo>
                              <a:pt x="409575" y="1196340"/>
                            </a:lnTo>
                            <a:cubicBezTo>
                              <a:pt x="409575" y="1196340"/>
                              <a:pt x="421958" y="1379220"/>
                              <a:pt x="424815" y="1333500"/>
                            </a:cubicBezTo>
                            <a:cubicBezTo>
                              <a:pt x="427673" y="1287780"/>
                              <a:pt x="468630" y="1161098"/>
                              <a:pt x="468630" y="1161098"/>
                            </a:cubicBezTo>
                            <a:cubicBezTo>
                              <a:pt x="468630" y="1161098"/>
                              <a:pt x="500063" y="1069657"/>
                              <a:pt x="549593" y="1002030"/>
                            </a:cubicBezTo>
                            <a:cubicBezTo>
                              <a:pt x="599123" y="934402"/>
                              <a:pt x="661035" y="853440"/>
                              <a:pt x="699135" y="842010"/>
                            </a:cubicBezTo>
                            <a:cubicBezTo>
                              <a:pt x="737235" y="829627"/>
                              <a:pt x="778193" y="652463"/>
                              <a:pt x="778193" y="652463"/>
                            </a:cubicBezTo>
                            <a:lnTo>
                              <a:pt x="783908" y="586740"/>
                            </a:lnTo>
                            <a:cubicBezTo>
                              <a:pt x="811530" y="579120"/>
                              <a:pt x="879158" y="509588"/>
                              <a:pt x="879158" y="509588"/>
                            </a:cubicBezTo>
                            <a:lnTo>
                              <a:pt x="915353" y="492442"/>
                            </a:lnTo>
                            <a:cubicBezTo>
                              <a:pt x="915353" y="492442"/>
                              <a:pt x="1028700" y="387667"/>
                              <a:pt x="1062038" y="352425"/>
                            </a:cubicBezTo>
                            <a:cubicBezTo>
                              <a:pt x="1095375" y="317182"/>
                              <a:pt x="1123950" y="284797"/>
                              <a:pt x="1123950" y="284797"/>
                            </a:cubicBezTo>
                            <a:lnTo>
                              <a:pt x="994410" y="580072"/>
                            </a:lnTo>
                            <a:lnTo>
                              <a:pt x="962978" y="672465"/>
                            </a:lnTo>
                            <a:cubicBezTo>
                              <a:pt x="962978" y="672465"/>
                              <a:pt x="1130618" y="549593"/>
                              <a:pt x="1316355" y="502920"/>
                            </a:cubicBezTo>
                            <a:cubicBezTo>
                              <a:pt x="1502093" y="456247"/>
                              <a:pt x="1560195" y="434340"/>
                              <a:pt x="1560195" y="434340"/>
                            </a:cubicBezTo>
                            <a:lnTo>
                              <a:pt x="1618298" y="358140"/>
                            </a:lnTo>
                            <a:lnTo>
                              <a:pt x="1635443" y="196215"/>
                            </a:lnTo>
                            <a:cubicBezTo>
                              <a:pt x="1635443" y="196215"/>
                              <a:pt x="1700213" y="133350"/>
                              <a:pt x="1707833" y="98107"/>
                            </a:cubicBezTo>
                            <a:cubicBezTo>
                              <a:pt x="1712595" y="76200"/>
                              <a:pt x="1665923" y="30480"/>
                              <a:pt x="1628775" y="0"/>
                            </a:cubicBezTo>
                            <a:cubicBezTo>
                              <a:pt x="1466850" y="40005"/>
                              <a:pt x="1306830" y="96202"/>
                              <a:pt x="1150620" y="171450"/>
                            </a:cubicBezTo>
                            <a:cubicBezTo>
                              <a:pt x="622935" y="424815"/>
                              <a:pt x="227648" y="845820"/>
                              <a:pt x="0" y="13401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9" name="Google Shape;719;p29">
                        <a:extLst>
                          <a:ext uri="{FF2B5EF4-FFF2-40B4-BE49-F238E27FC236}">
                            <a16:creationId xmlns:a16="http://schemas.microsoft.com/office/drawing/2014/main" id="{AC36FB37-4890-A1A8-DFFD-B4E6232D31E6}"/>
                          </a:ext>
                        </a:extLst>
                      </p:cNvPr>
                      <p:cNvSpPr/>
                      <p:nvPr/>
                    </p:nvSpPr>
                    <p:spPr>
                      <a:xfrm>
                        <a:off x="2961322" y="2501265"/>
                        <a:ext cx="1645919" cy="1266825"/>
                      </a:xfrm>
                      <a:custGeom>
                        <a:avLst/>
                        <a:gdLst/>
                        <a:ahLst/>
                        <a:cxnLst/>
                        <a:rect l="l" t="t" r="r" b="b"/>
                        <a:pathLst>
                          <a:path w="1645919" h="1266825" extrusionOk="0">
                            <a:moveTo>
                              <a:pt x="1580198" y="0"/>
                            </a:moveTo>
                            <a:cubicBezTo>
                              <a:pt x="1644015" y="56197"/>
                              <a:pt x="1645920" y="74295"/>
                              <a:pt x="1645920" y="74295"/>
                            </a:cubicBezTo>
                            <a:cubicBezTo>
                              <a:pt x="1641158" y="95250"/>
                              <a:pt x="1602105" y="140017"/>
                              <a:pt x="1578293" y="161925"/>
                            </a:cubicBezTo>
                            <a:lnTo>
                              <a:pt x="1573530" y="166688"/>
                            </a:lnTo>
                            <a:lnTo>
                              <a:pt x="1556385" y="329565"/>
                            </a:lnTo>
                            <a:lnTo>
                              <a:pt x="1504950" y="397192"/>
                            </a:lnTo>
                            <a:cubicBezTo>
                              <a:pt x="1486853" y="402907"/>
                              <a:pt x="1420178" y="424815"/>
                              <a:pt x="1267778" y="463867"/>
                            </a:cubicBezTo>
                            <a:cubicBezTo>
                              <a:pt x="1137285" y="497205"/>
                              <a:pt x="1017270" y="565785"/>
                              <a:pt x="954405" y="605790"/>
                            </a:cubicBezTo>
                            <a:lnTo>
                              <a:pt x="967740" y="564832"/>
                            </a:lnTo>
                            <a:lnTo>
                              <a:pt x="1096328" y="270510"/>
                            </a:lnTo>
                            <a:lnTo>
                              <a:pt x="1064895" y="250507"/>
                            </a:lnTo>
                            <a:cubicBezTo>
                              <a:pt x="1064895" y="250507"/>
                              <a:pt x="1036320" y="282892"/>
                              <a:pt x="1002983" y="317182"/>
                            </a:cubicBezTo>
                            <a:cubicBezTo>
                              <a:pt x="972503" y="348615"/>
                              <a:pt x="874395" y="440055"/>
                              <a:pt x="859155" y="454342"/>
                            </a:cubicBezTo>
                            <a:lnTo>
                              <a:pt x="822960" y="471488"/>
                            </a:lnTo>
                            <a:lnTo>
                              <a:pt x="820103" y="477202"/>
                            </a:lnTo>
                            <a:cubicBezTo>
                              <a:pt x="789623" y="508635"/>
                              <a:pt x="747713" y="545782"/>
                              <a:pt x="733425" y="549593"/>
                            </a:cubicBezTo>
                            <a:lnTo>
                              <a:pt x="721043" y="552450"/>
                            </a:lnTo>
                            <a:lnTo>
                              <a:pt x="713423" y="630555"/>
                            </a:lnTo>
                            <a:cubicBezTo>
                              <a:pt x="693420" y="716280"/>
                              <a:pt x="661988" y="798195"/>
                              <a:pt x="646748" y="804863"/>
                            </a:cubicBezTo>
                            <a:cubicBezTo>
                              <a:pt x="612458" y="815340"/>
                              <a:pt x="564833" y="865822"/>
                              <a:pt x="487680" y="971550"/>
                            </a:cubicBezTo>
                            <a:cubicBezTo>
                              <a:pt x="437197" y="1041082"/>
                              <a:pt x="405765" y="1131570"/>
                              <a:pt x="403860" y="1135380"/>
                            </a:cubicBezTo>
                            <a:cubicBezTo>
                              <a:pt x="402908" y="1138238"/>
                              <a:pt x="393383" y="1168717"/>
                              <a:pt x="382905" y="1204913"/>
                            </a:cubicBezTo>
                            <a:cubicBezTo>
                              <a:pt x="381953" y="1194435"/>
                              <a:pt x="380047" y="1163003"/>
                              <a:pt x="380047" y="1163003"/>
                            </a:cubicBezTo>
                            <a:lnTo>
                              <a:pt x="168592" y="1079182"/>
                            </a:lnTo>
                            <a:lnTo>
                              <a:pt x="74295" y="1219200"/>
                            </a:lnTo>
                            <a:cubicBezTo>
                              <a:pt x="64770" y="1225867"/>
                              <a:pt x="33338" y="1244917"/>
                              <a:pt x="0" y="1266825"/>
                            </a:cubicBezTo>
                            <a:cubicBezTo>
                              <a:pt x="42863" y="1172528"/>
                              <a:pt x="92392" y="1076325"/>
                              <a:pt x="152400" y="991553"/>
                            </a:cubicBezTo>
                            <a:cubicBezTo>
                              <a:pt x="209550" y="1037272"/>
                              <a:pt x="277178" y="1063942"/>
                              <a:pt x="346710" y="1087755"/>
                            </a:cubicBezTo>
                            <a:cubicBezTo>
                              <a:pt x="387667" y="1011555"/>
                              <a:pt x="422910" y="933450"/>
                              <a:pt x="464820" y="856297"/>
                            </a:cubicBezTo>
                            <a:cubicBezTo>
                              <a:pt x="481965" y="851535"/>
                              <a:pt x="615315" y="762952"/>
                              <a:pt x="632460" y="758190"/>
                            </a:cubicBezTo>
                            <a:cubicBezTo>
                              <a:pt x="644843" y="685800"/>
                              <a:pt x="564833" y="684847"/>
                              <a:pt x="604838" y="622935"/>
                            </a:cubicBezTo>
                            <a:cubicBezTo>
                              <a:pt x="660083" y="537210"/>
                              <a:pt x="751523" y="458152"/>
                              <a:pt x="823913" y="384810"/>
                            </a:cubicBezTo>
                            <a:cubicBezTo>
                              <a:pt x="920115" y="287655"/>
                              <a:pt x="1052513" y="237172"/>
                              <a:pt x="1160145" y="152400"/>
                            </a:cubicBezTo>
                            <a:cubicBezTo>
                              <a:pt x="1151573" y="159067"/>
                              <a:pt x="1163955" y="193357"/>
                              <a:pt x="1163003" y="202882"/>
                            </a:cubicBezTo>
                            <a:cubicBezTo>
                              <a:pt x="1161098" y="223838"/>
                              <a:pt x="1156335" y="234315"/>
                              <a:pt x="1146810" y="255270"/>
                            </a:cubicBezTo>
                            <a:cubicBezTo>
                              <a:pt x="1125855" y="301942"/>
                              <a:pt x="1099185" y="346710"/>
                              <a:pt x="1075373" y="392430"/>
                            </a:cubicBezTo>
                            <a:cubicBezTo>
                              <a:pt x="1067753" y="406717"/>
                              <a:pt x="1060133" y="424815"/>
                              <a:pt x="1067753" y="440055"/>
                            </a:cubicBezTo>
                            <a:cubicBezTo>
                              <a:pt x="1112520" y="440055"/>
                              <a:pt x="1146810" y="433388"/>
                              <a:pt x="1187768" y="417195"/>
                            </a:cubicBezTo>
                            <a:cubicBezTo>
                              <a:pt x="1281113" y="381000"/>
                              <a:pt x="1382078" y="348615"/>
                              <a:pt x="1477328" y="317182"/>
                            </a:cubicBezTo>
                            <a:cubicBezTo>
                              <a:pt x="1491615" y="273367"/>
                              <a:pt x="1496378" y="228600"/>
                              <a:pt x="1510665" y="185738"/>
                            </a:cubicBezTo>
                            <a:cubicBezTo>
                              <a:pt x="1521143" y="153352"/>
                              <a:pt x="1545908" y="134302"/>
                              <a:pt x="1574483" y="115252"/>
                            </a:cubicBezTo>
                            <a:cubicBezTo>
                              <a:pt x="1572578" y="75247"/>
                              <a:pt x="1581150" y="40005"/>
                              <a:pt x="1580198" y="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0" name="Google Shape;720;p29">
                        <a:extLst>
                          <a:ext uri="{FF2B5EF4-FFF2-40B4-BE49-F238E27FC236}">
                            <a16:creationId xmlns:a16="http://schemas.microsoft.com/office/drawing/2014/main" id="{2558E364-4D28-6230-E0B8-C66A9F3E32CB}"/>
                          </a:ext>
                        </a:extLst>
                      </p:cNvPr>
                      <p:cNvSpPr/>
                      <p:nvPr/>
                    </p:nvSpPr>
                    <p:spPr>
                      <a:xfrm>
                        <a:off x="6597811" y="5620199"/>
                        <a:ext cx="283047" cy="653964"/>
                      </a:xfrm>
                      <a:custGeom>
                        <a:avLst/>
                        <a:gdLst/>
                        <a:ahLst/>
                        <a:cxnLst/>
                        <a:rect l="l" t="t" r="r" b="b"/>
                        <a:pathLst>
                          <a:path w="283047" h="653964" extrusionOk="0">
                            <a:moveTo>
                              <a:pt x="132553" y="51938"/>
                            </a:moveTo>
                            <a:cubicBezTo>
                              <a:pt x="156366" y="166238"/>
                              <a:pt x="27778" y="449130"/>
                              <a:pt x="27778" y="449130"/>
                            </a:cubicBezTo>
                            <a:cubicBezTo>
                              <a:pt x="27778" y="449130"/>
                              <a:pt x="-50327" y="745358"/>
                              <a:pt x="55401" y="625343"/>
                            </a:cubicBezTo>
                            <a:cubicBezTo>
                              <a:pt x="161128" y="505328"/>
                              <a:pt x="159223" y="474848"/>
                              <a:pt x="159223" y="474848"/>
                            </a:cubicBezTo>
                            <a:lnTo>
                              <a:pt x="205895" y="427223"/>
                            </a:lnTo>
                            <a:lnTo>
                              <a:pt x="248758" y="306255"/>
                            </a:lnTo>
                            <a:cubicBezTo>
                              <a:pt x="248758" y="306255"/>
                              <a:pt x="274476" y="123375"/>
                              <a:pt x="283048" y="50033"/>
                            </a:cubicBezTo>
                            <a:cubicBezTo>
                              <a:pt x="283048" y="49080"/>
                              <a:pt x="108741" y="-63315"/>
                              <a:pt x="132553" y="519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721" name="Google Shape;721;p29">
                    <a:extLst>
                      <a:ext uri="{FF2B5EF4-FFF2-40B4-BE49-F238E27FC236}">
                        <a16:creationId xmlns:a16="http://schemas.microsoft.com/office/drawing/2014/main" id="{0749EC31-213C-57A3-1E50-ABEE2ABF7016}"/>
                      </a:ext>
                    </a:extLst>
                  </p:cNvPr>
                  <p:cNvSpPr/>
                  <p:nvPr/>
                </p:nvSpPr>
                <p:spPr>
                  <a:xfrm>
                    <a:off x="5223746" y="2674167"/>
                    <a:ext cx="1358867" cy="1282119"/>
                  </a:xfrm>
                  <a:custGeom>
                    <a:avLst/>
                    <a:gdLst/>
                    <a:ahLst/>
                    <a:cxnLst/>
                    <a:rect l="l" t="t" r="r" b="b"/>
                    <a:pathLst>
                      <a:path w="1358867" h="1282119" extrusionOk="0">
                        <a:moveTo>
                          <a:pt x="411244" y="344305"/>
                        </a:moveTo>
                        <a:cubicBezTo>
                          <a:pt x="346474" y="456700"/>
                          <a:pt x="224554" y="534805"/>
                          <a:pt x="95014" y="546236"/>
                        </a:cubicBezTo>
                        <a:cubicBezTo>
                          <a:pt x="65486" y="549093"/>
                          <a:pt x="33101" y="549093"/>
                          <a:pt x="13099" y="571000"/>
                        </a:cubicBezTo>
                        <a:cubicBezTo>
                          <a:pt x="-19286" y="606243"/>
                          <a:pt x="13099" y="668155"/>
                          <a:pt x="58819" y="682443"/>
                        </a:cubicBezTo>
                        <a:cubicBezTo>
                          <a:pt x="104539" y="696730"/>
                          <a:pt x="153116" y="680538"/>
                          <a:pt x="199789" y="669108"/>
                        </a:cubicBezTo>
                        <a:cubicBezTo>
                          <a:pt x="246461" y="657678"/>
                          <a:pt x="300754" y="651963"/>
                          <a:pt x="337901" y="683396"/>
                        </a:cubicBezTo>
                        <a:cubicBezTo>
                          <a:pt x="373144" y="712923"/>
                          <a:pt x="378859" y="762453"/>
                          <a:pt x="393146" y="805316"/>
                        </a:cubicBezTo>
                        <a:cubicBezTo>
                          <a:pt x="407434" y="848178"/>
                          <a:pt x="446486" y="893898"/>
                          <a:pt x="490301" y="880563"/>
                        </a:cubicBezTo>
                        <a:cubicBezTo>
                          <a:pt x="516019" y="872943"/>
                          <a:pt x="531259" y="849130"/>
                          <a:pt x="548404" y="829128"/>
                        </a:cubicBezTo>
                        <a:cubicBezTo>
                          <a:pt x="602696" y="765311"/>
                          <a:pt x="691279" y="733878"/>
                          <a:pt x="773194" y="748166"/>
                        </a:cubicBezTo>
                        <a:cubicBezTo>
                          <a:pt x="855109" y="762453"/>
                          <a:pt x="928451" y="822461"/>
                          <a:pt x="957026" y="900565"/>
                        </a:cubicBezTo>
                        <a:cubicBezTo>
                          <a:pt x="986554" y="977718"/>
                          <a:pt x="974172" y="1065348"/>
                          <a:pt x="994174" y="1145358"/>
                        </a:cubicBezTo>
                        <a:cubicBezTo>
                          <a:pt x="1014176" y="1225368"/>
                          <a:pt x="1093234" y="1305378"/>
                          <a:pt x="1170386" y="1275851"/>
                        </a:cubicBezTo>
                        <a:cubicBezTo>
                          <a:pt x="1237061" y="1249180"/>
                          <a:pt x="1252301" y="1159646"/>
                          <a:pt x="1238014" y="1089161"/>
                        </a:cubicBezTo>
                        <a:cubicBezTo>
                          <a:pt x="1223726" y="1018676"/>
                          <a:pt x="1192294" y="948190"/>
                          <a:pt x="1205629" y="876753"/>
                        </a:cubicBezTo>
                        <a:cubicBezTo>
                          <a:pt x="1223726" y="784361"/>
                          <a:pt x="1313261" y="721496"/>
                          <a:pt x="1345647" y="632913"/>
                        </a:cubicBezTo>
                        <a:cubicBezTo>
                          <a:pt x="1398986" y="486228"/>
                          <a:pt x="1281829" y="334780"/>
                          <a:pt x="1157051" y="241436"/>
                        </a:cubicBezTo>
                        <a:cubicBezTo>
                          <a:pt x="1006557" y="129041"/>
                          <a:pt x="816057" y="32838"/>
                          <a:pt x="628414" y="4263"/>
                        </a:cubicBezTo>
                        <a:cubicBezTo>
                          <a:pt x="385526" y="-33837"/>
                          <a:pt x="497921" y="191905"/>
                          <a:pt x="411244" y="344305"/>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2" name="Google Shape;722;p29">
                    <a:extLst>
                      <a:ext uri="{FF2B5EF4-FFF2-40B4-BE49-F238E27FC236}">
                        <a16:creationId xmlns:a16="http://schemas.microsoft.com/office/drawing/2014/main" id="{112B2677-8832-3792-C67C-0AFFA0EC1837}"/>
                      </a:ext>
                    </a:extLst>
                  </p:cNvPr>
                  <p:cNvSpPr/>
                  <p:nvPr/>
                </p:nvSpPr>
                <p:spPr>
                  <a:xfrm>
                    <a:off x="4353886" y="4407634"/>
                    <a:ext cx="1452179" cy="1008853"/>
                  </a:xfrm>
                  <a:custGeom>
                    <a:avLst/>
                    <a:gdLst/>
                    <a:ahLst/>
                    <a:cxnLst/>
                    <a:rect l="l" t="t" r="r" b="b"/>
                    <a:pathLst>
                      <a:path w="1452179" h="1008853" extrusionOk="0">
                        <a:moveTo>
                          <a:pt x="746751" y="651093"/>
                        </a:moveTo>
                        <a:cubicBezTo>
                          <a:pt x="885816" y="627281"/>
                          <a:pt x="1050598" y="648236"/>
                          <a:pt x="1128703" y="765393"/>
                        </a:cubicBezTo>
                        <a:cubicBezTo>
                          <a:pt x="1185853" y="852071"/>
                          <a:pt x="1202046" y="990183"/>
                          <a:pt x="1303963" y="1007328"/>
                        </a:cubicBezTo>
                        <a:cubicBezTo>
                          <a:pt x="1390641" y="1022568"/>
                          <a:pt x="1459221" y="920651"/>
                          <a:pt x="1451601" y="832068"/>
                        </a:cubicBezTo>
                        <a:cubicBezTo>
                          <a:pt x="1443981" y="744438"/>
                          <a:pt x="1389688" y="669191"/>
                          <a:pt x="1348731" y="591086"/>
                        </a:cubicBezTo>
                        <a:cubicBezTo>
                          <a:pt x="1274436" y="450116"/>
                          <a:pt x="1281103" y="320576"/>
                          <a:pt x="1268721" y="168176"/>
                        </a:cubicBezTo>
                        <a:cubicBezTo>
                          <a:pt x="1258243" y="50066"/>
                          <a:pt x="1171566" y="58638"/>
                          <a:pt x="1082983" y="71973"/>
                        </a:cubicBezTo>
                        <a:cubicBezTo>
                          <a:pt x="954396" y="91976"/>
                          <a:pt x="825808" y="116741"/>
                          <a:pt x="700078" y="69116"/>
                        </a:cubicBezTo>
                        <a:cubicBezTo>
                          <a:pt x="607686" y="34826"/>
                          <a:pt x="505768" y="-30897"/>
                          <a:pt x="419091" y="16728"/>
                        </a:cubicBezTo>
                        <a:cubicBezTo>
                          <a:pt x="292408" y="86261"/>
                          <a:pt x="319078" y="236756"/>
                          <a:pt x="159058" y="275808"/>
                        </a:cubicBezTo>
                        <a:cubicBezTo>
                          <a:pt x="50473" y="301526"/>
                          <a:pt x="-17154" y="314861"/>
                          <a:pt x="3801" y="451068"/>
                        </a:cubicBezTo>
                        <a:cubicBezTo>
                          <a:pt x="65713" y="837783"/>
                          <a:pt x="498148" y="693956"/>
                          <a:pt x="746751" y="651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3" name="Google Shape;723;p29">
                    <a:extLst>
                      <a:ext uri="{FF2B5EF4-FFF2-40B4-BE49-F238E27FC236}">
                        <a16:creationId xmlns:a16="http://schemas.microsoft.com/office/drawing/2014/main" id="{6E0C4144-B638-E56A-7A3F-68B23FFF815F}"/>
                      </a:ext>
                    </a:extLst>
                  </p:cNvPr>
                  <p:cNvSpPr/>
                  <p:nvPr/>
                </p:nvSpPr>
                <p:spPr>
                  <a:xfrm>
                    <a:off x="2931819" y="3402280"/>
                    <a:ext cx="1285850" cy="2323197"/>
                  </a:xfrm>
                  <a:custGeom>
                    <a:avLst/>
                    <a:gdLst/>
                    <a:ahLst/>
                    <a:cxnLst/>
                    <a:rect l="l" t="t" r="r" b="b"/>
                    <a:pathLst>
                      <a:path w="1285850" h="2323197" extrusionOk="0">
                        <a:moveTo>
                          <a:pt x="858178" y="65773"/>
                        </a:moveTo>
                        <a:cubicBezTo>
                          <a:pt x="820078" y="86727"/>
                          <a:pt x="784835" y="115302"/>
                          <a:pt x="757213" y="157213"/>
                        </a:cubicBezTo>
                        <a:cubicBezTo>
                          <a:pt x="678155" y="273417"/>
                          <a:pt x="654343" y="422007"/>
                          <a:pt x="597193" y="548690"/>
                        </a:cubicBezTo>
                        <a:cubicBezTo>
                          <a:pt x="559093" y="633463"/>
                          <a:pt x="492418" y="733475"/>
                          <a:pt x="401930" y="714425"/>
                        </a:cubicBezTo>
                        <a:cubicBezTo>
                          <a:pt x="360973" y="705852"/>
                          <a:pt x="328588" y="672515"/>
                          <a:pt x="290488" y="655370"/>
                        </a:cubicBezTo>
                        <a:cubicBezTo>
                          <a:pt x="173330" y="601077"/>
                          <a:pt x="32360" y="710615"/>
                          <a:pt x="6643" y="837298"/>
                        </a:cubicBezTo>
                        <a:cubicBezTo>
                          <a:pt x="-19075" y="963980"/>
                          <a:pt x="34265" y="1092567"/>
                          <a:pt x="91415" y="1208773"/>
                        </a:cubicBezTo>
                        <a:cubicBezTo>
                          <a:pt x="215240" y="1464042"/>
                          <a:pt x="360020" y="1708835"/>
                          <a:pt x="520993" y="1942198"/>
                        </a:cubicBezTo>
                        <a:cubicBezTo>
                          <a:pt x="575285" y="2020302"/>
                          <a:pt x="632435" y="2099360"/>
                          <a:pt x="713398" y="2149843"/>
                        </a:cubicBezTo>
                        <a:cubicBezTo>
                          <a:pt x="876275" y="2252713"/>
                          <a:pt x="1099161" y="2219375"/>
                          <a:pt x="1262038" y="2323198"/>
                        </a:cubicBezTo>
                        <a:cubicBezTo>
                          <a:pt x="1285851" y="2215565"/>
                          <a:pt x="1198221" y="2120315"/>
                          <a:pt x="1125831" y="2037448"/>
                        </a:cubicBezTo>
                        <a:cubicBezTo>
                          <a:pt x="942950" y="1827898"/>
                          <a:pt x="817220" y="1541195"/>
                          <a:pt x="891515" y="1273542"/>
                        </a:cubicBezTo>
                        <a:cubicBezTo>
                          <a:pt x="931520" y="1129715"/>
                          <a:pt x="1024865" y="1008748"/>
                          <a:pt x="1097256" y="878255"/>
                        </a:cubicBezTo>
                        <a:cubicBezTo>
                          <a:pt x="1217271" y="662990"/>
                          <a:pt x="1285851" y="412482"/>
                          <a:pt x="1285851" y="165785"/>
                        </a:cubicBezTo>
                        <a:cubicBezTo>
                          <a:pt x="1285851" y="20052"/>
                          <a:pt x="1221081" y="-14238"/>
                          <a:pt x="1089636" y="4812"/>
                        </a:cubicBezTo>
                        <a:cubicBezTo>
                          <a:pt x="1005815" y="18147"/>
                          <a:pt x="925805" y="29577"/>
                          <a:pt x="858178" y="6577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29">
                    <a:extLst>
                      <a:ext uri="{FF2B5EF4-FFF2-40B4-BE49-F238E27FC236}">
                        <a16:creationId xmlns:a16="http://schemas.microsoft.com/office/drawing/2014/main" id="{8CBE8CD4-D373-8BFD-9221-1608DFA88064}"/>
                      </a:ext>
                    </a:extLst>
                  </p:cNvPr>
                  <p:cNvSpPr/>
                  <p:nvPr/>
                </p:nvSpPr>
                <p:spPr>
                  <a:xfrm>
                    <a:off x="4803457" y="2492734"/>
                    <a:ext cx="402907" cy="214838"/>
                  </a:xfrm>
                  <a:custGeom>
                    <a:avLst/>
                    <a:gdLst/>
                    <a:ahLst/>
                    <a:cxnLst/>
                    <a:rect l="l" t="t" r="r" b="b"/>
                    <a:pathLst>
                      <a:path w="402907" h="214838" extrusionOk="0">
                        <a:moveTo>
                          <a:pt x="225742" y="181885"/>
                        </a:moveTo>
                        <a:cubicBezTo>
                          <a:pt x="270510" y="199030"/>
                          <a:pt x="320040" y="229510"/>
                          <a:pt x="362902" y="206650"/>
                        </a:cubicBezTo>
                        <a:cubicBezTo>
                          <a:pt x="389572" y="192363"/>
                          <a:pt x="402908" y="159978"/>
                          <a:pt x="402908" y="128545"/>
                        </a:cubicBezTo>
                        <a:cubicBezTo>
                          <a:pt x="401002" y="-71480"/>
                          <a:pt x="2857" y="-30522"/>
                          <a:pt x="0" y="199030"/>
                        </a:cubicBezTo>
                        <a:cubicBezTo>
                          <a:pt x="69532" y="164740"/>
                          <a:pt x="150495" y="152358"/>
                          <a:pt x="225742" y="181885"/>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5" name="Google Shape;725;p29">
                    <a:extLst>
                      <a:ext uri="{FF2B5EF4-FFF2-40B4-BE49-F238E27FC236}">
                        <a16:creationId xmlns:a16="http://schemas.microsoft.com/office/drawing/2014/main" id="{480FBD30-2061-6B1D-C7B1-CAE60538D3D5}"/>
                      </a:ext>
                    </a:extLst>
                  </p:cNvPr>
                  <p:cNvSpPr/>
                  <p:nvPr/>
                </p:nvSpPr>
                <p:spPr>
                  <a:xfrm>
                    <a:off x="3925465" y="5566043"/>
                    <a:ext cx="1918184" cy="1417026"/>
                  </a:xfrm>
                  <a:custGeom>
                    <a:avLst/>
                    <a:gdLst/>
                    <a:ahLst/>
                    <a:cxnLst/>
                    <a:rect l="l" t="t" r="r" b="b"/>
                    <a:pathLst>
                      <a:path w="1918184" h="1417026" extrusionOk="0">
                        <a:moveTo>
                          <a:pt x="739" y="524242"/>
                        </a:moveTo>
                        <a:cubicBezTo>
                          <a:pt x="-13548" y="673784"/>
                          <a:pt x="183619" y="764272"/>
                          <a:pt x="212194" y="911909"/>
                        </a:cubicBezTo>
                        <a:cubicBezTo>
                          <a:pt x="233149" y="1017637"/>
                          <a:pt x="160759" y="1130032"/>
                          <a:pt x="196954" y="1231949"/>
                        </a:cubicBezTo>
                        <a:cubicBezTo>
                          <a:pt x="239817" y="1351012"/>
                          <a:pt x="395074" y="1374824"/>
                          <a:pt x="520804" y="1378634"/>
                        </a:cubicBezTo>
                        <a:cubicBezTo>
                          <a:pt x="918949" y="1391017"/>
                          <a:pt x="1318047" y="1403399"/>
                          <a:pt x="1716192" y="1416734"/>
                        </a:cubicBezTo>
                        <a:cubicBezTo>
                          <a:pt x="1787629" y="1418639"/>
                          <a:pt x="1875259" y="1412924"/>
                          <a:pt x="1907644" y="1348155"/>
                        </a:cubicBezTo>
                        <a:cubicBezTo>
                          <a:pt x="1948602" y="1265287"/>
                          <a:pt x="1861925" y="1180514"/>
                          <a:pt x="1789534" y="1122412"/>
                        </a:cubicBezTo>
                        <a:cubicBezTo>
                          <a:pt x="1556172" y="933817"/>
                          <a:pt x="1388532" y="664259"/>
                          <a:pt x="1323762" y="371842"/>
                        </a:cubicBezTo>
                        <a:cubicBezTo>
                          <a:pt x="1307569" y="299452"/>
                          <a:pt x="1297092" y="225157"/>
                          <a:pt x="1267564" y="157529"/>
                        </a:cubicBezTo>
                        <a:cubicBezTo>
                          <a:pt x="1238037" y="89902"/>
                          <a:pt x="1185650" y="27037"/>
                          <a:pt x="1114212" y="7034"/>
                        </a:cubicBezTo>
                        <a:cubicBezTo>
                          <a:pt x="983719" y="-29161"/>
                          <a:pt x="865609" y="83234"/>
                          <a:pt x="743689" y="141337"/>
                        </a:cubicBezTo>
                        <a:cubicBezTo>
                          <a:pt x="601767" y="208964"/>
                          <a:pt x="427459" y="201344"/>
                          <a:pt x="292204" y="121334"/>
                        </a:cubicBezTo>
                        <a:cubicBezTo>
                          <a:pt x="188382" y="60374"/>
                          <a:pt x="35029" y="9892"/>
                          <a:pt x="67414" y="175627"/>
                        </a:cubicBezTo>
                        <a:cubicBezTo>
                          <a:pt x="79797" y="239444"/>
                          <a:pt x="111229" y="257542"/>
                          <a:pt x="90274" y="330884"/>
                        </a:cubicBezTo>
                        <a:cubicBezTo>
                          <a:pt x="71224" y="399464"/>
                          <a:pt x="8359" y="448042"/>
                          <a:pt x="739" y="52424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6" name="Google Shape;726;p29">
                    <a:extLst>
                      <a:ext uri="{FF2B5EF4-FFF2-40B4-BE49-F238E27FC236}">
                        <a16:creationId xmlns:a16="http://schemas.microsoft.com/office/drawing/2014/main" id="{28FF0D81-CF92-75B2-07EA-A5D4F3CADEF2}"/>
                      </a:ext>
                    </a:extLst>
                  </p:cNvPr>
                  <p:cNvSpPr/>
                  <p:nvPr/>
                </p:nvSpPr>
                <p:spPr>
                  <a:xfrm>
                    <a:off x="3240329" y="3805398"/>
                    <a:ext cx="678333" cy="1549556"/>
                  </a:xfrm>
                  <a:custGeom>
                    <a:avLst/>
                    <a:gdLst/>
                    <a:ahLst/>
                    <a:cxnLst/>
                    <a:rect l="l" t="t" r="r" b="b"/>
                    <a:pathLst>
                      <a:path w="678333" h="1549556" extrusionOk="0">
                        <a:moveTo>
                          <a:pt x="139140" y="454182"/>
                        </a:moveTo>
                        <a:cubicBezTo>
                          <a:pt x="91515" y="483709"/>
                          <a:pt x="39128" y="510379"/>
                          <a:pt x="14363" y="560862"/>
                        </a:cubicBezTo>
                        <a:cubicBezTo>
                          <a:pt x="-18022" y="625632"/>
                          <a:pt x="10553" y="702784"/>
                          <a:pt x="39128" y="769459"/>
                        </a:cubicBezTo>
                        <a:cubicBezTo>
                          <a:pt x="107708" y="932337"/>
                          <a:pt x="176288" y="1094262"/>
                          <a:pt x="245820" y="1257139"/>
                        </a:cubicBezTo>
                        <a:cubicBezTo>
                          <a:pt x="297255" y="1378107"/>
                          <a:pt x="362978" y="1513362"/>
                          <a:pt x="489660" y="1549557"/>
                        </a:cubicBezTo>
                        <a:cubicBezTo>
                          <a:pt x="413460" y="1387632"/>
                          <a:pt x="335355" y="1221897"/>
                          <a:pt x="311543" y="1044732"/>
                        </a:cubicBezTo>
                        <a:cubicBezTo>
                          <a:pt x="270585" y="738027"/>
                          <a:pt x="484898" y="401794"/>
                          <a:pt x="621105" y="139857"/>
                        </a:cubicBezTo>
                        <a:cubicBezTo>
                          <a:pt x="666825" y="53179"/>
                          <a:pt x="727785" y="-11591"/>
                          <a:pt x="610628" y="1744"/>
                        </a:cubicBezTo>
                        <a:cubicBezTo>
                          <a:pt x="517283" y="12222"/>
                          <a:pt x="450608" y="133189"/>
                          <a:pt x="402030" y="197959"/>
                        </a:cubicBezTo>
                        <a:cubicBezTo>
                          <a:pt x="324878" y="297019"/>
                          <a:pt x="247725" y="386554"/>
                          <a:pt x="139140" y="45418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29">
                    <a:extLst>
                      <a:ext uri="{FF2B5EF4-FFF2-40B4-BE49-F238E27FC236}">
                        <a16:creationId xmlns:a16="http://schemas.microsoft.com/office/drawing/2014/main" id="{171B8032-466C-E78D-05C2-76316796498C}"/>
                      </a:ext>
                    </a:extLst>
                  </p:cNvPr>
                  <p:cNvSpPr/>
                  <p:nvPr/>
                </p:nvSpPr>
                <p:spPr>
                  <a:xfrm>
                    <a:off x="4212442" y="5922194"/>
                    <a:ext cx="1133239" cy="826686"/>
                  </a:xfrm>
                  <a:custGeom>
                    <a:avLst/>
                    <a:gdLst/>
                    <a:ahLst/>
                    <a:cxnLst/>
                    <a:rect l="l" t="t" r="r" b="b"/>
                    <a:pathLst>
                      <a:path w="1133239" h="826686" extrusionOk="0">
                        <a:moveTo>
                          <a:pt x="1104412" y="542423"/>
                        </a:moveTo>
                        <a:cubicBezTo>
                          <a:pt x="1117747" y="558616"/>
                          <a:pt x="1131082" y="576713"/>
                          <a:pt x="1132987" y="597668"/>
                        </a:cubicBezTo>
                        <a:cubicBezTo>
                          <a:pt x="1136797" y="638625"/>
                          <a:pt x="1096792" y="667200"/>
                          <a:pt x="1061550" y="688155"/>
                        </a:cubicBezTo>
                        <a:cubicBezTo>
                          <a:pt x="922485" y="770070"/>
                          <a:pt x="764370" y="854843"/>
                          <a:pt x="607207" y="817695"/>
                        </a:cubicBezTo>
                        <a:cubicBezTo>
                          <a:pt x="506242" y="793883"/>
                          <a:pt x="413850" y="720541"/>
                          <a:pt x="310980" y="733875"/>
                        </a:cubicBezTo>
                        <a:cubicBezTo>
                          <a:pt x="255735" y="741495"/>
                          <a:pt x="207157" y="772928"/>
                          <a:pt x="153817" y="788168"/>
                        </a:cubicBezTo>
                        <a:cubicBezTo>
                          <a:pt x="100477" y="803408"/>
                          <a:pt x="30945" y="793883"/>
                          <a:pt x="7132" y="743400"/>
                        </a:cubicBezTo>
                        <a:cubicBezTo>
                          <a:pt x="-15728" y="694823"/>
                          <a:pt x="19515" y="635768"/>
                          <a:pt x="68092" y="612908"/>
                        </a:cubicBezTo>
                        <a:cubicBezTo>
                          <a:pt x="116670" y="590048"/>
                          <a:pt x="172867" y="594811"/>
                          <a:pt x="226207" y="599573"/>
                        </a:cubicBezTo>
                        <a:cubicBezTo>
                          <a:pt x="288120" y="605288"/>
                          <a:pt x="350032" y="610050"/>
                          <a:pt x="411945" y="615766"/>
                        </a:cubicBezTo>
                        <a:cubicBezTo>
                          <a:pt x="446235" y="618623"/>
                          <a:pt x="481477" y="621480"/>
                          <a:pt x="512910" y="607193"/>
                        </a:cubicBezTo>
                        <a:cubicBezTo>
                          <a:pt x="577680" y="577666"/>
                          <a:pt x="591967" y="486225"/>
                          <a:pt x="559582" y="422408"/>
                        </a:cubicBezTo>
                        <a:cubicBezTo>
                          <a:pt x="527197" y="359543"/>
                          <a:pt x="462427" y="319538"/>
                          <a:pt x="399562" y="287153"/>
                        </a:cubicBezTo>
                        <a:cubicBezTo>
                          <a:pt x="357652" y="265245"/>
                          <a:pt x="310980" y="241433"/>
                          <a:pt x="295740" y="196666"/>
                        </a:cubicBezTo>
                        <a:cubicBezTo>
                          <a:pt x="277642" y="146183"/>
                          <a:pt x="308122" y="89033"/>
                          <a:pt x="351937" y="59505"/>
                        </a:cubicBezTo>
                        <a:cubicBezTo>
                          <a:pt x="395752" y="29978"/>
                          <a:pt x="450997" y="20453"/>
                          <a:pt x="503385" y="11880"/>
                        </a:cubicBezTo>
                        <a:cubicBezTo>
                          <a:pt x="567202" y="1403"/>
                          <a:pt x="633877" y="-8122"/>
                          <a:pt x="695790" y="10928"/>
                        </a:cubicBezTo>
                        <a:cubicBezTo>
                          <a:pt x="801517" y="42361"/>
                          <a:pt x="810090" y="153803"/>
                          <a:pt x="857715" y="235718"/>
                        </a:cubicBezTo>
                        <a:cubicBezTo>
                          <a:pt x="921532" y="345255"/>
                          <a:pt x="1024402" y="444316"/>
                          <a:pt x="1104412" y="54242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8" name="Google Shape;728;p29">
                    <a:extLst>
                      <a:ext uri="{FF2B5EF4-FFF2-40B4-BE49-F238E27FC236}">
                        <a16:creationId xmlns:a16="http://schemas.microsoft.com/office/drawing/2014/main" id="{4937DB11-E7F1-3DAF-843E-92213E04305F}"/>
                      </a:ext>
                    </a:extLst>
                  </p:cNvPr>
                  <p:cNvSpPr/>
                  <p:nvPr/>
                </p:nvSpPr>
                <p:spPr>
                  <a:xfrm>
                    <a:off x="6600825" y="4246370"/>
                    <a:ext cx="773948" cy="2351172"/>
                  </a:xfrm>
                  <a:custGeom>
                    <a:avLst/>
                    <a:gdLst/>
                    <a:ahLst/>
                    <a:cxnLst/>
                    <a:rect l="l" t="t" r="r" b="b"/>
                    <a:pathLst>
                      <a:path w="773948" h="2351172" extrusionOk="0">
                        <a:moveTo>
                          <a:pt x="418147" y="294198"/>
                        </a:moveTo>
                        <a:cubicBezTo>
                          <a:pt x="511493" y="605665"/>
                          <a:pt x="192405" y="854267"/>
                          <a:pt x="57150" y="1094298"/>
                        </a:cubicBezTo>
                        <a:cubicBezTo>
                          <a:pt x="40005" y="1124777"/>
                          <a:pt x="23813" y="1157162"/>
                          <a:pt x="24765" y="1192405"/>
                        </a:cubicBezTo>
                        <a:cubicBezTo>
                          <a:pt x="29528" y="1338137"/>
                          <a:pt x="284797" y="1254317"/>
                          <a:pt x="356235" y="1342900"/>
                        </a:cubicBezTo>
                        <a:cubicBezTo>
                          <a:pt x="438150" y="1444817"/>
                          <a:pt x="432435" y="1596265"/>
                          <a:pt x="380047" y="1716280"/>
                        </a:cubicBezTo>
                        <a:cubicBezTo>
                          <a:pt x="293370" y="1916305"/>
                          <a:pt x="19050" y="2122998"/>
                          <a:pt x="0" y="2338262"/>
                        </a:cubicBezTo>
                        <a:cubicBezTo>
                          <a:pt x="18097" y="2355407"/>
                          <a:pt x="37147" y="2353503"/>
                          <a:pt x="60007" y="2343978"/>
                        </a:cubicBezTo>
                        <a:cubicBezTo>
                          <a:pt x="265747" y="2264920"/>
                          <a:pt x="388620" y="2095375"/>
                          <a:pt x="500063" y="1915353"/>
                        </a:cubicBezTo>
                        <a:cubicBezTo>
                          <a:pt x="621030" y="1720090"/>
                          <a:pt x="711518" y="1498158"/>
                          <a:pt x="750570" y="1271462"/>
                        </a:cubicBezTo>
                        <a:cubicBezTo>
                          <a:pt x="803910" y="962852"/>
                          <a:pt x="764857" y="640908"/>
                          <a:pt x="644843" y="352300"/>
                        </a:cubicBezTo>
                        <a:cubicBezTo>
                          <a:pt x="608647" y="266575"/>
                          <a:pt x="522922" y="22735"/>
                          <a:pt x="412432" y="2732"/>
                        </a:cubicBezTo>
                        <a:cubicBezTo>
                          <a:pt x="247650" y="-28700"/>
                          <a:pt x="396240" y="219902"/>
                          <a:pt x="418147" y="29419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29">
                    <a:extLst>
                      <a:ext uri="{FF2B5EF4-FFF2-40B4-BE49-F238E27FC236}">
                        <a16:creationId xmlns:a16="http://schemas.microsoft.com/office/drawing/2014/main" id="{515CAE3C-7C16-8175-BD45-F7DE90B396BF}"/>
                      </a:ext>
                    </a:extLst>
                  </p:cNvPr>
                  <p:cNvSpPr/>
                  <p:nvPr/>
                </p:nvSpPr>
                <p:spPr>
                  <a:xfrm>
                    <a:off x="6892797" y="4798196"/>
                    <a:ext cx="357770" cy="1171121"/>
                  </a:xfrm>
                  <a:custGeom>
                    <a:avLst/>
                    <a:gdLst/>
                    <a:ahLst/>
                    <a:cxnLst/>
                    <a:rect l="l" t="t" r="r" b="b"/>
                    <a:pathLst>
                      <a:path w="357770" h="1171121" extrusionOk="0">
                        <a:moveTo>
                          <a:pt x="120460" y="321491"/>
                        </a:moveTo>
                        <a:cubicBezTo>
                          <a:pt x="90933" y="353876"/>
                          <a:pt x="57595" y="382451"/>
                          <a:pt x="32830" y="417694"/>
                        </a:cubicBezTo>
                        <a:cubicBezTo>
                          <a:pt x="8065" y="452936"/>
                          <a:pt x="-8127" y="498656"/>
                          <a:pt x="4255" y="540566"/>
                        </a:cubicBezTo>
                        <a:cubicBezTo>
                          <a:pt x="15685" y="579619"/>
                          <a:pt x="49023" y="608194"/>
                          <a:pt x="84265" y="629148"/>
                        </a:cubicBezTo>
                        <a:cubicBezTo>
                          <a:pt x="118555" y="650104"/>
                          <a:pt x="156655" y="667248"/>
                          <a:pt x="186183" y="694871"/>
                        </a:cubicBezTo>
                        <a:cubicBezTo>
                          <a:pt x="239523" y="745354"/>
                          <a:pt x="257620" y="823459"/>
                          <a:pt x="253810" y="896801"/>
                        </a:cubicBezTo>
                        <a:cubicBezTo>
                          <a:pt x="250000" y="970144"/>
                          <a:pt x="227140" y="1040629"/>
                          <a:pt x="210948" y="1112066"/>
                        </a:cubicBezTo>
                        <a:cubicBezTo>
                          <a:pt x="208090" y="1124449"/>
                          <a:pt x="205233" y="1136831"/>
                          <a:pt x="208090" y="1148261"/>
                        </a:cubicBezTo>
                        <a:cubicBezTo>
                          <a:pt x="210948" y="1160643"/>
                          <a:pt x="221425" y="1171121"/>
                          <a:pt x="233808" y="1171121"/>
                        </a:cubicBezTo>
                        <a:cubicBezTo>
                          <a:pt x="244285" y="1171121"/>
                          <a:pt x="252858" y="1163501"/>
                          <a:pt x="259525" y="1155881"/>
                        </a:cubicBezTo>
                        <a:cubicBezTo>
                          <a:pt x="311913" y="1099684"/>
                          <a:pt x="326200" y="1016816"/>
                          <a:pt x="324295" y="940616"/>
                        </a:cubicBezTo>
                        <a:cubicBezTo>
                          <a:pt x="321438" y="863464"/>
                          <a:pt x="305245" y="787264"/>
                          <a:pt x="303340" y="711064"/>
                        </a:cubicBezTo>
                        <a:cubicBezTo>
                          <a:pt x="300483" y="568189"/>
                          <a:pt x="352870" y="429123"/>
                          <a:pt x="357633" y="286248"/>
                        </a:cubicBezTo>
                        <a:cubicBezTo>
                          <a:pt x="359538" y="246244"/>
                          <a:pt x="342393" y="-55699"/>
                          <a:pt x="257620" y="9071"/>
                        </a:cubicBezTo>
                        <a:cubicBezTo>
                          <a:pt x="227140" y="32884"/>
                          <a:pt x="229045" y="123371"/>
                          <a:pt x="216663" y="160519"/>
                        </a:cubicBezTo>
                        <a:cubicBezTo>
                          <a:pt x="194755" y="220526"/>
                          <a:pt x="162370" y="275771"/>
                          <a:pt x="120460" y="321491"/>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730" name="Google Shape;730;p29">
                <a:extLst>
                  <a:ext uri="{FF2B5EF4-FFF2-40B4-BE49-F238E27FC236}">
                    <a16:creationId xmlns:a16="http://schemas.microsoft.com/office/drawing/2014/main" id="{50DE700E-5D4A-0219-9DD2-E80656153E08}"/>
                  </a:ext>
                </a:extLst>
              </p:cNvPr>
              <p:cNvGrpSpPr/>
              <p:nvPr/>
            </p:nvGrpSpPr>
            <p:grpSpPr>
              <a:xfrm>
                <a:off x="2689902" y="3485197"/>
                <a:ext cx="4865065" cy="3790312"/>
                <a:chOff x="2689902" y="3485197"/>
                <a:chExt cx="4865065" cy="3790312"/>
              </a:xfrm>
            </p:grpSpPr>
            <p:sp>
              <p:nvSpPr>
                <p:cNvPr id="731" name="Google Shape;731;p29">
                  <a:extLst>
                    <a:ext uri="{FF2B5EF4-FFF2-40B4-BE49-F238E27FC236}">
                      <a16:creationId xmlns:a16="http://schemas.microsoft.com/office/drawing/2014/main" id="{E58BA191-0049-BAB7-2E25-88493E0730BC}"/>
                    </a:ext>
                  </a:extLst>
                </p:cNvPr>
                <p:cNvSpPr/>
                <p:nvPr/>
              </p:nvSpPr>
              <p:spPr>
                <a:xfrm>
                  <a:off x="2689902" y="3485197"/>
                  <a:ext cx="4865065" cy="3790312"/>
                </a:xfrm>
                <a:custGeom>
                  <a:avLst/>
                  <a:gdLst/>
                  <a:ahLst/>
                  <a:cxnLst/>
                  <a:rect l="l" t="t" r="r" b="b"/>
                  <a:pathLst>
                    <a:path w="4865065" h="3790312" extrusionOk="0">
                      <a:moveTo>
                        <a:pt x="4624345" y="304800"/>
                      </a:moveTo>
                      <a:cubicBezTo>
                        <a:pt x="4572910" y="198120"/>
                        <a:pt x="4514808" y="97155"/>
                        <a:pt x="4450990" y="1905"/>
                      </a:cubicBezTo>
                      <a:cubicBezTo>
                        <a:pt x="4805320" y="1014413"/>
                        <a:pt x="4349073" y="2153603"/>
                        <a:pt x="3358473" y="2629853"/>
                      </a:cubicBezTo>
                      <a:cubicBezTo>
                        <a:pt x="2294530" y="3141345"/>
                        <a:pt x="1018180" y="2693670"/>
                        <a:pt x="506688" y="1629728"/>
                      </a:cubicBezTo>
                      <a:cubicBezTo>
                        <a:pt x="251418" y="1099185"/>
                        <a:pt x="235225" y="515303"/>
                        <a:pt x="414295" y="0"/>
                      </a:cubicBezTo>
                      <a:cubicBezTo>
                        <a:pt x="-50525" y="692468"/>
                        <a:pt x="-146728" y="1605915"/>
                        <a:pt x="240940" y="2411730"/>
                      </a:cubicBezTo>
                      <a:cubicBezTo>
                        <a:pt x="822918" y="3622358"/>
                        <a:pt x="2276433" y="4131945"/>
                        <a:pt x="3487060" y="3549015"/>
                      </a:cubicBezTo>
                      <a:cubicBezTo>
                        <a:pt x="4696735" y="2967990"/>
                        <a:pt x="5206323" y="1515428"/>
                        <a:pt x="4624345" y="304800"/>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29">
                  <a:extLst>
                    <a:ext uri="{FF2B5EF4-FFF2-40B4-BE49-F238E27FC236}">
                      <a16:creationId xmlns:a16="http://schemas.microsoft.com/office/drawing/2014/main" id="{EBBAB989-9AED-E324-48C4-74BE255A6B07}"/>
                    </a:ext>
                  </a:extLst>
                </p:cNvPr>
                <p:cNvSpPr/>
                <p:nvPr/>
              </p:nvSpPr>
              <p:spPr>
                <a:xfrm>
                  <a:off x="2800908" y="4624387"/>
                  <a:ext cx="4644279" cy="2542222"/>
                </a:xfrm>
                <a:custGeom>
                  <a:avLst/>
                  <a:gdLst/>
                  <a:ahLst/>
                  <a:cxnLst/>
                  <a:rect l="l" t="t" r="r" b="b"/>
                  <a:pathLst>
                    <a:path w="4644279" h="2542222" extrusionOk="0">
                      <a:moveTo>
                        <a:pt x="3328429" y="1881188"/>
                      </a:moveTo>
                      <a:cubicBezTo>
                        <a:pt x="3011247" y="2033588"/>
                        <a:pt x="2673109" y="2111693"/>
                        <a:pt x="2323542" y="2111693"/>
                      </a:cubicBezTo>
                      <a:cubicBezTo>
                        <a:pt x="2323542" y="2111693"/>
                        <a:pt x="2323542" y="2111693"/>
                        <a:pt x="2323542" y="2111693"/>
                      </a:cubicBezTo>
                      <a:cubicBezTo>
                        <a:pt x="1892059" y="2111693"/>
                        <a:pt x="1469149" y="1991677"/>
                        <a:pt x="1101484" y="1764982"/>
                      </a:cubicBezTo>
                      <a:cubicBezTo>
                        <a:pt x="723342" y="1531620"/>
                        <a:pt x="421399" y="1196340"/>
                        <a:pt x="228042" y="794385"/>
                      </a:cubicBezTo>
                      <a:cubicBezTo>
                        <a:pt x="108027" y="543878"/>
                        <a:pt x="35637" y="277178"/>
                        <a:pt x="9919" y="7620"/>
                      </a:cubicBezTo>
                      <a:cubicBezTo>
                        <a:pt x="-28181" y="420053"/>
                        <a:pt x="43257" y="842963"/>
                        <a:pt x="228042" y="1225868"/>
                      </a:cubicBezTo>
                      <a:cubicBezTo>
                        <a:pt x="421399" y="1627823"/>
                        <a:pt x="723342" y="1963102"/>
                        <a:pt x="1101484" y="2195513"/>
                      </a:cubicBezTo>
                      <a:cubicBezTo>
                        <a:pt x="1469149" y="2422208"/>
                        <a:pt x="1892059" y="2542223"/>
                        <a:pt x="2323542" y="2542223"/>
                      </a:cubicBezTo>
                      <a:cubicBezTo>
                        <a:pt x="2323542" y="2542223"/>
                        <a:pt x="2323542" y="2542223"/>
                        <a:pt x="2323542" y="2542223"/>
                      </a:cubicBezTo>
                      <a:cubicBezTo>
                        <a:pt x="2673109" y="2542223"/>
                        <a:pt x="3011247" y="2465070"/>
                        <a:pt x="3328429" y="2311718"/>
                      </a:cubicBezTo>
                      <a:cubicBezTo>
                        <a:pt x="4227589" y="1879282"/>
                        <a:pt x="4721937" y="940118"/>
                        <a:pt x="4634307" y="0"/>
                      </a:cubicBezTo>
                      <a:cubicBezTo>
                        <a:pt x="4560012" y="786765"/>
                        <a:pt x="4089477" y="1515427"/>
                        <a:pt x="3328429" y="188118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29">
                <a:extLst>
                  <a:ext uri="{FF2B5EF4-FFF2-40B4-BE49-F238E27FC236}">
                    <a16:creationId xmlns:a16="http://schemas.microsoft.com/office/drawing/2014/main" id="{F3BAE158-36B2-1805-6513-ED9CD3C16AB6}"/>
                  </a:ext>
                </a:extLst>
              </p:cNvPr>
              <p:cNvSpPr/>
              <p:nvPr/>
            </p:nvSpPr>
            <p:spPr>
              <a:xfrm>
                <a:off x="3437572" y="2544127"/>
                <a:ext cx="3421380" cy="2152650"/>
              </a:xfrm>
              <a:custGeom>
                <a:avLst/>
                <a:gdLst/>
                <a:ahLst/>
                <a:cxnLst/>
                <a:rect l="l" t="t" r="r" b="b"/>
                <a:pathLst>
                  <a:path w="3421380" h="2152650" extrusionOk="0">
                    <a:moveTo>
                      <a:pt x="3421380" y="1076325"/>
                    </a:moveTo>
                    <a:cubicBezTo>
                      <a:pt x="3421380" y="1670763"/>
                      <a:pt x="2655478" y="2152650"/>
                      <a:pt x="1710690" y="2152650"/>
                    </a:cubicBezTo>
                    <a:cubicBezTo>
                      <a:pt x="765902" y="2152650"/>
                      <a:pt x="0" y="1670763"/>
                      <a:pt x="0" y="1076325"/>
                    </a:cubicBezTo>
                    <a:cubicBezTo>
                      <a:pt x="0" y="481887"/>
                      <a:pt x="765902" y="0"/>
                      <a:pt x="1710690" y="0"/>
                    </a:cubicBezTo>
                    <a:cubicBezTo>
                      <a:pt x="2655478" y="0"/>
                      <a:pt x="3421380" y="481887"/>
                      <a:pt x="3421380" y="107632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4" name="Google Shape;734;p29">
              <a:extLst>
                <a:ext uri="{FF2B5EF4-FFF2-40B4-BE49-F238E27FC236}">
                  <a16:creationId xmlns:a16="http://schemas.microsoft.com/office/drawing/2014/main" id="{81A7EACA-12A5-23CC-39E6-0B4781EEC082}"/>
                </a:ext>
              </a:extLst>
            </p:cNvPr>
            <p:cNvGrpSpPr/>
            <p:nvPr/>
          </p:nvGrpSpPr>
          <p:grpSpPr>
            <a:xfrm>
              <a:off x="866199" y="2900617"/>
              <a:ext cx="1497668" cy="878609"/>
              <a:chOff x="6932674" y="2492167"/>
              <a:chExt cx="1497668" cy="878609"/>
            </a:xfrm>
          </p:grpSpPr>
          <p:sp>
            <p:nvSpPr>
              <p:cNvPr id="735" name="Google Shape;735;p29">
                <a:extLst>
                  <a:ext uri="{FF2B5EF4-FFF2-40B4-BE49-F238E27FC236}">
                    <a16:creationId xmlns:a16="http://schemas.microsoft.com/office/drawing/2014/main" id="{6D668A08-486C-B2E7-446E-68BEFFC41A2F}"/>
                  </a:ext>
                </a:extLst>
              </p:cNvPr>
              <p:cNvSpPr/>
              <p:nvPr/>
            </p:nvSpPr>
            <p:spPr>
              <a:xfrm>
                <a:off x="6969368" y="2662356"/>
                <a:ext cx="1449181" cy="684136"/>
              </a:xfrm>
              <a:custGeom>
                <a:avLst/>
                <a:gdLst/>
                <a:ahLst/>
                <a:cxnLst/>
                <a:rect l="l" t="t" r="r" b="b"/>
                <a:pathLst>
                  <a:path w="5683062" h="2682887" extrusionOk="0">
                    <a:moveTo>
                      <a:pt x="5075073" y="2155130"/>
                    </a:moveTo>
                    <a:cubicBezTo>
                      <a:pt x="5127461" y="2123698"/>
                      <a:pt x="5206519" y="2114173"/>
                      <a:pt x="5254144" y="2096076"/>
                    </a:cubicBezTo>
                    <a:cubicBezTo>
                      <a:pt x="5480839" y="2010351"/>
                      <a:pt x="5803736" y="1783655"/>
                      <a:pt x="5637048" y="1499810"/>
                    </a:cubicBezTo>
                    <a:cubicBezTo>
                      <a:pt x="5418926" y="1127383"/>
                      <a:pt x="4616921" y="1248350"/>
                      <a:pt x="4253066" y="1217870"/>
                    </a:cubicBezTo>
                    <a:cubicBezTo>
                      <a:pt x="3937788" y="1191200"/>
                      <a:pt x="3561551" y="1289308"/>
                      <a:pt x="3263418" y="1166435"/>
                    </a:cubicBezTo>
                    <a:cubicBezTo>
                      <a:pt x="3125306" y="1109285"/>
                      <a:pt x="3184361" y="1018798"/>
                      <a:pt x="3295804" y="969268"/>
                    </a:cubicBezTo>
                    <a:cubicBezTo>
                      <a:pt x="3543454" y="857825"/>
                      <a:pt x="3779674" y="918785"/>
                      <a:pt x="4033991" y="869255"/>
                    </a:cubicBezTo>
                    <a:cubicBezTo>
                      <a:pt x="4183533" y="840680"/>
                      <a:pt x="4334981" y="726380"/>
                      <a:pt x="4331171" y="573980"/>
                    </a:cubicBezTo>
                    <a:cubicBezTo>
                      <a:pt x="4325456" y="377765"/>
                      <a:pt x="4089236" y="287278"/>
                      <a:pt x="3896831" y="250130"/>
                    </a:cubicBezTo>
                    <a:cubicBezTo>
                      <a:pt x="2808124" y="36770"/>
                      <a:pt x="1687983" y="-83245"/>
                      <a:pt x="588798" y="67250"/>
                    </a:cubicBezTo>
                    <a:cubicBezTo>
                      <a:pt x="344958" y="100588"/>
                      <a:pt x="53493" y="192980"/>
                      <a:pt x="5868" y="433963"/>
                    </a:cubicBezTo>
                    <a:cubicBezTo>
                      <a:pt x="-31279" y="622558"/>
                      <a:pt x="113501" y="804485"/>
                      <a:pt x="283046" y="894973"/>
                    </a:cubicBezTo>
                    <a:cubicBezTo>
                      <a:pt x="452591" y="985460"/>
                      <a:pt x="647854" y="1014035"/>
                      <a:pt x="827876" y="1081663"/>
                    </a:cubicBezTo>
                    <a:cubicBezTo>
                      <a:pt x="877406" y="1100713"/>
                      <a:pt x="931698" y="1130240"/>
                      <a:pt x="941223" y="1181675"/>
                    </a:cubicBezTo>
                    <a:cubicBezTo>
                      <a:pt x="952654" y="1246445"/>
                      <a:pt x="883121" y="1299785"/>
                      <a:pt x="817398" y="1308358"/>
                    </a:cubicBezTo>
                    <a:cubicBezTo>
                      <a:pt x="751676" y="1315978"/>
                      <a:pt x="685001" y="1296928"/>
                      <a:pt x="619279" y="1302643"/>
                    </a:cubicBezTo>
                    <a:cubicBezTo>
                      <a:pt x="445923" y="1317883"/>
                      <a:pt x="330671" y="1513145"/>
                      <a:pt x="348768" y="1686501"/>
                    </a:cubicBezTo>
                    <a:cubicBezTo>
                      <a:pt x="367818" y="1859855"/>
                      <a:pt x="484023" y="2007493"/>
                      <a:pt x="614516" y="2123698"/>
                    </a:cubicBezTo>
                    <a:cubicBezTo>
                      <a:pt x="1147916" y="2602805"/>
                      <a:pt x="1921346" y="2705676"/>
                      <a:pt x="2637626" y="2679005"/>
                    </a:cubicBezTo>
                    <a:cubicBezTo>
                      <a:pt x="3068156" y="2662813"/>
                      <a:pt x="3496781" y="2617093"/>
                      <a:pt x="3927311" y="2603758"/>
                    </a:cubicBezTo>
                    <a:cubicBezTo>
                      <a:pt x="4151149" y="2596138"/>
                      <a:pt x="4384511" y="2586613"/>
                      <a:pt x="4606444" y="2615188"/>
                    </a:cubicBezTo>
                    <a:cubicBezTo>
                      <a:pt x="4773131" y="2636143"/>
                      <a:pt x="4974108" y="2691388"/>
                      <a:pt x="5116983" y="2566611"/>
                    </a:cubicBezTo>
                    <a:cubicBezTo>
                      <a:pt x="5274146" y="2429451"/>
                      <a:pt x="5018876" y="2369443"/>
                      <a:pt x="5020781" y="2243713"/>
                    </a:cubicBezTo>
                    <a:cubicBezTo>
                      <a:pt x="5021733" y="2200851"/>
                      <a:pt x="5043641" y="2174180"/>
                      <a:pt x="5075073" y="21551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36" name="Google Shape;736;p29">
                <a:extLst>
                  <a:ext uri="{FF2B5EF4-FFF2-40B4-BE49-F238E27FC236}">
                    <a16:creationId xmlns:a16="http://schemas.microsoft.com/office/drawing/2014/main" id="{FA6D6BDA-F942-EDEF-D388-4EB693A5C757}"/>
                  </a:ext>
                </a:extLst>
              </p:cNvPr>
              <p:cNvGrpSpPr/>
              <p:nvPr/>
            </p:nvGrpSpPr>
            <p:grpSpPr>
              <a:xfrm>
                <a:off x="6932674" y="3101171"/>
                <a:ext cx="1497668" cy="269605"/>
                <a:chOff x="6932674" y="3101171"/>
                <a:chExt cx="1497668" cy="269605"/>
              </a:xfrm>
            </p:grpSpPr>
            <p:sp>
              <p:nvSpPr>
                <p:cNvPr id="737" name="Google Shape;737;p29">
                  <a:extLst>
                    <a:ext uri="{FF2B5EF4-FFF2-40B4-BE49-F238E27FC236}">
                      <a16:creationId xmlns:a16="http://schemas.microsoft.com/office/drawing/2014/main" id="{1B1F1940-E56A-3D10-F30D-DF909BFEF9CB}"/>
                    </a:ext>
                  </a:extLst>
                </p:cNvPr>
                <p:cNvSpPr/>
                <p:nvPr/>
              </p:nvSpPr>
              <p:spPr>
                <a:xfrm>
                  <a:off x="7088645" y="3101171"/>
                  <a:ext cx="1285603" cy="269605"/>
                </a:xfrm>
                <a:custGeom>
                  <a:avLst/>
                  <a:gdLst/>
                  <a:ahLst/>
                  <a:cxnLst/>
                  <a:rect l="l" t="t" r="r" b="b"/>
                  <a:pathLst>
                    <a:path w="5041582" h="1057275" extrusionOk="0">
                      <a:moveTo>
                        <a:pt x="0" y="610553"/>
                      </a:moveTo>
                      <a:cubicBezTo>
                        <a:pt x="0" y="947738"/>
                        <a:pt x="1164907" y="1057275"/>
                        <a:pt x="2556510" y="1057275"/>
                      </a:cubicBezTo>
                      <a:cubicBezTo>
                        <a:pt x="3948113" y="1057275"/>
                        <a:pt x="5041583" y="947738"/>
                        <a:pt x="5041583" y="610553"/>
                      </a:cubicBezTo>
                      <a:cubicBezTo>
                        <a:pt x="5041583" y="273367"/>
                        <a:pt x="3912870" y="0"/>
                        <a:pt x="2521268" y="0"/>
                      </a:cubicBezTo>
                      <a:cubicBezTo>
                        <a:pt x="1129665" y="0"/>
                        <a:pt x="0" y="273367"/>
                        <a:pt x="0" y="6105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8" name="Google Shape;738;p29">
                  <a:extLst>
                    <a:ext uri="{FF2B5EF4-FFF2-40B4-BE49-F238E27FC236}">
                      <a16:creationId xmlns:a16="http://schemas.microsoft.com/office/drawing/2014/main" id="{97B71338-EFD8-FF62-7486-55A32D03A639}"/>
                    </a:ext>
                  </a:extLst>
                </p:cNvPr>
                <p:cNvSpPr/>
                <p:nvPr/>
              </p:nvSpPr>
              <p:spPr>
                <a:xfrm>
                  <a:off x="7139559" y="3114560"/>
                  <a:ext cx="1184179" cy="223236"/>
                </a:xfrm>
                <a:custGeom>
                  <a:avLst/>
                  <a:gdLst/>
                  <a:ahLst/>
                  <a:cxnLst/>
                  <a:rect l="l" t="t" r="r" b="b"/>
                  <a:pathLst>
                    <a:path w="4643841" h="875437" extrusionOk="0">
                      <a:moveTo>
                        <a:pt x="190" y="462048"/>
                      </a:moveTo>
                      <a:cubicBezTo>
                        <a:pt x="14477" y="613495"/>
                        <a:pt x="815530" y="683028"/>
                        <a:pt x="1306067" y="681123"/>
                      </a:cubicBezTo>
                      <a:cubicBezTo>
                        <a:pt x="1990915" y="678265"/>
                        <a:pt x="2597658" y="536343"/>
                        <a:pt x="2612897" y="598255"/>
                      </a:cubicBezTo>
                      <a:cubicBezTo>
                        <a:pt x="2622422" y="638260"/>
                        <a:pt x="2365247" y="695410"/>
                        <a:pt x="2371915" y="759228"/>
                      </a:cubicBezTo>
                      <a:cubicBezTo>
                        <a:pt x="2387155" y="905913"/>
                        <a:pt x="3749230" y="920200"/>
                        <a:pt x="3772090" y="764943"/>
                      </a:cubicBezTo>
                      <a:cubicBezTo>
                        <a:pt x="3777805" y="725890"/>
                        <a:pt x="3695890" y="694458"/>
                        <a:pt x="3708272" y="656358"/>
                      </a:cubicBezTo>
                      <a:cubicBezTo>
                        <a:pt x="3728275" y="591588"/>
                        <a:pt x="3969258" y="651595"/>
                        <a:pt x="4272152" y="598255"/>
                      </a:cubicBezTo>
                      <a:cubicBezTo>
                        <a:pt x="4371212" y="581110"/>
                        <a:pt x="4635055" y="535390"/>
                        <a:pt x="4643627" y="463000"/>
                      </a:cubicBezTo>
                      <a:cubicBezTo>
                        <a:pt x="4661725" y="308695"/>
                        <a:pt x="3533012" y="4848"/>
                        <a:pt x="2322385" y="85"/>
                      </a:cubicBezTo>
                      <a:cubicBezTo>
                        <a:pt x="1129855" y="-5630"/>
                        <a:pt x="-16955" y="277263"/>
                        <a:pt x="190" y="462048"/>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9" name="Google Shape;739;p29">
                  <a:extLst>
                    <a:ext uri="{FF2B5EF4-FFF2-40B4-BE49-F238E27FC236}">
                      <a16:creationId xmlns:a16="http://schemas.microsoft.com/office/drawing/2014/main" id="{1D378BAE-E4C9-9E60-4AEF-A6E693EFEDE8}"/>
                    </a:ext>
                  </a:extLst>
                </p:cNvPr>
                <p:cNvSpPr/>
                <p:nvPr/>
              </p:nvSpPr>
              <p:spPr>
                <a:xfrm>
                  <a:off x="8335391" y="3154991"/>
                  <a:ext cx="94951" cy="61660"/>
                </a:xfrm>
                <a:custGeom>
                  <a:avLst/>
                  <a:gdLst/>
                  <a:ahLst/>
                  <a:cxnLst/>
                  <a:rect l="l" t="t" r="r" b="b"/>
                  <a:pathLst>
                    <a:path w="372356" h="241804" extrusionOk="0">
                      <a:moveTo>
                        <a:pt x="101949" y="3127"/>
                      </a:moveTo>
                      <a:cubicBezTo>
                        <a:pt x="181005" y="-9255"/>
                        <a:pt x="264826" y="15510"/>
                        <a:pt x="322928" y="70755"/>
                      </a:cubicBezTo>
                      <a:cubicBezTo>
                        <a:pt x="353408" y="99330"/>
                        <a:pt x="377220" y="139335"/>
                        <a:pt x="371505" y="180292"/>
                      </a:cubicBezTo>
                      <a:cubicBezTo>
                        <a:pt x="351503" y="316500"/>
                        <a:pt x="-3780" y="199342"/>
                        <a:pt x="30" y="90757"/>
                      </a:cubicBezTo>
                      <a:cubicBezTo>
                        <a:pt x="983" y="42180"/>
                        <a:pt x="53370" y="10747"/>
                        <a:pt x="101949" y="312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29">
                  <a:extLst>
                    <a:ext uri="{FF2B5EF4-FFF2-40B4-BE49-F238E27FC236}">
                      <a16:creationId xmlns:a16="http://schemas.microsoft.com/office/drawing/2014/main" id="{573D7AE1-7F7F-0F83-FE4D-427B58390DF7}"/>
                    </a:ext>
                  </a:extLst>
                </p:cNvPr>
                <p:cNvSpPr/>
                <p:nvPr/>
              </p:nvSpPr>
              <p:spPr>
                <a:xfrm>
                  <a:off x="6932674" y="3147774"/>
                  <a:ext cx="194868" cy="89144"/>
                </a:xfrm>
                <a:custGeom>
                  <a:avLst/>
                  <a:gdLst/>
                  <a:ahLst/>
                  <a:cxnLst/>
                  <a:rect l="l" t="t" r="r" b="b"/>
                  <a:pathLst>
                    <a:path w="764187" h="349586" extrusionOk="0">
                      <a:moveTo>
                        <a:pt x="65384" y="300874"/>
                      </a:moveTo>
                      <a:cubicBezTo>
                        <a:pt x="48239" y="294206"/>
                        <a:pt x="30141" y="286586"/>
                        <a:pt x="17759" y="272299"/>
                      </a:cubicBezTo>
                      <a:cubicBezTo>
                        <a:pt x="-6053" y="246581"/>
                        <a:pt x="-4148" y="204671"/>
                        <a:pt x="12997" y="173239"/>
                      </a:cubicBezTo>
                      <a:cubicBezTo>
                        <a:pt x="30141" y="142759"/>
                        <a:pt x="59669" y="120851"/>
                        <a:pt x="90149" y="102754"/>
                      </a:cubicBezTo>
                      <a:cubicBezTo>
                        <a:pt x="251122" y="5599"/>
                        <a:pt x="451147" y="-24881"/>
                        <a:pt x="633074" y="20839"/>
                      </a:cubicBezTo>
                      <a:cubicBezTo>
                        <a:pt x="852149" y="75131"/>
                        <a:pt x="764519" y="238009"/>
                        <a:pt x="604499" y="298969"/>
                      </a:cubicBezTo>
                      <a:cubicBezTo>
                        <a:pt x="433049" y="364691"/>
                        <a:pt x="236834" y="367549"/>
                        <a:pt x="65384" y="30087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29">
                  <a:extLst>
                    <a:ext uri="{FF2B5EF4-FFF2-40B4-BE49-F238E27FC236}">
                      <a16:creationId xmlns:a16="http://schemas.microsoft.com/office/drawing/2014/main" id="{132A30BB-C8FE-FE31-60FD-643A5E80A549}"/>
                    </a:ext>
                  </a:extLst>
                </p:cNvPr>
                <p:cNvSpPr/>
                <p:nvPr/>
              </p:nvSpPr>
              <p:spPr>
                <a:xfrm>
                  <a:off x="8181718" y="3223921"/>
                  <a:ext cx="88715" cy="36845"/>
                </a:xfrm>
                <a:custGeom>
                  <a:avLst/>
                  <a:gdLst/>
                  <a:ahLst/>
                  <a:cxnLst/>
                  <a:rect l="l" t="t" r="r" b="b"/>
                  <a:pathLst>
                    <a:path w="347903" h="144491" extrusionOk="0">
                      <a:moveTo>
                        <a:pt x="273609" y="125344"/>
                      </a:moveTo>
                      <a:cubicBezTo>
                        <a:pt x="290754" y="121534"/>
                        <a:pt x="307899" y="117724"/>
                        <a:pt x="322187" y="108199"/>
                      </a:cubicBezTo>
                      <a:cubicBezTo>
                        <a:pt x="336474" y="98674"/>
                        <a:pt x="347904" y="82481"/>
                        <a:pt x="347904" y="65336"/>
                      </a:cubicBezTo>
                      <a:cubicBezTo>
                        <a:pt x="347904" y="46286"/>
                        <a:pt x="334568" y="30094"/>
                        <a:pt x="318376" y="20569"/>
                      </a:cubicBezTo>
                      <a:cubicBezTo>
                        <a:pt x="302184" y="11044"/>
                        <a:pt x="283134" y="8186"/>
                        <a:pt x="265037" y="6281"/>
                      </a:cubicBezTo>
                      <a:cubicBezTo>
                        <a:pt x="211697" y="-386"/>
                        <a:pt x="158356" y="-1339"/>
                        <a:pt x="105016" y="1519"/>
                      </a:cubicBezTo>
                      <a:cubicBezTo>
                        <a:pt x="83109" y="3424"/>
                        <a:pt x="60249" y="5329"/>
                        <a:pt x="40247" y="14854"/>
                      </a:cubicBezTo>
                      <a:cubicBezTo>
                        <a:pt x="-14046" y="41524"/>
                        <a:pt x="-13094" y="109151"/>
                        <a:pt x="41199" y="131059"/>
                      </a:cubicBezTo>
                      <a:cubicBezTo>
                        <a:pt x="106922" y="157729"/>
                        <a:pt x="207887" y="138679"/>
                        <a:pt x="273609" y="1253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29">
                  <a:extLst>
                    <a:ext uri="{FF2B5EF4-FFF2-40B4-BE49-F238E27FC236}">
                      <a16:creationId xmlns:a16="http://schemas.microsoft.com/office/drawing/2014/main" id="{DD4707A2-3BB6-2627-CEFF-44B8131BA2FF}"/>
                    </a:ext>
                  </a:extLst>
                </p:cNvPr>
                <p:cNvSpPr/>
                <p:nvPr/>
              </p:nvSpPr>
              <p:spPr>
                <a:xfrm>
                  <a:off x="8111994" y="3225529"/>
                  <a:ext cx="35880" cy="26336"/>
                </a:xfrm>
                <a:custGeom>
                  <a:avLst/>
                  <a:gdLst/>
                  <a:ahLst/>
                  <a:cxnLst/>
                  <a:rect l="l" t="t" r="r" b="b"/>
                  <a:pathLst>
                    <a:path w="140706" h="103277" extrusionOk="0">
                      <a:moveTo>
                        <a:pt x="88769" y="0"/>
                      </a:moveTo>
                      <a:cubicBezTo>
                        <a:pt x="70672" y="0"/>
                        <a:pt x="51622" y="0"/>
                        <a:pt x="34476" y="6667"/>
                      </a:cubicBezTo>
                      <a:cubicBezTo>
                        <a:pt x="17331" y="13335"/>
                        <a:pt x="2092" y="27622"/>
                        <a:pt x="187" y="45720"/>
                      </a:cubicBezTo>
                      <a:cubicBezTo>
                        <a:pt x="-2671" y="74295"/>
                        <a:pt x="27809" y="97155"/>
                        <a:pt x="56384" y="101917"/>
                      </a:cubicBezTo>
                      <a:cubicBezTo>
                        <a:pt x="84006" y="106680"/>
                        <a:pt x="114487" y="99060"/>
                        <a:pt x="131631" y="77153"/>
                      </a:cubicBezTo>
                      <a:cubicBezTo>
                        <a:pt x="147824" y="55245"/>
                        <a:pt x="142109" y="17145"/>
                        <a:pt x="116392" y="7620"/>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3" name="Google Shape;743;p29">
                  <a:extLst>
                    <a:ext uri="{FF2B5EF4-FFF2-40B4-BE49-F238E27FC236}">
                      <a16:creationId xmlns:a16="http://schemas.microsoft.com/office/drawing/2014/main" id="{E75113B1-0756-8966-6187-4E93B874C0E0}"/>
                    </a:ext>
                  </a:extLst>
                </p:cNvPr>
                <p:cNvSpPr/>
                <p:nvPr/>
              </p:nvSpPr>
              <p:spPr>
                <a:xfrm>
                  <a:off x="7197171" y="3210691"/>
                  <a:ext cx="53070" cy="27213"/>
                </a:xfrm>
                <a:custGeom>
                  <a:avLst/>
                  <a:gdLst/>
                  <a:ahLst/>
                  <a:cxnLst/>
                  <a:rect l="l" t="t" r="r" b="b"/>
                  <a:pathLst>
                    <a:path w="208119" h="106718" extrusionOk="0">
                      <a:moveTo>
                        <a:pt x="130425" y="7482"/>
                      </a:moveTo>
                      <a:cubicBezTo>
                        <a:pt x="99945" y="814"/>
                        <a:pt x="67560" y="-4901"/>
                        <a:pt x="38985" y="6529"/>
                      </a:cubicBezTo>
                      <a:cubicBezTo>
                        <a:pt x="10410" y="17959"/>
                        <a:pt x="-10545" y="54154"/>
                        <a:pt x="5648" y="80824"/>
                      </a:cubicBezTo>
                      <a:cubicBezTo>
                        <a:pt x="18030" y="100827"/>
                        <a:pt x="44700" y="105589"/>
                        <a:pt x="68513" y="106542"/>
                      </a:cubicBezTo>
                      <a:cubicBezTo>
                        <a:pt x="102802" y="107494"/>
                        <a:pt x="138045" y="104637"/>
                        <a:pt x="171383" y="97017"/>
                      </a:cubicBezTo>
                      <a:cubicBezTo>
                        <a:pt x="185670" y="94159"/>
                        <a:pt x="200910" y="88444"/>
                        <a:pt x="206625" y="75109"/>
                      </a:cubicBezTo>
                      <a:cubicBezTo>
                        <a:pt x="210435" y="64632"/>
                        <a:pt x="206625" y="52249"/>
                        <a:pt x="199005" y="43677"/>
                      </a:cubicBezTo>
                      <a:cubicBezTo>
                        <a:pt x="191385" y="35104"/>
                        <a:pt x="180908" y="29389"/>
                        <a:pt x="171383" y="24627"/>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44" name="Google Shape;744;p29">
                <a:extLst>
                  <a:ext uri="{FF2B5EF4-FFF2-40B4-BE49-F238E27FC236}">
                    <a16:creationId xmlns:a16="http://schemas.microsoft.com/office/drawing/2014/main" id="{E504B92F-1528-36E8-944F-54494208A322}"/>
                  </a:ext>
                </a:extLst>
              </p:cNvPr>
              <p:cNvGrpSpPr/>
              <p:nvPr/>
            </p:nvGrpSpPr>
            <p:grpSpPr>
              <a:xfrm>
                <a:off x="7225927" y="2492167"/>
                <a:ext cx="942898" cy="722054"/>
                <a:chOff x="7225927" y="2949367"/>
                <a:chExt cx="942898" cy="722054"/>
              </a:xfrm>
            </p:grpSpPr>
            <p:grpSp>
              <p:nvGrpSpPr>
                <p:cNvPr id="745" name="Google Shape;745;p29">
                  <a:extLst>
                    <a:ext uri="{FF2B5EF4-FFF2-40B4-BE49-F238E27FC236}">
                      <a16:creationId xmlns:a16="http://schemas.microsoft.com/office/drawing/2014/main" id="{84131DAA-6E88-E9B1-AC57-C189411E1F21}"/>
                    </a:ext>
                  </a:extLst>
                </p:cNvPr>
                <p:cNvGrpSpPr/>
                <p:nvPr/>
              </p:nvGrpSpPr>
              <p:grpSpPr>
                <a:xfrm>
                  <a:off x="7849913" y="3499849"/>
                  <a:ext cx="318911" cy="139801"/>
                  <a:chOff x="7849913" y="3499849"/>
                  <a:chExt cx="318911" cy="139801"/>
                </a:xfrm>
              </p:grpSpPr>
              <p:sp>
                <p:nvSpPr>
                  <p:cNvPr id="746" name="Google Shape;746;p29">
                    <a:extLst>
                      <a:ext uri="{FF2B5EF4-FFF2-40B4-BE49-F238E27FC236}">
                        <a16:creationId xmlns:a16="http://schemas.microsoft.com/office/drawing/2014/main" id="{F354FEC7-7107-51D6-09B1-CEE077E96656}"/>
                      </a:ext>
                    </a:extLst>
                  </p:cNvPr>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29">
                    <a:extLst>
                      <a:ext uri="{FF2B5EF4-FFF2-40B4-BE49-F238E27FC236}">
                        <a16:creationId xmlns:a16="http://schemas.microsoft.com/office/drawing/2014/main" id="{20514D1E-1622-77AE-C261-041DDD9B8508}"/>
                      </a:ext>
                    </a:extLst>
                  </p:cNvPr>
                  <p:cNvSpPr/>
                  <p:nvPr/>
                </p:nvSpPr>
                <p:spPr>
                  <a:xfrm>
                    <a:off x="7849913"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8" name="Google Shape;748;p29">
                    <a:extLst>
                      <a:ext uri="{FF2B5EF4-FFF2-40B4-BE49-F238E27FC236}">
                        <a16:creationId xmlns:a16="http://schemas.microsoft.com/office/drawing/2014/main" id="{4B322038-7D40-8AAB-FDFC-B732D9B0DD25}"/>
                      </a:ext>
                    </a:extLst>
                  </p:cNvPr>
                  <p:cNvSpPr/>
                  <p:nvPr/>
                </p:nvSpPr>
                <p:spPr>
                  <a:xfrm rot="10800000">
                    <a:off x="8078493"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9" name="Google Shape;749;p29">
                    <a:extLst>
                      <a:ext uri="{FF2B5EF4-FFF2-40B4-BE49-F238E27FC236}">
                        <a16:creationId xmlns:a16="http://schemas.microsoft.com/office/drawing/2014/main" id="{A2AC2892-0742-5607-855A-9DA8732998C9}"/>
                      </a:ext>
                    </a:extLst>
                  </p:cNvPr>
                  <p:cNvSpPr/>
                  <p:nvPr/>
                </p:nvSpPr>
                <p:spPr>
                  <a:xfrm rot="10800000">
                    <a:off x="7884500"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0" name="Google Shape;750;p29">
                    <a:extLst>
                      <a:ext uri="{FF2B5EF4-FFF2-40B4-BE49-F238E27FC236}">
                        <a16:creationId xmlns:a16="http://schemas.microsoft.com/office/drawing/2014/main" id="{4ACDFCDF-FDB6-3866-9D66-D9DDF3EFEEE6}"/>
                      </a:ext>
                    </a:extLst>
                  </p:cNvPr>
                  <p:cNvSpPr/>
                  <p:nvPr/>
                </p:nvSpPr>
                <p:spPr>
                  <a:xfrm rot="10800000">
                    <a:off x="7963279"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1" name="Google Shape;751;p29">
                    <a:extLst>
                      <a:ext uri="{FF2B5EF4-FFF2-40B4-BE49-F238E27FC236}">
                        <a16:creationId xmlns:a16="http://schemas.microsoft.com/office/drawing/2014/main" id="{C34E988D-30F3-A801-CB79-389DE204497B}"/>
                      </a:ext>
                    </a:extLst>
                  </p:cNvPr>
                  <p:cNvSpPr/>
                  <p:nvPr/>
                </p:nvSpPr>
                <p:spPr>
                  <a:xfrm rot="10800000">
                    <a:off x="7958600"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2" name="Google Shape;752;p29">
                    <a:extLst>
                      <a:ext uri="{FF2B5EF4-FFF2-40B4-BE49-F238E27FC236}">
                        <a16:creationId xmlns:a16="http://schemas.microsoft.com/office/drawing/2014/main" id="{F4360583-5BC8-EB7B-659A-FAC1402BFEA9}"/>
                      </a:ext>
                    </a:extLst>
                  </p:cNvPr>
                  <p:cNvSpPr/>
                  <p:nvPr/>
                </p:nvSpPr>
                <p:spPr>
                  <a:xfrm rot="10800000">
                    <a:off x="7958600"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29">
                    <a:extLst>
                      <a:ext uri="{FF2B5EF4-FFF2-40B4-BE49-F238E27FC236}">
                        <a16:creationId xmlns:a16="http://schemas.microsoft.com/office/drawing/2014/main" id="{21069A23-377F-7DC4-7C76-A7380C364E28}"/>
                      </a:ext>
                    </a:extLst>
                  </p:cNvPr>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54" name="Google Shape;754;p29">
                  <a:extLst>
                    <a:ext uri="{FF2B5EF4-FFF2-40B4-BE49-F238E27FC236}">
                      <a16:creationId xmlns:a16="http://schemas.microsoft.com/office/drawing/2014/main" id="{8874264A-CDBB-AC39-8943-3AEDF2690EC4}"/>
                    </a:ext>
                  </a:extLst>
                </p:cNvPr>
                <p:cNvGrpSpPr/>
                <p:nvPr/>
              </p:nvGrpSpPr>
              <p:grpSpPr>
                <a:xfrm>
                  <a:off x="7225927" y="3499849"/>
                  <a:ext cx="318911" cy="139801"/>
                  <a:chOff x="7225927" y="3499849"/>
                  <a:chExt cx="318911" cy="139801"/>
                </a:xfrm>
              </p:grpSpPr>
              <p:sp>
                <p:nvSpPr>
                  <p:cNvPr id="755" name="Google Shape;755;p29">
                    <a:extLst>
                      <a:ext uri="{FF2B5EF4-FFF2-40B4-BE49-F238E27FC236}">
                        <a16:creationId xmlns:a16="http://schemas.microsoft.com/office/drawing/2014/main" id="{EE9016C7-B093-0D6F-F866-FDC483718571}"/>
                      </a:ext>
                    </a:extLst>
                  </p:cNvPr>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29">
                    <a:extLst>
                      <a:ext uri="{FF2B5EF4-FFF2-40B4-BE49-F238E27FC236}">
                        <a16:creationId xmlns:a16="http://schemas.microsoft.com/office/drawing/2014/main" id="{87B9135A-AC3C-99BE-CB23-AECFD4C1D693}"/>
                      </a:ext>
                    </a:extLst>
                  </p:cNvPr>
                  <p:cNvSpPr/>
                  <p:nvPr/>
                </p:nvSpPr>
                <p:spPr>
                  <a:xfrm>
                    <a:off x="7225927"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29">
                    <a:extLst>
                      <a:ext uri="{FF2B5EF4-FFF2-40B4-BE49-F238E27FC236}">
                        <a16:creationId xmlns:a16="http://schemas.microsoft.com/office/drawing/2014/main" id="{F05AE7E6-FE3F-04AA-E59E-7259ABA1F790}"/>
                      </a:ext>
                    </a:extLst>
                  </p:cNvPr>
                  <p:cNvSpPr/>
                  <p:nvPr/>
                </p:nvSpPr>
                <p:spPr>
                  <a:xfrm rot="10800000">
                    <a:off x="7454712"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29">
                    <a:extLst>
                      <a:ext uri="{FF2B5EF4-FFF2-40B4-BE49-F238E27FC236}">
                        <a16:creationId xmlns:a16="http://schemas.microsoft.com/office/drawing/2014/main" id="{E88D1CAC-833F-6B5F-C18D-0E34C798EB46}"/>
                      </a:ext>
                    </a:extLst>
                  </p:cNvPr>
                  <p:cNvSpPr/>
                  <p:nvPr/>
                </p:nvSpPr>
                <p:spPr>
                  <a:xfrm rot="10800000">
                    <a:off x="7260477"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29">
                    <a:extLst>
                      <a:ext uri="{FF2B5EF4-FFF2-40B4-BE49-F238E27FC236}">
                        <a16:creationId xmlns:a16="http://schemas.microsoft.com/office/drawing/2014/main" id="{A9A0053C-6168-B454-5EBE-5C5519A83F77}"/>
                      </a:ext>
                    </a:extLst>
                  </p:cNvPr>
                  <p:cNvSpPr/>
                  <p:nvPr/>
                </p:nvSpPr>
                <p:spPr>
                  <a:xfrm rot="10800000">
                    <a:off x="7339256"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29">
                    <a:extLst>
                      <a:ext uri="{FF2B5EF4-FFF2-40B4-BE49-F238E27FC236}">
                        <a16:creationId xmlns:a16="http://schemas.microsoft.com/office/drawing/2014/main" id="{3139686E-2612-32A7-F8A1-C8F4A387BD38}"/>
                      </a:ext>
                    </a:extLst>
                  </p:cNvPr>
                  <p:cNvSpPr/>
                  <p:nvPr/>
                </p:nvSpPr>
                <p:spPr>
                  <a:xfrm rot="10800000">
                    <a:off x="7334819"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1" name="Google Shape;761;p29">
                    <a:extLst>
                      <a:ext uri="{FF2B5EF4-FFF2-40B4-BE49-F238E27FC236}">
                        <a16:creationId xmlns:a16="http://schemas.microsoft.com/office/drawing/2014/main" id="{B4B0BCE8-E740-741D-2F5B-BA92C73CA6E4}"/>
                      </a:ext>
                    </a:extLst>
                  </p:cNvPr>
                  <p:cNvSpPr/>
                  <p:nvPr/>
                </p:nvSpPr>
                <p:spPr>
                  <a:xfrm rot="10800000">
                    <a:off x="7334819"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2" name="Google Shape;762;p29">
                    <a:extLst>
                      <a:ext uri="{FF2B5EF4-FFF2-40B4-BE49-F238E27FC236}">
                        <a16:creationId xmlns:a16="http://schemas.microsoft.com/office/drawing/2014/main" id="{19710165-5FF7-C1D2-A227-3A5684F3A074}"/>
                      </a:ext>
                    </a:extLst>
                  </p:cNvPr>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3" name="Google Shape;763;p29">
                  <a:extLst>
                    <a:ext uri="{FF2B5EF4-FFF2-40B4-BE49-F238E27FC236}">
                      <a16:creationId xmlns:a16="http://schemas.microsoft.com/office/drawing/2014/main" id="{DA9A841D-9307-A9A5-EB51-D779187BBC71}"/>
                    </a:ext>
                  </a:extLst>
                </p:cNvPr>
                <p:cNvGrpSpPr/>
                <p:nvPr/>
              </p:nvGrpSpPr>
              <p:grpSpPr>
                <a:xfrm>
                  <a:off x="7274451" y="3193044"/>
                  <a:ext cx="133103" cy="331807"/>
                  <a:chOff x="7274451" y="2126244"/>
                  <a:chExt cx="133103" cy="331807"/>
                </a:xfrm>
              </p:grpSpPr>
              <p:grpSp>
                <p:nvGrpSpPr>
                  <p:cNvPr id="764" name="Google Shape;764;p29">
                    <a:extLst>
                      <a:ext uri="{FF2B5EF4-FFF2-40B4-BE49-F238E27FC236}">
                        <a16:creationId xmlns:a16="http://schemas.microsoft.com/office/drawing/2014/main" id="{CCD9D4A7-DFE5-1728-0168-0B4AD25BD1AC}"/>
                      </a:ext>
                    </a:extLst>
                  </p:cNvPr>
                  <p:cNvGrpSpPr/>
                  <p:nvPr/>
                </p:nvGrpSpPr>
                <p:grpSpPr>
                  <a:xfrm>
                    <a:off x="7274451" y="2412025"/>
                    <a:ext cx="133103" cy="46027"/>
                    <a:chOff x="7274451" y="2412025"/>
                    <a:chExt cx="133103" cy="46027"/>
                  </a:xfrm>
                </p:grpSpPr>
                <p:sp>
                  <p:nvSpPr>
                    <p:cNvPr id="765" name="Google Shape;765;p29">
                      <a:extLst>
                        <a:ext uri="{FF2B5EF4-FFF2-40B4-BE49-F238E27FC236}">
                          <a16:creationId xmlns:a16="http://schemas.microsoft.com/office/drawing/2014/main" id="{C36A94A7-DDD1-904E-C184-E53B868C1CD5}"/>
                        </a:ext>
                      </a:extLst>
                    </p:cNvPr>
                    <p:cNvSpPr/>
                    <p:nvPr/>
                  </p:nvSpPr>
                  <p:spPr>
                    <a:xfrm>
                      <a:off x="7274695" y="2421345"/>
                      <a:ext cx="132859" cy="36707"/>
                    </a:xfrm>
                    <a:custGeom>
                      <a:avLst/>
                      <a:gdLst/>
                      <a:ahLst/>
                      <a:cxnLst/>
                      <a:rect l="l" t="t" r="r" b="b"/>
                      <a:pathLst>
                        <a:path w="521017" h="143948" extrusionOk="0">
                          <a:moveTo>
                            <a:pt x="0" y="104775"/>
                          </a:moveTo>
                          <a:cubicBezTo>
                            <a:pt x="59055" y="122873"/>
                            <a:pt x="142875" y="141923"/>
                            <a:pt x="243840" y="143828"/>
                          </a:cubicBezTo>
                          <a:cubicBezTo>
                            <a:pt x="360998" y="145733"/>
                            <a:pt x="457200" y="124778"/>
                            <a:pt x="521018" y="104775"/>
                          </a:cubicBezTo>
                          <a:cubicBezTo>
                            <a:pt x="521018" y="69533"/>
                            <a:pt x="521018" y="35243"/>
                            <a:pt x="521018"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6" name="Google Shape;766;p29">
                      <a:extLst>
                        <a:ext uri="{FF2B5EF4-FFF2-40B4-BE49-F238E27FC236}">
                          <a16:creationId xmlns:a16="http://schemas.microsoft.com/office/drawing/2014/main" id="{4029588C-906E-B1BA-6F4A-29C70D2E30F0}"/>
                        </a:ext>
                      </a:extLst>
                    </p:cNvPr>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7" name="Google Shape;767;p29">
                      <a:extLst>
                        <a:ext uri="{FF2B5EF4-FFF2-40B4-BE49-F238E27FC236}">
                          <a16:creationId xmlns:a16="http://schemas.microsoft.com/office/drawing/2014/main" id="{FC346AD6-9745-D322-AF3C-562060AC9A66}"/>
                        </a:ext>
                      </a:extLst>
                    </p:cNvPr>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8" name="Google Shape;768;p29">
                    <a:extLst>
                      <a:ext uri="{FF2B5EF4-FFF2-40B4-BE49-F238E27FC236}">
                        <a16:creationId xmlns:a16="http://schemas.microsoft.com/office/drawing/2014/main" id="{E831DF52-1FA0-9992-0168-E63A2116DEB6}"/>
                      </a:ext>
                    </a:extLst>
                  </p:cNvPr>
                  <p:cNvGrpSpPr/>
                  <p:nvPr/>
                </p:nvGrpSpPr>
                <p:grpSpPr>
                  <a:xfrm>
                    <a:off x="7294446" y="2126244"/>
                    <a:ext cx="93273" cy="302659"/>
                    <a:chOff x="7294446" y="1973844"/>
                    <a:chExt cx="93273" cy="302659"/>
                  </a:xfrm>
                </p:grpSpPr>
                <p:sp>
                  <p:nvSpPr>
                    <p:cNvPr id="769" name="Google Shape;769;p29">
                      <a:extLst>
                        <a:ext uri="{FF2B5EF4-FFF2-40B4-BE49-F238E27FC236}">
                          <a16:creationId xmlns:a16="http://schemas.microsoft.com/office/drawing/2014/main" id="{963EA94A-E230-A877-DBC8-E4A1E315AD53}"/>
                        </a:ext>
                      </a:extLst>
                    </p:cNvPr>
                    <p:cNvSpPr/>
                    <p:nvPr/>
                  </p:nvSpPr>
                  <p:spPr>
                    <a:xfrm>
                      <a:off x="7294446" y="2262578"/>
                      <a:ext cx="93269" cy="13926"/>
                    </a:xfrm>
                    <a:custGeom>
                      <a:avLst/>
                      <a:gdLst/>
                      <a:ahLst/>
                      <a:cxnLst/>
                      <a:rect l="l" t="t" r="r" b="b"/>
                      <a:pathLst>
                        <a:path w="365759" h="54610" extrusionOk="0">
                          <a:moveTo>
                            <a:pt x="365760" y="25823"/>
                          </a:moveTo>
                          <a:cubicBezTo>
                            <a:pt x="365760" y="25823"/>
                            <a:pt x="147638" y="90594"/>
                            <a:pt x="0" y="25823"/>
                          </a:cubicBezTo>
                          <a:cubicBezTo>
                            <a:pt x="0" y="25823"/>
                            <a:pt x="165735"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0" name="Google Shape;770;p29">
                      <a:extLst>
                        <a:ext uri="{FF2B5EF4-FFF2-40B4-BE49-F238E27FC236}">
                          <a16:creationId xmlns:a16="http://schemas.microsoft.com/office/drawing/2014/main" id="{FDCFD4A9-CC31-82C7-E148-5D5FFB49C1E8}"/>
                        </a:ext>
                      </a:extLst>
                    </p:cNvPr>
                    <p:cNvGrpSpPr/>
                    <p:nvPr/>
                  </p:nvGrpSpPr>
                  <p:grpSpPr>
                    <a:xfrm>
                      <a:off x="7295421" y="1973844"/>
                      <a:ext cx="92297" cy="294733"/>
                      <a:chOff x="7295421" y="1973844"/>
                      <a:chExt cx="92297" cy="294733"/>
                    </a:xfrm>
                  </p:grpSpPr>
                  <p:sp>
                    <p:nvSpPr>
                      <p:cNvPr id="771" name="Google Shape;771;p29">
                        <a:extLst>
                          <a:ext uri="{FF2B5EF4-FFF2-40B4-BE49-F238E27FC236}">
                            <a16:creationId xmlns:a16="http://schemas.microsoft.com/office/drawing/2014/main" id="{C9BED463-B216-7187-317D-C4123B080C3A}"/>
                          </a:ext>
                        </a:extLst>
                      </p:cNvPr>
                      <p:cNvSpPr/>
                      <p:nvPr/>
                    </p:nvSpPr>
                    <p:spPr>
                      <a:xfrm>
                        <a:off x="7295421" y="1988285"/>
                        <a:ext cx="92297" cy="280292"/>
                      </a:xfrm>
                      <a:custGeom>
                        <a:avLst/>
                        <a:gdLst/>
                        <a:ahLst/>
                        <a:cxnLst/>
                        <a:rect l="l" t="t" r="r" b="b"/>
                        <a:pathLst>
                          <a:path w="361950" h="1099185" extrusionOk="0">
                            <a:moveTo>
                              <a:pt x="0" y="1099185"/>
                            </a:moveTo>
                            <a:lnTo>
                              <a:pt x="361950" y="1099185"/>
                            </a:lnTo>
                            <a:lnTo>
                              <a:pt x="300990" y="0"/>
                            </a:lnTo>
                            <a:lnTo>
                              <a:pt x="6096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2" name="Google Shape;772;p29">
                        <a:extLst>
                          <a:ext uri="{FF2B5EF4-FFF2-40B4-BE49-F238E27FC236}">
                            <a16:creationId xmlns:a16="http://schemas.microsoft.com/office/drawing/2014/main" id="{547089B5-E71C-28EA-B3C7-F9ACB7B6E2B4}"/>
                          </a:ext>
                        </a:extLst>
                      </p:cNvPr>
                      <p:cNvGrpSpPr/>
                      <p:nvPr/>
                    </p:nvGrpSpPr>
                    <p:grpSpPr>
                      <a:xfrm>
                        <a:off x="7303224" y="1973844"/>
                        <a:ext cx="77053" cy="26890"/>
                        <a:chOff x="10099357" y="2841095"/>
                        <a:chExt cx="300990" cy="105038"/>
                      </a:xfrm>
                    </p:grpSpPr>
                    <p:sp>
                      <p:nvSpPr>
                        <p:cNvPr id="773" name="Google Shape;773;p29">
                          <a:extLst>
                            <a:ext uri="{FF2B5EF4-FFF2-40B4-BE49-F238E27FC236}">
                              <a16:creationId xmlns:a16="http://schemas.microsoft.com/office/drawing/2014/main" id="{5DD7A7EB-9C2D-DBE7-A8F0-A85E8A5FE6A2}"/>
                            </a:ext>
                          </a:extLst>
                        </p:cNvPr>
                        <p:cNvSpPr/>
                        <p:nvPr/>
                      </p:nvSpPr>
                      <p:spPr>
                        <a:xfrm>
                          <a:off x="10099357"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4" name="Google Shape;774;p29">
                          <a:extLst>
                            <a:ext uri="{FF2B5EF4-FFF2-40B4-BE49-F238E27FC236}">
                              <a16:creationId xmlns:a16="http://schemas.microsoft.com/office/drawing/2014/main" id="{F669EA25-759F-0409-6D76-CF03C0BD66BB}"/>
                            </a:ext>
                          </a:extLst>
                        </p:cNvPr>
                        <p:cNvSpPr/>
                        <p:nvPr/>
                      </p:nvSpPr>
                      <p:spPr>
                        <a:xfrm>
                          <a:off x="10099357"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7"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5" name="Google Shape;775;p29">
                          <a:extLst>
                            <a:ext uri="{FF2B5EF4-FFF2-40B4-BE49-F238E27FC236}">
                              <a16:creationId xmlns:a16="http://schemas.microsoft.com/office/drawing/2014/main" id="{C2E5C606-FAD5-6F0E-40FF-A90D7078FD1A}"/>
                            </a:ext>
                          </a:extLst>
                        </p:cNvPr>
                        <p:cNvSpPr/>
                        <p:nvPr/>
                      </p:nvSpPr>
                      <p:spPr>
                        <a:xfrm>
                          <a:off x="10144125"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76" name="Google Shape;776;p29">
                        <a:extLst>
                          <a:ext uri="{FF2B5EF4-FFF2-40B4-BE49-F238E27FC236}">
                            <a16:creationId xmlns:a16="http://schemas.microsoft.com/office/drawing/2014/main" id="{75EA3C1F-DDD2-4E74-AF5E-32DDB9DD38CD}"/>
                          </a:ext>
                        </a:extLst>
                      </p:cNvPr>
                      <p:cNvSpPr/>
                      <p:nvPr/>
                    </p:nvSpPr>
                    <p:spPr>
                      <a:xfrm>
                        <a:off x="7314685" y="1975579"/>
                        <a:ext cx="53921" cy="7880"/>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77" name="Google Shape;777;p29">
                  <a:extLst>
                    <a:ext uri="{FF2B5EF4-FFF2-40B4-BE49-F238E27FC236}">
                      <a16:creationId xmlns:a16="http://schemas.microsoft.com/office/drawing/2014/main" id="{B96E43AD-8D09-A8F9-86D7-491CDDB607EE}"/>
                    </a:ext>
                  </a:extLst>
                </p:cNvPr>
                <p:cNvGrpSpPr/>
                <p:nvPr/>
              </p:nvGrpSpPr>
              <p:grpSpPr>
                <a:xfrm>
                  <a:off x="7422218" y="3286002"/>
                  <a:ext cx="95698" cy="239385"/>
                  <a:chOff x="7422218" y="2219202"/>
                  <a:chExt cx="95698" cy="239385"/>
                </a:xfrm>
              </p:grpSpPr>
              <p:grpSp>
                <p:nvGrpSpPr>
                  <p:cNvPr id="778" name="Google Shape;778;p29">
                    <a:extLst>
                      <a:ext uri="{FF2B5EF4-FFF2-40B4-BE49-F238E27FC236}">
                        <a16:creationId xmlns:a16="http://schemas.microsoft.com/office/drawing/2014/main" id="{B5C9AB9B-7AF6-97DB-FB21-1D2ABF5BC9B7}"/>
                      </a:ext>
                    </a:extLst>
                  </p:cNvPr>
                  <p:cNvGrpSpPr/>
                  <p:nvPr/>
                </p:nvGrpSpPr>
                <p:grpSpPr>
                  <a:xfrm>
                    <a:off x="7422218" y="2425355"/>
                    <a:ext cx="95698" cy="33232"/>
                    <a:chOff x="7422218" y="2425355"/>
                    <a:chExt cx="95698" cy="33232"/>
                  </a:xfrm>
                </p:grpSpPr>
                <p:sp>
                  <p:nvSpPr>
                    <p:cNvPr id="779" name="Google Shape;779;p29">
                      <a:extLst>
                        <a:ext uri="{FF2B5EF4-FFF2-40B4-BE49-F238E27FC236}">
                          <a16:creationId xmlns:a16="http://schemas.microsoft.com/office/drawing/2014/main" id="{6612AA56-7B37-3A30-3855-ED407B8278E3}"/>
                        </a:ext>
                      </a:extLst>
                    </p:cNvPr>
                    <p:cNvSpPr/>
                    <p:nvPr/>
                  </p:nvSpPr>
                  <p:spPr>
                    <a:xfrm>
                      <a:off x="7422218" y="2431830"/>
                      <a:ext cx="95698" cy="26757"/>
                    </a:xfrm>
                    <a:custGeom>
                      <a:avLst/>
                      <a:gdLst/>
                      <a:ahLst/>
                      <a:cxnLst/>
                      <a:rect l="l" t="t" r="r" b="b"/>
                      <a:pathLst>
                        <a:path w="375285" h="104928" extrusionOk="0">
                          <a:moveTo>
                            <a:pt x="0" y="76200"/>
                          </a:moveTo>
                          <a:cubicBezTo>
                            <a:pt x="42863" y="89535"/>
                            <a:pt x="102870" y="102870"/>
                            <a:pt x="175260" y="104775"/>
                          </a:cubicBezTo>
                          <a:cubicBezTo>
                            <a:pt x="260033"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29">
                      <a:extLst>
                        <a:ext uri="{FF2B5EF4-FFF2-40B4-BE49-F238E27FC236}">
                          <a16:creationId xmlns:a16="http://schemas.microsoft.com/office/drawing/2014/main" id="{82AB54D5-6E92-EFE7-8B9D-49F19555E3A2}"/>
                        </a:ext>
                      </a:extLst>
                    </p:cNvPr>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1" name="Google Shape;781;p29">
                      <a:extLst>
                        <a:ext uri="{FF2B5EF4-FFF2-40B4-BE49-F238E27FC236}">
                          <a16:creationId xmlns:a16="http://schemas.microsoft.com/office/drawing/2014/main" id="{D4F4DFA6-F31B-6839-3720-C6579148E11B}"/>
                        </a:ext>
                      </a:extLst>
                    </p:cNvPr>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82" name="Google Shape;782;p29">
                    <a:extLst>
                      <a:ext uri="{FF2B5EF4-FFF2-40B4-BE49-F238E27FC236}">
                        <a16:creationId xmlns:a16="http://schemas.microsoft.com/office/drawing/2014/main" id="{1249D44E-0AD2-0B5E-10AB-633EF64E78B0}"/>
                      </a:ext>
                    </a:extLst>
                  </p:cNvPr>
                  <p:cNvGrpSpPr/>
                  <p:nvPr/>
                </p:nvGrpSpPr>
                <p:grpSpPr>
                  <a:xfrm>
                    <a:off x="7436605" y="2219202"/>
                    <a:ext cx="67280" cy="218144"/>
                    <a:chOff x="7436605" y="2066802"/>
                    <a:chExt cx="67280" cy="218144"/>
                  </a:xfrm>
                </p:grpSpPr>
                <p:sp>
                  <p:nvSpPr>
                    <p:cNvPr id="783" name="Google Shape;783;p29">
                      <a:extLst>
                        <a:ext uri="{FF2B5EF4-FFF2-40B4-BE49-F238E27FC236}">
                          <a16:creationId xmlns:a16="http://schemas.microsoft.com/office/drawing/2014/main" id="{848BECC6-1F88-F779-3CB7-F7AB510C2B6B}"/>
                        </a:ext>
                      </a:extLst>
                    </p:cNvPr>
                    <p:cNvSpPr/>
                    <p:nvPr/>
                  </p:nvSpPr>
                  <p:spPr>
                    <a:xfrm>
                      <a:off x="7436605" y="2275014"/>
                      <a:ext cx="67280" cy="9931"/>
                    </a:xfrm>
                    <a:custGeom>
                      <a:avLst/>
                      <a:gdLst/>
                      <a:ahLst/>
                      <a:cxnLst/>
                      <a:rect l="l" t="t" r="r" b="b"/>
                      <a:pathLst>
                        <a:path w="263842" h="38946" extrusionOk="0">
                          <a:moveTo>
                            <a:pt x="263843" y="18203"/>
                          </a:moveTo>
                          <a:cubicBezTo>
                            <a:pt x="263843" y="18203"/>
                            <a:pt x="106680" y="64876"/>
                            <a:pt x="0" y="18203"/>
                          </a:cubicBezTo>
                          <a:cubicBezTo>
                            <a:pt x="0" y="18203"/>
                            <a:pt x="119063"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4" name="Google Shape;784;p29">
                      <a:extLst>
                        <a:ext uri="{FF2B5EF4-FFF2-40B4-BE49-F238E27FC236}">
                          <a16:creationId xmlns:a16="http://schemas.microsoft.com/office/drawing/2014/main" id="{88EE3A28-AE15-CD61-C2DE-B1E2F416D04C}"/>
                        </a:ext>
                      </a:extLst>
                    </p:cNvPr>
                    <p:cNvGrpSpPr/>
                    <p:nvPr/>
                  </p:nvGrpSpPr>
                  <p:grpSpPr>
                    <a:xfrm>
                      <a:off x="7437092" y="2066802"/>
                      <a:ext cx="66551" cy="212567"/>
                      <a:chOff x="7437092" y="2066802"/>
                      <a:chExt cx="66551" cy="212567"/>
                    </a:xfrm>
                  </p:grpSpPr>
                  <p:sp>
                    <p:nvSpPr>
                      <p:cNvPr id="785" name="Google Shape;785;p29">
                        <a:extLst>
                          <a:ext uri="{FF2B5EF4-FFF2-40B4-BE49-F238E27FC236}">
                            <a16:creationId xmlns:a16="http://schemas.microsoft.com/office/drawing/2014/main" id="{0DB90101-D3DB-5781-1C73-9C478D216CD0}"/>
                          </a:ext>
                        </a:extLst>
                      </p:cNvPr>
                      <p:cNvSpPr/>
                      <p:nvPr/>
                    </p:nvSpPr>
                    <p:spPr>
                      <a:xfrm>
                        <a:off x="7437092" y="2077287"/>
                        <a:ext cx="66551" cy="202082"/>
                      </a:xfrm>
                      <a:custGeom>
                        <a:avLst/>
                        <a:gdLst/>
                        <a:ahLst/>
                        <a:cxnLst/>
                        <a:rect l="l" t="t" r="r" b="b"/>
                        <a:pathLst>
                          <a:path w="260984" h="792479" extrusionOk="0">
                            <a:moveTo>
                              <a:pt x="0" y="792480"/>
                            </a:moveTo>
                            <a:lnTo>
                              <a:pt x="260985" y="792480"/>
                            </a:lnTo>
                            <a:lnTo>
                              <a:pt x="217170" y="0"/>
                            </a:lnTo>
                            <a:lnTo>
                              <a:pt x="44768"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6" name="Google Shape;786;p29">
                        <a:extLst>
                          <a:ext uri="{FF2B5EF4-FFF2-40B4-BE49-F238E27FC236}">
                            <a16:creationId xmlns:a16="http://schemas.microsoft.com/office/drawing/2014/main" id="{AB36A799-8BBD-D4D5-BEFB-0AC7C4F59229}"/>
                          </a:ext>
                        </a:extLst>
                      </p:cNvPr>
                      <p:cNvGrpSpPr/>
                      <p:nvPr/>
                    </p:nvGrpSpPr>
                    <p:grpSpPr>
                      <a:xfrm>
                        <a:off x="7442701" y="2066802"/>
                        <a:ext cx="55595" cy="19280"/>
                        <a:chOff x="10644187" y="3204209"/>
                        <a:chExt cx="217169" cy="75314"/>
                      </a:xfrm>
                    </p:grpSpPr>
                    <p:sp>
                      <p:nvSpPr>
                        <p:cNvPr id="787" name="Google Shape;787;p29">
                          <a:extLst>
                            <a:ext uri="{FF2B5EF4-FFF2-40B4-BE49-F238E27FC236}">
                              <a16:creationId xmlns:a16="http://schemas.microsoft.com/office/drawing/2014/main" id="{92951905-7FBA-4B5F-8AFC-E6B29781F2B9}"/>
                            </a:ext>
                          </a:extLst>
                        </p:cNvPr>
                        <p:cNvSpPr/>
                        <p:nvPr/>
                      </p:nvSpPr>
                      <p:spPr>
                        <a:xfrm>
                          <a:off x="10644187" y="3219450"/>
                          <a:ext cx="217169" cy="60073"/>
                        </a:xfrm>
                        <a:custGeom>
                          <a:avLst/>
                          <a:gdLst/>
                          <a:ahLst/>
                          <a:cxnLst/>
                          <a:rect l="l" t="t" r="r" b="b"/>
                          <a:pathLst>
                            <a:path w="217169" h="60073" extrusionOk="0">
                              <a:moveTo>
                                <a:pt x="952"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9">
                          <a:extLst>
                            <a:ext uri="{FF2B5EF4-FFF2-40B4-BE49-F238E27FC236}">
                              <a16:creationId xmlns:a16="http://schemas.microsoft.com/office/drawing/2014/main" id="{CAF7E334-AB59-F38E-D645-C24BA9766472}"/>
                            </a:ext>
                          </a:extLst>
                        </p:cNvPr>
                        <p:cNvSpPr/>
                        <p:nvPr/>
                      </p:nvSpPr>
                      <p:spPr>
                        <a:xfrm>
                          <a:off x="10644187" y="3204209"/>
                          <a:ext cx="217169" cy="32173"/>
                        </a:xfrm>
                        <a:custGeom>
                          <a:avLst/>
                          <a:gdLst/>
                          <a:ahLst/>
                          <a:cxnLst/>
                          <a:rect l="l" t="t" r="r" b="b"/>
                          <a:pathLst>
                            <a:path w="217169" h="32173" extrusionOk="0">
                              <a:moveTo>
                                <a:pt x="217170" y="15240"/>
                              </a:moveTo>
                              <a:cubicBezTo>
                                <a:pt x="217170" y="15240"/>
                                <a:pt x="87630" y="53340"/>
                                <a:pt x="0" y="15240"/>
                              </a:cubicBezTo>
                              <a:cubicBezTo>
                                <a:pt x="952" y="15240"/>
                                <a:pt x="99060"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9">
                          <a:extLst>
                            <a:ext uri="{FF2B5EF4-FFF2-40B4-BE49-F238E27FC236}">
                              <a16:creationId xmlns:a16="http://schemas.microsoft.com/office/drawing/2014/main" id="{7608E35C-9E4B-225C-289F-35159F39C72D}"/>
                            </a:ext>
                          </a:extLst>
                        </p:cNvPr>
                        <p:cNvSpPr/>
                        <p:nvPr/>
                      </p:nvSpPr>
                      <p:spPr>
                        <a:xfrm>
                          <a:off x="10676572"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9">
                        <a:extLst>
                          <a:ext uri="{FF2B5EF4-FFF2-40B4-BE49-F238E27FC236}">
                            <a16:creationId xmlns:a16="http://schemas.microsoft.com/office/drawing/2014/main" id="{0875121C-C73E-7ABB-C3FB-E9C43E0D7A5E}"/>
                          </a:ext>
                        </a:extLst>
                      </p:cNvPr>
                      <p:cNvSpPr/>
                      <p:nvPr/>
                    </p:nvSpPr>
                    <p:spPr>
                      <a:xfrm>
                        <a:off x="7450991" y="2067994"/>
                        <a:ext cx="38862" cy="5721"/>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91" name="Google Shape;791;p29">
                  <a:extLst>
                    <a:ext uri="{FF2B5EF4-FFF2-40B4-BE49-F238E27FC236}">
                      <a16:creationId xmlns:a16="http://schemas.microsoft.com/office/drawing/2014/main" id="{10398AF6-D0C4-738B-5721-776ABCD85A30}"/>
                    </a:ext>
                  </a:extLst>
                </p:cNvPr>
                <p:cNvGrpSpPr/>
                <p:nvPr/>
              </p:nvGrpSpPr>
              <p:grpSpPr>
                <a:xfrm>
                  <a:off x="7898438" y="3193044"/>
                  <a:ext cx="132859" cy="331807"/>
                  <a:chOff x="7898438" y="2126244"/>
                  <a:chExt cx="132859" cy="331807"/>
                </a:xfrm>
              </p:grpSpPr>
              <p:grpSp>
                <p:nvGrpSpPr>
                  <p:cNvPr id="792" name="Google Shape;792;p29">
                    <a:extLst>
                      <a:ext uri="{FF2B5EF4-FFF2-40B4-BE49-F238E27FC236}">
                        <a16:creationId xmlns:a16="http://schemas.microsoft.com/office/drawing/2014/main" id="{7F8B072B-5412-800F-EFB7-D4C2997AFC37}"/>
                      </a:ext>
                    </a:extLst>
                  </p:cNvPr>
                  <p:cNvGrpSpPr/>
                  <p:nvPr/>
                </p:nvGrpSpPr>
                <p:grpSpPr>
                  <a:xfrm>
                    <a:off x="7898438" y="2412025"/>
                    <a:ext cx="132859" cy="46027"/>
                    <a:chOff x="7898438" y="2412025"/>
                    <a:chExt cx="132859" cy="46027"/>
                  </a:xfrm>
                </p:grpSpPr>
                <p:sp>
                  <p:nvSpPr>
                    <p:cNvPr id="793" name="Google Shape;793;p29">
                      <a:extLst>
                        <a:ext uri="{FF2B5EF4-FFF2-40B4-BE49-F238E27FC236}">
                          <a16:creationId xmlns:a16="http://schemas.microsoft.com/office/drawing/2014/main" id="{8CD6DB89-4BCF-3704-9FC9-7991E579DA1A}"/>
                        </a:ext>
                      </a:extLst>
                    </p:cNvPr>
                    <p:cNvSpPr/>
                    <p:nvPr/>
                  </p:nvSpPr>
                  <p:spPr>
                    <a:xfrm>
                      <a:off x="7898438" y="2421345"/>
                      <a:ext cx="132859" cy="36707"/>
                    </a:xfrm>
                    <a:custGeom>
                      <a:avLst/>
                      <a:gdLst/>
                      <a:ahLst/>
                      <a:cxnLst/>
                      <a:rect l="l" t="t" r="r" b="b"/>
                      <a:pathLst>
                        <a:path w="521017" h="143948" extrusionOk="0">
                          <a:moveTo>
                            <a:pt x="0" y="104775"/>
                          </a:moveTo>
                          <a:cubicBezTo>
                            <a:pt x="59055" y="122873"/>
                            <a:pt x="142875" y="141923"/>
                            <a:pt x="243840" y="143828"/>
                          </a:cubicBezTo>
                          <a:cubicBezTo>
                            <a:pt x="360997" y="145733"/>
                            <a:pt x="457200" y="124778"/>
                            <a:pt x="521017" y="104775"/>
                          </a:cubicBezTo>
                          <a:cubicBezTo>
                            <a:pt x="521017" y="69533"/>
                            <a:pt x="521017" y="35243"/>
                            <a:pt x="521017"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4" name="Google Shape;794;p29">
                      <a:extLst>
                        <a:ext uri="{FF2B5EF4-FFF2-40B4-BE49-F238E27FC236}">
                          <a16:creationId xmlns:a16="http://schemas.microsoft.com/office/drawing/2014/main" id="{63C16F1E-5489-06F3-4D7A-80A92D54041E}"/>
                        </a:ext>
                      </a:extLst>
                    </p:cNvPr>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5" name="Google Shape;795;p29">
                      <a:extLst>
                        <a:ext uri="{FF2B5EF4-FFF2-40B4-BE49-F238E27FC236}">
                          <a16:creationId xmlns:a16="http://schemas.microsoft.com/office/drawing/2014/main" id="{8D12F622-AD1A-7A4B-A98D-EED0B3FB598E}"/>
                        </a:ext>
                      </a:extLst>
                    </p:cNvPr>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6" name="Google Shape;796;p29">
                    <a:extLst>
                      <a:ext uri="{FF2B5EF4-FFF2-40B4-BE49-F238E27FC236}">
                        <a16:creationId xmlns:a16="http://schemas.microsoft.com/office/drawing/2014/main" id="{8B144FC2-06B6-AEDB-1724-3B014C481B3A}"/>
                      </a:ext>
                    </a:extLst>
                  </p:cNvPr>
                  <p:cNvGrpSpPr/>
                  <p:nvPr/>
                </p:nvGrpSpPr>
                <p:grpSpPr>
                  <a:xfrm>
                    <a:off x="7918432" y="2126244"/>
                    <a:ext cx="93269" cy="302659"/>
                    <a:chOff x="7918432" y="1973844"/>
                    <a:chExt cx="93269" cy="302659"/>
                  </a:xfrm>
                </p:grpSpPr>
                <p:sp>
                  <p:nvSpPr>
                    <p:cNvPr id="797" name="Google Shape;797;p29">
                      <a:extLst>
                        <a:ext uri="{FF2B5EF4-FFF2-40B4-BE49-F238E27FC236}">
                          <a16:creationId xmlns:a16="http://schemas.microsoft.com/office/drawing/2014/main" id="{87B01AD2-86B2-6ABD-3536-115E08D1F88C}"/>
                        </a:ext>
                      </a:extLst>
                    </p:cNvPr>
                    <p:cNvSpPr/>
                    <p:nvPr/>
                  </p:nvSpPr>
                  <p:spPr>
                    <a:xfrm>
                      <a:off x="7918432" y="2262578"/>
                      <a:ext cx="93269" cy="13926"/>
                    </a:xfrm>
                    <a:custGeom>
                      <a:avLst/>
                      <a:gdLst/>
                      <a:ahLst/>
                      <a:cxnLst/>
                      <a:rect l="l" t="t" r="r" b="b"/>
                      <a:pathLst>
                        <a:path w="365760" h="54610" extrusionOk="0">
                          <a:moveTo>
                            <a:pt x="365760" y="25823"/>
                          </a:moveTo>
                          <a:cubicBezTo>
                            <a:pt x="365760" y="25823"/>
                            <a:pt x="147638" y="90594"/>
                            <a:pt x="0" y="25823"/>
                          </a:cubicBezTo>
                          <a:cubicBezTo>
                            <a:pt x="0" y="25823"/>
                            <a:pt x="164783"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98" name="Google Shape;798;p29">
                      <a:extLst>
                        <a:ext uri="{FF2B5EF4-FFF2-40B4-BE49-F238E27FC236}">
                          <a16:creationId xmlns:a16="http://schemas.microsoft.com/office/drawing/2014/main" id="{9D4E0648-26A8-2C4F-6A20-B1105431E4DE}"/>
                        </a:ext>
                      </a:extLst>
                    </p:cNvPr>
                    <p:cNvGrpSpPr/>
                    <p:nvPr/>
                  </p:nvGrpSpPr>
                  <p:grpSpPr>
                    <a:xfrm>
                      <a:off x="7919408" y="1973844"/>
                      <a:ext cx="92054" cy="294733"/>
                      <a:chOff x="7919408" y="1973844"/>
                      <a:chExt cx="92054" cy="294733"/>
                    </a:xfrm>
                  </p:grpSpPr>
                  <p:sp>
                    <p:nvSpPr>
                      <p:cNvPr id="799" name="Google Shape;799;p29">
                        <a:extLst>
                          <a:ext uri="{FF2B5EF4-FFF2-40B4-BE49-F238E27FC236}">
                            <a16:creationId xmlns:a16="http://schemas.microsoft.com/office/drawing/2014/main" id="{A00E93D5-83B1-B063-D8AF-69D3769FAF54}"/>
                          </a:ext>
                        </a:extLst>
                      </p:cNvPr>
                      <p:cNvSpPr/>
                      <p:nvPr/>
                    </p:nvSpPr>
                    <p:spPr>
                      <a:xfrm>
                        <a:off x="7919408" y="1988285"/>
                        <a:ext cx="92054" cy="280292"/>
                      </a:xfrm>
                      <a:custGeom>
                        <a:avLst/>
                        <a:gdLst/>
                        <a:ahLst/>
                        <a:cxnLst/>
                        <a:rect l="l" t="t" r="r" b="b"/>
                        <a:pathLst>
                          <a:path w="360997" h="1099185" extrusionOk="0">
                            <a:moveTo>
                              <a:pt x="0" y="1099185"/>
                            </a:moveTo>
                            <a:lnTo>
                              <a:pt x="360998" y="1099185"/>
                            </a:lnTo>
                            <a:lnTo>
                              <a:pt x="300038" y="0"/>
                            </a:lnTo>
                            <a:lnTo>
                              <a:pt x="6000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00" name="Google Shape;800;p29">
                        <a:extLst>
                          <a:ext uri="{FF2B5EF4-FFF2-40B4-BE49-F238E27FC236}">
                            <a16:creationId xmlns:a16="http://schemas.microsoft.com/office/drawing/2014/main" id="{F4E92A64-72A0-45DB-5D89-36416407BAF2}"/>
                          </a:ext>
                        </a:extLst>
                      </p:cNvPr>
                      <p:cNvGrpSpPr/>
                      <p:nvPr/>
                    </p:nvGrpSpPr>
                    <p:grpSpPr>
                      <a:xfrm>
                        <a:off x="7926967" y="1973844"/>
                        <a:ext cx="77053" cy="26890"/>
                        <a:chOff x="12535852" y="2841095"/>
                        <a:chExt cx="300990" cy="105038"/>
                      </a:xfrm>
                    </p:grpSpPr>
                    <p:sp>
                      <p:nvSpPr>
                        <p:cNvPr id="801" name="Google Shape;801;p29">
                          <a:extLst>
                            <a:ext uri="{FF2B5EF4-FFF2-40B4-BE49-F238E27FC236}">
                              <a16:creationId xmlns:a16="http://schemas.microsoft.com/office/drawing/2014/main" id="{049AA405-61CB-6F12-33AF-67953ACA0226}"/>
                            </a:ext>
                          </a:extLst>
                        </p:cNvPr>
                        <p:cNvSpPr/>
                        <p:nvPr/>
                      </p:nvSpPr>
                      <p:spPr>
                        <a:xfrm>
                          <a:off x="12535852"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2" name="Google Shape;802;p29">
                          <a:extLst>
                            <a:ext uri="{FF2B5EF4-FFF2-40B4-BE49-F238E27FC236}">
                              <a16:creationId xmlns:a16="http://schemas.microsoft.com/office/drawing/2014/main" id="{01D4A3B1-762C-1042-A822-44B14E28855E}"/>
                            </a:ext>
                          </a:extLst>
                        </p:cNvPr>
                        <p:cNvSpPr/>
                        <p:nvPr/>
                      </p:nvSpPr>
                      <p:spPr>
                        <a:xfrm>
                          <a:off x="12535852"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8"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3" name="Google Shape;803;p29">
                          <a:extLst>
                            <a:ext uri="{FF2B5EF4-FFF2-40B4-BE49-F238E27FC236}">
                              <a16:creationId xmlns:a16="http://schemas.microsoft.com/office/drawing/2014/main" id="{79F8DE85-5245-9C2B-6538-685D45AA74D7}"/>
                            </a:ext>
                          </a:extLst>
                        </p:cNvPr>
                        <p:cNvSpPr/>
                        <p:nvPr/>
                      </p:nvSpPr>
                      <p:spPr>
                        <a:xfrm>
                          <a:off x="12580619"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04" name="Google Shape;804;p29">
                        <a:extLst>
                          <a:ext uri="{FF2B5EF4-FFF2-40B4-BE49-F238E27FC236}">
                            <a16:creationId xmlns:a16="http://schemas.microsoft.com/office/drawing/2014/main" id="{5B23BC75-E04A-51A5-ED3A-2B6A1338171D}"/>
                          </a:ext>
                        </a:extLst>
                      </p:cNvPr>
                      <p:cNvSpPr/>
                      <p:nvPr/>
                    </p:nvSpPr>
                    <p:spPr>
                      <a:xfrm>
                        <a:off x="7938427" y="1975579"/>
                        <a:ext cx="53921" cy="7880"/>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05" name="Google Shape;805;p29">
                  <a:extLst>
                    <a:ext uri="{FF2B5EF4-FFF2-40B4-BE49-F238E27FC236}">
                      <a16:creationId xmlns:a16="http://schemas.microsoft.com/office/drawing/2014/main" id="{A067A05B-42DA-4EA2-C947-914DD4988962}"/>
                    </a:ext>
                  </a:extLst>
                </p:cNvPr>
                <p:cNvGrpSpPr/>
                <p:nvPr/>
              </p:nvGrpSpPr>
              <p:grpSpPr>
                <a:xfrm>
                  <a:off x="8045961" y="3286002"/>
                  <a:ext cx="95942" cy="239385"/>
                  <a:chOff x="8045961" y="2219202"/>
                  <a:chExt cx="95942" cy="239385"/>
                </a:xfrm>
              </p:grpSpPr>
              <p:grpSp>
                <p:nvGrpSpPr>
                  <p:cNvPr id="806" name="Google Shape;806;p29">
                    <a:extLst>
                      <a:ext uri="{FF2B5EF4-FFF2-40B4-BE49-F238E27FC236}">
                        <a16:creationId xmlns:a16="http://schemas.microsoft.com/office/drawing/2014/main" id="{CC2B09EF-4DF5-F9F4-1F1E-6EF7FC05E280}"/>
                      </a:ext>
                    </a:extLst>
                  </p:cNvPr>
                  <p:cNvGrpSpPr/>
                  <p:nvPr/>
                </p:nvGrpSpPr>
                <p:grpSpPr>
                  <a:xfrm>
                    <a:off x="8045961" y="2425355"/>
                    <a:ext cx="95942" cy="33232"/>
                    <a:chOff x="8045961" y="2425355"/>
                    <a:chExt cx="95942" cy="33232"/>
                  </a:xfrm>
                </p:grpSpPr>
                <p:sp>
                  <p:nvSpPr>
                    <p:cNvPr id="807" name="Google Shape;807;p29">
                      <a:extLst>
                        <a:ext uri="{FF2B5EF4-FFF2-40B4-BE49-F238E27FC236}">
                          <a16:creationId xmlns:a16="http://schemas.microsoft.com/office/drawing/2014/main" id="{B0BE5CC5-0258-B785-D8F7-57A7947C71AF}"/>
                        </a:ext>
                      </a:extLst>
                    </p:cNvPr>
                    <p:cNvSpPr/>
                    <p:nvPr/>
                  </p:nvSpPr>
                  <p:spPr>
                    <a:xfrm>
                      <a:off x="8045961" y="2431830"/>
                      <a:ext cx="95697" cy="26757"/>
                    </a:xfrm>
                    <a:custGeom>
                      <a:avLst/>
                      <a:gdLst/>
                      <a:ahLst/>
                      <a:cxnLst/>
                      <a:rect l="l" t="t" r="r" b="b"/>
                      <a:pathLst>
                        <a:path w="375284" h="104928" extrusionOk="0">
                          <a:moveTo>
                            <a:pt x="0" y="76200"/>
                          </a:moveTo>
                          <a:cubicBezTo>
                            <a:pt x="42863" y="89535"/>
                            <a:pt x="102870" y="102870"/>
                            <a:pt x="175260" y="104775"/>
                          </a:cubicBezTo>
                          <a:cubicBezTo>
                            <a:pt x="260032"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8" name="Google Shape;808;p29">
                      <a:extLst>
                        <a:ext uri="{FF2B5EF4-FFF2-40B4-BE49-F238E27FC236}">
                          <a16:creationId xmlns:a16="http://schemas.microsoft.com/office/drawing/2014/main" id="{A8CB47FB-ABA6-043E-1B5B-6BE09320F05B}"/>
                        </a:ext>
                      </a:extLst>
                    </p:cNvPr>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9" name="Google Shape;809;p29">
                      <a:extLst>
                        <a:ext uri="{FF2B5EF4-FFF2-40B4-BE49-F238E27FC236}">
                          <a16:creationId xmlns:a16="http://schemas.microsoft.com/office/drawing/2014/main" id="{AFA41964-FDFC-35C1-05FF-B22082B8C861}"/>
                        </a:ext>
                      </a:extLst>
                    </p:cNvPr>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10" name="Google Shape;810;p29">
                    <a:extLst>
                      <a:ext uri="{FF2B5EF4-FFF2-40B4-BE49-F238E27FC236}">
                        <a16:creationId xmlns:a16="http://schemas.microsoft.com/office/drawing/2014/main" id="{48B3F5F9-7CCF-4BCE-1EB0-307EE3E43D2F}"/>
                      </a:ext>
                    </a:extLst>
                  </p:cNvPr>
                  <p:cNvGrpSpPr/>
                  <p:nvPr/>
                </p:nvGrpSpPr>
                <p:grpSpPr>
                  <a:xfrm>
                    <a:off x="8060347" y="2219202"/>
                    <a:ext cx="67283" cy="218144"/>
                    <a:chOff x="8060347" y="2066802"/>
                    <a:chExt cx="67283" cy="218144"/>
                  </a:xfrm>
                </p:grpSpPr>
                <p:sp>
                  <p:nvSpPr>
                    <p:cNvPr id="811" name="Google Shape;811;p29">
                      <a:extLst>
                        <a:ext uri="{FF2B5EF4-FFF2-40B4-BE49-F238E27FC236}">
                          <a16:creationId xmlns:a16="http://schemas.microsoft.com/office/drawing/2014/main" id="{AA4A3F38-6E49-49B7-FE14-64811A5968EE}"/>
                        </a:ext>
                      </a:extLst>
                    </p:cNvPr>
                    <p:cNvSpPr/>
                    <p:nvPr/>
                  </p:nvSpPr>
                  <p:spPr>
                    <a:xfrm>
                      <a:off x="8060347" y="2275014"/>
                      <a:ext cx="67280" cy="9931"/>
                    </a:xfrm>
                    <a:custGeom>
                      <a:avLst/>
                      <a:gdLst/>
                      <a:ahLst/>
                      <a:cxnLst/>
                      <a:rect l="l" t="t" r="r" b="b"/>
                      <a:pathLst>
                        <a:path w="263842" h="38946" extrusionOk="0">
                          <a:moveTo>
                            <a:pt x="263843" y="18203"/>
                          </a:moveTo>
                          <a:cubicBezTo>
                            <a:pt x="263843" y="18203"/>
                            <a:pt x="106680" y="64876"/>
                            <a:pt x="0" y="18203"/>
                          </a:cubicBezTo>
                          <a:cubicBezTo>
                            <a:pt x="0" y="18203"/>
                            <a:pt x="120015"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2" name="Google Shape;812;p29">
                      <a:extLst>
                        <a:ext uri="{FF2B5EF4-FFF2-40B4-BE49-F238E27FC236}">
                          <a16:creationId xmlns:a16="http://schemas.microsoft.com/office/drawing/2014/main" id="{7CC60DF3-82E9-CD50-7854-DD22BE11B4E6}"/>
                        </a:ext>
                      </a:extLst>
                    </p:cNvPr>
                    <p:cNvGrpSpPr/>
                    <p:nvPr/>
                  </p:nvGrpSpPr>
                  <p:grpSpPr>
                    <a:xfrm>
                      <a:off x="8061079" y="2066802"/>
                      <a:ext cx="66551" cy="212567"/>
                      <a:chOff x="8061079" y="2066802"/>
                      <a:chExt cx="66551" cy="212567"/>
                    </a:xfrm>
                  </p:grpSpPr>
                  <p:sp>
                    <p:nvSpPr>
                      <p:cNvPr id="813" name="Google Shape;813;p29">
                        <a:extLst>
                          <a:ext uri="{FF2B5EF4-FFF2-40B4-BE49-F238E27FC236}">
                            <a16:creationId xmlns:a16="http://schemas.microsoft.com/office/drawing/2014/main" id="{6B6B9C5E-4BD5-302F-9D7C-00F7A6D3F5F6}"/>
                          </a:ext>
                        </a:extLst>
                      </p:cNvPr>
                      <p:cNvSpPr/>
                      <p:nvPr/>
                    </p:nvSpPr>
                    <p:spPr>
                      <a:xfrm>
                        <a:off x="8061079" y="2077287"/>
                        <a:ext cx="66551" cy="202082"/>
                      </a:xfrm>
                      <a:custGeom>
                        <a:avLst/>
                        <a:gdLst/>
                        <a:ahLst/>
                        <a:cxnLst/>
                        <a:rect l="l" t="t" r="r" b="b"/>
                        <a:pathLst>
                          <a:path w="260985" h="792479" extrusionOk="0">
                            <a:moveTo>
                              <a:pt x="0" y="792480"/>
                            </a:moveTo>
                            <a:lnTo>
                              <a:pt x="260985" y="792480"/>
                            </a:lnTo>
                            <a:lnTo>
                              <a:pt x="217170" y="0"/>
                            </a:lnTo>
                            <a:lnTo>
                              <a:pt x="43815"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4" name="Google Shape;814;p29">
                        <a:extLst>
                          <a:ext uri="{FF2B5EF4-FFF2-40B4-BE49-F238E27FC236}">
                            <a16:creationId xmlns:a16="http://schemas.microsoft.com/office/drawing/2014/main" id="{DFFDDB32-C085-63D8-CC50-A045007CDF10}"/>
                          </a:ext>
                        </a:extLst>
                      </p:cNvPr>
                      <p:cNvGrpSpPr/>
                      <p:nvPr/>
                    </p:nvGrpSpPr>
                    <p:grpSpPr>
                      <a:xfrm>
                        <a:off x="8066443" y="2066802"/>
                        <a:ext cx="55839" cy="19280"/>
                        <a:chOff x="13080682" y="3204209"/>
                        <a:chExt cx="218122" cy="75314"/>
                      </a:xfrm>
                    </p:grpSpPr>
                    <p:sp>
                      <p:nvSpPr>
                        <p:cNvPr id="815" name="Google Shape;815;p29">
                          <a:extLst>
                            <a:ext uri="{FF2B5EF4-FFF2-40B4-BE49-F238E27FC236}">
                              <a16:creationId xmlns:a16="http://schemas.microsoft.com/office/drawing/2014/main" id="{84426C86-CE7B-1F14-12FF-E15D9F66F604}"/>
                            </a:ext>
                          </a:extLst>
                        </p:cNvPr>
                        <p:cNvSpPr/>
                        <p:nvPr/>
                      </p:nvSpPr>
                      <p:spPr>
                        <a:xfrm>
                          <a:off x="13080682" y="3219450"/>
                          <a:ext cx="217169" cy="60073"/>
                        </a:xfrm>
                        <a:custGeom>
                          <a:avLst/>
                          <a:gdLst/>
                          <a:ahLst/>
                          <a:cxnLst/>
                          <a:rect l="l" t="t" r="r" b="b"/>
                          <a:pathLst>
                            <a:path w="217169" h="60073" extrusionOk="0">
                              <a:moveTo>
                                <a:pt x="953"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6" name="Google Shape;816;p29">
                          <a:extLst>
                            <a:ext uri="{FF2B5EF4-FFF2-40B4-BE49-F238E27FC236}">
                              <a16:creationId xmlns:a16="http://schemas.microsoft.com/office/drawing/2014/main" id="{84875AFC-77A6-839F-448D-938DD7FDB034}"/>
                            </a:ext>
                          </a:extLst>
                        </p:cNvPr>
                        <p:cNvSpPr/>
                        <p:nvPr/>
                      </p:nvSpPr>
                      <p:spPr>
                        <a:xfrm>
                          <a:off x="13081635" y="3204209"/>
                          <a:ext cx="217169" cy="32173"/>
                        </a:xfrm>
                        <a:custGeom>
                          <a:avLst/>
                          <a:gdLst/>
                          <a:ahLst/>
                          <a:cxnLst/>
                          <a:rect l="l" t="t" r="r" b="b"/>
                          <a:pathLst>
                            <a:path w="217169" h="32173" extrusionOk="0">
                              <a:moveTo>
                                <a:pt x="217170" y="15240"/>
                              </a:moveTo>
                              <a:cubicBezTo>
                                <a:pt x="217170" y="15240"/>
                                <a:pt x="87630" y="53340"/>
                                <a:pt x="0" y="15240"/>
                              </a:cubicBezTo>
                              <a:cubicBezTo>
                                <a:pt x="0" y="15240"/>
                                <a:pt x="98107"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7" name="Google Shape;817;p29">
                          <a:extLst>
                            <a:ext uri="{FF2B5EF4-FFF2-40B4-BE49-F238E27FC236}">
                              <a16:creationId xmlns:a16="http://schemas.microsoft.com/office/drawing/2014/main" id="{F21BB5A8-3073-8EB8-3B62-7CCAB4C35C9B}"/>
                            </a:ext>
                          </a:extLst>
                        </p:cNvPr>
                        <p:cNvSpPr/>
                        <p:nvPr/>
                      </p:nvSpPr>
                      <p:spPr>
                        <a:xfrm>
                          <a:off x="13114019"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18" name="Google Shape;818;p29">
                        <a:extLst>
                          <a:ext uri="{FF2B5EF4-FFF2-40B4-BE49-F238E27FC236}">
                            <a16:creationId xmlns:a16="http://schemas.microsoft.com/office/drawing/2014/main" id="{EC17094D-B582-4F3D-A90E-C4BBB9B48579}"/>
                          </a:ext>
                        </a:extLst>
                      </p:cNvPr>
                      <p:cNvSpPr/>
                      <p:nvPr/>
                    </p:nvSpPr>
                    <p:spPr>
                      <a:xfrm>
                        <a:off x="8074978" y="2067994"/>
                        <a:ext cx="38862" cy="5721"/>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19" name="Google Shape;819;p29">
                  <a:extLst>
                    <a:ext uri="{FF2B5EF4-FFF2-40B4-BE49-F238E27FC236}">
                      <a16:creationId xmlns:a16="http://schemas.microsoft.com/office/drawing/2014/main" id="{869DA8A3-45CB-7167-4C62-78530DA5DF54}"/>
                    </a:ext>
                  </a:extLst>
                </p:cNvPr>
                <p:cNvGrpSpPr/>
                <p:nvPr/>
              </p:nvGrpSpPr>
              <p:grpSpPr>
                <a:xfrm>
                  <a:off x="7438799" y="2949367"/>
                  <a:ext cx="517326" cy="722054"/>
                  <a:chOff x="7438799" y="2949367"/>
                  <a:chExt cx="517326" cy="722054"/>
                </a:xfrm>
              </p:grpSpPr>
              <p:grpSp>
                <p:nvGrpSpPr>
                  <p:cNvPr id="820" name="Google Shape;820;p29">
                    <a:extLst>
                      <a:ext uri="{FF2B5EF4-FFF2-40B4-BE49-F238E27FC236}">
                        <a16:creationId xmlns:a16="http://schemas.microsoft.com/office/drawing/2014/main" id="{D2DDD436-756B-2BAF-B59B-144B42213488}"/>
                      </a:ext>
                    </a:extLst>
                  </p:cNvPr>
                  <p:cNvGrpSpPr/>
                  <p:nvPr/>
                </p:nvGrpSpPr>
                <p:grpSpPr>
                  <a:xfrm>
                    <a:off x="7438799" y="3445717"/>
                    <a:ext cx="517326" cy="225704"/>
                    <a:chOff x="7438799" y="3445717"/>
                    <a:chExt cx="517326" cy="225704"/>
                  </a:xfrm>
                </p:grpSpPr>
                <p:sp>
                  <p:nvSpPr>
                    <p:cNvPr id="821" name="Google Shape;821;p29">
                      <a:extLst>
                        <a:ext uri="{FF2B5EF4-FFF2-40B4-BE49-F238E27FC236}">
                          <a16:creationId xmlns:a16="http://schemas.microsoft.com/office/drawing/2014/main" id="{AD53FB73-5079-C206-4D5A-16F21CD4907E}"/>
                        </a:ext>
                      </a:extLst>
                    </p:cNvPr>
                    <p:cNvSpPr/>
                    <p:nvPr/>
                  </p:nvSpPr>
                  <p:spPr>
                    <a:xfrm>
                      <a:off x="7438799"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2" name="Google Shape;822;p29">
                      <a:extLst>
                        <a:ext uri="{FF2B5EF4-FFF2-40B4-BE49-F238E27FC236}">
                          <a16:creationId xmlns:a16="http://schemas.microsoft.com/office/drawing/2014/main" id="{B3F039AB-9B0F-65B4-64CD-9E49971377A9}"/>
                        </a:ext>
                      </a:extLst>
                    </p:cNvPr>
                    <p:cNvSpPr/>
                    <p:nvPr/>
                  </p:nvSpPr>
                  <p:spPr>
                    <a:xfrm>
                      <a:off x="7439990"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3" name="Google Shape;823;p29">
                      <a:extLst>
                        <a:ext uri="{FF2B5EF4-FFF2-40B4-BE49-F238E27FC236}">
                          <a16:creationId xmlns:a16="http://schemas.microsoft.com/office/drawing/2014/main" id="{93F1ACA5-CD44-E5ED-A19A-0AA8D349D5D1}"/>
                        </a:ext>
                      </a:extLst>
                    </p:cNvPr>
                    <p:cNvSpPr/>
                    <p:nvPr/>
                  </p:nvSpPr>
                  <p:spPr>
                    <a:xfrm>
                      <a:off x="7438799" y="3500093"/>
                      <a:ext cx="516136" cy="170993"/>
                    </a:xfrm>
                    <a:custGeom>
                      <a:avLst/>
                      <a:gdLst/>
                      <a:ahLst/>
                      <a:cxnLst/>
                      <a:rect l="l" t="t" r="r" b="b"/>
                      <a:pathLst>
                        <a:path w="2024062" h="670559" extrusionOk="0">
                          <a:moveTo>
                            <a:pt x="2024063" y="670560"/>
                          </a:moveTo>
                          <a:lnTo>
                            <a:pt x="23813" y="670560"/>
                          </a:lnTo>
                          <a:lnTo>
                            <a:pt x="0" y="0"/>
                          </a:lnTo>
                          <a:lnTo>
                            <a:pt x="202406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29">
                      <a:extLst>
                        <a:ext uri="{FF2B5EF4-FFF2-40B4-BE49-F238E27FC236}">
                          <a16:creationId xmlns:a16="http://schemas.microsoft.com/office/drawing/2014/main" id="{571E69CD-2BC5-E8A9-10F3-5A36A04A66F4}"/>
                        </a:ext>
                      </a:extLst>
                    </p:cNvPr>
                    <p:cNvSpPr/>
                    <p:nvPr/>
                  </p:nvSpPr>
                  <p:spPr>
                    <a:xfrm>
                      <a:off x="7483910"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5" name="Google Shape;825;p29">
                      <a:extLst>
                        <a:ext uri="{FF2B5EF4-FFF2-40B4-BE49-F238E27FC236}">
                          <a16:creationId xmlns:a16="http://schemas.microsoft.com/office/drawing/2014/main" id="{E85B9617-D6D2-604E-C48F-97F941ECB88C}"/>
                        </a:ext>
                      </a:extLst>
                    </p:cNvPr>
                    <p:cNvSpPr/>
                    <p:nvPr/>
                  </p:nvSpPr>
                  <p:spPr>
                    <a:xfrm>
                      <a:off x="7797976"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6" name="Google Shape;826;p29">
                      <a:extLst>
                        <a:ext uri="{FF2B5EF4-FFF2-40B4-BE49-F238E27FC236}">
                          <a16:creationId xmlns:a16="http://schemas.microsoft.com/office/drawing/2014/main" id="{E15ED47E-A958-C519-9164-4CFAEB43DA63}"/>
                        </a:ext>
                      </a:extLst>
                    </p:cNvPr>
                    <p:cNvSpPr/>
                    <p:nvPr/>
                  </p:nvSpPr>
                  <p:spPr>
                    <a:xfrm>
                      <a:off x="7606073" y="3585925"/>
                      <a:ext cx="167349" cy="85496"/>
                    </a:xfrm>
                    <a:custGeom>
                      <a:avLst/>
                      <a:gdLst/>
                      <a:ahLst/>
                      <a:cxnLst/>
                      <a:rect l="l" t="t" r="r" b="b"/>
                      <a:pathLst>
                        <a:path w="656272" h="335279" extrusionOk="0">
                          <a:moveTo>
                            <a:pt x="0" y="0"/>
                          </a:moveTo>
                          <a:lnTo>
                            <a:pt x="656273" y="0"/>
                          </a:lnTo>
                          <a:lnTo>
                            <a:pt x="656273" y="335280"/>
                          </a:lnTo>
                          <a:lnTo>
                            <a:pt x="0" y="3352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29">
                      <a:extLst>
                        <a:ext uri="{FF2B5EF4-FFF2-40B4-BE49-F238E27FC236}">
                          <a16:creationId xmlns:a16="http://schemas.microsoft.com/office/drawing/2014/main" id="{3CEDB440-6709-4E28-AAF5-59048EBEF702}"/>
                        </a:ext>
                      </a:extLst>
                    </p:cNvPr>
                    <p:cNvSpPr/>
                    <p:nvPr/>
                  </p:nvSpPr>
                  <p:spPr>
                    <a:xfrm>
                      <a:off x="7629970" y="3595922"/>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8" name="Google Shape;828;p29">
                      <a:extLst>
                        <a:ext uri="{FF2B5EF4-FFF2-40B4-BE49-F238E27FC236}">
                          <a16:creationId xmlns:a16="http://schemas.microsoft.com/office/drawing/2014/main" id="{3B6893E3-D2E9-78E3-4854-BCAB0E20727A}"/>
                        </a:ext>
                      </a:extLst>
                    </p:cNvPr>
                    <p:cNvSpPr/>
                    <p:nvPr/>
                  </p:nvSpPr>
                  <p:spPr>
                    <a:xfrm>
                      <a:off x="7629970" y="3622989"/>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9" name="Google Shape;829;p29">
                      <a:extLst>
                        <a:ext uri="{FF2B5EF4-FFF2-40B4-BE49-F238E27FC236}">
                          <a16:creationId xmlns:a16="http://schemas.microsoft.com/office/drawing/2014/main" id="{4559423B-DB18-817F-B647-48BEDB52718A}"/>
                        </a:ext>
                      </a:extLst>
                    </p:cNvPr>
                    <p:cNvSpPr/>
                    <p:nvPr/>
                  </p:nvSpPr>
                  <p:spPr>
                    <a:xfrm>
                      <a:off x="7629970" y="3649811"/>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0" name="Google Shape;830;p29">
                    <a:extLst>
                      <a:ext uri="{FF2B5EF4-FFF2-40B4-BE49-F238E27FC236}">
                        <a16:creationId xmlns:a16="http://schemas.microsoft.com/office/drawing/2014/main" id="{A73261E9-EAFE-BD70-3DDE-0FDDEFB2CB59}"/>
                      </a:ext>
                    </a:extLst>
                  </p:cNvPr>
                  <p:cNvGrpSpPr/>
                  <p:nvPr/>
                </p:nvGrpSpPr>
                <p:grpSpPr>
                  <a:xfrm>
                    <a:off x="7662644" y="2949367"/>
                    <a:ext cx="214955" cy="536910"/>
                    <a:chOff x="7662644" y="2034967"/>
                    <a:chExt cx="214955" cy="536910"/>
                  </a:xfrm>
                </p:grpSpPr>
                <p:grpSp>
                  <p:nvGrpSpPr>
                    <p:cNvPr id="831" name="Google Shape;831;p29">
                      <a:extLst>
                        <a:ext uri="{FF2B5EF4-FFF2-40B4-BE49-F238E27FC236}">
                          <a16:creationId xmlns:a16="http://schemas.microsoft.com/office/drawing/2014/main" id="{72508721-27C0-3576-CF3D-2B3E9E7A7399}"/>
                        </a:ext>
                      </a:extLst>
                    </p:cNvPr>
                    <p:cNvGrpSpPr/>
                    <p:nvPr/>
                  </p:nvGrpSpPr>
                  <p:grpSpPr>
                    <a:xfrm>
                      <a:off x="7662644" y="2497125"/>
                      <a:ext cx="214955" cy="74752"/>
                      <a:chOff x="7662644" y="2497125"/>
                      <a:chExt cx="214955" cy="74752"/>
                    </a:xfrm>
                  </p:grpSpPr>
                  <p:sp>
                    <p:nvSpPr>
                      <p:cNvPr id="832" name="Google Shape;832;p29">
                        <a:extLst>
                          <a:ext uri="{FF2B5EF4-FFF2-40B4-BE49-F238E27FC236}">
                            <a16:creationId xmlns:a16="http://schemas.microsoft.com/office/drawing/2014/main" id="{AD2B5D71-2189-F4D0-0840-54D228C47530}"/>
                          </a:ext>
                        </a:extLst>
                      </p:cNvPr>
                      <p:cNvSpPr/>
                      <p:nvPr/>
                    </p:nvSpPr>
                    <p:spPr>
                      <a:xfrm>
                        <a:off x="7662644" y="2512297"/>
                        <a:ext cx="214955" cy="59580"/>
                      </a:xfrm>
                      <a:custGeom>
                        <a:avLst/>
                        <a:gdLst/>
                        <a:ahLst/>
                        <a:cxnLst/>
                        <a:rect l="l" t="t" r="r" b="b"/>
                        <a:pathLst>
                          <a:path w="842962" h="233646" extrusionOk="0">
                            <a:moveTo>
                              <a:pt x="842963" y="169545"/>
                            </a:moveTo>
                            <a:cubicBezTo>
                              <a:pt x="746760" y="199072"/>
                              <a:pt x="612457" y="230505"/>
                              <a:pt x="448627" y="233363"/>
                            </a:cubicBezTo>
                            <a:cubicBezTo>
                              <a:pt x="259080" y="237172"/>
                              <a:pt x="103822" y="201930"/>
                              <a:pt x="0" y="169545"/>
                            </a:cubicBezTo>
                            <a:cubicBezTo>
                              <a:pt x="0" y="113347"/>
                              <a:pt x="0" y="56197"/>
                              <a:pt x="0" y="0"/>
                            </a:cubicBezTo>
                            <a:lnTo>
                              <a:pt x="842963" y="0"/>
                            </a:lnTo>
                            <a:lnTo>
                              <a:pt x="842963" y="1695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3" name="Google Shape;833;p29">
                        <a:extLst>
                          <a:ext uri="{FF2B5EF4-FFF2-40B4-BE49-F238E27FC236}">
                            <a16:creationId xmlns:a16="http://schemas.microsoft.com/office/drawing/2014/main" id="{77842FF6-C7D8-A36A-8AD8-6B71D09A9627}"/>
                          </a:ext>
                        </a:extLst>
                      </p:cNvPr>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4" name="Google Shape;834;p29">
                        <a:extLst>
                          <a:ext uri="{FF2B5EF4-FFF2-40B4-BE49-F238E27FC236}">
                            <a16:creationId xmlns:a16="http://schemas.microsoft.com/office/drawing/2014/main" id="{2B928F80-737C-DFF7-B1D3-56C44F91F50C}"/>
                          </a:ext>
                        </a:extLst>
                      </p:cNvPr>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5" name="Google Shape;835;p29">
                      <a:extLst>
                        <a:ext uri="{FF2B5EF4-FFF2-40B4-BE49-F238E27FC236}">
                          <a16:creationId xmlns:a16="http://schemas.microsoft.com/office/drawing/2014/main" id="{E8B5C2E3-870E-B1FF-94AB-BF1390009B7C}"/>
                        </a:ext>
                      </a:extLst>
                    </p:cNvPr>
                    <p:cNvGrpSpPr/>
                    <p:nvPr/>
                  </p:nvGrpSpPr>
                  <p:grpSpPr>
                    <a:xfrm>
                      <a:off x="7694587" y="2034967"/>
                      <a:ext cx="150834" cy="489407"/>
                      <a:chOff x="7694587" y="1882567"/>
                      <a:chExt cx="150834" cy="489407"/>
                    </a:xfrm>
                  </p:grpSpPr>
                  <p:sp>
                    <p:nvSpPr>
                      <p:cNvPr id="836" name="Google Shape;836;p29">
                        <a:extLst>
                          <a:ext uri="{FF2B5EF4-FFF2-40B4-BE49-F238E27FC236}">
                            <a16:creationId xmlns:a16="http://schemas.microsoft.com/office/drawing/2014/main" id="{3906D112-99C2-A5A0-56C6-0EDB923E84B3}"/>
                          </a:ext>
                        </a:extLst>
                      </p:cNvPr>
                      <p:cNvSpPr/>
                      <p:nvPr/>
                    </p:nvSpPr>
                    <p:spPr>
                      <a:xfrm>
                        <a:off x="7694587" y="2349521"/>
                        <a:ext cx="150834" cy="22454"/>
                      </a:xfrm>
                      <a:custGeom>
                        <a:avLst/>
                        <a:gdLst/>
                        <a:ahLst/>
                        <a:cxnLst/>
                        <a:rect l="l" t="t" r="r" b="b"/>
                        <a:pathLst>
                          <a:path w="591505" h="88053" extrusionOk="0">
                            <a:moveTo>
                              <a:pt x="0" y="41487"/>
                            </a:moveTo>
                            <a:cubicBezTo>
                              <a:pt x="0" y="41487"/>
                              <a:pt x="352425" y="146262"/>
                              <a:pt x="591503" y="41487"/>
                            </a:cubicBezTo>
                            <a:cubicBezTo>
                              <a:pt x="592455" y="41487"/>
                              <a:pt x="324803" y="-51858"/>
                              <a:pt x="0" y="4148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7" name="Google Shape;837;p29">
                        <a:extLst>
                          <a:ext uri="{FF2B5EF4-FFF2-40B4-BE49-F238E27FC236}">
                            <a16:creationId xmlns:a16="http://schemas.microsoft.com/office/drawing/2014/main" id="{50A95459-2415-9EA7-5E9D-C7CE40E0E140}"/>
                          </a:ext>
                        </a:extLst>
                      </p:cNvPr>
                      <p:cNvGrpSpPr/>
                      <p:nvPr/>
                    </p:nvGrpSpPr>
                    <p:grpSpPr>
                      <a:xfrm>
                        <a:off x="7694831" y="1882567"/>
                        <a:ext cx="149133" cy="476528"/>
                        <a:chOff x="7694831" y="1882567"/>
                        <a:chExt cx="149133" cy="476528"/>
                      </a:xfrm>
                    </p:grpSpPr>
                    <p:sp>
                      <p:nvSpPr>
                        <p:cNvPr id="838" name="Google Shape;838;p29">
                          <a:extLst>
                            <a:ext uri="{FF2B5EF4-FFF2-40B4-BE49-F238E27FC236}">
                              <a16:creationId xmlns:a16="http://schemas.microsoft.com/office/drawing/2014/main" id="{AA267375-F130-35A9-C09E-9C8304E1FBF5}"/>
                            </a:ext>
                          </a:extLst>
                        </p:cNvPr>
                        <p:cNvSpPr/>
                        <p:nvPr/>
                      </p:nvSpPr>
                      <p:spPr>
                        <a:xfrm>
                          <a:off x="7694831" y="1905867"/>
                          <a:ext cx="149133" cy="453228"/>
                        </a:xfrm>
                        <a:custGeom>
                          <a:avLst/>
                          <a:gdLst/>
                          <a:ahLst/>
                          <a:cxnLst/>
                          <a:rect l="l" t="t" r="r" b="b"/>
                          <a:pathLst>
                            <a:path w="584834" h="1777364" extrusionOk="0">
                              <a:moveTo>
                                <a:pt x="584835" y="1777365"/>
                              </a:moveTo>
                              <a:lnTo>
                                <a:pt x="0" y="1777365"/>
                              </a:lnTo>
                              <a:lnTo>
                                <a:pt x="98107" y="0"/>
                              </a:lnTo>
                              <a:lnTo>
                                <a:pt x="48672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9" name="Google Shape;839;p29">
                          <a:extLst>
                            <a:ext uri="{FF2B5EF4-FFF2-40B4-BE49-F238E27FC236}">
                              <a16:creationId xmlns:a16="http://schemas.microsoft.com/office/drawing/2014/main" id="{C1C3E87A-6CAA-B2B9-F106-FE24357D264E}"/>
                            </a:ext>
                          </a:extLst>
                        </p:cNvPr>
                        <p:cNvGrpSpPr/>
                        <p:nvPr/>
                      </p:nvGrpSpPr>
                      <p:grpSpPr>
                        <a:xfrm>
                          <a:off x="7707511" y="1882567"/>
                          <a:ext cx="124602" cy="43327"/>
                          <a:chOff x="11678602" y="1889230"/>
                          <a:chExt cx="486727" cy="169248"/>
                        </a:xfrm>
                      </p:grpSpPr>
                      <p:sp>
                        <p:nvSpPr>
                          <p:cNvPr id="840" name="Google Shape;840;p29">
                            <a:extLst>
                              <a:ext uri="{FF2B5EF4-FFF2-40B4-BE49-F238E27FC236}">
                                <a16:creationId xmlns:a16="http://schemas.microsoft.com/office/drawing/2014/main" id="{4E164585-5D90-2A7E-5FAA-8DCA6FCB7481}"/>
                              </a:ext>
                            </a:extLst>
                          </p:cNvPr>
                          <p:cNvSpPr/>
                          <p:nvPr/>
                        </p:nvSpPr>
                        <p:spPr>
                          <a:xfrm>
                            <a:off x="11678602" y="1923097"/>
                            <a:ext cx="486727" cy="135381"/>
                          </a:xfrm>
                          <a:custGeom>
                            <a:avLst/>
                            <a:gdLst/>
                            <a:ahLst/>
                            <a:cxnLst/>
                            <a:rect l="l" t="t" r="r" b="b"/>
                            <a:pathLst>
                              <a:path w="486727" h="135381" extrusionOk="0">
                                <a:moveTo>
                                  <a:pt x="486728" y="98107"/>
                                </a:moveTo>
                                <a:cubicBezTo>
                                  <a:pt x="431483" y="115252"/>
                                  <a:pt x="353378" y="133350"/>
                                  <a:pt x="259080" y="135255"/>
                                </a:cubicBezTo>
                                <a:cubicBezTo>
                                  <a:pt x="149543" y="137160"/>
                                  <a:pt x="60008" y="117157"/>
                                  <a:pt x="0" y="98107"/>
                                </a:cubicBezTo>
                                <a:cubicBezTo>
                                  <a:pt x="0" y="65723"/>
                                  <a:pt x="0" y="32385"/>
                                  <a:pt x="0" y="0"/>
                                </a:cubicBezTo>
                                <a:lnTo>
                                  <a:pt x="486728" y="0"/>
                                </a:lnTo>
                                <a:lnTo>
                                  <a:pt x="486728" y="981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1" name="Google Shape;841;p29">
                            <a:extLst>
                              <a:ext uri="{FF2B5EF4-FFF2-40B4-BE49-F238E27FC236}">
                                <a16:creationId xmlns:a16="http://schemas.microsoft.com/office/drawing/2014/main" id="{EEAB17C6-A3CE-ACFD-4581-EE68CBE3238D}"/>
                              </a:ext>
                            </a:extLst>
                          </p:cNvPr>
                          <p:cNvSpPr/>
                          <p:nvPr/>
                        </p:nvSpPr>
                        <p:spPr>
                          <a:xfrm>
                            <a:off x="11678602" y="1889230"/>
                            <a:ext cx="486727" cy="72389"/>
                          </a:xfrm>
                          <a:custGeom>
                            <a:avLst/>
                            <a:gdLst/>
                            <a:ahLst/>
                            <a:cxnLst/>
                            <a:rect l="l" t="t" r="r" b="b"/>
                            <a:pathLst>
                              <a:path w="486727" h="72389" extrusionOk="0">
                                <a:moveTo>
                                  <a:pt x="0" y="33867"/>
                                </a:moveTo>
                                <a:cubicBezTo>
                                  <a:pt x="0" y="33867"/>
                                  <a:pt x="290513" y="120544"/>
                                  <a:pt x="486728" y="33867"/>
                                </a:cubicBezTo>
                                <a:cubicBezTo>
                                  <a:pt x="486728" y="33867"/>
                                  <a:pt x="265748" y="-42333"/>
                                  <a:pt x="0" y="33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2" name="Google Shape;842;p29">
                            <a:extLst>
                              <a:ext uri="{FF2B5EF4-FFF2-40B4-BE49-F238E27FC236}">
                                <a16:creationId xmlns:a16="http://schemas.microsoft.com/office/drawing/2014/main" id="{5CC961D6-5C56-A243-E292-4E70B3FD5C02}"/>
                              </a:ext>
                            </a:extLst>
                          </p:cNvPr>
                          <p:cNvSpPr/>
                          <p:nvPr/>
                        </p:nvSpPr>
                        <p:spPr>
                          <a:xfrm>
                            <a:off x="11750992" y="1899920"/>
                            <a:ext cx="341947" cy="51223"/>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43" name="Google Shape;843;p29">
                          <a:extLst>
                            <a:ext uri="{FF2B5EF4-FFF2-40B4-BE49-F238E27FC236}">
                              <a16:creationId xmlns:a16="http://schemas.microsoft.com/office/drawing/2014/main" id="{02BD78DA-E1AB-D602-E942-74611FBAA96B}"/>
                            </a:ext>
                          </a:extLst>
                        </p:cNvPr>
                        <p:cNvSpPr/>
                        <p:nvPr/>
                      </p:nvSpPr>
                      <p:spPr>
                        <a:xfrm>
                          <a:off x="7726043" y="1885304"/>
                          <a:ext cx="87196" cy="13062"/>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44" name="Google Shape;844;p29">
                    <a:extLst>
                      <a:ext uri="{FF2B5EF4-FFF2-40B4-BE49-F238E27FC236}">
                        <a16:creationId xmlns:a16="http://schemas.microsoft.com/office/drawing/2014/main" id="{16B9A808-B087-3E7C-EEE1-ECAB7080A740}"/>
                      </a:ext>
                    </a:extLst>
                  </p:cNvPr>
                  <p:cNvGrpSpPr/>
                  <p:nvPr/>
                </p:nvGrpSpPr>
                <p:grpSpPr>
                  <a:xfrm>
                    <a:off x="7483910" y="3099762"/>
                    <a:ext cx="154962" cy="387295"/>
                    <a:chOff x="7483910" y="2185362"/>
                    <a:chExt cx="154962" cy="387295"/>
                  </a:xfrm>
                </p:grpSpPr>
                <p:grpSp>
                  <p:nvGrpSpPr>
                    <p:cNvPr id="845" name="Google Shape;845;p29">
                      <a:extLst>
                        <a:ext uri="{FF2B5EF4-FFF2-40B4-BE49-F238E27FC236}">
                          <a16:creationId xmlns:a16="http://schemas.microsoft.com/office/drawing/2014/main" id="{66D5F3C0-0E11-AF14-44E2-A5BD00BBFE2F}"/>
                        </a:ext>
                      </a:extLst>
                    </p:cNvPr>
                    <p:cNvGrpSpPr/>
                    <p:nvPr/>
                  </p:nvGrpSpPr>
                  <p:grpSpPr>
                    <a:xfrm>
                      <a:off x="7483910" y="2518773"/>
                      <a:ext cx="154962" cy="53884"/>
                      <a:chOff x="7483910" y="2518773"/>
                      <a:chExt cx="154962" cy="53884"/>
                    </a:xfrm>
                  </p:grpSpPr>
                  <p:sp>
                    <p:nvSpPr>
                      <p:cNvPr id="846" name="Google Shape;846;p29">
                        <a:extLst>
                          <a:ext uri="{FF2B5EF4-FFF2-40B4-BE49-F238E27FC236}">
                            <a16:creationId xmlns:a16="http://schemas.microsoft.com/office/drawing/2014/main" id="{A0C611C6-6366-22EC-B2CD-463DF5A72D6E}"/>
                          </a:ext>
                        </a:extLst>
                      </p:cNvPr>
                      <p:cNvSpPr/>
                      <p:nvPr/>
                    </p:nvSpPr>
                    <p:spPr>
                      <a:xfrm>
                        <a:off x="7483910" y="2529610"/>
                        <a:ext cx="154962" cy="43047"/>
                      </a:xfrm>
                      <a:custGeom>
                        <a:avLst/>
                        <a:gdLst/>
                        <a:ahLst/>
                        <a:cxnLst/>
                        <a:rect l="l" t="t" r="r" b="b"/>
                        <a:pathLst>
                          <a:path w="607694" h="168810" extrusionOk="0">
                            <a:moveTo>
                              <a:pt x="607695" y="122872"/>
                            </a:moveTo>
                            <a:cubicBezTo>
                              <a:pt x="538163" y="144780"/>
                              <a:pt x="441007" y="166688"/>
                              <a:pt x="323850" y="168592"/>
                            </a:cubicBezTo>
                            <a:cubicBezTo>
                              <a:pt x="186690" y="171450"/>
                              <a:pt x="75247" y="145732"/>
                              <a:pt x="0" y="122872"/>
                            </a:cubicBezTo>
                            <a:cubicBezTo>
                              <a:pt x="0" y="81915"/>
                              <a:pt x="0" y="40957"/>
                              <a:pt x="0" y="0"/>
                            </a:cubicBezTo>
                            <a:lnTo>
                              <a:pt x="607695" y="0"/>
                            </a:lnTo>
                            <a:lnTo>
                              <a:pt x="607695" y="12287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7" name="Google Shape;847;p29">
                        <a:extLst>
                          <a:ext uri="{FF2B5EF4-FFF2-40B4-BE49-F238E27FC236}">
                            <a16:creationId xmlns:a16="http://schemas.microsoft.com/office/drawing/2014/main" id="{148BA268-4A61-75F0-0746-2E79351E5893}"/>
                          </a:ext>
                        </a:extLst>
                      </p:cNvPr>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8" name="Google Shape;848;p29">
                        <a:extLst>
                          <a:ext uri="{FF2B5EF4-FFF2-40B4-BE49-F238E27FC236}">
                            <a16:creationId xmlns:a16="http://schemas.microsoft.com/office/drawing/2014/main" id="{C6457C5E-B7EA-C7B3-984E-BB3DB53FFF31}"/>
                          </a:ext>
                        </a:extLst>
                      </p:cNvPr>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9" name="Google Shape;849;p29">
                      <a:extLst>
                        <a:ext uri="{FF2B5EF4-FFF2-40B4-BE49-F238E27FC236}">
                          <a16:creationId xmlns:a16="http://schemas.microsoft.com/office/drawing/2014/main" id="{F8808640-5877-04A8-D927-95C1699836D8}"/>
                        </a:ext>
                      </a:extLst>
                    </p:cNvPr>
                    <p:cNvGrpSpPr/>
                    <p:nvPr/>
                  </p:nvGrpSpPr>
                  <p:grpSpPr>
                    <a:xfrm>
                      <a:off x="7507074" y="2185362"/>
                      <a:ext cx="108813" cy="352990"/>
                      <a:chOff x="7507074" y="2032962"/>
                      <a:chExt cx="108813" cy="352990"/>
                    </a:xfrm>
                  </p:grpSpPr>
                  <p:sp>
                    <p:nvSpPr>
                      <p:cNvPr id="850" name="Google Shape;850;p29">
                        <a:extLst>
                          <a:ext uri="{FF2B5EF4-FFF2-40B4-BE49-F238E27FC236}">
                            <a16:creationId xmlns:a16="http://schemas.microsoft.com/office/drawing/2014/main" id="{990C122A-856F-AA65-587A-DD57248795A7}"/>
                          </a:ext>
                        </a:extLst>
                      </p:cNvPr>
                      <p:cNvSpPr/>
                      <p:nvPr/>
                    </p:nvSpPr>
                    <p:spPr>
                      <a:xfrm>
                        <a:off x="7507074" y="2369759"/>
                        <a:ext cx="108813" cy="16192"/>
                      </a:xfrm>
                      <a:custGeom>
                        <a:avLst/>
                        <a:gdLst/>
                        <a:ahLst/>
                        <a:cxnLst/>
                        <a:rect l="l" t="t" r="r" b="b"/>
                        <a:pathLst>
                          <a:path w="426719" h="63500" extrusionOk="0">
                            <a:moveTo>
                              <a:pt x="0" y="30057"/>
                            </a:moveTo>
                            <a:cubicBezTo>
                              <a:pt x="0" y="30057"/>
                              <a:pt x="254317" y="105304"/>
                              <a:pt x="426720" y="30057"/>
                            </a:cubicBezTo>
                            <a:cubicBezTo>
                              <a:pt x="426720" y="30057"/>
                              <a:pt x="233363" y="-37571"/>
                              <a:pt x="0" y="3005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1" name="Google Shape;851;p29">
                        <a:extLst>
                          <a:ext uri="{FF2B5EF4-FFF2-40B4-BE49-F238E27FC236}">
                            <a16:creationId xmlns:a16="http://schemas.microsoft.com/office/drawing/2014/main" id="{B248A0CF-FED8-FD01-1E4C-64545A01B46E}"/>
                          </a:ext>
                        </a:extLst>
                      </p:cNvPr>
                      <p:cNvGrpSpPr/>
                      <p:nvPr/>
                    </p:nvGrpSpPr>
                    <p:grpSpPr>
                      <a:xfrm>
                        <a:off x="7507074" y="2032962"/>
                        <a:ext cx="107599" cy="343697"/>
                        <a:chOff x="7507074" y="2032962"/>
                        <a:chExt cx="107599" cy="343697"/>
                      </a:xfrm>
                    </p:grpSpPr>
                    <p:sp>
                      <p:nvSpPr>
                        <p:cNvPr id="852" name="Google Shape;852;p29">
                          <a:extLst>
                            <a:ext uri="{FF2B5EF4-FFF2-40B4-BE49-F238E27FC236}">
                              <a16:creationId xmlns:a16="http://schemas.microsoft.com/office/drawing/2014/main" id="{6C2CD0C1-8AB5-FC1C-2281-A6B09DBF6812}"/>
                            </a:ext>
                          </a:extLst>
                        </p:cNvPr>
                        <p:cNvSpPr/>
                        <p:nvPr/>
                      </p:nvSpPr>
                      <p:spPr>
                        <a:xfrm>
                          <a:off x="7507074" y="2049733"/>
                          <a:ext cx="107599" cy="326927"/>
                        </a:xfrm>
                        <a:custGeom>
                          <a:avLst/>
                          <a:gdLst/>
                          <a:ahLst/>
                          <a:cxnLst/>
                          <a:rect l="l" t="t" r="r" b="b"/>
                          <a:pathLst>
                            <a:path w="421957" h="1282065" extrusionOk="0">
                              <a:moveTo>
                                <a:pt x="421957" y="1282065"/>
                              </a:moveTo>
                              <a:lnTo>
                                <a:pt x="0" y="1282065"/>
                              </a:lnTo>
                              <a:lnTo>
                                <a:pt x="71438" y="0"/>
                              </a:lnTo>
                              <a:lnTo>
                                <a:pt x="351472"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3" name="Google Shape;853;p29">
                          <a:extLst>
                            <a:ext uri="{FF2B5EF4-FFF2-40B4-BE49-F238E27FC236}">
                              <a16:creationId xmlns:a16="http://schemas.microsoft.com/office/drawing/2014/main" id="{545AC46B-E993-40A8-AD95-B174A987015A}"/>
                            </a:ext>
                          </a:extLst>
                        </p:cNvPr>
                        <p:cNvGrpSpPr/>
                        <p:nvPr/>
                      </p:nvGrpSpPr>
                      <p:grpSpPr>
                        <a:xfrm>
                          <a:off x="7516096" y="2032962"/>
                          <a:ext cx="90221" cy="31199"/>
                          <a:chOff x="10930889" y="2476711"/>
                          <a:chExt cx="352425" cy="121871"/>
                        </a:xfrm>
                      </p:grpSpPr>
                      <p:sp>
                        <p:nvSpPr>
                          <p:cNvPr id="854" name="Google Shape;854;p29">
                            <a:extLst>
                              <a:ext uri="{FF2B5EF4-FFF2-40B4-BE49-F238E27FC236}">
                                <a16:creationId xmlns:a16="http://schemas.microsoft.com/office/drawing/2014/main" id="{F65B888A-0342-8958-B042-B64DBB1EFE40}"/>
                              </a:ext>
                            </a:extLst>
                          </p:cNvPr>
                          <p:cNvSpPr/>
                          <p:nvPr/>
                        </p:nvSpPr>
                        <p:spPr>
                          <a:xfrm>
                            <a:off x="10931842" y="2501265"/>
                            <a:ext cx="351472" cy="97317"/>
                          </a:xfrm>
                          <a:custGeom>
                            <a:avLst/>
                            <a:gdLst/>
                            <a:ahLst/>
                            <a:cxnLst/>
                            <a:rect l="l" t="t" r="r" b="b"/>
                            <a:pathLst>
                              <a:path w="351472" h="97317" extrusionOk="0">
                                <a:moveTo>
                                  <a:pt x="350520" y="70485"/>
                                </a:moveTo>
                                <a:cubicBezTo>
                                  <a:pt x="310515" y="82867"/>
                                  <a:pt x="254318" y="96202"/>
                                  <a:pt x="186690" y="97155"/>
                                </a:cubicBezTo>
                                <a:cubicBezTo>
                                  <a:pt x="107632" y="99060"/>
                                  <a:pt x="42863" y="83820"/>
                                  <a:pt x="0" y="70485"/>
                                </a:cubicBezTo>
                                <a:cubicBezTo>
                                  <a:pt x="0" y="46672"/>
                                  <a:pt x="0" y="22860"/>
                                  <a:pt x="0" y="0"/>
                                </a:cubicBezTo>
                                <a:lnTo>
                                  <a:pt x="351472" y="0"/>
                                </a:lnTo>
                                <a:lnTo>
                                  <a:pt x="351472" y="7048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5" name="Google Shape;855;p29">
                            <a:extLst>
                              <a:ext uri="{FF2B5EF4-FFF2-40B4-BE49-F238E27FC236}">
                                <a16:creationId xmlns:a16="http://schemas.microsoft.com/office/drawing/2014/main" id="{90DDEC98-F503-6D4E-B1B0-AF064E2EE411}"/>
                              </a:ext>
                            </a:extLst>
                          </p:cNvPr>
                          <p:cNvSpPr/>
                          <p:nvPr/>
                        </p:nvSpPr>
                        <p:spPr>
                          <a:xfrm>
                            <a:off x="10930889" y="2476711"/>
                            <a:ext cx="351472" cy="52070"/>
                          </a:xfrm>
                          <a:custGeom>
                            <a:avLst/>
                            <a:gdLst/>
                            <a:ahLst/>
                            <a:cxnLst/>
                            <a:rect l="l" t="t" r="r" b="b"/>
                            <a:pathLst>
                              <a:path w="351472" h="52070" extrusionOk="0">
                                <a:moveTo>
                                  <a:pt x="0" y="24553"/>
                                </a:moveTo>
                                <a:cubicBezTo>
                                  <a:pt x="0" y="24553"/>
                                  <a:pt x="209550" y="86466"/>
                                  <a:pt x="351473" y="24553"/>
                                </a:cubicBezTo>
                                <a:cubicBezTo>
                                  <a:pt x="351473" y="24553"/>
                                  <a:pt x="192405" y="-30692"/>
                                  <a:pt x="0" y="245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29">
                            <a:extLst>
                              <a:ext uri="{FF2B5EF4-FFF2-40B4-BE49-F238E27FC236}">
                                <a16:creationId xmlns:a16="http://schemas.microsoft.com/office/drawing/2014/main" id="{EF336AB6-52D4-0D86-6F7D-FA06EAE570EB}"/>
                              </a:ext>
                            </a:extLst>
                          </p:cNvPr>
                          <p:cNvSpPr/>
                          <p:nvPr/>
                        </p:nvSpPr>
                        <p:spPr>
                          <a:xfrm>
                            <a:off x="10983277" y="2484331"/>
                            <a:ext cx="246697" cy="36406"/>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7" name="Google Shape;857;p29">
                          <a:extLst>
                            <a:ext uri="{FF2B5EF4-FFF2-40B4-BE49-F238E27FC236}">
                              <a16:creationId xmlns:a16="http://schemas.microsoft.com/office/drawing/2014/main" id="{BA0E5B1B-2A55-D047-38D4-581163157DFA}"/>
                            </a:ext>
                          </a:extLst>
                        </p:cNvPr>
                        <p:cNvSpPr/>
                        <p:nvPr/>
                      </p:nvSpPr>
                      <p:spPr>
                        <a:xfrm>
                          <a:off x="7529508" y="2034913"/>
                          <a:ext cx="62908" cy="9284"/>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grpSp>
        <p:grpSp>
          <p:nvGrpSpPr>
            <p:cNvPr id="858" name="Google Shape;858;p29">
              <a:extLst>
                <a:ext uri="{FF2B5EF4-FFF2-40B4-BE49-F238E27FC236}">
                  <a16:creationId xmlns:a16="http://schemas.microsoft.com/office/drawing/2014/main" id="{44B2B256-DF76-DA9D-9582-10E2789139DA}"/>
                </a:ext>
              </a:extLst>
            </p:cNvPr>
            <p:cNvGrpSpPr/>
            <p:nvPr/>
          </p:nvGrpSpPr>
          <p:grpSpPr>
            <a:xfrm>
              <a:off x="2506752" y="1087140"/>
              <a:ext cx="1691329" cy="859002"/>
              <a:chOff x="2363877" y="831015"/>
              <a:chExt cx="1691329" cy="859002"/>
            </a:xfrm>
          </p:grpSpPr>
          <p:grpSp>
            <p:nvGrpSpPr>
              <p:cNvPr id="859" name="Google Shape;859;p29">
                <a:extLst>
                  <a:ext uri="{FF2B5EF4-FFF2-40B4-BE49-F238E27FC236}">
                    <a16:creationId xmlns:a16="http://schemas.microsoft.com/office/drawing/2014/main" id="{9BAB5622-F797-7A93-B38A-6F31C3354E0E}"/>
                  </a:ext>
                </a:extLst>
              </p:cNvPr>
              <p:cNvGrpSpPr/>
              <p:nvPr/>
            </p:nvGrpSpPr>
            <p:grpSpPr>
              <a:xfrm>
                <a:off x="2363877" y="831015"/>
                <a:ext cx="1691329" cy="859002"/>
                <a:chOff x="7999025" y="7728079"/>
                <a:chExt cx="6983190" cy="3546662"/>
              </a:xfrm>
            </p:grpSpPr>
            <p:sp>
              <p:nvSpPr>
                <p:cNvPr id="860" name="Google Shape;860;p29">
                  <a:extLst>
                    <a:ext uri="{FF2B5EF4-FFF2-40B4-BE49-F238E27FC236}">
                      <a16:creationId xmlns:a16="http://schemas.microsoft.com/office/drawing/2014/main" id="{6E792748-DC91-2863-BD0B-17B2B4CF792F}"/>
                    </a:ext>
                  </a:extLst>
                </p:cNvPr>
                <p:cNvSpPr/>
                <p:nvPr/>
              </p:nvSpPr>
              <p:spPr>
                <a:xfrm>
                  <a:off x="7999025" y="7728079"/>
                  <a:ext cx="6983190" cy="2593209"/>
                </a:xfrm>
                <a:custGeom>
                  <a:avLst/>
                  <a:gdLst/>
                  <a:ahLst/>
                  <a:cxnLst/>
                  <a:rect l="l" t="t" r="r" b="b"/>
                  <a:pathLst>
                    <a:path w="6983190" h="2593209" extrusionOk="0">
                      <a:moveTo>
                        <a:pt x="1336427" y="2452240"/>
                      </a:moveTo>
                      <a:cubicBezTo>
                        <a:pt x="1081157" y="2445573"/>
                        <a:pt x="785882" y="2396995"/>
                        <a:pt x="660152" y="2175063"/>
                      </a:cubicBezTo>
                      <a:cubicBezTo>
                        <a:pt x="527755" y="1941700"/>
                        <a:pt x="714444" y="1597848"/>
                        <a:pt x="982097" y="1582608"/>
                      </a:cubicBezTo>
                      <a:cubicBezTo>
                        <a:pt x="740162" y="1529268"/>
                        <a:pt x="491559" y="1472118"/>
                        <a:pt x="290582" y="1326385"/>
                      </a:cubicBezTo>
                      <a:cubicBezTo>
                        <a:pt x="89605" y="1181606"/>
                        <a:pt x="-50413" y="923478"/>
                        <a:pt x="17214" y="685353"/>
                      </a:cubicBezTo>
                      <a:cubicBezTo>
                        <a:pt x="180092" y="116710"/>
                        <a:pt x="1001147" y="207198"/>
                        <a:pt x="1449774" y="183385"/>
                      </a:cubicBezTo>
                      <a:cubicBezTo>
                        <a:pt x="1899355" y="159573"/>
                        <a:pt x="2346077" y="113853"/>
                        <a:pt x="2794705" y="77658"/>
                      </a:cubicBezTo>
                      <a:cubicBezTo>
                        <a:pt x="3100457" y="52893"/>
                        <a:pt x="3420497" y="-28070"/>
                        <a:pt x="3731964" y="10030"/>
                      </a:cubicBezTo>
                      <a:cubicBezTo>
                        <a:pt x="3873887" y="27175"/>
                        <a:pt x="4056767" y="45272"/>
                        <a:pt x="4132014" y="187195"/>
                      </a:cubicBezTo>
                      <a:cubicBezTo>
                        <a:pt x="4229170" y="371028"/>
                        <a:pt x="4012000" y="613915"/>
                        <a:pt x="4275842" y="730120"/>
                      </a:cubicBezTo>
                      <a:cubicBezTo>
                        <a:pt x="4745425" y="936813"/>
                        <a:pt x="5502662" y="559623"/>
                        <a:pt x="6029395" y="653920"/>
                      </a:cubicBezTo>
                      <a:cubicBezTo>
                        <a:pt x="6488500" y="735835"/>
                        <a:pt x="6944747" y="1073020"/>
                        <a:pt x="6980942" y="1537840"/>
                      </a:cubicBezTo>
                      <a:cubicBezTo>
                        <a:pt x="7004754" y="1843593"/>
                        <a:pt x="6837114" y="2145535"/>
                        <a:pt x="6591370" y="2329368"/>
                      </a:cubicBezTo>
                      <a:cubicBezTo>
                        <a:pt x="6345625" y="2513200"/>
                        <a:pt x="6032252" y="2589400"/>
                        <a:pt x="5724595" y="2593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1" name="Google Shape;861;p29">
                  <a:extLst>
                    <a:ext uri="{FF2B5EF4-FFF2-40B4-BE49-F238E27FC236}">
                      <a16:creationId xmlns:a16="http://schemas.microsoft.com/office/drawing/2014/main" id="{10A34CF5-1D00-96C3-D7BC-27F0F40CF026}"/>
                    </a:ext>
                  </a:extLst>
                </p:cNvPr>
                <p:cNvGrpSpPr/>
                <p:nvPr/>
              </p:nvGrpSpPr>
              <p:grpSpPr>
                <a:xfrm>
                  <a:off x="8572500" y="7736205"/>
                  <a:ext cx="5863589" cy="3538536"/>
                  <a:chOff x="8572500" y="7736205"/>
                  <a:chExt cx="5863589" cy="3538536"/>
                </a:xfrm>
              </p:grpSpPr>
              <p:sp>
                <p:nvSpPr>
                  <p:cNvPr id="862" name="Google Shape;862;p29">
                    <a:extLst>
                      <a:ext uri="{FF2B5EF4-FFF2-40B4-BE49-F238E27FC236}">
                        <a16:creationId xmlns:a16="http://schemas.microsoft.com/office/drawing/2014/main" id="{8188D650-B99E-39C2-8689-476D27812563}"/>
                      </a:ext>
                    </a:extLst>
                  </p:cNvPr>
                  <p:cNvSpPr/>
                  <p:nvPr/>
                </p:nvSpPr>
                <p:spPr>
                  <a:xfrm>
                    <a:off x="8572500" y="9974580"/>
                    <a:ext cx="5863589" cy="1300161"/>
                  </a:xfrm>
                  <a:custGeom>
                    <a:avLst/>
                    <a:gdLst/>
                    <a:ahLst/>
                    <a:cxnLst/>
                    <a:rect l="l" t="t" r="r" b="b"/>
                    <a:pathLst>
                      <a:path w="5863589" h="1300161" extrusionOk="0">
                        <a:moveTo>
                          <a:pt x="5863590" y="511493"/>
                        </a:moveTo>
                        <a:cubicBezTo>
                          <a:pt x="5863590" y="870585"/>
                          <a:pt x="4476750" y="1300162"/>
                          <a:pt x="2955608" y="1300162"/>
                        </a:cubicBezTo>
                        <a:cubicBezTo>
                          <a:pt x="1434465" y="1300162"/>
                          <a:pt x="0" y="938212"/>
                          <a:pt x="0" y="579120"/>
                        </a:cubicBezTo>
                        <a:cubicBezTo>
                          <a:pt x="0" y="220027"/>
                          <a:pt x="1434465" y="0"/>
                          <a:pt x="2955608" y="0"/>
                        </a:cubicBezTo>
                        <a:cubicBezTo>
                          <a:pt x="4476750" y="0"/>
                          <a:pt x="5863590" y="152400"/>
                          <a:pt x="5863590" y="5114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3" name="Google Shape;863;p29">
                    <a:extLst>
                      <a:ext uri="{FF2B5EF4-FFF2-40B4-BE49-F238E27FC236}">
                        <a16:creationId xmlns:a16="http://schemas.microsoft.com/office/drawing/2014/main" id="{B4B1A51E-E08B-83C9-3878-20B4B5C138E7}"/>
                      </a:ext>
                    </a:extLst>
                  </p:cNvPr>
                  <p:cNvGrpSpPr/>
                  <p:nvPr/>
                </p:nvGrpSpPr>
                <p:grpSpPr>
                  <a:xfrm>
                    <a:off x="10636567" y="8552497"/>
                    <a:ext cx="1019175" cy="1404937"/>
                    <a:chOff x="10636567" y="8552497"/>
                    <a:chExt cx="1019175" cy="1404937"/>
                  </a:xfrm>
                </p:grpSpPr>
                <p:sp>
                  <p:nvSpPr>
                    <p:cNvPr id="864" name="Google Shape;864;p29">
                      <a:extLst>
                        <a:ext uri="{FF2B5EF4-FFF2-40B4-BE49-F238E27FC236}">
                          <a16:creationId xmlns:a16="http://schemas.microsoft.com/office/drawing/2014/main" id="{6B0CAA8A-4A72-5A58-C1C6-F4F313AF2632}"/>
                        </a:ext>
                      </a:extLst>
                    </p:cNvPr>
                    <p:cNvSpPr/>
                    <p:nvPr/>
                  </p:nvSpPr>
                  <p:spPr>
                    <a:xfrm>
                      <a:off x="10856594" y="8663939"/>
                      <a:ext cx="799147" cy="1293495"/>
                    </a:xfrm>
                    <a:custGeom>
                      <a:avLst/>
                      <a:gdLst/>
                      <a:ahLst/>
                      <a:cxnLst/>
                      <a:rect l="l" t="t" r="r" b="b"/>
                      <a:pathLst>
                        <a:path w="799147" h="1293495" extrusionOk="0">
                          <a:moveTo>
                            <a:pt x="0" y="1249680"/>
                          </a:moveTo>
                          <a:lnTo>
                            <a:pt x="29528" y="0"/>
                          </a:lnTo>
                          <a:lnTo>
                            <a:pt x="799148" y="24765"/>
                          </a:lnTo>
                          <a:lnTo>
                            <a:pt x="615315" y="1293496"/>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29">
                      <a:extLst>
                        <a:ext uri="{FF2B5EF4-FFF2-40B4-BE49-F238E27FC236}">
                          <a16:creationId xmlns:a16="http://schemas.microsoft.com/office/drawing/2014/main" id="{F4876ACB-18CA-26D5-B18A-9F313B832E8F}"/>
                        </a:ext>
                      </a:extLst>
                    </p:cNvPr>
                    <p:cNvSpPr/>
                    <p:nvPr/>
                  </p:nvSpPr>
                  <p:spPr>
                    <a:xfrm>
                      <a:off x="10636567" y="8552497"/>
                      <a:ext cx="1019175" cy="136207"/>
                    </a:xfrm>
                    <a:custGeom>
                      <a:avLst/>
                      <a:gdLst/>
                      <a:ahLst/>
                      <a:cxnLst/>
                      <a:rect l="l" t="t" r="r" b="b"/>
                      <a:pathLst>
                        <a:path w="1019175" h="136207" extrusionOk="0">
                          <a:moveTo>
                            <a:pt x="1019175" y="136207"/>
                          </a:moveTo>
                          <a:lnTo>
                            <a:pt x="684847" y="0"/>
                          </a:lnTo>
                          <a:lnTo>
                            <a:pt x="0" y="11430"/>
                          </a:lnTo>
                          <a:lnTo>
                            <a:pt x="249555" y="11144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29">
                      <a:extLst>
                        <a:ext uri="{FF2B5EF4-FFF2-40B4-BE49-F238E27FC236}">
                          <a16:creationId xmlns:a16="http://schemas.microsoft.com/office/drawing/2014/main" id="{66AA80C2-45C6-5C8E-E14C-493B3943DACA}"/>
                        </a:ext>
                      </a:extLst>
                    </p:cNvPr>
                    <p:cNvSpPr/>
                    <p:nvPr/>
                  </p:nvSpPr>
                  <p:spPr>
                    <a:xfrm>
                      <a:off x="10636567" y="8563927"/>
                      <a:ext cx="248602" cy="1350645"/>
                    </a:xfrm>
                    <a:custGeom>
                      <a:avLst/>
                      <a:gdLst/>
                      <a:ahLst/>
                      <a:cxnLst/>
                      <a:rect l="l" t="t" r="r" b="b"/>
                      <a:pathLst>
                        <a:path w="248602" h="1350645" extrusionOk="0">
                          <a:moveTo>
                            <a:pt x="0" y="0"/>
                          </a:moveTo>
                          <a:cubicBezTo>
                            <a:pt x="0" y="0"/>
                            <a:pt x="24765" y="1312546"/>
                            <a:pt x="20002" y="1312546"/>
                          </a:cubicBezTo>
                          <a:cubicBezTo>
                            <a:pt x="15240" y="1311593"/>
                            <a:pt x="219075" y="1350646"/>
                            <a:pt x="219075" y="1350646"/>
                          </a:cubicBezTo>
                          <a:lnTo>
                            <a:pt x="248602" y="10096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7" name="Google Shape;867;p29">
                      <a:extLst>
                        <a:ext uri="{FF2B5EF4-FFF2-40B4-BE49-F238E27FC236}">
                          <a16:creationId xmlns:a16="http://schemas.microsoft.com/office/drawing/2014/main" id="{9AE2BFE9-3C6E-8220-4015-F4E2E170D2C5}"/>
                        </a:ext>
                      </a:extLst>
                    </p:cNvPr>
                    <p:cNvSpPr/>
                    <p:nvPr/>
                  </p:nvSpPr>
                  <p:spPr>
                    <a:xfrm>
                      <a:off x="10958512" y="8806814"/>
                      <a:ext cx="177164" cy="98107"/>
                    </a:xfrm>
                    <a:custGeom>
                      <a:avLst/>
                      <a:gdLst/>
                      <a:ahLst/>
                      <a:cxnLst/>
                      <a:rect l="l" t="t" r="r" b="b"/>
                      <a:pathLst>
                        <a:path w="177164" h="98107" extrusionOk="0">
                          <a:moveTo>
                            <a:pt x="0" y="0"/>
                          </a:moveTo>
                          <a:lnTo>
                            <a:pt x="177165" y="5715"/>
                          </a:lnTo>
                          <a:lnTo>
                            <a:pt x="160020" y="98108"/>
                          </a:lnTo>
                          <a:lnTo>
                            <a:pt x="5715" y="9144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8" name="Google Shape;868;p29">
                      <a:extLst>
                        <a:ext uri="{FF2B5EF4-FFF2-40B4-BE49-F238E27FC236}">
                          <a16:creationId xmlns:a16="http://schemas.microsoft.com/office/drawing/2014/main" id="{4D50F71A-6610-EDEF-30FD-2725A359B7C1}"/>
                        </a:ext>
                      </a:extLst>
                    </p:cNvPr>
                    <p:cNvSpPr/>
                    <p:nvPr/>
                  </p:nvSpPr>
                  <p:spPr>
                    <a:xfrm>
                      <a:off x="11002327" y="9028747"/>
                      <a:ext cx="166687" cy="113347"/>
                    </a:xfrm>
                    <a:custGeom>
                      <a:avLst/>
                      <a:gdLst/>
                      <a:ahLst/>
                      <a:cxnLst/>
                      <a:rect l="l" t="t" r="r" b="b"/>
                      <a:pathLst>
                        <a:path w="166687" h="113347" extrusionOk="0">
                          <a:moveTo>
                            <a:pt x="3810" y="0"/>
                          </a:moveTo>
                          <a:lnTo>
                            <a:pt x="0" y="113347"/>
                          </a:lnTo>
                          <a:lnTo>
                            <a:pt x="166688" y="108585"/>
                          </a:lnTo>
                          <a:lnTo>
                            <a:pt x="159068" y="2952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29">
                      <a:extLst>
                        <a:ext uri="{FF2B5EF4-FFF2-40B4-BE49-F238E27FC236}">
                          <a16:creationId xmlns:a16="http://schemas.microsoft.com/office/drawing/2014/main" id="{017393A2-9EB3-9E7B-5E76-EF98F8AC1F43}"/>
                        </a:ext>
                      </a:extLst>
                    </p:cNvPr>
                    <p:cNvSpPr/>
                    <p:nvPr/>
                  </p:nvSpPr>
                  <p:spPr>
                    <a:xfrm>
                      <a:off x="10977562" y="9246869"/>
                      <a:ext cx="166687" cy="82867"/>
                    </a:xfrm>
                    <a:custGeom>
                      <a:avLst/>
                      <a:gdLst/>
                      <a:ahLst/>
                      <a:cxnLst/>
                      <a:rect l="l" t="t" r="r" b="b"/>
                      <a:pathLst>
                        <a:path w="166687" h="82867" extrusionOk="0">
                          <a:moveTo>
                            <a:pt x="1905" y="15240"/>
                          </a:moveTo>
                          <a:lnTo>
                            <a:pt x="0" y="82868"/>
                          </a:lnTo>
                          <a:lnTo>
                            <a:pt x="166688" y="78105"/>
                          </a:lnTo>
                          <a:lnTo>
                            <a:pt x="1590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0" name="Google Shape;870;p29">
                      <a:extLst>
                        <a:ext uri="{FF2B5EF4-FFF2-40B4-BE49-F238E27FC236}">
                          <a16:creationId xmlns:a16="http://schemas.microsoft.com/office/drawing/2014/main" id="{BAEB6535-0DDB-671F-D49F-2AFC68298243}"/>
                        </a:ext>
                      </a:extLst>
                    </p:cNvPr>
                    <p:cNvSpPr/>
                    <p:nvPr/>
                  </p:nvSpPr>
                  <p:spPr>
                    <a:xfrm>
                      <a:off x="11337607" y="9267825"/>
                      <a:ext cx="146685" cy="62864"/>
                    </a:xfrm>
                    <a:custGeom>
                      <a:avLst/>
                      <a:gdLst/>
                      <a:ahLst/>
                      <a:cxnLst/>
                      <a:rect l="l" t="t" r="r" b="b"/>
                      <a:pathLst>
                        <a:path w="146685" h="62864" extrusionOk="0">
                          <a:moveTo>
                            <a:pt x="1905" y="0"/>
                          </a:moveTo>
                          <a:lnTo>
                            <a:pt x="0" y="48577"/>
                          </a:lnTo>
                          <a:lnTo>
                            <a:pt x="135255" y="62865"/>
                          </a:lnTo>
                          <a:lnTo>
                            <a:pt x="146685" y="95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29">
                      <a:extLst>
                        <a:ext uri="{FF2B5EF4-FFF2-40B4-BE49-F238E27FC236}">
                          <a16:creationId xmlns:a16="http://schemas.microsoft.com/office/drawing/2014/main" id="{3D22D7BE-6801-63E0-BF6B-C9389939BCB4}"/>
                        </a:ext>
                      </a:extLst>
                    </p:cNvPr>
                    <p:cNvSpPr/>
                    <p:nvPr/>
                  </p:nvSpPr>
                  <p:spPr>
                    <a:xfrm>
                      <a:off x="11349989" y="8841105"/>
                      <a:ext cx="224790" cy="80962"/>
                    </a:xfrm>
                    <a:custGeom>
                      <a:avLst/>
                      <a:gdLst/>
                      <a:ahLst/>
                      <a:cxnLst/>
                      <a:rect l="l" t="t" r="r" b="b"/>
                      <a:pathLst>
                        <a:path w="224790" h="80962" extrusionOk="0">
                          <a:moveTo>
                            <a:pt x="0" y="12382"/>
                          </a:moveTo>
                          <a:lnTo>
                            <a:pt x="15240" y="74295"/>
                          </a:lnTo>
                          <a:lnTo>
                            <a:pt x="209550" y="80963"/>
                          </a:lnTo>
                          <a:lnTo>
                            <a:pt x="22479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2" name="Google Shape;872;p29">
                      <a:extLst>
                        <a:ext uri="{FF2B5EF4-FFF2-40B4-BE49-F238E27FC236}">
                          <a16:creationId xmlns:a16="http://schemas.microsoft.com/office/drawing/2014/main" id="{ED40334A-5E4B-4062-8101-2E6093007309}"/>
                        </a:ext>
                      </a:extLst>
                    </p:cNvPr>
                    <p:cNvSpPr/>
                    <p:nvPr/>
                  </p:nvSpPr>
                  <p:spPr>
                    <a:xfrm>
                      <a:off x="11243310" y="9058201"/>
                      <a:ext cx="127634" cy="82941"/>
                    </a:xfrm>
                    <a:custGeom>
                      <a:avLst/>
                      <a:gdLst/>
                      <a:ahLst/>
                      <a:cxnLst/>
                      <a:rect l="l" t="t" r="r" b="b"/>
                      <a:pathLst>
                        <a:path w="127634" h="82941" extrusionOk="0">
                          <a:moveTo>
                            <a:pt x="1905" y="74"/>
                          </a:moveTo>
                          <a:cubicBezTo>
                            <a:pt x="11430" y="-878"/>
                            <a:pt x="125730" y="7694"/>
                            <a:pt x="125730" y="7694"/>
                          </a:cubicBezTo>
                          <a:lnTo>
                            <a:pt x="127635" y="82941"/>
                          </a:lnTo>
                          <a:lnTo>
                            <a:pt x="0" y="72464"/>
                          </a:lnTo>
                          <a:lnTo>
                            <a:pt x="1905" y="74"/>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3" name="Google Shape;873;p29">
                      <a:extLst>
                        <a:ext uri="{FF2B5EF4-FFF2-40B4-BE49-F238E27FC236}">
                          <a16:creationId xmlns:a16="http://schemas.microsoft.com/office/drawing/2014/main" id="{ED81C144-7306-9389-FEDD-CBCA40A90439}"/>
                        </a:ext>
                      </a:extLst>
                    </p:cNvPr>
                    <p:cNvSpPr/>
                    <p:nvPr/>
                  </p:nvSpPr>
                  <p:spPr>
                    <a:xfrm>
                      <a:off x="11428094" y="8976360"/>
                      <a:ext cx="133350" cy="66675"/>
                    </a:xfrm>
                    <a:custGeom>
                      <a:avLst/>
                      <a:gdLst/>
                      <a:ahLst/>
                      <a:cxnLst/>
                      <a:rect l="l" t="t" r="r" b="b"/>
                      <a:pathLst>
                        <a:path w="133350" h="66675" extrusionOk="0">
                          <a:moveTo>
                            <a:pt x="9525" y="1905"/>
                          </a:moveTo>
                          <a:lnTo>
                            <a:pt x="0" y="52388"/>
                          </a:lnTo>
                          <a:lnTo>
                            <a:pt x="133350" y="66675"/>
                          </a:lnTo>
                          <a:lnTo>
                            <a:pt x="13049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29">
                      <a:extLst>
                        <a:ext uri="{FF2B5EF4-FFF2-40B4-BE49-F238E27FC236}">
                          <a16:creationId xmlns:a16="http://schemas.microsoft.com/office/drawing/2014/main" id="{9223EEE3-1EF3-8BE3-80AD-BD8AAD6BA027}"/>
                        </a:ext>
                      </a:extLst>
                    </p:cNvPr>
                    <p:cNvSpPr/>
                    <p:nvPr/>
                  </p:nvSpPr>
                  <p:spPr>
                    <a:xfrm>
                      <a:off x="11431905" y="9108757"/>
                      <a:ext cx="117157" cy="89535"/>
                    </a:xfrm>
                    <a:custGeom>
                      <a:avLst/>
                      <a:gdLst/>
                      <a:ahLst/>
                      <a:cxnLst/>
                      <a:rect l="l" t="t" r="r" b="b"/>
                      <a:pathLst>
                        <a:path w="117157" h="89535" extrusionOk="0">
                          <a:moveTo>
                            <a:pt x="12382" y="2857"/>
                          </a:moveTo>
                          <a:lnTo>
                            <a:pt x="0" y="70485"/>
                          </a:lnTo>
                          <a:lnTo>
                            <a:pt x="100965" y="89535"/>
                          </a:lnTo>
                          <a:lnTo>
                            <a:pt x="1171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75" name="Google Shape;875;p29">
                    <a:extLst>
                      <a:ext uri="{FF2B5EF4-FFF2-40B4-BE49-F238E27FC236}">
                        <a16:creationId xmlns:a16="http://schemas.microsoft.com/office/drawing/2014/main" id="{754EA4F3-1E2C-069A-1694-F2A60AB5451F}"/>
                      </a:ext>
                    </a:extLst>
                  </p:cNvPr>
                  <p:cNvSpPr/>
                  <p:nvPr/>
                </p:nvSpPr>
                <p:spPr>
                  <a:xfrm>
                    <a:off x="8679180" y="9810750"/>
                    <a:ext cx="5507355" cy="1301114"/>
                  </a:xfrm>
                  <a:custGeom>
                    <a:avLst/>
                    <a:gdLst/>
                    <a:ahLst/>
                    <a:cxnLst/>
                    <a:rect l="l" t="t" r="r" b="b"/>
                    <a:pathLst>
                      <a:path w="5507355" h="1301114" extrusionOk="0">
                        <a:moveTo>
                          <a:pt x="5507355" y="650557"/>
                        </a:moveTo>
                        <a:cubicBezTo>
                          <a:pt x="5507355" y="1009850"/>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29">
                    <a:extLst>
                      <a:ext uri="{FF2B5EF4-FFF2-40B4-BE49-F238E27FC236}">
                        <a16:creationId xmlns:a16="http://schemas.microsoft.com/office/drawing/2014/main" id="{7CFB24EE-D9D2-7AD4-DF21-FF9DCBF31518}"/>
                      </a:ext>
                    </a:extLst>
                  </p:cNvPr>
                  <p:cNvSpPr/>
                  <p:nvPr/>
                </p:nvSpPr>
                <p:spPr>
                  <a:xfrm>
                    <a:off x="8679180" y="9767887"/>
                    <a:ext cx="5507355" cy="1301114"/>
                  </a:xfrm>
                  <a:custGeom>
                    <a:avLst/>
                    <a:gdLst/>
                    <a:ahLst/>
                    <a:cxnLst/>
                    <a:rect l="l" t="t" r="r" b="b"/>
                    <a:pathLst>
                      <a:path w="5507355" h="1301114" extrusionOk="0">
                        <a:moveTo>
                          <a:pt x="5507355" y="650557"/>
                        </a:moveTo>
                        <a:cubicBezTo>
                          <a:pt x="5507355" y="1009851"/>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7" name="Google Shape;877;p29">
                    <a:extLst>
                      <a:ext uri="{FF2B5EF4-FFF2-40B4-BE49-F238E27FC236}">
                        <a16:creationId xmlns:a16="http://schemas.microsoft.com/office/drawing/2014/main" id="{F71C08C7-EF85-70B1-062E-FB5A2324A66D}"/>
                      </a:ext>
                    </a:extLst>
                  </p:cNvPr>
                  <p:cNvSpPr/>
                  <p:nvPr/>
                </p:nvSpPr>
                <p:spPr>
                  <a:xfrm>
                    <a:off x="10725150" y="9767887"/>
                    <a:ext cx="2504122" cy="1301114"/>
                  </a:xfrm>
                  <a:custGeom>
                    <a:avLst/>
                    <a:gdLst/>
                    <a:ahLst/>
                    <a:cxnLst/>
                    <a:rect l="l" t="t" r="r" b="b"/>
                    <a:pathLst>
                      <a:path w="2504122" h="1301114" extrusionOk="0">
                        <a:moveTo>
                          <a:pt x="2504123" y="1142048"/>
                        </a:moveTo>
                        <a:cubicBezTo>
                          <a:pt x="2397443" y="777240"/>
                          <a:pt x="2245043" y="425768"/>
                          <a:pt x="2082165" y="86677"/>
                        </a:cubicBezTo>
                        <a:cubicBezTo>
                          <a:pt x="1677352" y="31432"/>
                          <a:pt x="1207770" y="0"/>
                          <a:pt x="706755" y="0"/>
                        </a:cubicBezTo>
                        <a:cubicBezTo>
                          <a:pt x="567690" y="0"/>
                          <a:pt x="431482" y="2857"/>
                          <a:pt x="298132" y="7620"/>
                        </a:cubicBezTo>
                        <a:cubicBezTo>
                          <a:pt x="219075" y="437198"/>
                          <a:pt x="108585" y="856298"/>
                          <a:pt x="0" y="1279208"/>
                        </a:cubicBezTo>
                        <a:cubicBezTo>
                          <a:pt x="225743" y="1293496"/>
                          <a:pt x="461963" y="1301115"/>
                          <a:pt x="706755" y="1301115"/>
                        </a:cubicBezTo>
                        <a:cubicBezTo>
                          <a:pt x="1394460" y="1300163"/>
                          <a:pt x="2022157" y="1241108"/>
                          <a:pt x="2504123" y="114204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8" name="Google Shape;878;p29">
                    <a:extLst>
                      <a:ext uri="{FF2B5EF4-FFF2-40B4-BE49-F238E27FC236}">
                        <a16:creationId xmlns:a16="http://schemas.microsoft.com/office/drawing/2014/main" id="{D19E7F28-15AD-EAA6-5E9D-77CBA1D4CC60}"/>
                      </a:ext>
                    </a:extLst>
                  </p:cNvPr>
                  <p:cNvSpPr/>
                  <p:nvPr/>
                </p:nvSpPr>
                <p:spPr>
                  <a:xfrm>
                    <a:off x="10711814" y="9770744"/>
                    <a:ext cx="477202" cy="1316265"/>
                  </a:xfrm>
                  <a:custGeom>
                    <a:avLst/>
                    <a:gdLst/>
                    <a:ahLst/>
                    <a:cxnLst/>
                    <a:rect l="l" t="t" r="r" b="b"/>
                    <a:pathLst>
                      <a:path w="477202" h="1316265" extrusionOk="0">
                        <a:moveTo>
                          <a:pt x="312420" y="4763"/>
                        </a:moveTo>
                        <a:cubicBezTo>
                          <a:pt x="233363" y="434340"/>
                          <a:pt x="109538" y="893445"/>
                          <a:pt x="0" y="1315403"/>
                        </a:cubicBezTo>
                        <a:cubicBezTo>
                          <a:pt x="109538" y="1322070"/>
                          <a:pt x="237173" y="1287780"/>
                          <a:pt x="351473" y="1291590"/>
                        </a:cubicBezTo>
                        <a:cubicBezTo>
                          <a:pt x="387668" y="863918"/>
                          <a:pt x="464820" y="437198"/>
                          <a:pt x="477203" y="0"/>
                        </a:cubicBezTo>
                        <a:cubicBezTo>
                          <a:pt x="421958" y="953"/>
                          <a:pt x="366713" y="2857"/>
                          <a:pt x="312420" y="47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9" name="Google Shape;879;p29">
                    <a:extLst>
                      <a:ext uri="{FF2B5EF4-FFF2-40B4-BE49-F238E27FC236}">
                        <a16:creationId xmlns:a16="http://schemas.microsoft.com/office/drawing/2014/main" id="{6B100182-0FAB-02BA-F0B0-3B27425D59FE}"/>
                      </a:ext>
                    </a:extLst>
                  </p:cNvPr>
                  <p:cNvSpPr/>
                  <p:nvPr/>
                </p:nvSpPr>
                <p:spPr>
                  <a:xfrm>
                    <a:off x="12709207" y="9842182"/>
                    <a:ext cx="553402" cy="1144905"/>
                  </a:xfrm>
                  <a:custGeom>
                    <a:avLst/>
                    <a:gdLst/>
                    <a:ahLst/>
                    <a:cxnLst/>
                    <a:rect l="l" t="t" r="r" b="b"/>
                    <a:pathLst>
                      <a:path w="553402" h="1144905" extrusionOk="0">
                        <a:moveTo>
                          <a:pt x="98107" y="12382"/>
                        </a:moveTo>
                        <a:cubicBezTo>
                          <a:pt x="65723" y="7620"/>
                          <a:pt x="32385" y="3810"/>
                          <a:pt x="0" y="0"/>
                        </a:cubicBezTo>
                        <a:cubicBezTo>
                          <a:pt x="140970" y="364807"/>
                          <a:pt x="154305" y="771525"/>
                          <a:pt x="228600" y="1144905"/>
                        </a:cubicBezTo>
                        <a:cubicBezTo>
                          <a:pt x="329565" y="1129665"/>
                          <a:pt x="461963" y="1122997"/>
                          <a:pt x="553403" y="1104901"/>
                        </a:cubicBezTo>
                        <a:cubicBezTo>
                          <a:pt x="445770" y="740093"/>
                          <a:pt x="260985" y="351473"/>
                          <a:pt x="98107" y="123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80" name="Google Shape;880;p29">
                    <a:extLst>
                      <a:ext uri="{FF2B5EF4-FFF2-40B4-BE49-F238E27FC236}">
                        <a16:creationId xmlns:a16="http://schemas.microsoft.com/office/drawing/2014/main" id="{86B3C54A-79BD-AD1D-07FA-32F1E868F408}"/>
                      </a:ext>
                    </a:extLst>
                  </p:cNvPr>
                  <p:cNvGrpSpPr/>
                  <p:nvPr/>
                </p:nvGrpSpPr>
                <p:grpSpPr>
                  <a:xfrm>
                    <a:off x="8965882" y="7736205"/>
                    <a:ext cx="1745932" cy="2304096"/>
                    <a:chOff x="8965882" y="7736205"/>
                    <a:chExt cx="1745932" cy="2304096"/>
                  </a:xfrm>
                </p:grpSpPr>
                <p:sp>
                  <p:nvSpPr>
                    <p:cNvPr id="881" name="Google Shape;881;p29">
                      <a:extLst>
                        <a:ext uri="{FF2B5EF4-FFF2-40B4-BE49-F238E27FC236}">
                          <a16:creationId xmlns:a16="http://schemas.microsoft.com/office/drawing/2014/main" id="{AF095484-6EFE-D6B6-B469-5ECDE0432216}"/>
                        </a:ext>
                      </a:extLst>
                    </p:cNvPr>
                    <p:cNvSpPr/>
                    <p:nvPr/>
                  </p:nvSpPr>
                  <p:spPr>
                    <a:xfrm>
                      <a:off x="9391650" y="7851457"/>
                      <a:ext cx="1320164" cy="2188844"/>
                    </a:xfrm>
                    <a:custGeom>
                      <a:avLst/>
                      <a:gdLst/>
                      <a:ahLst/>
                      <a:cxnLst/>
                      <a:rect l="l" t="t" r="r" b="b"/>
                      <a:pathLst>
                        <a:path w="1320164" h="2188844" extrusionOk="0">
                          <a:moveTo>
                            <a:pt x="328613" y="2188845"/>
                          </a:moveTo>
                          <a:lnTo>
                            <a:pt x="0" y="192405"/>
                          </a:lnTo>
                          <a:lnTo>
                            <a:pt x="1231582" y="0"/>
                          </a:lnTo>
                          <a:lnTo>
                            <a:pt x="1320165" y="2073593"/>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2" name="Google Shape;882;p29">
                      <a:extLst>
                        <a:ext uri="{FF2B5EF4-FFF2-40B4-BE49-F238E27FC236}">
                          <a16:creationId xmlns:a16="http://schemas.microsoft.com/office/drawing/2014/main" id="{0A9B6F08-735B-CD32-07D7-8B19B188A039}"/>
                        </a:ext>
                      </a:extLst>
                    </p:cNvPr>
                    <p:cNvSpPr/>
                    <p:nvPr/>
                  </p:nvSpPr>
                  <p:spPr>
                    <a:xfrm>
                      <a:off x="8965882" y="7736205"/>
                      <a:ext cx="1657350" cy="307657"/>
                    </a:xfrm>
                    <a:custGeom>
                      <a:avLst/>
                      <a:gdLst/>
                      <a:ahLst/>
                      <a:cxnLst/>
                      <a:rect l="l" t="t" r="r" b="b"/>
                      <a:pathLst>
                        <a:path w="1657350" h="307657" extrusionOk="0">
                          <a:moveTo>
                            <a:pt x="1657350" y="115252"/>
                          </a:moveTo>
                          <a:lnTo>
                            <a:pt x="1085850" y="0"/>
                          </a:lnTo>
                          <a:lnTo>
                            <a:pt x="0" y="223838"/>
                          </a:lnTo>
                          <a:lnTo>
                            <a:pt x="425768" y="307657"/>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3" name="Google Shape;883;p29">
                      <a:extLst>
                        <a:ext uri="{FF2B5EF4-FFF2-40B4-BE49-F238E27FC236}">
                          <a16:creationId xmlns:a16="http://schemas.microsoft.com/office/drawing/2014/main" id="{E0547FCA-48B5-4862-F513-8E82B187AAF6}"/>
                        </a:ext>
                      </a:extLst>
                    </p:cNvPr>
                    <p:cNvSpPr/>
                    <p:nvPr/>
                  </p:nvSpPr>
                  <p:spPr>
                    <a:xfrm>
                      <a:off x="8965882" y="7960042"/>
                      <a:ext cx="754380" cy="2080259"/>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4" name="Google Shape;884;p29">
                      <a:extLst>
                        <a:ext uri="{FF2B5EF4-FFF2-40B4-BE49-F238E27FC236}">
                          <a16:creationId xmlns:a16="http://schemas.microsoft.com/office/drawing/2014/main" id="{04FAA747-1B45-7632-B0BE-F8D465F4F19F}"/>
                        </a:ext>
                      </a:extLst>
                    </p:cNvPr>
                    <p:cNvSpPr/>
                    <p:nvPr/>
                  </p:nvSpPr>
                  <p:spPr>
                    <a:xfrm>
                      <a:off x="9550717" y="8205787"/>
                      <a:ext cx="283844" cy="187642"/>
                    </a:xfrm>
                    <a:custGeom>
                      <a:avLst/>
                      <a:gdLst/>
                      <a:ahLst/>
                      <a:cxnLst/>
                      <a:rect l="l" t="t" r="r" b="b"/>
                      <a:pathLst>
                        <a:path w="283844" h="187642" extrusionOk="0">
                          <a:moveTo>
                            <a:pt x="0" y="42863"/>
                          </a:moveTo>
                          <a:lnTo>
                            <a:pt x="283845" y="0"/>
                          </a:lnTo>
                          <a:lnTo>
                            <a:pt x="283845" y="151448"/>
                          </a:lnTo>
                          <a:lnTo>
                            <a:pt x="36195" y="187643"/>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5" name="Google Shape;885;p29">
                      <a:extLst>
                        <a:ext uri="{FF2B5EF4-FFF2-40B4-BE49-F238E27FC236}">
                          <a16:creationId xmlns:a16="http://schemas.microsoft.com/office/drawing/2014/main" id="{F5906741-B0E8-AF92-5B8B-8ED48585F9EA}"/>
                        </a:ext>
                      </a:extLst>
                    </p:cNvPr>
                    <p:cNvSpPr/>
                    <p:nvPr/>
                  </p:nvSpPr>
                  <p:spPr>
                    <a:xfrm>
                      <a:off x="9692639" y="8588692"/>
                      <a:ext cx="291465" cy="180022"/>
                    </a:xfrm>
                    <a:custGeom>
                      <a:avLst/>
                      <a:gdLst/>
                      <a:ahLst/>
                      <a:cxnLst/>
                      <a:rect l="l" t="t" r="r" b="b"/>
                      <a:pathLst>
                        <a:path w="291465" h="180022" extrusionOk="0">
                          <a:moveTo>
                            <a:pt x="0" y="0"/>
                          </a:moveTo>
                          <a:lnTo>
                            <a:pt x="27623" y="180022"/>
                          </a:lnTo>
                          <a:lnTo>
                            <a:pt x="291465" y="122872"/>
                          </a:lnTo>
                          <a:lnTo>
                            <a:pt x="25622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6" name="Google Shape;886;p29">
                      <a:extLst>
                        <a:ext uri="{FF2B5EF4-FFF2-40B4-BE49-F238E27FC236}">
                          <a16:creationId xmlns:a16="http://schemas.microsoft.com/office/drawing/2014/main" id="{D671D4A8-8A97-0993-48DE-DE397B294FA4}"/>
                        </a:ext>
                      </a:extLst>
                    </p:cNvPr>
                    <p:cNvSpPr/>
                    <p:nvPr/>
                  </p:nvSpPr>
                  <p:spPr>
                    <a:xfrm>
                      <a:off x="9720262" y="8895397"/>
                      <a:ext cx="280987" cy="180975"/>
                    </a:xfrm>
                    <a:custGeom>
                      <a:avLst/>
                      <a:gdLst/>
                      <a:ahLst/>
                      <a:cxnLst/>
                      <a:rect l="l" t="t" r="r" b="b"/>
                      <a:pathLst>
                        <a:path w="280987" h="180975" extrusionOk="0">
                          <a:moveTo>
                            <a:pt x="0" y="72390"/>
                          </a:moveTo>
                          <a:lnTo>
                            <a:pt x="17145" y="180975"/>
                          </a:lnTo>
                          <a:lnTo>
                            <a:pt x="280988" y="122872"/>
                          </a:lnTo>
                          <a:lnTo>
                            <a:pt x="24479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7" name="Google Shape;887;p29">
                      <a:extLst>
                        <a:ext uri="{FF2B5EF4-FFF2-40B4-BE49-F238E27FC236}">
                          <a16:creationId xmlns:a16="http://schemas.microsoft.com/office/drawing/2014/main" id="{9086B9FF-B722-C124-C3C7-A62BC5592277}"/>
                        </a:ext>
                      </a:extLst>
                    </p:cNvPr>
                    <p:cNvSpPr/>
                    <p:nvPr/>
                  </p:nvSpPr>
                  <p:spPr>
                    <a:xfrm>
                      <a:off x="10293667" y="8826817"/>
                      <a:ext cx="231457" cy="119062"/>
                    </a:xfrm>
                    <a:custGeom>
                      <a:avLst/>
                      <a:gdLst/>
                      <a:ahLst/>
                      <a:cxnLst/>
                      <a:rect l="l" t="t" r="r" b="b"/>
                      <a:pathLst>
                        <a:path w="231457" h="119062" extrusionOk="0">
                          <a:moveTo>
                            <a:pt x="0" y="41910"/>
                          </a:moveTo>
                          <a:lnTo>
                            <a:pt x="12382" y="119063"/>
                          </a:lnTo>
                          <a:lnTo>
                            <a:pt x="231457" y="100965"/>
                          </a:lnTo>
                          <a:lnTo>
                            <a:pt x="23145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8" name="Google Shape;888;p29">
                      <a:extLst>
                        <a:ext uri="{FF2B5EF4-FFF2-40B4-BE49-F238E27FC236}">
                          <a16:creationId xmlns:a16="http://schemas.microsoft.com/office/drawing/2014/main" id="{ED63C31B-6793-8ECC-A37E-BEAA09A77B7D}"/>
                        </a:ext>
                      </a:extLst>
                    </p:cNvPr>
                    <p:cNvSpPr/>
                    <p:nvPr/>
                  </p:nvSpPr>
                  <p:spPr>
                    <a:xfrm>
                      <a:off x="10186987" y="8119110"/>
                      <a:ext cx="353377" cy="180022"/>
                    </a:xfrm>
                    <a:custGeom>
                      <a:avLst/>
                      <a:gdLst/>
                      <a:ahLst/>
                      <a:cxnLst/>
                      <a:rect l="l" t="t" r="r" b="b"/>
                      <a:pathLst>
                        <a:path w="353377" h="180022" extrusionOk="0">
                          <a:moveTo>
                            <a:pt x="0" y="86677"/>
                          </a:moveTo>
                          <a:lnTo>
                            <a:pt x="42863" y="180022"/>
                          </a:lnTo>
                          <a:lnTo>
                            <a:pt x="353377" y="133350"/>
                          </a:lnTo>
                          <a:lnTo>
                            <a:pt x="35337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9" name="Google Shape;889;p29">
                      <a:extLst>
                        <a:ext uri="{FF2B5EF4-FFF2-40B4-BE49-F238E27FC236}">
                          <a16:creationId xmlns:a16="http://schemas.microsoft.com/office/drawing/2014/main" id="{933F16D3-413A-3FFE-0FBB-B1BE470C9811}"/>
                        </a:ext>
                      </a:extLst>
                    </p:cNvPr>
                    <p:cNvSpPr/>
                    <p:nvPr/>
                  </p:nvSpPr>
                  <p:spPr>
                    <a:xfrm>
                      <a:off x="10082212" y="8537257"/>
                      <a:ext cx="224789" cy="140969"/>
                    </a:xfrm>
                    <a:custGeom>
                      <a:avLst/>
                      <a:gdLst/>
                      <a:ahLst/>
                      <a:cxnLst/>
                      <a:rect l="l" t="t" r="r" b="b"/>
                      <a:pathLst>
                        <a:path w="224789" h="140969" extrusionOk="0">
                          <a:moveTo>
                            <a:pt x="0" y="25718"/>
                          </a:moveTo>
                          <a:cubicBezTo>
                            <a:pt x="14288" y="21907"/>
                            <a:pt x="199073" y="0"/>
                            <a:pt x="199073" y="0"/>
                          </a:cubicBezTo>
                          <a:lnTo>
                            <a:pt x="224790" y="119063"/>
                          </a:lnTo>
                          <a:lnTo>
                            <a:pt x="19050" y="140970"/>
                          </a:lnTo>
                          <a:lnTo>
                            <a:pt x="0" y="25718"/>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0" name="Google Shape;890;p29">
                      <a:extLst>
                        <a:ext uri="{FF2B5EF4-FFF2-40B4-BE49-F238E27FC236}">
                          <a16:creationId xmlns:a16="http://schemas.microsoft.com/office/drawing/2014/main" id="{96787AFF-C453-B88F-E2A7-CF1CCCB1F313}"/>
                        </a:ext>
                      </a:extLst>
                    </p:cNvPr>
                    <p:cNvSpPr/>
                    <p:nvPr/>
                  </p:nvSpPr>
                  <p:spPr>
                    <a:xfrm>
                      <a:off x="10364152" y="8339137"/>
                      <a:ext cx="216217" cy="122872"/>
                    </a:xfrm>
                    <a:custGeom>
                      <a:avLst/>
                      <a:gdLst/>
                      <a:ahLst/>
                      <a:cxnLst/>
                      <a:rect l="l" t="t" r="r" b="b"/>
                      <a:pathLst>
                        <a:path w="216217" h="122872" extrusionOk="0">
                          <a:moveTo>
                            <a:pt x="0" y="40005"/>
                          </a:moveTo>
                          <a:lnTo>
                            <a:pt x="0" y="122873"/>
                          </a:lnTo>
                          <a:lnTo>
                            <a:pt x="216218" y="104775"/>
                          </a:lnTo>
                          <a:lnTo>
                            <a:pt x="19145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1" name="Google Shape;891;p29">
                      <a:extLst>
                        <a:ext uri="{FF2B5EF4-FFF2-40B4-BE49-F238E27FC236}">
                          <a16:creationId xmlns:a16="http://schemas.microsoft.com/office/drawing/2014/main" id="{B53FA373-402F-6D3C-BB8E-265457A31596}"/>
                        </a:ext>
                      </a:extLst>
                    </p:cNvPr>
                    <p:cNvSpPr/>
                    <p:nvPr/>
                  </p:nvSpPr>
                  <p:spPr>
                    <a:xfrm>
                      <a:off x="10414635" y="8552497"/>
                      <a:ext cx="165734" cy="147637"/>
                    </a:xfrm>
                    <a:custGeom>
                      <a:avLst/>
                      <a:gdLst/>
                      <a:ahLst/>
                      <a:cxnLst/>
                      <a:rect l="l" t="t" r="r" b="b"/>
                      <a:pathLst>
                        <a:path w="165734" h="147637" extrusionOk="0">
                          <a:moveTo>
                            <a:pt x="0" y="36195"/>
                          </a:moveTo>
                          <a:lnTo>
                            <a:pt x="0" y="147638"/>
                          </a:lnTo>
                          <a:lnTo>
                            <a:pt x="165735" y="147638"/>
                          </a:lnTo>
                          <a:lnTo>
                            <a:pt x="16573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2" name="Google Shape;892;p29">
                    <a:extLst>
                      <a:ext uri="{FF2B5EF4-FFF2-40B4-BE49-F238E27FC236}">
                        <a16:creationId xmlns:a16="http://schemas.microsoft.com/office/drawing/2014/main" id="{0E5A8FF4-1420-DF96-26D6-F8541B4721E2}"/>
                      </a:ext>
                    </a:extLst>
                  </p:cNvPr>
                  <p:cNvGrpSpPr/>
                  <p:nvPr/>
                </p:nvGrpSpPr>
                <p:grpSpPr>
                  <a:xfrm>
                    <a:off x="12683489" y="9238297"/>
                    <a:ext cx="634366" cy="865822"/>
                    <a:chOff x="12683489" y="9238297"/>
                    <a:chExt cx="634366" cy="865822"/>
                  </a:xfrm>
                </p:grpSpPr>
                <p:sp>
                  <p:nvSpPr>
                    <p:cNvPr id="893" name="Google Shape;893;p29">
                      <a:extLst>
                        <a:ext uri="{FF2B5EF4-FFF2-40B4-BE49-F238E27FC236}">
                          <a16:creationId xmlns:a16="http://schemas.microsoft.com/office/drawing/2014/main" id="{A28A2518-7138-D9BB-EB4B-F19B1A70863A}"/>
                        </a:ext>
                      </a:extLst>
                    </p:cNvPr>
                    <p:cNvSpPr/>
                    <p:nvPr/>
                  </p:nvSpPr>
                  <p:spPr>
                    <a:xfrm>
                      <a:off x="12683489" y="9301162"/>
                      <a:ext cx="475297" cy="802957"/>
                    </a:xfrm>
                    <a:custGeom>
                      <a:avLst/>
                      <a:gdLst/>
                      <a:ahLst/>
                      <a:cxnLst/>
                      <a:rect l="l" t="t" r="r" b="b"/>
                      <a:pathLst>
                        <a:path w="475297" h="802957" extrusionOk="0">
                          <a:moveTo>
                            <a:pt x="415290" y="802957"/>
                          </a:moveTo>
                          <a:lnTo>
                            <a:pt x="475298" y="32385"/>
                          </a:lnTo>
                          <a:lnTo>
                            <a:pt x="0" y="0"/>
                          </a:lnTo>
                          <a:lnTo>
                            <a:pt x="34290" y="79248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4" name="Google Shape;894;p29">
                      <a:extLst>
                        <a:ext uri="{FF2B5EF4-FFF2-40B4-BE49-F238E27FC236}">
                          <a16:creationId xmlns:a16="http://schemas.microsoft.com/office/drawing/2014/main" id="{1130E6D2-86AD-30C0-5A96-1D3FBF4E8377}"/>
                        </a:ext>
                      </a:extLst>
                    </p:cNvPr>
                    <p:cNvSpPr/>
                    <p:nvPr/>
                  </p:nvSpPr>
                  <p:spPr>
                    <a:xfrm>
                      <a:off x="12683489" y="9238297"/>
                      <a:ext cx="634365" cy="95250"/>
                    </a:xfrm>
                    <a:custGeom>
                      <a:avLst/>
                      <a:gdLst/>
                      <a:ahLst/>
                      <a:cxnLst/>
                      <a:rect l="l" t="t" r="r" b="b"/>
                      <a:pathLst>
                        <a:path w="634365" h="95250" extrusionOk="0">
                          <a:moveTo>
                            <a:pt x="0" y="62865"/>
                          </a:moveTo>
                          <a:lnTo>
                            <a:pt x="213360" y="0"/>
                          </a:lnTo>
                          <a:lnTo>
                            <a:pt x="634365" y="49530"/>
                          </a:lnTo>
                          <a:lnTo>
                            <a:pt x="475298" y="9525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5" name="Google Shape;895;p29">
                      <a:extLst>
                        <a:ext uri="{FF2B5EF4-FFF2-40B4-BE49-F238E27FC236}">
                          <a16:creationId xmlns:a16="http://schemas.microsoft.com/office/drawing/2014/main" id="{2735CDFA-3A8C-FED9-FFDF-D97C2D4064AC}"/>
                        </a:ext>
                      </a:extLst>
                    </p:cNvPr>
                    <p:cNvSpPr/>
                    <p:nvPr/>
                  </p:nvSpPr>
                  <p:spPr>
                    <a:xfrm>
                      <a:off x="13098780" y="9287827"/>
                      <a:ext cx="219075" cy="816292"/>
                    </a:xfrm>
                    <a:custGeom>
                      <a:avLst/>
                      <a:gdLst/>
                      <a:ahLst/>
                      <a:cxnLst/>
                      <a:rect l="l" t="t" r="r" b="b"/>
                      <a:pathLst>
                        <a:path w="219075" h="816292" extrusionOk="0">
                          <a:moveTo>
                            <a:pt x="219075" y="0"/>
                          </a:moveTo>
                          <a:cubicBezTo>
                            <a:pt x="219075" y="0"/>
                            <a:pt x="121920" y="805815"/>
                            <a:pt x="124777" y="805815"/>
                          </a:cubicBezTo>
                          <a:cubicBezTo>
                            <a:pt x="127635" y="805815"/>
                            <a:pt x="0" y="816293"/>
                            <a:pt x="0" y="816293"/>
                          </a:cubicBezTo>
                          <a:lnTo>
                            <a:pt x="60007" y="45720"/>
                          </a:lnTo>
                          <a:lnTo>
                            <a:pt x="21907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6" name="Google Shape;896;p29">
                      <a:extLst>
                        <a:ext uri="{FF2B5EF4-FFF2-40B4-BE49-F238E27FC236}">
                          <a16:creationId xmlns:a16="http://schemas.microsoft.com/office/drawing/2014/main" id="{7DF3C975-15A2-BB5C-6196-25C912CBA232}"/>
                        </a:ext>
                      </a:extLst>
                    </p:cNvPr>
                    <p:cNvSpPr/>
                    <p:nvPr/>
                  </p:nvSpPr>
                  <p:spPr>
                    <a:xfrm>
                      <a:off x="12994957" y="9409747"/>
                      <a:ext cx="109537" cy="63817"/>
                    </a:xfrm>
                    <a:custGeom>
                      <a:avLst/>
                      <a:gdLst/>
                      <a:ahLst/>
                      <a:cxnLst/>
                      <a:rect l="l" t="t" r="r" b="b"/>
                      <a:pathLst>
                        <a:path w="109537" h="63817" extrusionOk="0">
                          <a:moveTo>
                            <a:pt x="109538" y="7620"/>
                          </a:moveTo>
                          <a:lnTo>
                            <a:pt x="0" y="0"/>
                          </a:lnTo>
                          <a:lnTo>
                            <a:pt x="5715" y="58102"/>
                          </a:lnTo>
                          <a:lnTo>
                            <a:pt x="100965" y="6381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7" name="Google Shape;897;p29">
                      <a:extLst>
                        <a:ext uri="{FF2B5EF4-FFF2-40B4-BE49-F238E27FC236}">
                          <a16:creationId xmlns:a16="http://schemas.microsoft.com/office/drawing/2014/main" id="{51EA13D5-9191-0970-1A26-243628C190C1}"/>
                        </a:ext>
                      </a:extLst>
                    </p:cNvPr>
                    <p:cNvSpPr/>
                    <p:nvPr/>
                  </p:nvSpPr>
                  <p:spPr>
                    <a:xfrm>
                      <a:off x="12954952" y="9550717"/>
                      <a:ext cx="106680" cy="69532"/>
                    </a:xfrm>
                    <a:custGeom>
                      <a:avLst/>
                      <a:gdLst/>
                      <a:ahLst/>
                      <a:cxnLst/>
                      <a:rect l="l" t="t" r="r" b="b"/>
                      <a:pathLst>
                        <a:path w="106680" h="69532" extrusionOk="0">
                          <a:moveTo>
                            <a:pt x="106680" y="0"/>
                          </a:moveTo>
                          <a:lnTo>
                            <a:pt x="101918" y="69532"/>
                          </a:lnTo>
                          <a:lnTo>
                            <a:pt x="0" y="56197"/>
                          </a:lnTo>
                          <a:lnTo>
                            <a:pt x="9525" y="857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8" name="Google Shape;898;p29">
                      <a:extLst>
                        <a:ext uri="{FF2B5EF4-FFF2-40B4-BE49-F238E27FC236}">
                          <a16:creationId xmlns:a16="http://schemas.microsoft.com/office/drawing/2014/main" id="{301E24D4-9394-3430-9BBD-1ED7621CD13B}"/>
                        </a:ext>
                      </a:extLst>
                    </p:cNvPr>
                    <p:cNvSpPr/>
                    <p:nvPr/>
                  </p:nvSpPr>
                  <p:spPr>
                    <a:xfrm>
                      <a:off x="12958762" y="9676447"/>
                      <a:ext cx="104775" cy="61912"/>
                    </a:xfrm>
                    <a:custGeom>
                      <a:avLst/>
                      <a:gdLst/>
                      <a:ahLst/>
                      <a:cxnLst/>
                      <a:rect l="l" t="t" r="r" b="b"/>
                      <a:pathLst>
                        <a:path w="104775" h="61912" extrusionOk="0">
                          <a:moveTo>
                            <a:pt x="104775" y="20002"/>
                          </a:moveTo>
                          <a:lnTo>
                            <a:pt x="101918" y="61913"/>
                          </a:lnTo>
                          <a:lnTo>
                            <a:pt x="0" y="48577"/>
                          </a:lnTo>
                          <a:lnTo>
                            <a:pt x="9525"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9" name="Google Shape;899;p29">
                      <a:extLst>
                        <a:ext uri="{FF2B5EF4-FFF2-40B4-BE49-F238E27FC236}">
                          <a16:creationId xmlns:a16="http://schemas.microsoft.com/office/drawing/2014/main" id="{A51FB427-CE37-212D-008F-F752A096FC8F}"/>
                        </a:ext>
                      </a:extLst>
                    </p:cNvPr>
                    <p:cNvSpPr/>
                    <p:nvPr/>
                  </p:nvSpPr>
                  <p:spPr>
                    <a:xfrm>
                      <a:off x="12753022" y="9668827"/>
                      <a:ext cx="89534" cy="39052"/>
                    </a:xfrm>
                    <a:custGeom>
                      <a:avLst/>
                      <a:gdLst/>
                      <a:ahLst/>
                      <a:cxnLst/>
                      <a:rect l="l" t="t" r="r" b="b"/>
                      <a:pathLst>
                        <a:path w="89534" h="39052" extrusionOk="0">
                          <a:moveTo>
                            <a:pt x="89535" y="8573"/>
                          </a:moveTo>
                          <a:lnTo>
                            <a:pt x="86677" y="38100"/>
                          </a:lnTo>
                          <a:lnTo>
                            <a:pt x="2857" y="39053"/>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0" name="Google Shape;900;p29">
                      <a:extLst>
                        <a:ext uri="{FF2B5EF4-FFF2-40B4-BE49-F238E27FC236}">
                          <a16:creationId xmlns:a16="http://schemas.microsoft.com/office/drawing/2014/main" id="{A9B292EF-5479-8979-C823-A5A9B8456A3E}"/>
                        </a:ext>
                      </a:extLst>
                    </p:cNvPr>
                    <p:cNvSpPr/>
                    <p:nvPr/>
                  </p:nvSpPr>
                  <p:spPr>
                    <a:xfrm>
                      <a:off x="12723494" y="9400222"/>
                      <a:ext cx="138112" cy="58102"/>
                    </a:xfrm>
                    <a:custGeom>
                      <a:avLst/>
                      <a:gdLst/>
                      <a:ahLst/>
                      <a:cxnLst/>
                      <a:rect l="l" t="t" r="r" b="b"/>
                      <a:pathLst>
                        <a:path w="138112" h="58102" extrusionOk="0">
                          <a:moveTo>
                            <a:pt x="138113" y="20955"/>
                          </a:moveTo>
                          <a:lnTo>
                            <a:pt x="123825" y="58102"/>
                          </a:lnTo>
                          <a:lnTo>
                            <a:pt x="4763" y="50482"/>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1" name="Google Shape;901;p29">
                      <a:extLst>
                        <a:ext uri="{FF2B5EF4-FFF2-40B4-BE49-F238E27FC236}">
                          <a16:creationId xmlns:a16="http://schemas.microsoft.com/office/drawing/2014/main" id="{8BD21967-FE77-86AF-A2C5-F69CA35D4CA0}"/>
                        </a:ext>
                      </a:extLst>
                    </p:cNvPr>
                    <p:cNvSpPr/>
                    <p:nvPr/>
                  </p:nvSpPr>
                  <p:spPr>
                    <a:xfrm>
                      <a:off x="12831127" y="9551669"/>
                      <a:ext cx="81915" cy="47625"/>
                    </a:xfrm>
                    <a:custGeom>
                      <a:avLst/>
                      <a:gdLst/>
                      <a:ahLst/>
                      <a:cxnLst/>
                      <a:rect l="l" t="t" r="r" b="b"/>
                      <a:pathLst>
                        <a:path w="81915" h="47625" extrusionOk="0">
                          <a:moveTo>
                            <a:pt x="81915" y="2857"/>
                          </a:moveTo>
                          <a:cubicBezTo>
                            <a:pt x="76200" y="1905"/>
                            <a:pt x="5715" y="0"/>
                            <a:pt x="5715" y="0"/>
                          </a:cubicBezTo>
                          <a:lnTo>
                            <a:pt x="0" y="45720"/>
                          </a:lnTo>
                          <a:lnTo>
                            <a:pt x="79058" y="47625"/>
                          </a:lnTo>
                          <a:lnTo>
                            <a:pt x="81915" y="2857"/>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29">
                      <a:extLst>
                        <a:ext uri="{FF2B5EF4-FFF2-40B4-BE49-F238E27FC236}">
                          <a16:creationId xmlns:a16="http://schemas.microsoft.com/office/drawing/2014/main" id="{E16EA452-DE17-B00C-E167-92C16EA68112}"/>
                        </a:ext>
                      </a:extLst>
                    </p:cNvPr>
                    <p:cNvSpPr/>
                    <p:nvPr/>
                  </p:nvSpPr>
                  <p:spPr>
                    <a:xfrm>
                      <a:off x="12718732" y="9484042"/>
                      <a:ext cx="83819" cy="40957"/>
                    </a:xfrm>
                    <a:custGeom>
                      <a:avLst/>
                      <a:gdLst/>
                      <a:ahLst/>
                      <a:cxnLst/>
                      <a:rect l="l" t="t" r="r" b="b"/>
                      <a:pathLst>
                        <a:path w="83819" h="40957" extrusionOk="0">
                          <a:moveTo>
                            <a:pt x="80963" y="9525"/>
                          </a:moveTo>
                          <a:lnTo>
                            <a:pt x="83820" y="40957"/>
                          </a:lnTo>
                          <a:lnTo>
                            <a:pt x="0" y="40957"/>
                          </a:lnTo>
                          <a:lnTo>
                            <a:pt x="666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3" name="Google Shape;903;p29">
                      <a:extLst>
                        <a:ext uri="{FF2B5EF4-FFF2-40B4-BE49-F238E27FC236}">
                          <a16:creationId xmlns:a16="http://schemas.microsoft.com/office/drawing/2014/main" id="{F627B8AA-C7B1-1D77-21E0-E685F0E3DD4F}"/>
                        </a:ext>
                      </a:extLst>
                    </p:cNvPr>
                    <p:cNvSpPr/>
                    <p:nvPr/>
                  </p:nvSpPr>
                  <p:spPr>
                    <a:xfrm>
                      <a:off x="12722542" y="9565957"/>
                      <a:ext cx="68580" cy="57150"/>
                    </a:xfrm>
                    <a:custGeom>
                      <a:avLst/>
                      <a:gdLst/>
                      <a:ahLst/>
                      <a:cxnLst/>
                      <a:rect l="l" t="t" r="r" b="b"/>
                      <a:pathLst>
                        <a:path w="68580" h="57150" extrusionOk="0">
                          <a:moveTo>
                            <a:pt x="64770" y="8573"/>
                          </a:moveTo>
                          <a:lnTo>
                            <a:pt x="68580" y="51435"/>
                          </a:lnTo>
                          <a:lnTo>
                            <a:pt x="4763" y="5715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04" name="Google Shape;904;p29">
                    <a:extLst>
                      <a:ext uri="{FF2B5EF4-FFF2-40B4-BE49-F238E27FC236}">
                        <a16:creationId xmlns:a16="http://schemas.microsoft.com/office/drawing/2014/main" id="{D011E6BD-D23D-7AC8-41B7-A092171331FB}"/>
                      </a:ext>
                    </a:extLst>
                  </p:cNvPr>
                  <p:cNvGrpSpPr/>
                  <p:nvPr/>
                </p:nvGrpSpPr>
                <p:grpSpPr>
                  <a:xfrm>
                    <a:off x="13187362" y="8815387"/>
                    <a:ext cx="1195387" cy="1457357"/>
                    <a:chOff x="13187362" y="8815387"/>
                    <a:chExt cx="1195387" cy="1457357"/>
                  </a:xfrm>
                </p:grpSpPr>
                <p:sp>
                  <p:nvSpPr>
                    <p:cNvPr id="905" name="Google Shape;905;p29">
                      <a:extLst>
                        <a:ext uri="{FF2B5EF4-FFF2-40B4-BE49-F238E27FC236}">
                          <a16:creationId xmlns:a16="http://schemas.microsoft.com/office/drawing/2014/main" id="{38213F4B-8ADC-ACE2-E494-73C299C910A6}"/>
                        </a:ext>
                      </a:extLst>
                    </p:cNvPr>
                    <p:cNvSpPr/>
                    <p:nvPr/>
                  </p:nvSpPr>
                  <p:spPr>
                    <a:xfrm>
                      <a:off x="13187362" y="8850630"/>
                      <a:ext cx="927735" cy="1402080"/>
                    </a:xfrm>
                    <a:custGeom>
                      <a:avLst/>
                      <a:gdLst/>
                      <a:ahLst/>
                      <a:cxnLst/>
                      <a:rect l="l" t="t" r="r" b="b"/>
                      <a:pathLst>
                        <a:path w="927735" h="1402080" extrusionOk="0">
                          <a:moveTo>
                            <a:pt x="601980" y="1402080"/>
                          </a:moveTo>
                          <a:lnTo>
                            <a:pt x="927735" y="195263"/>
                          </a:lnTo>
                          <a:lnTo>
                            <a:pt x="182880" y="0"/>
                          </a:lnTo>
                          <a:lnTo>
                            <a:pt x="0" y="126968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6" name="Google Shape;906;p29">
                      <a:extLst>
                        <a:ext uri="{FF2B5EF4-FFF2-40B4-BE49-F238E27FC236}">
                          <a16:creationId xmlns:a16="http://schemas.microsoft.com/office/drawing/2014/main" id="{96AA7CE9-EFE7-896C-8058-D4815E6E7CB9}"/>
                        </a:ext>
                      </a:extLst>
                    </p:cNvPr>
                    <p:cNvSpPr/>
                    <p:nvPr/>
                  </p:nvSpPr>
                  <p:spPr>
                    <a:xfrm>
                      <a:off x="13370242" y="8815387"/>
                      <a:ext cx="1012507" cy="230505"/>
                    </a:xfrm>
                    <a:custGeom>
                      <a:avLst/>
                      <a:gdLst/>
                      <a:ahLst/>
                      <a:cxnLst/>
                      <a:rect l="l" t="t" r="r" b="b"/>
                      <a:pathLst>
                        <a:path w="1012507" h="230505" extrusionOk="0">
                          <a:moveTo>
                            <a:pt x="0" y="35243"/>
                          </a:moveTo>
                          <a:lnTo>
                            <a:pt x="358140" y="0"/>
                          </a:lnTo>
                          <a:lnTo>
                            <a:pt x="1012507" y="204788"/>
                          </a:lnTo>
                          <a:lnTo>
                            <a:pt x="744855" y="230505"/>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7" name="Google Shape;907;p29">
                      <a:extLst>
                        <a:ext uri="{FF2B5EF4-FFF2-40B4-BE49-F238E27FC236}">
                          <a16:creationId xmlns:a16="http://schemas.microsoft.com/office/drawing/2014/main" id="{7A2A03BB-05F1-FA08-611A-0221D9460554}"/>
                        </a:ext>
                      </a:extLst>
                    </p:cNvPr>
                    <p:cNvSpPr/>
                    <p:nvPr/>
                  </p:nvSpPr>
                  <p:spPr>
                    <a:xfrm>
                      <a:off x="13789342" y="9020175"/>
                      <a:ext cx="593407" cy="1252569"/>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8" name="Google Shape;908;p29">
                      <a:extLst>
                        <a:ext uri="{FF2B5EF4-FFF2-40B4-BE49-F238E27FC236}">
                          <a16:creationId xmlns:a16="http://schemas.microsoft.com/office/drawing/2014/main" id="{5A416FD6-F4FA-E548-ACD6-1D8919D5AF35}"/>
                        </a:ext>
                      </a:extLst>
                    </p:cNvPr>
                    <p:cNvSpPr/>
                    <p:nvPr/>
                  </p:nvSpPr>
                  <p:spPr>
                    <a:xfrm>
                      <a:off x="13823632" y="9117330"/>
                      <a:ext cx="180975" cy="131444"/>
                    </a:xfrm>
                    <a:custGeom>
                      <a:avLst/>
                      <a:gdLst/>
                      <a:ahLst/>
                      <a:cxnLst/>
                      <a:rect l="l" t="t" r="r" b="b"/>
                      <a:pathLst>
                        <a:path w="180975" h="131444" extrusionOk="0">
                          <a:moveTo>
                            <a:pt x="180975" y="44768"/>
                          </a:moveTo>
                          <a:lnTo>
                            <a:pt x="9525" y="0"/>
                          </a:lnTo>
                          <a:lnTo>
                            <a:pt x="0" y="93345"/>
                          </a:lnTo>
                          <a:lnTo>
                            <a:pt x="149542" y="131445"/>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9" name="Google Shape;909;p29">
                      <a:extLst>
                        <a:ext uri="{FF2B5EF4-FFF2-40B4-BE49-F238E27FC236}">
                          <a16:creationId xmlns:a16="http://schemas.microsoft.com/office/drawing/2014/main" id="{79DB4CD8-38CE-F735-E093-0A6A0EFAA9C8}"/>
                        </a:ext>
                      </a:extLst>
                    </p:cNvPr>
                    <p:cNvSpPr/>
                    <p:nvPr/>
                  </p:nvSpPr>
                  <p:spPr>
                    <a:xfrm>
                      <a:off x="13709332" y="9345930"/>
                      <a:ext cx="187642" cy="124777"/>
                    </a:xfrm>
                    <a:custGeom>
                      <a:avLst/>
                      <a:gdLst/>
                      <a:ahLst/>
                      <a:cxnLst/>
                      <a:rect l="l" t="t" r="r" b="b"/>
                      <a:pathLst>
                        <a:path w="187642" h="124777" extrusionOk="0">
                          <a:moveTo>
                            <a:pt x="187642" y="16193"/>
                          </a:moveTo>
                          <a:lnTo>
                            <a:pt x="159067" y="124777"/>
                          </a:lnTo>
                          <a:lnTo>
                            <a:pt x="0" y="73343"/>
                          </a:lnTo>
                          <a:lnTo>
                            <a:pt x="3048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0" name="Google Shape;910;p29">
                      <a:extLst>
                        <a:ext uri="{FF2B5EF4-FFF2-40B4-BE49-F238E27FC236}">
                          <a16:creationId xmlns:a16="http://schemas.microsoft.com/office/drawing/2014/main" id="{7BA102B2-31C9-FD05-B933-0D36258587C5}"/>
                        </a:ext>
                      </a:extLst>
                    </p:cNvPr>
                    <p:cNvSpPr/>
                    <p:nvPr/>
                  </p:nvSpPr>
                  <p:spPr>
                    <a:xfrm>
                      <a:off x="13679804" y="9533572"/>
                      <a:ext cx="176212" cy="124777"/>
                    </a:xfrm>
                    <a:custGeom>
                      <a:avLst/>
                      <a:gdLst/>
                      <a:ahLst/>
                      <a:cxnLst/>
                      <a:rect l="l" t="t" r="r" b="b"/>
                      <a:pathLst>
                        <a:path w="176212" h="124777" extrusionOk="0">
                          <a:moveTo>
                            <a:pt x="176213" y="60007"/>
                          </a:moveTo>
                          <a:lnTo>
                            <a:pt x="159068" y="124777"/>
                          </a:lnTo>
                          <a:lnTo>
                            <a:pt x="0" y="73342"/>
                          </a:lnTo>
                          <a:lnTo>
                            <a:pt x="30481"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1" name="Google Shape;911;p29">
                      <a:extLst>
                        <a:ext uri="{FF2B5EF4-FFF2-40B4-BE49-F238E27FC236}">
                          <a16:creationId xmlns:a16="http://schemas.microsoft.com/office/drawing/2014/main" id="{39D30330-D1CA-691E-F00B-D55C8B4E3612}"/>
                        </a:ext>
                      </a:extLst>
                    </p:cNvPr>
                    <p:cNvSpPr/>
                    <p:nvPr/>
                  </p:nvSpPr>
                  <p:spPr>
                    <a:xfrm>
                      <a:off x="13363575" y="9456419"/>
                      <a:ext cx="145732" cy="86677"/>
                    </a:xfrm>
                    <a:custGeom>
                      <a:avLst/>
                      <a:gdLst/>
                      <a:ahLst/>
                      <a:cxnLst/>
                      <a:rect l="l" t="t" r="r" b="b"/>
                      <a:pathLst>
                        <a:path w="145732" h="86677" extrusionOk="0">
                          <a:moveTo>
                            <a:pt x="145733" y="40005"/>
                          </a:moveTo>
                          <a:lnTo>
                            <a:pt x="133350" y="86678"/>
                          </a:lnTo>
                          <a:lnTo>
                            <a:pt x="0" y="61913"/>
                          </a:lnTo>
                          <a:lnTo>
                            <a:pt x="66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2" name="Google Shape;912;p29">
                      <a:extLst>
                        <a:ext uri="{FF2B5EF4-FFF2-40B4-BE49-F238E27FC236}">
                          <a16:creationId xmlns:a16="http://schemas.microsoft.com/office/drawing/2014/main" id="{FD93B980-B6BD-4EBD-297A-99D2F06A461F}"/>
                        </a:ext>
                      </a:extLst>
                    </p:cNvPr>
                    <p:cNvSpPr/>
                    <p:nvPr/>
                  </p:nvSpPr>
                  <p:spPr>
                    <a:xfrm>
                      <a:off x="13395960" y="9020175"/>
                      <a:ext cx="220979" cy="130492"/>
                    </a:xfrm>
                    <a:custGeom>
                      <a:avLst/>
                      <a:gdLst/>
                      <a:ahLst/>
                      <a:cxnLst/>
                      <a:rect l="l" t="t" r="r" b="b"/>
                      <a:pathLst>
                        <a:path w="220979" h="130492" extrusionOk="0">
                          <a:moveTo>
                            <a:pt x="220980" y="75248"/>
                          </a:moveTo>
                          <a:lnTo>
                            <a:pt x="188594" y="130493"/>
                          </a:lnTo>
                          <a:lnTo>
                            <a:pt x="0" y="81915"/>
                          </a:lnTo>
                          <a:lnTo>
                            <a:pt x="8572"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3" name="Google Shape;913;p29">
                      <a:extLst>
                        <a:ext uri="{FF2B5EF4-FFF2-40B4-BE49-F238E27FC236}">
                          <a16:creationId xmlns:a16="http://schemas.microsoft.com/office/drawing/2014/main" id="{B3699F30-FFF8-A15A-1FDD-16B426E3ED4E}"/>
                        </a:ext>
                      </a:extLst>
                    </p:cNvPr>
                    <p:cNvSpPr/>
                    <p:nvPr/>
                  </p:nvSpPr>
                  <p:spPr>
                    <a:xfrm>
                      <a:off x="13515022" y="9294494"/>
                      <a:ext cx="143827" cy="97155"/>
                    </a:xfrm>
                    <a:custGeom>
                      <a:avLst/>
                      <a:gdLst/>
                      <a:ahLst/>
                      <a:cxnLst/>
                      <a:rect l="l" t="t" r="r" b="b"/>
                      <a:pathLst>
                        <a:path w="143827" h="97155" extrusionOk="0">
                          <a:moveTo>
                            <a:pt x="143827" y="27623"/>
                          </a:moveTo>
                          <a:cubicBezTo>
                            <a:pt x="135255" y="24765"/>
                            <a:pt x="22860" y="0"/>
                            <a:pt x="22860" y="0"/>
                          </a:cubicBezTo>
                          <a:lnTo>
                            <a:pt x="0" y="71438"/>
                          </a:lnTo>
                          <a:lnTo>
                            <a:pt x="124777" y="97155"/>
                          </a:lnTo>
                          <a:lnTo>
                            <a:pt x="143827" y="27623"/>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29">
                      <a:extLst>
                        <a:ext uri="{FF2B5EF4-FFF2-40B4-BE49-F238E27FC236}">
                          <a16:creationId xmlns:a16="http://schemas.microsoft.com/office/drawing/2014/main" id="{D3302FE9-06BC-D7BF-D12E-D0DF35FB7E06}"/>
                        </a:ext>
                      </a:extLst>
                    </p:cNvPr>
                    <p:cNvSpPr/>
                    <p:nvPr/>
                  </p:nvSpPr>
                  <p:spPr>
                    <a:xfrm>
                      <a:off x="13359764" y="9154477"/>
                      <a:ext cx="137160" cy="87630"/>
                    </a:xfrm>
                    <a:custGeom>
                      <a:avLst/>
                      <a:gdLst/>
                      <a:ahLst/>
                      <a:cxnLst/>
                      <a:rect l="l" t="t" r="r" b="b"/>
                      <a:pathLst>
                        <a:path w="137160" h="87630" extrusionOk="0">
                          <a:moveTo>
                            <a:pt x="137160" y="37148"/>
                          </a:moveTo>
                          <a:lnTo>
                            <a:pt x="132398" y="87630"/>
                          </a:lnTo>
                          <a:lnTo>
                            <a:pt x="0" y="62865"/>
                          </a:lnTo>
                          <a:lnTo>
                            <a:pt x="219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29">
                      <a:extLst>
                        <a:ext uri="{FF2B5EF4-FFF2-40B4-BE49-F238E27FC236}">
                          <a16:creationId xmlns:a16="http://schemas.microsoft.com/office/drawing/2014/main" id="{01000080-58C1-AAC0-21F0-FEB59E7806BE}"/>
                        </a:ext>
                      </a:extLst>
                    </p:cNvPr>
                    <p:cNvSpPr/>
                    <p:nvPr/>
                  </p:nvSpPr>
                  <p:spPr>
                    <a:xfrm>
                      <a:off x="13343572" y="9284017"/>
                      <a:ext cx="109537" cy="101917"/>
                    </a:xfrm>
                    <a:custGeom>
                      <a:avLst/>
                      <a:gdLst/>
                      <a:ahLst/>
                      <a:cxnLst/>
                      <a:rect l="l" t="t" r="r" b="b"/>
                      <a:pathLst>
                        <a:path w="109537" h="101917" extrusionOk="0">
                          <a:moveTo>
                            <a:pt x="109538" y="32385"/>
                          </a:moveTo>
                          <a:lnTo>
                            <a:pt x="102870" y="101918"/>
                          </a:lnTo>
                          <a:lnTo>
                            <a:pt x="0" y="91440"/>
                          </a:lnTo>
                          <a:lnTo>
                            <a:pt x="952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16" name="Google Shape;916;p29">
                    <a:extLst>
                      <a:ext uri="{FF2B5EF4-FFF2-40B4-BE49-F238E27FC236}">
                        <a16:creationId xmlns:a16="http://schemas.microsoft.com/office/drawing/2014/main" id="{8147C404-8BB0-57D6-8018-A8C39B73DB94}"/>
                      </a:ext>
                    </a:extLst>
                  </p:cNvPr>
                  <p:cNvGrpSpPr/>
                  <p:nvPr/>
                </p:nvGrpSpPr>
                <p:grpSpPr>
                  <a:xfrm>
                    <a:off x="11998642" y="9914334"/>
                    <a:ext cx="971550" cy="768228"/>
                    <a:chOff x="11998642" y="9914334"/>
                    <a:chExt cx="971550" cy="768228"/>
                  </a:xfrm>
                </p:grpSpPr>
                <p:sp>
                  <p:nvSpPr>
                    <p:cNvPr id="917" name="Google Shape;917;p29">
                      <a:extLst>
                        <a:ext uri="{FF2B5EF4-FFF2-40B4-BE49-F238E27FC236}">
                          <a16:creationId xmlns:a16="http://schemas.microsoft.com/office/drawing/2014/main" id="{E793D196-6328-A600-1CA4-009062E3B5D1}"/>
                        </a:ext>
                      </a:extLst>
                    </p:cNvPr>
                    <p:cNvSpPr/>
                    <p:nvPr/>
                  </p:nvSpPr>
                  <p:spPr>
                    <a:xfrm>
                      <a:off x="12080836" y="10540364"/>
                      <a:ext cx="183553" cy="142198"/>
                    </a:xfrm>
                    <a:custGeom>
                      <a:avLst/>
                      <a:gdLst/>
                      <a:ahLst/>
                      <a:cxnLst/>
                      <a:rect l="l" t="t" r="r" b="b"/>
                      <a:pathLst>
                        <a:path w="183553" h="142198" extrusionOk="0">
                          <a:moveTo>
                            <a:pt x="674" y="4763"/>
                          </a:moveTo>
                          <a:cubicBezTo>
                            <a:pt x="-279" y="28575"/>
                            <a:pt x="-1231" y="53340"/>
                            <a:pt x="5436" y="76200"/>
                          </a:cubicBezTo>
                          <a:cubicBezTo>
                            <a:pt x="11151" y="99060"/>
                            <a:pt x="24486" y="121920"/>
                            <a:pt x="45441" y="133350"/>
                          </a:cubicBezTo>
                          <a:cubicBezTo>
                            <a:pt x="68301" y="144780"/>
                            <a:pt x="94971" y="142875"/>
                            <a:pt x="119736" y="140018"/>
                          </a:cubicBezTo>
                          <a:cubicBezTo>
                            <a:pt x="138786" y="138113"/>
                            <a:pt x="159741" y="134303"/>
                            <a:pt x="171171" y="119063"/>
                          </a:cubicBezTo>
                          <a:cubicBezTo>
                            <a:pt x="176886" y="110490"/>
                            <a:pt x="178791" y="100013"/>
                            <a:pt x="180696" y="89535"/>
                          </a:cubicBezTo>
                          <a:cubicBezTo>
                            <a:pt x="184506" y="60008"/>
                            <a:pt x="184506" y="29528"/>
                            <a:pt x="180696"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8" name="Google Shape;918;p29">
                      <a:extLst>
                        <a:ext uri="{FF2B5EF4-FFF2-40B4-BE49-F238E27FC236}">
                          <a16:creationId xmlns:a16="http://schemas.microsoft.com/office/drawing/2014/main" id="{FFE325E8-65CC-F075-54B1-27DCC73A2489}"/>
                        </a:ext>
                      </a:extLst>
                    </p:cNvPr>
                    <p:cNvSpPr/>
                    <p:nvPr/>
                  </p:nvSpPr>
                  <p:spPr>
                    <a:xfrm>
                      <a:off x="12694920" y="10540364"/>
                      <a:ext cx="183553" cy="142198"/>
                    </a:xfrm>
                    <a:custGeom>
                      <a:avLst/>
                      <a:gdLst/>
                      <a:ahLst/>
                      <a:cxnLst/>
                      <a:rect l="l" t="t" r="r" b="b"/>
                      <a:pathLst>
                        <a:path w="183553" h="142198" extrusionOk="0">
                          <a:moveTo>
                            <a:pt x="182880" y="4763"/>
                          </a:moveTo>
                          <a:cubicBezTo>
                            <a:pt x="183832" y="28575"/>
                            <a:pt x="184785" y="53340"/>
                            <a:pt x="178117" y="76200"/>
                          </a:cubicBezTo>
                          <a:cubicBezTo>
                            <a:pt x="172403" y="99060"/>
                            <a:pt x="159067" y="121920"/>
                            <a:pt x="138112" y="133350"/>
                          </a:cubicBezTo>
                          <a:cubicBezTo>
                            <a:pt x="115253" y="144780"/>
                            <a:pt x="88582" y="142875"/>
                            <a:pt x="63817" y="140018"/>
                          </a:cubicBezTo>
                          <a:cubicBezTo>
                            <a:pt x="44767" y="138113"/>
                            <a:pt x="23812" y="134303"/>
                            <a:pt x="12382" y="119063"/>
                          </a:cubicBezTo>
                          <a:cubicBezTo>
                            <a:pt x="6667" y="110490"/>
                            <a:pt x="3810" y="100013"/>
                            <a:pt x="2857" y="89535"/>
                          </a:cubicBezTo>
                          <a:cubicBezTo>
                            <a:pt x="-952" y="60008"/>
                            <a:pt x="-952" y="29528"/>
                            <a:pt x="2857"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9" name="Google Shape;919;p29">
                      <a:extLst>
                        <a:ext uri="{FF2B5EF4-FFF2-40B4-BE49-F238E27FC236}">
                          <a16:creationId xmlns:a16="http://schemas.microsoft.com/office/drawing/2014/main" id="{1C1B513D-9984-E43B-B861-2D1867440906}"/>
                        </a:ext>
                      </a:extLst>
                    </p:cNvPr>
                    <p:cNvSpPr/>
                    <p:nvPr/>
                  </p:nvSpPr>
                  <p:spPr>
                    <a:xfrm>
                      <a:off x="12045314" y="9914334"/>
                      <a:ext cx="891540" cy="630792"/>
                    </a:xfrm>
                    <a:custGeom>
                      <a:avLst/>
                      <a:gdLst/>
                      <a:ahLst/>
                      <a:cxnLst/>
                      <a:rect l="l" t="t" r="r" b="b"/>
                      <a:pathLst>
                        <a:path w="891540" h="630792" extrusionOk="0">
                          <a:moveTo>
                            <a:pt x="360045" y="5001"/>
                          </a:moveTo>
                          <a:cubicBezTo>
                            <a:pt x="450533" y="-1667"/>
                            <a:pt x="651510" y="-1667"/>
                            <a:pt x="707708" y="5001"/>
                          </a:cubicBezTo>
                          <a:cubicBezTo>
                            <a:pt x="762953" y="11668"/>
                            <a:pt x="741998" y="199310"/>
                            <a:pt x="783908" y="260271"/>
                          </a:cubicBezTo>
                          <a:cubicBezTo>
                            <a:pt x="825818" y="321230"/>
                            <a:pt x="830580" y="284083"/>
                            <a:pt x="872490" y="345996"/>
                          </a:cubicBezTo>
                          <a:cubicBezTo>
                            <a:pt x="915353" y="407908"/>
                            <a:pt x="872490" y="630793"/>
                            <a:pt x="872490" y="630793"/>
                          </a:cubicBezTo>
                          <a:lnTo>
                            <a:pt x="19050" y="630793"/>
                          </a:lnTo>
                          <a:cubicBezTo>
                            <a:pt x="19050" y="630793"/>
                            <a:pt x="-23813" y="407908"/>
                            <a:pt x="19050" y="345996"/>
                          </a:cubicBezTo>
                          <a:cubicBezTo>
                            <a:pt x="61913" y="284083"/>
                            <a:pt x="66675" y="321230"/>
                            <a:pt x="107633" y="260271"/>
                          </a:cubicBezTo>
                          <a:cubicBezTo>
                            <a:pt x="149543" y="199310"/>
                            <a:pt x="128588" y="11668"/>
                            <a:pt x="183833" y="5001"/>
                          </a:cubicBezTo>
                          <a:cubicBezTo>
                            <a:pt x="239078" y="-1667"/>
                            <a:pt x="441008" y="-1667"/>
                            <a:pt x="531495" y="5001"/>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0" name="Google Shape;920;p29">
                      <a:extLst>
                        <a:ext uri="{FF2B5EF4-FFF2-40B4-BE49-F238E27FC236}">
                          <a16:creationId xmlns:a16="http://schemas.microsoft.com/office/drawing/2014/main" id="{B5E3F512-1603-3551-D657-1DB59AEFE3F2}"/>
                        </a:ext>
                      </a:extLst>
                    </p:cNvPr>
                    <p:cNvSpPr/>
                    <p:nvPr/>
                  </p:nvSpPr>
                  <p:spPr>
                    <a:xfrm>
                      <a:off x="11998642" y="10505122"/>
                      <a:ext cx="971550" cy="77152"/>
                    </a:xfrm>
                    <a:custGeom>
                      <a:avLst/>
                      <a:gdLst/>
                      <a:ahLst/>
                      <a:cxnLst/>
                      <a:rect l="l" t="t" r="r" b="b"/>
                      <a:pathLst>
                        <a:path w="971550" h="77152" extrusionOk="0">
                          <a:moveTo>
                            <a:pt x="962977" y="77152"/>
                          </a:moveTo>
                          <a:lnTo>
                            <a:pt x="8572" y="77152"/>
                          </a:lnTo>
                          <a:cubicBezTo>
                            <a:pt x="3810" y="77152"/>
                            <a:pt x="0" y="73342"/>
                            <a:pt x="0" y="68580"/>
                          </a:cubicBezTo>
                          <a:lnTo>
                            <a:pt x="0" y="8572"/>
                          </a:lnTo>
                          <a:cubicBezTo>
                            <a:pt x="0" y="3810"/>
                            <a:pt x="3810" y="0"/>
                            <a:pt x="8572" y="0"/>
                          </a:cubicBezTo>
                          <a:lnTo>
                            <a:pt x="962977" y="0"/>
                          </a:lnTo>
                          <a:cubicBezTo>
                            <a:pt x="967740" y="0"/>
                            <a:pt x="971550" y="3810"/>
                            <a:pt x="971550" y="8572"/>
                          </a:cubicBezTo>
                          <a:lnTo>
                            <a:pt x="971550" y="68580"/>
                          </a:lnTo>
                          <a:cubicBezTo>
                            <a:pt x="970597" y="74295"/>
                            <a:pt x="966788" y="77152"/>
                            <a:pt x="962977" y="7715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1" name="Google Shape;921;p29">
                      <a:extLst>
                        <a:ext uri="{FF2B5EF4-FFF2-40B4-BE49-F238E27FC236}">
                          <a16:creationId xmlns:a16="http://schemas.microsoft.com/office/drawing/2014/main" id="{B1EE01D2-7C29-EEB6-7754-2E71BD8AB587}"/>
                        </a:ext>
                      </a:extLst>
                    </p:cNvPr>
                    <p:cNvSpPr/>
                    <p:nvPr/>
                  </p:nvSpPr>
                  <p:spPr>
                    <a:xfrm>
                      <a:off x="12213907" y="9945032"/>
                      <a:ext cx="556702" cy="234229"/>
                    </a:xfrm>
                    <a:custGeom>
                      <a:avLst/>
                      <a:gdLst/>
                      <a:ahLst/>
                      <a:cxnLst/>
                      <a:rect l="l" t="t" r="r" b="b"/>
                      <a:pathLst>
                        <a:path w="556702" h="234229" extrusionOk="0">
                          <a:moveTo>
                            <a:pt x="0" y="229573"/>
                          </a:moveTo>
                          <a:cubicBezTo>
                            <a:pt x="4763" y="139085"/>
                            <a:pt x="22860" y="32405"/>
                            <a:pt x="67628" y="18118"/>
                          </a:cubicBezTo>
                          <a:cubicBezTo>
                            <a:pt x="111443" y="3830"/>
                            <a:pt x="472440" y="-14268"/>
                            <a:pt x="501015" y="18118"/>
                          </a:cubicBezTo>
                          <a:cubicBezTo>
                            <a:pt x="528638" y="50503"/>
                            <a:pt x="574357" y="218143"/>
                            <a:pt x="549593" y="229573"/>
                          </a:cubicBezTo>
                          <a:cubicBezTo>
                            <a:pt x="523875" y="240050"/>
                            <a:pt x="0" y="229573"/>
                            <a:pt x="0" y="229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2" name="Google Shape;922;p29">
                      <a:extLst>
                        <a:ext uri="{FF2B5EF4-FFF2-40B4-BE49-F238E27FC236}">
                          <a16:creationId xmlns:a16="http://schemas.microsoft.com/office/drawing/2014/main" id="{93EADDB0-222C-7C15-1F21-F511950219CE}"/>
                        </a:ext>
                      </a:extLst>
                    </p:cNvPr>
                    <p:cNvSpPr/>
                    <p:nvPr/>
                  </p:nvSpPr>
                  <p:spPr>
                    <a:xfrm>
                      <a:off x="12088177" y="10269855"/>
                      <a:ext cx="167640" cy="137159"/>
                    </a:xfrm>
                    <a:custGeom>
                      <a:avLst/>
                      <a:gdLst/>
                      <a:ahLst/>
                      <a:cxnLst/>
                      <a:rect l="l" t="t" r="r" b="b"/>
                      <a:pathLst>
                        <a:path w="167640" h="137159" extrusionOk="0">
                          <a:moveTo>
                            <a:pt x="167640" y="68580"/>
                          </a:moveTo>
                          <a:cubicBezTo>
                            <a:pt x="167640" y="106680"/>
                            <a:pt x="130493" y="137160"/>
                            <a:pt x="83820" y="137160"/>
                          </a:cubicBezTo>
                          <a:cubicBezTo>
                            <a:pt x="38100" y="137160"/>
                            <a:pt x="0" y="106680"/>
                            <a:pt x="0" y="68580"/>
                          </a:cubicBezTo>
                          <a:cubicBezTo>
                            <a:pt x="0" y="30480"/>
                            <a:pt x="37148"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3" name="Google Shape;923;p29">
                      <a:extLst>
                        <a:ext uri="{FF2B5EF4-FFF2-40B4-BE49-F238E27FC236}">
                          <a16:creationId xmlns:a16="http://schemas.microsoft.com/office/drawing/2014/main" id="{B13158CA-FC81-71A0-9432-356FB17CC131}"/>
                        </a:ext>
                      </a:extLst>
                    </p:cNvPr>
                    <p:cNvSpPr/>
                    <p:nvPr/>
                  </p:nvSpPr>
                  <p:spPr>
                    <a:xfrm>
                      <a:off x="12727305" y="10269855"/>
                      <a:ext cx="167639" cy="137159"/>
                    </a:xfrm>
                    <a:custGeom>
                      <a:avLst/>
                      <a:gdLst/>
                      <a:ahLst/>
                      <a:cxnLst/>
                      <a:rect l="l" t="t" r="r" b="b"/>
                      <a:pathLst>
                        <a:path w="167639" h="137159" extrusionOk="0">
                          <a:moveTo>
                            <a:pt x="167640" y="68580"/>
                          </a:moveTo>
                          <a:cubicBezTo>
                            <a:pt x="167640" y="106680"/>
                            <a:pt x="130493" y="137160"/>
                            <a:pt x="83820" y="137160"/>
                          </a:cubicBezTo>
                          <a:cubicBezTo>
                            <a:pt x="38100" y="137160"/>
                            <a:pt x="0" y="106680"/>
                            <a:pt x="0" y="68580"/>
                          </a:cubicBezTo>
                          <a:cubicBezTo>
                            <a:pt x="0" y="30480"/>
                            <a:pt x="37147"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4" name="Google Shape;924;p29">
                      <a:extLst>
                        <a:ext uri="{FF2B5EF4-FFF2-40B4-BE49-F238E27FC236}">
                          <a16:creationId xmlns:a16="http://schemas.microsoft.com/office/drawing/2014/main" id="{B40FC36B-D5D9-8A29-BB0C-B4A80AAFF0A6}"/>
                        </a:ext>
                      </a:extLst>
                    </p:cNvPr>
                    <p:cNvSpPr/>
                    <p:nvPr/>
                  </p:nvSpPr>
                  <p:spPr>
                    <a:xfrm>
                      <a:off x="12239625" y="10182247"/>
                      <a:ext cx="515302" cy="231527"/>
                    </a:xfrm>
                    <a:custGeom>
                      <a:avLst/>
                      <a:gdLst/>
                      <a:ahLst/>
                      <a:cxnLst/>
                      <a:rect l="l" t="t" r="r" b="b"/>
                      <a:pathLst>
                        <a:path w="515302" h="231527" extrusionOk="0">
                          <a:moveTo>
                            <a:pt x="498157" y="18076"/>
                          </a:moveTo>
                          <a:cubicBezTo>
                            <a:pt x="506730" y="32363"/>
                            <a:pt x="515302" y="46651"/>
                            <a:pt x="515302" y="62843"/>
                          </a:cubicBezTo>
                          <a:cubicBezTo>
                            <a:pt x="515302" y="79035"/>
                            <a:pt x="515302" y="90466"/>
                            <a:pt x="501015" y="97133"/>
                          </a:cubicBezTo>
                          <a:cubicBezTo>
                            <a:pt x="457200" y="119041"/>
                            <a:pt x="434340" y="176191"/>
                            <a:pt x="452438" y="221910"/>
                          </a:cubicBezTo>
                          <a:cubicBezTo>
                            <a:pt x="429577" y="224768"/>
                            <a:pt x="420052" y="229530"/>
                            <a:pt x="397193" y="230483"/>
                          </a:cubicBezTo>
                          <a:cubicBezTo>
                            <a:pt x="282893" y="234293"/>
                            <a:pt x="167640" y="227626"/>
                            <a:pt x="54293" y="211433"/>
                          </a:cubicBezTo>
                          <a:cubicBezTo>
                            <a:pt x="80010" y="155235"/>
                            <a:pt x="54293" y="80941"/>
                            <a:pt x="0" y="52365"/>
                          </a:cubicBezTo>
                          <a:cubicBezTo>
                            <a:pt x="0" y="39983"/>
                            <a:pt x="952" y="26648"/>
                            <a:pt x="952" y="14265"/>
                          </a:cubicBezTo>
                          <a:cubicBezTo>
                            <a:pt x="155257" y="-6690"/>
                            <a:pt x="343852" y="-3832"/>
                            <a:pt x="498157" y="18076"/>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5" name="Google Shape;925;p29">
                      <a:extLst>
                        <a:ext uri="{FF2B5EF4-FFF2-40B4-BE49-F238E27FC236}">
                          <a16:creationId xmlns:a16="http://schemas.microsoft.com/office/drawing/2014/main" id="{EF2D3801-CE5B-9DCD-3D0B-798FFC14BC2A}"/>
                        </a:ext>
                      </a:extLst>
                    </p:cNvPr>
                    <p:cNvSpPr/>
                    <p:nvPr/>
                  </p:nvSpPr>
                  <p:spPr>
                    <a:xfrm>
                      <a:off x="12342873" y="10461275"/>
                      <a:ext cx="308454" cy="77898"/>
                    </a:xfrm>
                    <a:custGeom>
                      <a:avLst/>
                      <a:gdLst/>
                      <a:ahLst/>
                      <a:cxnLst/>
                      <a:rect l="l" t="t" r="r" b="b"/>
                      <a:pathLst>
                        <a:path w="308454" h="77898" extrusionOk="0">
                          <a:moveTo>
                            <a:pt x="22481" y="16224"/>
                          </a:moveTo>
                          <a:cubicBezTo>
                            <a:pt x="40579" y="4794"/>
                            <a:pt x="63439" y="3842"/>
                            <a:pt x="84394" y="3842"/>
                          </a:cubicBezTo>
                          <a:cubicBezTo>
                            <a:pt x="134876" y="2889"/>
                            <a:pt x="186312" y="1937"/>
                            <a:pt x="236794" y="31"/>
                          </a:cubicBezTo>
                          <a:cubicBezTo>
                            <a:pt x="254891" y="31"/>
                            <a:pt x="272989" y="-921"/>
                            <a:pt x="288229" y="7651"/>
                          </a:cubicBezTo>
                          <a:cubicBezTo>
                            <a:pt x="303469" y="16224"/>
                            <a:pt x="313946" y="36226"/>
                            <a:pt x="305374" y="52419"/>
                          </a:cubicBezTo>
                          <a:cubicBezTo>
                            <a:pt x="297754" y="66706"/>
                            <a:pt x="279656" y="69564"/>
                            <a:pt x="263464" y="71469"/>
                          </a:cubicBezTo>
                          <a:cubicBezTo>
                            <a:pt x="203456" y="77184"/>
                            <a:pt x="142496" y="79089"/>
                            <a:pt x="81537" y="77184"/>
                          </a:cubicBezTo>
                          <a:cubicBezTo>
                            <a:pt x="62487" y="76231"/>
                            <a:pt x="20576" y="81947"/>
                            <a:pt x="6289" y="67659"/>
                          </a:cubicBezTo>
                          <a:cubicBezTo>
                            <a:pt x="-8951" y="51467"/>
                            <a:pt x="6289" y="25749"/>
                            <a:pt x="22481" y="162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6" name="Google Shape;926;p29">
                    <a:extLst>
                      <a:ext uri="{FF2B5EF4-FFF2-40B4-BE49-F238E27FC236}">
                        <a16:creationId xmlns:a16="http://schemas.microsoft.com/office/drawing/2014/main" id="{FA6D0954-2FE4-9C23-5F7B-20122BE9B219}"/>
                      </a:ext>
                    </a:extLst>
                  </p:cNvPr>
                  <p:cNvGrpSpPr/>
                  <p:nvPr/>
                </p:nvGrpSpPr>
                <p:grpSpPr>
                  <a:xfrm>
                    <a:off x="10788014" y="10298668"/>
                    <a:ext cx="1222057" cy="968622"/>
                    <a:chOff x="10788014" y="10298668"/>
                    <a:chExt cx="1222057" cy="968622"/>
                  </a:xfrm>
                </p:grpSpPr>
                <p:sp>
                  <p:nvSpPr>
                    <p:cNvPr id="927" name="Google Shape;927;p29">
                      <a:extLst>
                        <a:ext uri="{FF2B5EF4-FFF2-40B4-BE49-F238E27FC236}">
                          <a16:creationId xmlns:a16="http://schemas.microsoft.com/office/drawing/2014/main" id="{127AB8C8-50C1-F19F-2256-2019EA085AC9}"/>
                        </a:ext>
                      </a:extLst>
                    </p:cNvPr>
                    <p:cNvSpPr/>
                    <p:nvPr/>
                  </p:nvSpPr>
                  <p:spPr>
                    <a:xfrm>
                      <a:off x="10891202" y="11089004"/>
                      <a:ext cx="230901" cy="178286"/>
                    </a:xfrm>
                    <a:custGeom>
                      <a:avLst/>
                      <a:gdLst/>
                      <a:ahLst/>
                      <a:cxnLst/>
                      <a:rect l="l" t="t" r="r" b="b"/>
                      <a:pathLst>
                        <a:path w="230901" h="178286" extrusionOk="0">
                          <a:moveTo>
                            <a:pt x="635" y="4763"/>
                          </a:moveTo>
                          <a:cubicBezTo>
                            <a:pt x="-317" y="35243"/>
                            <a:pt x="-1270" y="65723"/>
                            <a:pt x="6350" y="95250"/>
                          </a:cubicBezTo>
                          <a:cubicBezTo>
                            <a:pt x="13970" y="124778"/>
                            <a:pt x="30162" y="152400"/>
                            <a:pt x="56833" y="166688"/>
                          </a:cubicBezTo>
                          <a:cubicBezTo>
                            <a:pt x="85408" y="181928"/>
                            <a:pt x="118745" y="179070"/>
                            <a:pt x="151130" y="175260"/>
                          </a:cubicBezTo>
                          <a:cubicBezTo>
                            <a:pt x="174942" y="172403"/>
                            <a:pt x="201612" y="168593"/>
                            <a:pt x="215900" y="149543"/>
                          </a:cubicBezTo>
                          <a:cubicBezTo>
                            <a:pt x="223520" y="139066"/>
                            <a:pt x="226378" y="125731"/>
                            <a:pt x="227330" y="112395"/>
                          </a:cubicBezTo>
                          <a:cubicBezTo>
                            <a:pt x="232092" y="75248"/>
                            <a:pt x="232092" y="37148"/>
                            <a:pt x="22733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8" name="Google Shape;928;p29">
                      <a:extLst>
                        <a:ext uri="{FF2B5EF4-FFF2-40B4-BE49-F238E27FC236}">
                          <a16:creationId xmlns:a16="http://schemas.microsoft.com/office/drawing/2014/main" id="{215516FD-3D8D-E52D-36E1-3BEDA6951C56}"/>
                        </a:ext>
                      </a:extLst>
                    </p:cNvPr>
                    <p:cNvSpPr/>
                    <p:nvPr/>
                  </p:nvSpPr>
                  <p:spPr>
                    <a:xfrm>
                      <a:off x="11663600" y="11089004"/>
                      <a:ext cx="230901" cy="178286"/>
                    </a:xfrm>
                    <a:custGeom>
                      <a:avLst/>
                      <a:gdLst/>
                      <a:ahLst/>
                      <a:cxnLst/>
                      <a:rect l="l" t="t" r="r" b="b"/>
                      <a:pathLst>
                        <a:path w="230901" h="178286" extrusionOk="0">
                          <a:moveTo>
                            <a:pt x="230267" y="4763"/>
                          </a:moveTo>
                          <a:cubicBezTo>
                            <a:pt x="231219" y="35243"/>
                            <a:pt x="232172" y="65723"/>
                            <a:pt x="224551" y="95250"/>
                          </a:cubicBezTo>
                          <a:cubicBezTo>
                            <a:pt x="216932" y="124778"/>
                            <a:pt x="200739" y="152400"/>
                            <a:pt x="174069" y="166688"/>
                          </a:cubicBezTo>
                          <a:cubicBezTo>
                            <a:pt x="145494" y="181928"/>
                            <a:pt x="112157" y="179070"/>
                            <a:pt x="79772" y="175260"/>
                          </a:cubicBezTo>
                          <a:cubicBezTo>
                            <a:pt x="55959" y="172403"/>
                            <a:pt x="29289" y="168593"/>
                            <a:pt x="15001" y="149543"/>
                          </a:cubicBezTo>
                          <a:cubicBezTo>
                            <a:pt x="7382" y="139066"/>
                            <a:pt x="4524" y="125731"/>
                            <a:pt x="3572" y="112395"/>
                          </a:cubicBezTo>
                          <a:cubicBezTo>
                            <a:pt x="-1191" y="75248"/>
                            <a:pt x="-1191" y="37148"/>
                            <a:pt x="3572"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29">
                      <a:extLst>
                        <a:ext uri="{FF2B5EF4-FFF2-40B4-BE49-F238E27FC236}">
                          <a16:creationId xmlns:a16="http://schemas.microsoft.com/office/drawing/2014/main" id="{DF3BF700-AE66-4157-9C9A-05D70C501C97}"/>
                        </a:ext>
                      </a:extLst>
                    </p:cNvPr>
                    <p:cNvSpPr/>
                    <p:nvPr/>
                  </p:nvSpPr>
                  <p:spPr>
                    <a:xfrm>
                      <a:off x="10848128" y="10298668"/>
                      <a:ext cx="1120880" cy="794146"/>
                    </a:xfrm>
                    <a:custGeom>
                      <a:avLst/>
                      <a:gdLst/>
                      <a:ahLst/>
                      <a:cxnLst/>
                      <a:rect l="l" t="t" r="r" b="b"/>
                      <a:pathLst>
                        <a:path w="1120880" h="794146" extrusionOk="0">
                          <a:moveTo>
                            <a:pt x="452332" y="6430"/>
                          </a:moveTo>
                          <a:cubicBezTo>
                            <a:pt x="565679" y="-2143"/>
                            <a:pt x="819997" y="-2143"/>
                            <a:pt x="889529" y="6430"/>
                          </a:cubicBezTo>
                          <a:cubicBezTo>
                            <a:pt x="959061" y="15002"/>
                            <a:pt x="933344" y="251222"/>
                            <a:pt x="985732" y="327422"/>
                          </a:cubicBezTo>
                          <a:cubicBezTo>
                            <a:pt x="1038119" y="403622"/>
                            <a:pt x="1043834" y="356949"/>
                            <a:pt x="1097174" y="435055"/>
                          </a:cubicBezTo>
                          <a:cubicBezTo>
                            <a:pt x="1150514" y="513159"/>
                            <a:pt x="1097174" y="794147"/>
                            <a:pt x="1097174" y="794147"/>
                          </a:cubicBezTo>
                          <a:lnTo>
                            <a:pt x="23707" y="794147"/>
                          </a:lnTo>
                          <a:cubicBezTo>
                            <a:pt x="23707" y="794147"/>
                            <a:pt x="-29634" y="513159"/>
                            <a:pt x="23707" y="435055"/>
                          </a:cubicBezTo>
                          <a:cubicBezTo>
                            <a:pt x="77047" y="356949"/>
                            <a:pt x="82761" y="403622"/>
                            <a:pt x="135149" y="327422"/>
                          </a:cubicBezTo>
                          <a:cubicBezTo>
                            <a:pt x="187536" y="251222"/>
                            <a:pt x="161819" y="15002"/>
                            <a:pt x="231352" y="6430"/>
                          </a:cubicBezTo>
                          <a:cubicBezTo>
                            <a:pt x="300884" y="-2143"/>
                            <a:pt x="555202" y="-2143"/>
                            <a:pt x="668549" y="643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29">
                      <a:extLst>
                        <a:ext uri="{FF2B5EF4-FFF2-40B4-BE49-F238E27FC236}">
                          <a16:creationId xmlns:a16="http://schemas.microsoft.com/office/drawing/2014/main" id="{65143A12-6BCB-BBD1-125F-FDAFBEA9FCD9}"/>
                        </a:ext>
                      </a:extLst>
                    </p:cNvPr>
                    <p:cNvSpPr/>
                    <p:nvPr/>
                  </p:nvSpPr>
                  <p:spPr>
                    <a:xfrm>
                      <a:off x="10788014" y="11044237"/>
                      <a:ext cx="1222057" cy="96202"/>
                    </a:xfrm>
                    <a:custGeom>
                      <a:avLst/>
                      <a:gdLst/>
                      <a:ahLst/>
                      <a:cxnLst/>
                      <a:rect l="l" t="t" r="r" b="b"/>
                      <a:pathLst>
                        <a:path w="1222057" h="96202" extrusionOk="0">
                          <a:moveTo>
                            <a:pt x="1211580" y="96202"/>
                          </a:moveTo>
                          <a:lnTo>
                            <a:pt x="10478" y="96202"/>
                          </a:lnTo>
                          <a:cubicBezTo>
                            <a:pt x="4763" y="96202"/>
                            <a:pt x="0" y="91440"/>
                            <a:pt x="0" y="85725"/>
                          </a:cubicBezTo>
                          <a:lnTo>
                            <a:pt x="0" y="10477"/>
                          </a:lnTo>
                          <a:cubicBezTo>
                            <a:pt x="0" y="4763"/>
                            <a:pt x="4763" y="0"/>
                            <a:pt x="10478" y="0"/>
                          </a:cubicBezTo>
                          <a:lnTo>
                            <a:pt x="1211580" y="0"/>
                          </a:lnTo>
                          <a:cubicBezTo>
                            <a:pt x="1217296" y="0"/>
                            <a:pt x="1222058" y="4763"/>
                            <a:pt x="1222058" y="10477"/>
                          </a:cubicBezTo>
                          <a:lnTo>
                            <a:pt x="1222058" y="85725"/>
                          </a:lnTo>
                          <a:cubicBezTo>
                            <a:pt x="1222058" y="91440"/>
                            <a:pt x="1217296" y="96202"/>
                            <a:pt x="1211580" y="962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1" name="Google Shape;931;p29">
                      <a:extLst>
                        <a:ext uri="{FF2B5EF4-FFF2-40B4-BE49-F238E27FC236}">
                          <a16:creationId xmlns:a16="http://schemas.microsoft.com/office/drawing/2014/main" id="{9C85708F-C0A9-12AC-39D2-1475ADD8BFA8}"/>
                        </a:ext>
                      </a:extLst>
                    </p:cNvPr>
                    <p:cNvSpPr/>
                    <p:nvPr/>
                  </p:nvSpPr>
                  <p:spPr>
                    <a:xfrm>
                      <a:off x="11058525" y="10337704"/>
                      <a:ext cx="699677" cy="294735"/>
                    </a:xfrm>
                    <a:custGeom>
                      <a:avLst/>
                      <a:gdLst/>
                      <a:ahLst/>
                      <a:cxnLst/>
                      <a:rect l="l" t="t" r="r" b="b"/>
                      <a:pathLst>
                        <a:path w="699677" h="294735" extrusionOk="0">
                          <a:moveTo>
                            <a:pt x="0" y="288385"/>
                          </a:moveTo>
                          <a:cubicBezTo>
                            <a:pt x="5715" y="174085"/>
                            <a:pt x="29527" y="39783"/>
                            <a:pt x="84773" y="22638"/>
                          </a:cubicBezTo>
                          <a:cubicBezTo>
                            <a:pt x="140018" y="5493"/>
                            <a:pt x="595313" y="-18319"/>
                            <a:pt x="629602" y="22638"/>
                          </a:cubicBezTo>
                          <a:cubicBezTo>
                            <a:pt x="664845" y="63596"/>
                            <a:pt x="721995" y="274098"/>
                            <a:pt x="690563" y="288385"/>
                          </a:cubicBezTo>
                          <a:cubicBezTo>
                            <a:pt x="659130" y="302673"/>
                            <a:pt x="0" y="288385"/>
                            <a:pt x="0" y="2883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p29">
                      <a:extLst>
                        <a:ext uri="{FF2B5EF4-FFF2-40B4-BE49-F238E27FC236}">
                          <a16:creationId xmlns:a16="http://schemas.microsoft.com/office/drawing/2014/main" id="{A12AD891-E343-B72E-D7A6-437CEBEDC178}"/>
                        </a:ext>
                      </a:extLst>
                    </p:cNvPr>
                    <p:cNvSpPr/>
                    <p:nvPr/>
                  </p:nvSpPr>
                  <p:spPr>
                    <a:xfrm>
                      <a:off x="10902314"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3" name="Google Shape;933;p29">
                      <a:extLst>
                        <a:ext uri="{FF2B5EF4-FFF2-40B4-BE49-F238E27FC236}">
                          <a16:creationId xmlns:a16="http://schemas.microsoft.com/office/drawing/2014/main" id="{A718089E-B140-1282-0CC6-A88A63D77AE5}"/>
                        </a:ext>
                      </a:extLst>
                    </p:cNvPr>
                    <p:cNvSpPr/>
                    <p:nvPr/>
                  </p:nvSpPr>
                  <p:spPr>
                    <a:xfrm>
                      <a:off x="11707177"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4" name="Google Shape;934;p29">
                      <a:extLst>
                        <a:ext uri="{FF2B5EF4-FFF2-40B4-BE49-F238E27FC236}">
                          <a16:creationId xmlns:a16="http://schemas.microsoft.com/office/drawing/2014/main" id="{14EAD8FA-9A92-C211-A801-B5F6A00888DD}"/>
                        </a:ext>
                      </a:extLst>
                    </p:cNvPr>
                    <p:cNvSpPr/>
                    <p:nvPr/>
                  </p:nvSpPr>
                  <p:spPr>
                    <a:xfrm>
                      <a:off x="11090910" y="10636941"/>
                      <a:ext cx="649604" cy="291424"/>
                    </a:xfrm>
                    <a:custGeom>
                      <a:avLst/>
                      <a:gdLst/>
                      <a:ahLst/>
                      <a:cxnLst/>
                      <a:rect l="l" t="t" r="r" b="b"/>
                      <a:pathLst>
                        <a:path w="649604" h="291424" extrusionOk="0">
                          <a:moveTo>
                            <a:pt x="627697" y="22485"/>
                          </a:moveTo>
                          <a:cubicBezTo>
                            <a:pt x="638175" y="39631"/>
                            <a:pt x="648652" y="58681"/>
                            <a:pt x="649605" y="78683"/>
                          </a:cubicBezTo>
                          <a:cubicBezTo>
                            <a:pt x="649605" y="98685"/>
                            <a:pt x="649605" y="112973"/>
                            <a:pt x="631507" y="122498"/>
                          </a:cubicBezTo>
                          <a:cubicBezTo>
                            <a:pt x="576263" y="150121"/>
                            <a:pt x="547688" y="222510"/>
                            <a:pt x="570547" y="279660"/>
                          </a:cubicBezTo>
                          <a:cubicBezTo>
                            <a:pt x="541020" y="283471"/>
                            <a:pt x="530542" y="289185"/>
                            <a:pt x="501015" y="290138"/>
                          </a:cubicBezTo>
                          <a:cubicBezTo>
                            <a:pt x="356235" y="294900"/>
                            <a:pt x="211455" y="286329"/>
                            <a:pt x="68580" y="266325"/>
                          </a:cubicBezTo>
                          <a:cubicBezTo>
                            <a:pt x="100965" y="195841"/>
                            <a:pt x="68580" y="102496"/>
                            <a:pt x="0" y="66301"/>
                          </a:cubicBezTo>
                          <a:cubicBezTo>
                            <a:pt x="952" y="50108"/>
                            <a:pt x="952" y="33915"/>
                            <a:pt x="1905" y="17723"/>
                          </a:cubicBezTo>
                          <a:cubicBezTo>
                            <a:pt x="195263" y="-7994"/>
                            <a:pt x="433388" y="-5137"/>
                            <a:pt x="627697" y="2248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29">
                      <a:extLst>
                        <a:ext uri="{FF2B5EF4-FFF2-40B4-BE49-F238E27FC236}">
                          <a16:creationId xmlns:a16="http://schemas.microsoft.com/office/drawing/2014/main" id="{81187F38-6B7E-9D09-06EB-782EB708E9D9}"/>
                        </a:ext>
                      </a:extLst>
                    </p:cNvPr>
                    <p:cNvSpPr/>
                    <p:nvPr/>
                  </p:nvSpPr>
                  <p:spPr>
                    <a:xfrm>
                      <a:off x="11221488" y="10986697"/>
                      <a:ext cx="389486" cy="98270"/>
                    </a:xfrm>
                    <a:custGeom>
                      <a:avLst/>
                      <a:gdLst/>
                      <a:ahLst/>
                      <a:cxnLst/>
                      <a:rect l="l" t="t" r="r" b="b"/>
                      <a:pathLst>
                        <a:path w="389486" h="98270" extrusionOk="0">
                          <a:moveTo>
                            <a:pt x="27537" y="21345"/>
                          </a:moveTo>
                          <a:cubicBezTo>
                            <a:pt x="50397" y="7057"/>
                            <a:pt x="78972" y="6105"/>
                            <a:pt x="105642" y="5153"/>
                          </a:cubicBezTo>
                          <a:cubicBezTo>
                            <a:pt x="169459" y="3248"/>
                            <a:pt x="233276" y="2295"/>
                            <a:pt x="298047" y="390"/>
                          </a:cubicBezTo>
                          <a:cubicBezTo>
                            <a:pt x="319954" y="-562"/>
                            <a:pt x="343767" y="-562"/>
                            <a:pt x="363769" y="9915"/>
                          </a:cubicBezTo>
                          <a:cubicBezTo>
                            <a:pt x="383772" y="20392"/>
                            <a:pt x="396154" y="46111"/>
                            <a:pt x="385676" y="66113"/>
                          </a:cubicBezTo>
                          <a:cubicBezTo>
                            <a:pt x="376151" y="84211"/>
                            <a:pt x="352339" y="88020"/>
                            <a:pt x="332337" y="89925"/>
                          </a:cubicBezTo>
                          <a:cubicBezTo>
                            <a:pt x="256137" y="97545"/>
                            <a:pt x="179937" y="99450"/>
                            <a:pt x="103737" y="97545"/>
                          </a:cubicBezTo>
                          <a:cubicBezTo>
                            <a:pt x="79924" y="96592"/>
                            <a:pt x="26584" y="104213"/>
                            <a:pt x="8487" y="85163"/>
                          </a:cubicBezTo>
                          <a:cubicBezTo>
                            <a:pt x="-11516" y="65161"/>
                            <a:pt x="7534" y="32775"/>
                            <a:pt x="27537" y="21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36" name="Google Shape;936;p29">
                    <a:extLst>
                      <a:ext uri="{FF2B5EF4-FFF2-40B4-BE49-F238E27FC236}">
                        <a16:creationId xmlns:a16="http://schemas.microsoft.com/office/drawing/2014/main" id="{F13C2762-E2B7-D048-82DA-4CF9D6B08747}"/>
                      </a:ext>
                    </a:extLst>
                  </p:cNvPr>
                  <p:cNvGrpSpPr/>
                  <p:nvPr/>
                </p:nvGrpSpPr>
                <p:grpSpPr>
                  <a:xfrm>
                    <a:off x="11223307" y="9563576"/>
                    <a:ext cx="794385" cy="628776"/>
                    <a:chOff x="11223307" y="9563576"/>
                    <a:chExt cx="794385" cy="628776"/>
                  </a:xfrm>
                </p:grpSpPr>
                <p:sp>
                  <p:nvSpPr>
                    <p:cNvPr id="937" name="Google Shape;937;p29">
                      <a:extLst>
                        <a:ext uri="{FF2B5EF4-FFF2-40B4-BE49-F238E27FC236}">
                          <a16:creationId xmlns:a16="http://schemas.microsoft.com/office/drawing/2014/main" id="{A4C90488-0EEC-45A9-859F-D0EF73FE8872}"/>
                        </a:ext>
                      </a:extLst>
                    </p:cNvPr>
                    <p:cNvSpPr/>
                    <p:nvPr/>
                  </p:nvSpPr>
                  <p:spPr>
                    <a:xfrm>
                      <a:off x="11289484" y="10076497"/>
                      <a:ext cx="150278" cy="115855"/>
                    </a:xfrm>
                    <a:custGeom>
                      <a:avLst/>
                      <a:gdLst/>
                      <a:ahLst/>
                      <a:cxnLst/>
                      <a:rect l="l" t="t" r="r" b="b"/>
                      <a:pathLst>
                        <a:path w="150278" h="115855" extrusionOk="0">
                          <a:moveTo>
                            <a:pt x="498" y="3810"/>
                          </a:moveTo>
                          <a:cubicBezTo>
                            <a:pt x="-455" y="23813"/>
                            <a:pt x="-455" y="42863"/>
                            <a:pt x="4308" y="61913"/>
                          </a:cubicBezTo>
                          <a:cubicBezTo>
                            <a:pt x="9070" y="80963"/>
                            <a:pt x="20500" y="99060"/>
                            <a:pt x="37645" y="108585"/>
                          </a:cubicBezTo>
                          <a:cubicBezTo>
                            <a:pt x="55742" y="118110"/>
                            <a:pt x="77650" y="116205"/>
                            <a:pt x="98605" y="114300"/>
                          </a:cubicBezTo>
                          <a:cubicBezTo>
                            <a:pt x="113845" y="112395"/>
                            <a:pt x="131942" y="109538"/>
                            <a:pt x="140515" y="97155"/>
                          </a:cubicBezTo>
                          <a:cubicBezTo>
                            <a:pt x="145278" y="90488"/>
                            <a:pt x="147183" y="81915"/>
                            <a:pt x="148135" y="73342"/>
                          </a:cubicBezTo>
                          <a:cubicBezTo>
                            <a:pt x="150992" y="48577"/>
                            <a:pt x="150992" y="24765"/>
                            <a:pt x="148135"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29">
                      <a:extLst>
                        <a:ext uri="{FF2B5EF4-FFF2-40B4-BE49-F238E27FC236}">
                          <a16:creationId xmlns:a16="http://schemas.microsoft.com/office/drawing/2014/main" id="{E0514755-967D-31A2-3E91-F97C18A41A30}"/>
                        </a:ext>
                      </a:extLst>
                    </p:cNvPr>
                    <p:cNvSpPr/>
                    <p:nvPr/>
                  </p:nvSpPr>
                  <p:spPr>
                    <a:xfrm>
                      <a:off x="11792664" y="10076497"/>
                      <a:ext cx="150278" cy="115855"/>
                    </a:xfrm>
                    <a:custGeom>
                      <a:avLst/>
                      <a:gdLst/>
                      <a:ahLst/>
                      <a:cxnLst/>
                      <a:rect l="l" t="t" r="r" b="b"/>
                      <a:pathLst>
                        <a:path w="150278" h="115855" extrusionOk="0">
                          <a:moveTo>
                            <a:pt x="149781" y="3810"/>
                          </a:moveTo>
                          <a:cubicBezTo>
                            <a:pt x="150733" y="23813"/>
                            <a:pt x="150733" y="42863"/>
                            <a:pt x="145971" y="61913"/>
                          </a:cubicBezTo>
                          <a:cubicBezTo>
                            <a:pt x="141208" y="80963"/>
                            <a:pt x="129778" y="99060"/>
                            <a:pt x="112633" y="108585"/>
                          </a:cubicBezTo>
                          <a:cubicBezTo>
                            <a:pt x="94536" y="118110"/>
                            <a:pt x="72628" y="116205"/>
                            <a:pt x="51673" y="114300"/>
                          </a:cubicBezTo>
                          <a:cubicBezTo>
                            <a:pt x="36433" y="112395"/>
                            <a:pt x="18336" y="109538"/>
                            <a:pt x="9763" y="97155"/>
                          </a:cubicBezTo>
                          <a:cubicBezTo>
                            <a:pt x="5000" y="90488"/>
                            <a:pt x="3096" y="81915"/>
                            <a:pt x="2143" y="73342"/>
                          </a:cubicBezTo>
                          <a:cubicBezTo>
                            <a:pt x="-714" y="48577"/>
                            <a:pt x="-714" y="24765"/>
                            <a:pt x="2143"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29">
                      <a:extLst>
                        <a:ext uri="{FF2B5EF4-FFF2-40B4-BE49-F238E27FC236}">
                          <a16:creationId xmlns:a16="http://schemas.microsoft.com/office/drawing/2014/main" id="{BB456C81-3E25-1468-E111-B2B9B138EF02}"/>
                        </a:ext>
                      </a:extLst>
                    </p:cNvPr>
                    <p:cNvSpPr/>
                    <p:nvPr/>
                  </p:nvSpPr>
                  <p:spPr>
                    <a:xfrm>
                      <a:off x="11261936" y="9563576"/>
                      <a:ext cx="729509" cy="515778"/>
                    </a:xfrm>
                    <a:custGeom>
                      <a:avLst/>
                      <a:gdLst/>
                      <a:ahLst/>
                      <a:cxnLst/>
                      <a:rect l="l" t="t" r="r" b="b"/>
                      <a:pathLst>
                        <a:path w="729509" h="515778" extrusionOk="0">
                          <a:moveTo>
                            <a:pt x="293794" y="4286"/>
                          </a:moveTo>
                          <a:cubicBezTo>
                            <a:pt x="368088" y="-1429"/>
                            <a:pt x="532871" y="-1429"/>
                            <a:pt x="578591" y="4286"/>
                          </a:cubicBezTo>
                          <a:cubicBezTo>
                            <a:pt x="624311" y="10001"/>
                            <a:pt x="607166" y="163354"/>
                            <a:pt x="641456" y="212884"/>
                          </a:cubicBezTo>
                          <a:cubicBezTo>
                            <a:pt x="675746" y="262413"/>
                            <a:pt x="679556" y="231934"/>
                            <a:pt x="713846" y="282416"/>
                          </a:cubicBezTo>
                          <a:cubicBezTo>
                            <a:pt x="749088" y="332899"/>
                            <a:pt x="713846" y="515779"/>
                            <a:pt x="713846" y="515779"/>
                          </a:cubicBezTo>
                          <a:lnTo>
                            <a:pt x="15663" y="515779"/>
                          </a:lnTo>
                          <a:cubicBezTo>
                            <a:pt x="15663" y="515779"/>
                            <a:pt x="-19579" y="332899"/>
                            <a:pt x="15663" y="282416"/>
                          </a:cubicBezTo>
                          <a:cubicBezTo>
                            <a:pt x="50906" y="231934"/>
                            <a:pt x="54716" y="262413"/>
                            <a:pt x="88053" y="212884"/>
                          </a:cubicBezTo>
                          <a:cubicBezTo>
                            <a:pt x="122344" y="163354"/>
                            <a:pt x="105199" y="10001"/>
                            <a:pt x="150919" y="4286"/>
                          </a:cubicBezTo>
                          <a:cubicBezTo>
                            <a:pt x="196638" y="-1429"/>
                            <a:pt x="361421" y="-1429"/>
                            <a:pt x="435716" y="4286"/>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29">
                      <a:extLst>
                        <a:ext uri="{FF2B5EF4-FFF2-40B4-BE49-F238E27FC236}">
                          <a16:creationId xmlns:a16="http://schemas.microsoft.com/office/drawing/2014/main" id="{66E40E99-7D65-780B-0744-75193DBE54E2}"/>
                        </a:ext>
                      </a:extLst>
                    </p:cNvPr>
                    <p:cNvSpPr/>
                    <p:nvPr/>
                  </p:nvSpPr>
                  <p:spPr>
                    <a:xfrm>
                      <a:off x="11223307" y="10048875"/>
                      <a:ext cx="794385" cy="62864"/>
                    </a:xfrm>
                    <a:custGeom>
                      <a:avLst/>
                      <a:gdLst/>
                      <a:ahLst/>
                      <a:cxnLst/>
                      <a:rect l="l" t="t" r="r" b="b"/>
                      <a:pathLst>
                        <a:path w="794385" h="62864" extrusionOk="0">
                          <a:moveTo>
                            <a:pt x="787718" y="62865"/>
                          </a:moveTo>
                          <a:lnTo>
                            <a:pt x="6668" y="62865"/>
                          </a:lnTo>
                          <a:cubicBezTo>
                            <a:pt x="2857" y="62865"/>
                            <a:pt x="0" y="60007"/>
                            <a:pt x="0" y="56198"/>
                          </a:cubicBezTo>
                          <a:lnTo>
                            <a:pt x="0" y="6668"/>
                          </a:lnTo>
                          <a:cubicBezTo>
                            <a:pt x="0" y="2857"/>
                            <a:pt x="2857" y="0"/>
                            <a:pt x="6668" y="0"/>
                          </a:cubicBezTo>
                          <a:lnTo>
                            <a:pt x="787718" y="0"/>
                          </a:lnTo>
                          <a:cubicBezTo>
                            <a:pt x="791528" y="0"/>
                            <a:pt x="794385" y="2857"/>
                            <a:pt x="794385" y="6668"/>
                          </a:cubicBezTo>
                          <a:lnTo>
                            <a:pt x="794385" y="56198"/>
                          </a:lnTo>
                          <a:cubicBezTo>
                            <a:pt x="794385" y="59055"/>
                            <a:pt x="791528" y="62865"/>
                            <a:pt x="787718" y="628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1" name="Google Shape;941;p29">
                      <a:extLst>
                        <a:ext uri="{FF2B5EF4-FFF2-40B4-BE49-F238E27FC236}">
                          <a16:creationId xmlns:a16="http://schemas.microsoft.com/office/drawing/2014/main" id="{B9CE0920-9351-EA43-8757-FC73B14DAF39}"/>
                        </a:ext>
                      </a:extLst>
                    </p:cNvPr>
                    <p:cNvSpPr/>
                    <p:nvPr/>
                  </p:nvSpPr>
                  <p:spPr>
                    <a:xfrm>
                      <a:off x="11398567" y="9590190"/>
                      <a:ext cx="455294" cy="191032"/>
                    </a:xfrm>
                    <a:custGeom>
                      <a:avLst/>
                      <a:gdLst/>
                      <a:ahLst/>
                      <a:cxnLst/>
                      <a:rect l="l" t="t" r="r" b="b"/>
                      <a:pathLst>
                        <a:path w="455294" h="191032" extrusionOk="0">
                          <a:moveTo>
                            <a:pt x="0" y="187222"/>
                          </a:moveTo>
                          <a:cubicBezTo>
                            <a:pt x="3810" y="112928"/>
                            <a:pt x="19050" y="26250"/>
                            <a:pt x="55245" y="14820"/>
                          </a:cubicBezTo>
                          <a:cubicBezTo>
                            <a:pt x="91440" y="3390"/>
                            <a:pt x="386715" y="-11850"/>
                            <a:pt x="409575" y="14820"/>
                          </a:cubicBezTo>
                          <a:cubicBezTo>
                            <a:pt x="432435" y="41490"/>
                            <a:pt x="469582" y="178650"/>
                            <a:pt x="449580" y="187222"/>
                          </a:cubicBezTo>
                          <a:cubicBezTo>
                            <a:pt x="428625" y="195795"/>
                            <a:pt x="0" y="187222"/>
                            <a:pt x="0" y="1872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2" name="Google Shape;942;p29">
                      <a:extLst>
                        <a:ext uri="{FF2B5EF4-FFF2-40B4-BE49-F238E27FC236}">
                          <a16:creationId xmlns:a16="http://schemas.microsoft.com/office/drawing/2014/main" id="{E395A6B2-F8C8-3704-0027-C04AEEC5FC34}"/>
                        </a:ext>
                      </a:extLst>
                    </p:cNvPr>
                    <p:cNvSpPr/>
                    <p:nvPr/>
                  </p:nvSpPr>
                  <p:spPr>
                    <a:xfrm>
                      <a:off x="11296650" y="9855517"/>
                      <a:ext cx="137160" cy="112394"/>
                    </a:xfrm>
                    <a:custGeom>
                      <a:avLst/>
                      <a:gdLst/>
                      <a:ahLst/>
                      <a:cxnLst/>
                      <a:rect l="l" t="t" r="r" b="b"/>
                      <a:pathLst>
                        <a:path w="137160" h="112394" extrusionOk="0">
                          <a:moveTo>
                            <a:pt x="137160" y="56197"/>
                          </a:moveTo>
                          <a:cubicBezTo>
                            <a:pt x="137160" y="87234"/>
                            <a:pt x="106456" y="112395"/>
                            <a:pt x="68580" y="112395"/>
                          </a:cubicBezTo>
                          <a:cubicBezTo>
                            <a:pt x="30705" y="112395"/>
                            <a:pt x="0" y="87234"/>
                            <a:pt x="0" y="56197"/>
                          </a:cubicBezTo>
                          <a:cubicBezTo>
                            <a:pt x="0" y="25160"/>
                            <a:pt x="30705" y="0"/>
                            <a:pt x="68580" y="0"/>
                          </a:cubicBezTo>
                          <a:cubicBezTo>
                            <a:pt x="106456"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29">
                      <a:extLst>
                        <a:ext uri="{FF2B5EF4-FFF2-40B4-BE49-F238E27FC236}">
                          <a16:creationId xmlns:a16="http://schemas.microsoft.com/office/drawing/2014/main" id="{D1E31B85-CAF6-8EA5-945D-C7D0939530C0}"/>
                        </a:ext>
                      </a:extLst>
                    </p:cNvPr>
                    <p:cNvSpPr/>
                    <p:nvPr/>
                  </p:nvSpPr>
                  <p:spPr>
                    <a:xfrm>
                      <a:off x="11819572" y="9855517"/>
                      <a:ext cx="137160" cy="112394"/>
                    </a:xfrm>
                    <a:custGeom>
                      <a:avLst/>
                      <a:gdLst/>
                      <a:ahLst/>
                      <a:cxnLst/>
                      <a:rect l="l" t="t" r="r" b="b"/>
                      <a:pathLst>
                        <a:path w="137160" h="112394" extrusionOk="0">
                          <a:moveTo>
                            <a:pt x="137160" y="56197"/>
                          </a:moveTo>
                          <a:cubicBezTo>
                            <a:pt x="137160" y="87234"/>
                            <a:pt x="106455" y="112395"/>
                            <a:pt x="68580" y="112395"/>
                          </a:cubicBezTo>
                          <a:cubicBezTo>
                            <a:pt x="30704" y="112395"/>
                            <a:pt x="0" y="87234"/>
                            <a:pt x="0" y="56197"/>
                          </a:cubicBezTo>
                          <a:cubicBezTo>
                            <a:pt x="0" y="25160"/>
                            <a:pt x="30704" y="0"/>
                            <a:pt x="68580" y="0"/>
                          </a:cubicBezTo>
                          <a:cubicBezTo>
                            <a:pt x="106455"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4" name="Google Shape;944;p29">
                      <a:extLst>
                        <a:ext uri="{FF2B5EF4-FFF2-40B4-BE49-F238E27FC236}">
                          <a16:creationId xmlns:a16="http://schemas.microsoft.com/office/drawing/2014/main" id="{302F2956-C589-C534-3BD3-8072DF48ADB6}"/>
                        </a:ext>
                      </a:extLst>
                    </p:cNvPr>
                    <p:cNvSpPr/>
                    <p:nvPr/>
                  </p:nvSpPr>
                  <p:spPr>
                    <a:xfrm>
                      <a:off x="11418569" y="9783836"/>
                      <a:ext cx="423862" cy="188683"/>
                    </a:xfrm>
                    <a:custGeom>
                      <a:avLst/>
                      <a:gdLst/>
                      <a:ahLst/>
                      <a:cxnLst/>
                      <a:rect l="l" t="t" r="r" b="b"/>
                      <a:pathLst>
                        <a:path w="423862" h="188683" extrusionOk="0">
                          <a:moveTo>
                            <a:pt x="409575" y="14531"/>
                          </a:moveTo>
                          <a:cubicBezTo>
                            <a:pt x="416243" y="25961"/>
                            <a:pt x="423863" y="38344"/>
                            <a:pt x="423863" y="50726"/>
                          </a:cubicBezTo>
                          <a:cubicBezTo>
                            <a:pt x="423863" y="64061"/>
                            <a:pt x="423863" y="73586"/>
                            <a:pt x="411480" y="79301"/>
                          </a:cubicBezTo>
                          <a:cubicBezTo>
                            <a:pt x="375285" y="97399"/>
                            <a:pt x="357188" y="144071"/>
                            <a:pt x="371475" y="181219"/>
                          </a:cubicBezTo>
                          <a:cubicBezTo>
                            <a:pt x="352425" y="184076"/>
                            <a:pt x="344805" y="187886"/>
                            <a:pt x="325755" y="187886"/>
                          </a:cubicBezTo>
                          <a:cubicBezTo>
                            <a:pt x="231457" y="190744"/>
                            <a:pt x="138113" y="185981"/>
                            <a:pt x="44768" y="172646"/>
                          </a:cubicBezTo>
                          <a:cubicBezTo>
                            <a:pt x="65723" y="126926"/>
                            <a:pt x="44768" y="65966"/>
                            <a:pt x="0" y="42153"/>
                          </a:cubicBezTo>
                          <a:cubicBezTo>
                            <a:pt x="0" y="31676"/>
                            <a:pt x="953" y="21199"/>
                            <a:pt x="953" y="10721"/>
                          </a:cubicBezTo>
                          <a:cubicBezTo>
                            <a:pt x="128588" y="-5472"/>
                            <a:pt x="282893" y="-2614"/>
                            <a:pt x="409575" y="14531"/>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29">
                      <a:extLst>
                        <a:ext uri="{FF2B5EF4-FFF2-40B4-BE49-F238E27FC236}">
                          <a16:creationId xmlns:a16="http://schemas.microsoft.com/office/drawing/2014/main" id="{8FC5457C-CB59-8640-A21B-5AAE8F8728AF}"/>
                        </a:ext>
                      </a:extLst>
                    </p:cNvPr>
                    <p:cNvSpPr/>
                    <p:nvPr/>
                  </p:nvSpPr>
                  <p:spPr>
                    <a:xfrm>
                      <a:off x="11504462" y="10011727"/>
                      <a:ext cx="252665" cy="63595"/>
                    </a:xfrm>
                    <a:custGeom>
                      <a:avLst/>
                      <a:gdLst/>
                      <a:ahLst/>
                      <a:cxnLst/>
                      <a:rect l="l" t="t" r="r" b="b"/>
                      <a:pathLst>
                        <a:path w="252665" h="63595" extrusionOk="0">
                          <a:moveTo>
                            <a:pt x="17930" y="13335"/>
                          </a:moveTo>
                          <a:cubicBezTo>
                            <a:pt x="33170" y="3810"/>
                            <a:pt x="51268" y="3810"/>
                            <a:pt x="68413" y="2858"/>
                          </a:cubicBezTo>
                          <a:cubicBezTo>
                            <a:pt x="110323" y="1905"/>
                            <a:pt x="151280" y="953"/>
                            <a:pt x="193190" y="0"/>
                          </a:cubicBezTo>
                          <a:cubicBezTo>
                            <a:pt x="207477" y="0"/>
                            <a:pt x="222718" y="0"/>
                            <a:pt x="236052" y="6668"/>
                          </a:cubicBezTo>
                          <a:cubicBezTo>
                            <a:pt x="248435" y="13335"/>
                            <a:pt x="257008" y="30480"/>
                            <a:pt x="250340" y="42863"/>
                          </a:cubicBezTo>
                          <a:cubicBezTo>
                            <a:pt x="243673" y="54293"/>
                            <a:pt x="229385" y="57150"/>
                            <a:pt x="216050" y="58103"/>
                          </a:cubicBezTo>
                          <a:cubicBezTo>
                            <a:pt x="166520" y="62865"/>
                            <a:pt x="116990" y="64770"/>
                            <a:pt x="67460" y="62865"/>
                          </a:cubicBezTo>
                          <a:cubicBezTo>
                            <a:pt x="52220" y="61913"/>
                            <a:pt x="16977" y="66675"/>
                            <a:pt x="5548" y="54293"/>
                          </a:cubicBezTo>
                          <a:cubicBezTo>
                            <a:pt x="-7787" y="41910"/>
                            <a:pt x="5548" y="20955"/>
                            <a:pt x="17930" y="133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46" name="Google Shape;946;p29">
                    <a:extLst>
                      <a:ext uri="{FF2B5EF4-FFF2-40B4-BE49-F238E27FC236}">
                        <a16:creationId xmlns:a16="http://schemas.microsoft.com/office/drawing/2014/main" id="{65045803-14F1-085E-606C-70301BE6F9F5}"/>
                      </a:ext>
                    </a:extLst>
                  </p:cNvPr>
                  <p:cNvGrpSpPr/>
                  <p:nvPr/>
                </p:nvGrpSpPr>
                <p:grpSpPr>
                  <a:xfrm>
                    <a:off x="12039600" y="9536429"/>
                    <a:ext cx="490537" cy="389340"/>
                    <a:chOff x="12039600" y="9536429"/>
                    <a:chExt cx="490537" cy="389340"/>
                  </a:xfrm>
                </p:grpSpPr>
                <p:sp>
                  <p:nvSpPr>
                    <p:cNvPr id="947" name="Google Shape;947;p29">
                      <a:extLst>
                        <a:ext uri="{FF2B5EF4-FFF2-40B4-BE49-F238E27FC236}">
                          <a16:creationId xmlns:a16="http://schemas.microsoft.com/office/drawing/2014/main" id="{AB6E0CB4-9193-FD17-D25E-B41DD5C83E7E}"/>
                        </a:ext>
                      </a:extLst>
                    </p:cNvPr>
                    <p:cNvSpPr/>
                    <p:nvPr/>
                  </p:nvSpPr>
                  <p:spPr>
                    <a:xfrm>
                      <a:off x="12081357" y="9853612"/>
                      <a:ext cx="92068" cy="72157"/>
                    </a:xfrm>
                    <a:custGeom>
                      <a:avLst/>
                      <a:gdLst/>
                      <a:ahLst/>
                      <a:cxnLst/>
                      <a:rect l="l" t="t" r="r" b="b"/>
                      <a:pathLst>
                        <a:path w="92068" h="72157" extrusionOk="0">
                          <a:moveTo>
                            <a:pt x="153" y="2857"/>
                          </a:moveTo>
                          <a:cubicBezTo>
                            <a:pt x="153" y="15240"/>
                            <a:pt x="-800" y="27623"/>
                            <a:pt x="2057" y="39052"/>
                          </a:cubicBezTo>
                          <a:cubicBezTo>
                            <a:pt x="4915" y="50482"/>
                            <a:pt x="11582" y="61913"/>
                            <a:pt x="22060" y="67627"/>
                          </a:cubicBezTo>
                          <a:cubicBezTo>
                            <a:pt x="33490" y="73343"/>
                            <a:pt x="46825" y="72390"/>
                            <a:pt x="60160" y="71438"/>
                          </a:cubicBezTo>
                          <a:cubicBezTo>
                            <a:pt x="69685" y="70485"/>
                            <a:pt x="80162" y="68580"/>
                            <a:pt x="85878" y="60960"/>
                          </a:cubicBezTo>
                          <a:cubicBezTo>
                            <a:pt x="88735" y="57150"/>
                            <a:pt x="89687" y="51435"/>
                            <a:pt x="90640" y="45720"/>
                          </a:cubicBezTo>
                          <a:cubicBezTo>
                            <a:pt x="92545" y="30480"/>
                            <a:pt x="92545" y="15240"/>
                            <a:pt x="9064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29">
                      <a:extLst>
                        <a:ext uri="{FF2B5EF4-FFF2-40B4-BE49-F238E27FC236}">
                          <a16:creationId xmlns:a16="http://schemas.microsoft.com/office/drawing/2014/main" id="{F0B49AA7-7E05-3331-7FA9-EFCA772C2D17}"/>
                        </a:ext>
                      </a:extLst>
                    </p:cNvPr>
                    <p:cNvSpPr/>
                    <p:nvPr/>
                  </p:nvSpPr>
                  <p:spPr>
                    <a:xfrm>
                      <a:off x="12391548" y="9853612"/>
                      <a:ext cx="92068" cy="72157"/>
                    </a:xfrm>
                    <a:custGeom>
                      <a:avLst/>
                      <a:gdLst/>
                      <a:ahLst/>
                      <a:cxnLst/>
                      <a:rect l="l" t="t" r="r" b="b"/>
                      <a:pathLst>
                        <a:path w="92068" h="72157" extrusionOk="0">
                          <a:moveTo>
                            <a:pt x="91916" y="2857"/>
                          </a:moveTo>
                          <a:cubicBezTo>
                            <a:pt x="91916" y="15240"/>
                            <a:pt x="92869" y="27623"/>
                            <a:pt x="90011" y="39052"/>
                          </a:cubicBezTo>
                          <a:cubicBezTo>
                            <a:pt x="87153" y="50482"/>
                            <a:pt x="80486" y="61913"/>
                            <a:pt x="70009" y="67627"/>
                          </a:cubicBezTo>
                          <a:cubicBezTo>
                            <a:pt x="58578" y="73343"/>
                            <a:pt x="45244" y="72390"/>
                            <a:pt x="31909" y="71438"/>
                          </a:cubicBezTo>
                          <a:cubicBezTo>
                            <a:pt x="22384" y="70485"/>
                            <a:pt x="11906" y="68580"/>
                            <a:pt x="6191" y="60960"/>
                          </a:cubicBezTo>
                          <a:cubicBezTo>
                            <a:pt x="3334" y="57150"/>
                            <a:pt x="2381" y="51435"/>
                            <a:pt x="1428" y="45720"/>
                          </a:cubicBezTo>
                          <a:cubicBezTo>
                            <a:pt x="-476" y="30480"/>
                            <a:pt x="-476" y="15240"/>
                            <a:pt x="142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29">
                      <a:extLst>
                        <a:ext uri="{FF2B5EF4-FFF2-40B4-BE49-F238E27FC236}">
                          <a16:creationId xmlns:a16="http://schemas.microsoft.com/office/drawing/2014/main" id="{C3D057E6-4724-B151-2C31-6AD80AF1B6EE}"/>
                        </a:ext>
                      </a:extLst>
                    </p:cNvPr>
                    <p:cNvSpPr/>
                    <p:nvPr/>
                  </p:nvSpPr>
                  <p:spPr>
                    <a:xfrm>
                      <a:off x="12064153" y="9536429"/>
                      <a:ext cx="450956" cy="319087"/>
                    </a:xfrm>
                    <a:custGeom>
                      <a:avLst/>
                      <a:gdLst/>
                      <a:ahLst/>
                      <a:cxnLst/>
                      <a:rect l="l" t="t" r="r" b="b"/>
                      <a:pathLst>
                        <a:path w="450956" h="319087" extrusionOk="0">
                          <a:moveTo>
                            <a:pt x="181187" y="2858"/>
                          </a:moveTo>
                          <a:cubicBezTo>
                            <a:pt x="226907" y="-953"/>
                            <a:pt x="328824" y="-953"/>
                            <a:pt x="357399" y="2858"/>
                          </a:cubicBezTo>
                          <a:cubicBezTo>
                            <a:pt x="385974" y="6668"/>
                            <a:pt x="374545" y="100965"/>
                            <a:pt x="396452" y="132397"/>
                          </a:cubicBezTo>
                          <a:cubicBezTo>
                            <a:pt x="417407" y="162878"/>
                            <a:pt x="420264" y="143828"/>
                            <a:pt x="441220" y="175260"/>
                          </a:cubicBezTo>
                          <a:cubicBezTo>
                            <a:pt x="463127" y="206693"/>
                            <a:pt x="441220" y="319088"/>
                            <a:pt x="441220" y="319088"/>
                          </a:cubicBezTo>
                          <a:lnTo>
                            <a:pt x="9737" y="319088"/>
                          </a:lnTo>
                          <a:cubicBezTo>
                            <a:pt x="9737" y="319088"/>
                            <a:pt x="-12171" y="206693"/>
                            <a:pt x="9737" y="175260"/>
                          </a:cubicBezTo>
                          <a:cubicBezTo>
                            <a:pt x="31645" y="143828"/>
                            <a:pt x="33549" y="162878"/>
                            <a:pt x="54504" y="132397"/>
                          </a:cubicBezTo>
                          <a:cubicBezTo>
                            <a:pt x="75459" y="101918"/>
                            <a:pt x="64982" y="6668"/>
                            <a:pt x="93557" y="2858"/>
                          </a:cubicBezTo>
                          <a:cubicBezTo>
                            <a:pt x="122132" y="-953"/>
                            <a:pt x="224049" y="-953"/>
                            <a:pt x="269770" y="28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29">
                      <a:extLst>
                        <a:ext uri="{FF2B5EF4-FFF2-40B4-BE49-F238E27FC236}">
                          <a16:creationId xmlns:a16="http://schemas.microsoft.com/office/drawing/2014/main" id="{CBF40243-3880-E250-9AF1-3F76D19990F4}"/>
                        </a:ext>
                      </a:extLst>
                    </p:cNvPr>
                    <p:cNvSpPr/>
                    <p:nvPr/>
                  </p:nvSpPr>
                  <p:spPr>
                    <a:xfrm>
                      <a:off x="12039600" y="9837419"/>
                      <a:ext cx="490537" cy="38100"/>
                    </a:xfrm>
                    <a:custGeom>
                      <a:avLst/>
                      <a:gdLst/>
                      <a:ahLst/>
                      <a:cxnLst/>
                      <a:rect l="l" t="t" r="r" b="b"/>
                      <a:pathLst>
                        <a:path w="490537" h="38100" extrusionOk="0">
                          <a:moveTo>
                            <a:pt x="486727" y="38100"/>
                          </a:moveTo>
                          <a:lnTo>
                            <a:pt x="3810" y="38100"/>
                          </a:lnTo>
                          <a:cubicBezTo>
                            <a:pt x="1905" y="38100"/>
                            <a:pt x="0" y="36195"/>
                            <a:pt x="0" y="34290"/>
                          </a:cubicBezTo>
                          <a:lnTo>
                            <a:pt x="0" y="3810"/>
                          </a:lnTo>
                          <a:cubicBezTo>
                            <a:pt x="0" y="1905"/>
                            <a:pt x="1905" y="0"/>
                            <a:pt x="3810" y="0"/>
                          </a:cubicBezTo>
                          <a:lnTo>
                            <a:pt x="486727" y="0"/>
                          </a:lnTo>
                          <a:cubicBezTo>
                            <a:pt x="488632" y="0"/>
                            <a:pt x="490538" y="1905"/>
                            <a:pt x="490538" y="3810"/>
                          </a:cubicBezTo>
                          <a:lnTo>
                            <a:pt x="490538" y="34290"/>
                          </a:lnTo>
                          <a:cubicBezTo>
                            <a:pt x="490538" y="36195"/>
                            <a:pt x="488632" y="38100"/>
                            <a:pt x="486727" y="381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29">
                      <a:extLst>
                        <a:ext uri="{FF2B5EF4-FFF2-40B4-BE49-F238E27FC236}">
                          <a16:creationId xmlns:a16="http://schemas.microsoft.com/office/drawing/2014/main" id="{B033C387-8719-44A9-B3FA-F420F9FC8165}"/>
                        </a:ext>
                      </a:extLst>
                    </p:cNvPr>
                    <p:cNvSpPr/>
                    <p:nvPr/>
                  </p:nvSpPr>
                  <p:spPr>
                    <a:xfrm>
                      <a:off x="12148185" y="9553230"/>
                      <a:ext cx="281680" cy="118137"/>
                    </a:xfrm>
                    <a:custGeom>
                      <a:avLst/>
                      <a:gdLst/>
                      <a:ahLst/>
                      <a:cxnLst/>
                      <a:rect l="l" t="t" r="r" b="b"/>
                      <a:pathLst>
                        <a:path w="281680" h="118137" extrusionOk="0">
                          <a:moveTo>
                            <a:pt x="0" y="115597"/>
                          </a:moveTo>
                          <a:cubicBezTo>
                            <a:pt x="1905" y="69877"/>
                            <a:pt x="11430" y="15584"/>
                            <a:pt x="34290" y="8917"/>
                          </a:cubicBezTo>
                          <a:cubicBezTo>
                            <a:pt x="56197" y="2250"/>
                            <a:pt x="239077" y="-7275"/>
                            <a:pt x="253365" y="8917"/>
                          </a:cubicBezTo>
                          <a:cubicBezTo>
                            <a:pt x="267652" y="25109"/>
                            <a:pt x="290513" y="109882"/>
                            <a:pt x="278130" y="115597"/>
                          </a:cubicBezTo>
                          <a:cubicBezTo>
                            <a:pt x="264795" y="121312"/>
                            <a:pt x="0" y="115597"/>
                            <a:pt x="0" y="1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29">
                      <a:extLst>
                        <a:ext uri="{FF2B5EF4-FFF2-40B4-BE49-F238E27FC236}">
                          <a16:creationId xmlns:a16="http://schemas.microsoft.com/office/drawing/2014/main" id="{415C0227-3AE3-1FE9-B324-93F363F8FEA7}"/>
                        </a:ext>
                      </a:extLst>
                    </p:cNvPr>
                    <p:cNvSpPr/>
                    <p:nvPr/>
                  </p:nvSpPr>
                  <p:spPr>
                    <a:xfrm>
                      <a:off x="1208532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29">
                      <a:extLst>
                        <a:ext uri="{FF2B5EF4-FFF2-40B4-BE49-F238E27FC236}">
                          <a16:creationId xmlns:a16="http://schemas.microsoft.com/office/drawing/2014/main" id="{8245B7AC-49D6-D0B8-094D-08C436ACF69D}"/>
                        </a:ext>
                      </a:extLst>
                    </p:cNvPr>
                    <p:cNvSpPr/>
                    <p:nvPr/>
                  </p:nvSpPr>
                  <p:spPr>
                    <a:xfrm>
                      <a:off x="1240917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29">
                      <a:extLst>
                        <a:ext uri="{FF2B5EF4-FFF2-40B4-BE49-F238E27FC236}">
                          <a16:creationId xmlns:a16="http://schemas.microsoft.com/office/drawing/2014/main" id="{C2D5CB84-D7B5-55CE-7300-E74E801D223A}"/>
                        </a:ext>
                      </a:extLst>
                    </p:cNvPr>
                    <p:cNvSpPr/>
                    <p:nvPr/>
                  </p:nvSpPr>
                  <p:spPr>
                    <a:xfrm>
                      <a:off x="12160567" y="9672959"/>
                      <a:ext cx="260984" cy="117320"/>
                    </a:xfrm>
                    <a:custGeom>
                      <a:avLst/>
                      <a:gdLst/>
                      <a:ahLst/>
                      <a:cxnLst/>
                      <a:rect l="l" t="t" r="r" b="b"/>
                      <a:pathLst>
                        <a:path w="260984" h="117320" extrusionOk="0">
                          <a:moveTo>
                            <a:pt x="252413" y="9203"/>
                          </a:moveTo>
                          <a:cubicBezTo>
                            <a:pt x="256222" y="15870"/>
                            <a:pt x="260985" y="23490"/>
                            <a:pt x="260985" y="32063"/>
                          </a:cubicBezTo>
                          <a:cubicBezTo>
                            <a:pt x="260985" y="40635"/>
                            <a:pt x="260985" y="46350"/>
                            <a:pt x="253365" y="49208"/>
                          </a:cubicBezTo>
                          <a:cubicBezTo>
                            <a:pt x="231457" y="60638"/>
                            <a:pt x="220027" y="89213"/>
                            <a:pt x="228600" y="112073"/>
                          </a:cubicBezTo>
                          <a:cubicBezTo>
                            <a:pt x="217170" y="113978"/>
                            <a:pt x="212407" y="115883"/>
                            <a:pt x="200977" y="116835"/>
                          </a:cubicBezTo>
                          <a:cubicBezTo>
                            <a:pt x="142875" y="118740"/>
                            <a:pt x="84772" y="114930"/>
                            <a:pt x="27622" y="107310"/>
                          </a:cubicBezTo>
                          <a:cubicBezTo>
                            <a:pt x="40005" y="78735"/>
                            <a:pt x="27622" y="41588"/>
                            <a:pt x="0" y="26348"/>
                          </a:cubicBezTo>
                          <a:cubicBezTo>
                            <a:pt x="0" y="19680"/>
                            <a:pt x="0" y="13013"/>
                            <a:pt x="952" y="7298"/>
                          </a:cubicBezTo>
                          <a:cubicBezTo>
                            <a:pt x="79057" y="-3180"/>
                            <a:pt x="174307" y="-2227"/>
                            <a:pt x="252413" y="9203"/>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29">
                      <a:extLst>
                        <a:ext uri="{FF2B5EF4-FFF2-40B4-BE49-F238E27FC236}">
                          <a16:creationId xmlns:a16="http://schemas.microsoft.com/office/drawing/2014/main" id="{50DBB346-9A84-1231-D66E-2B846862E0B7}"/>
                        </a:ext>
                      </a:extLst>
                    </p:cNvPr>
                    <p:cNvSpPr/>
                    <p:nvPr/>
                  </p:nvSpPr>
                  <p:spPr>
                    <a:xfrm>
                      <a:off x="12213608" y="9813607"/>
                      <a:ext cx="156345" cy="39577"/>
                    </a:xfrm>
                    <a:custGeom>
                      <a:avLst/>
                      <a:gdLst/>
                      <a:ahLst/>
                      <a:cxnLst/>
                      <a:rect l="l" t="t" r="r" b="b"/>
                      <a:pathLst>
                        <a:path w="156345" h="39577" extrusionOk="0">
                          <a:moveTo>
                            <a:pt x="10777" y="8573"/>
                          </a:moveTo>
                          <a:cubicBezTo>
                            <a:pt x="20302" y="2857"/>
                            <a:pt x="31731" y="2857"/>
                            <a:pt x="42209" y="1905"/>
                          </a:cubicBezTo>
                          <a:cubicBezTo>
                            <a:pt x="67927" y="953"/>
                            <a:pt x="93644" y="953"/>
                            <a:pt x="119361" y="0"/>
                          </a:cubicBezTo>
                          <a:cubicBezTo>
                            <a:pt x="127934" y="0"/>
                            <a:pt x="137459" y="0"/>
                            <a:pt x="146031" y="3810"/>
                          </a:cubicBezTo>
                          <a:cubicBezTo>
                            <a:pt x="153652" y="8573"/>
                            <a:pt x="159366" y="18098"/>
                            <a:pt x="154604" y="26670"/>
                          </a:cubicBezTo>
                          <a:cubicBezTo>
                            <a:pt x="150794" y="33338"/>
                            <a:pt x="141269" y="35243"/>
                            <a:pt x="133649" y="36195"/>
                          </a:cubicBezTo>
                          <a:cubicBezTo>
                            <a:pt x="103169" y="39053"/>
                            <a:pt x="72689" y="40005"/>
                            <a:pt x="41256" y="39053"/>
                          </a:cubicBezTo>
                          <a:cubicBezTo>
                            <a:pt x="31731" y="39053"/>
                            <a:pt x="10777" y="41910"/>
                            <a:pt x="3156" y="34290"/>
                          </a:cubicBezTo>
                          <a:cubicBezTo>
                            <a:pt x="-4464" y="26670"/>
                            <a:pt x="3156" y="13335"/>
                            <a:pt x="10777" y="8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29">
                    <a:extLst>
                      <a:ext uri="{FF2B5EF4-FFF2-40B4-BE49-F238E27FC236}">
                        <a16:creationId xmlns:a16="http://schemas.microsoft.com/office/drawing/2014/main" id="{DF8819C5-40D0-2108-81ED-7657A64E8280}"/>
                      </a:ext>
                    </a:extLst>
                  </p:cNvPr>
                  <p:cNvSpPr/>
                  <p:nvPr/>
                </p:nvSpPr>
                <p:spPr>
                  <a:xfrm>
                    <a:off x="9244964" y="10337482"/>
                    <a:ext cx="1481137" cy="537209"/>
                  </a:xfrm>
                  <a:custGeom>
                    <a:avLst/>
                    <a:gdLst/>
                    <a:ahLst/>
                    <a:cxnLst/>
                    <a:rect l="l" t="t" r="r" b="b"/>
                    <a:pathLst>
                      <a:path w="1481137" h="537209" extrusionOk="0">
                        <a:moveTo>
                          <a:pt x="1481138" y="0"/>
                        </a:moveTo>
                        <a:cubicBezTo>
                          <a:pt x="1480185" y="17145"/>
                          <a:pt x="1379221" y="537210"/>
                          <a:pt x="1379221" y="537210"/>
                        </a:cubicBezTo>
                        <a:cubicBezTo>
                          <a:pt x="1379221" y="537210"/>
                          <a:pt x="177165" y="471488"/>
                          <a:pt x="0" y="358140"/>
                        </a:cubicBezTo>
                        <a:cubicBezTo>
                          <a:pt x="39053" y="277178"/>
                          <a:pt x="372428" y="49530"/>
                          <a:pt x="372428" y="49530"/>
                        </a:cubicBezTo>
                        <a:lnTo>
                          <a:pt x="1481138"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29">
                    <a:extLst>
                      <a:ext uri="{FF2B5EF4-FFF2-40B4-BE49-F238E27FC236}">
                        <a16:creationId xmlns:a16="http://schemas.microsoft.com/office/drawing/2014/main" id="{4CFF8C31-F23B-F110-381F-1FE703E55A12}"/>
                      </a:ext>
                    </a:extLst>
                  </p:cNvPr>
                  <p:cNvSpPr/>
                  <p:nvPr/>
                </p:nvSpPr>
                <p:spPr>
                  <a:xfrm>
                    <a:off x="13204507" y="10407014"/>
                    <a:ext cx="709613" cy="376237"/>
                  </a:xfrm>
                  <a:custGeom>
                    <a:avLst/>
                    <a:gdLst/>
                    <a:ahLst/>
                    <a:cxnLst/>
                    <a:rect l="l" t="t" r="r" b="b"/>
                    <a:pathLst>
                      <a:path w="709613" h="376237" extrusionOk="0">
                        <a:moveTo>
                          <a:pt x="0" y="0"/>
                        </a:moveTo>
                        <a:lnTo>
                          <a:pt x="139065" y="376238"/>
                        </a:lnTo>
                        <a:cubicBezTo>
                          <a:pt x="139065" y="376238"/>
                          <a:pt x="669607" y="209550"/>
                          <a:pt x="709613" y="176213"/>
                        </a:cubicBezTo>
                        <a:lnTo>
                          <a:pt x="446722"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958" name="Google Shape;958;p29">
                <a:extLst>
                  <a:ext uri="{FF2B5EF4-FFF2-40B4-BE49-F238E27FC236}">
                    <a16:creationId xmlns:a16="http://schemas.microsoft.com/office/drawing/2014/main" id="{FB2BCC78-94E2-155A-36F8-259EBBE6DD48}"/>
                  </a:ext>
                </a:extLst>
              </p:cNvPr>
              <p:cNvSpPr/>
              <p:nvPr/>
            </p:nvSpPr>
            <p:spPr>
              <a:xfrm>
                <a:off x="2598050" y="832983"/>
                <a:ext cx="401907" cy="74607"/>
              </a:xfrm>
              <a:custGeom>
                <a:avLst/>
                <a:gdLst/>
                <a:ahLst/>
                <a:cxnLst/>
                <a:rect l="l" t="t" r="r" b="b"/>
                <a:pathLst>
                  <a:path w="1657350" h="307657" extrusionOk="0">
                    <a:moveTo>
                      <a:pt x="1657350" y="115252"/>
                    </a:moveTo>
                    <a:lnTo>
                      <a:pt x="1085850" y="0"/>
                    </a:lnTo>
                    <a:lnTo>
                      <a:pt x="0" y="223838"/>
                    </a:lnTo>
                    <a:lnTo>
                      <a:pt x="425768" y="307657"/>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9" name="Google Shape;959;p29">
                <a:extLst>
                  <a:ext uri="{FF2B5EF4-FFF2-40B4-BE49-F238E27FC236}">
                    <a16:creationId xmlns:a16="http://schemas.microsoft.com/office/drawing/2014/main" id="{CBF09927-217C-EE5F-AB58-CF348D9FD915}"/>
                  </a:ext>
                </a:extLst>
              </p:cNvPr>
              <p:cNvSpPr/>
              <p:nvPr/>
            </p:nvSpPr>
            <p:spPr>
              <a:xfrm>
                <a:off x="3002690" y="1030689"/>
                <a:ext cx="247150" cy="33030"/>
              </a:xfrm>
              <a:custGeom>
                <a:avLst/>
                <a:gdLst/>
                <a:ahLst/>
                <a:cxnLst/>
                <a:rect l="l" t="t" r="r" b="b"/>
                <a:pathLst>
                  <a:path w="1019175" h="136207" extrusionOk="0">
                    <a:moveTo>
                      <a:pt x="1019175" y="136207"/>
                    </a:moveTo>
                    <a:lnTo>
                      <a:pt x="684847" y="0"/>
                    </a:lnTo>
                    <a:lnTo>
                      <a:pt x="0" y="11430"/>
                    </a:lnTo>
                    <a:lnTo>
                      <a:pt x="249555" y="111442"/>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0" name="Google Shape;960;p29">
                <a:extLst>
                  <a:ext uri="{FF2B5EF4-FFF2-40B4-BE49-F238E27FC236}">
                    <a16:creationId xmlns:a16="http://schemas.microsoft.com/office/drawing/2014/main" id="{B21A0ABA-6AA3-804A-4085-A1F2E113533B}"/>
                  </a:ext>
                </a:extLst>
              </p:cNvPr>
              <p:cNvSpPr/>
              <p:nvPr/>
            </p:nvSpPr>
            <p:spPr>
              <a:xfrm>
                <a:off x="3664786" y="1094361"/>
                <a:ext cx="245533" cy="55897"/>
              </a:xfrm>
              <a:custGeom>
                <a:avLst/>
                <a:gdLst/>
                <a:ahLst/>
                <a:cxnLst/>
                <a:rect l="l" t="t" r="r" b="b"/>
                <a:pathLst>
                  <a:path w="1012507" h="230505" extrusionOk="0">
                    <a:moveTo>
                      <a:pt x="0" y="35243"/>
                    </a:moveTo>
                    <a:lnTo>
                      <a:pt x="358140" y="0"/>
                    </a:lnTo>
                    <a:lnTo>
                      <a:pt x="1012507" y="204788"/>
                    </a:lnTo>
                    <a:lnTo>
                      <a:pt x="744855" y="230505"/>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29">
                <a:extLst>
                  <a:ext uri="{FF2B5EF4-FFF2-40B4-BE49-F238E27FC236}">
                    <a16:creationId xmlns:a16="http://schemas.microsoft.com/office/drawing/2014/main" id="{202CE3AD-A316-F7D5-BD04-D7C77F338607}"/>
                  </a:ext>
                </a:extLst>
              </p:cNvPr>
              <p:cNvSpPr/>
              <p:nvPr/>
            </p:nvSpPr>
            <p:spPr>
              <a:xfrm>
                <a:off x="3498454" y="1196790"/>
                <a:ext cx="153834" cy="23098"/>
              </a:xfrm>
              <a:custGeom>
                <a:avLst/>
                <a:gdLst/>
                <a:ahLst/>
                <a:cxnLst/>
                <a:rect l="l" t="t" r="r" b="b"/>
                <a:pathLst>
                  <a:path w="634365" h="95250" extrusionOk="0">
                    <a:moveTo>
                      <a:pt x="0" y="62865"/>
                    </a:moveTo>
                    <a:lnTo>
                      <a:pt x="213360" y="0"/>
                    </a:lnTo>
                    <a:lnTo>
                      <a:pt x="634365" y="49530"/>
                    </a:lnTo>
                    <a:lnTo>
                      <a:pt x="475298" y="95250"/>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2" name="Google Shape;962;p29">
                <a:extLst>
                  <a:ext uri="{FF2B5EF4-FFF2-40B4-BE49-F238E27FC236}">
                    <a16:creationId xmlns:a16="http://schemas.microsoft.com/office/drawing/2014/main" id="{2B6964EA-9431-8DAA-7BB2-6293B739510E}"/>
                  </a:ext>
                </a:extLst>
              </p:cNvPr>
              <p:cNvSpPr/>
              <p:nvPr/>
            </p:nvSpPr>
            <p:spPr>
              <a:xfrm>
                <a:off x="2598050" y="887197"/>
                <a:ext cx="182937" cy="504463"/>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29">
                <a:extLst>
                  <a:ext uri="{FF2B5EF4-FFF2-40B4-BE49-F238E27FC236}">
                    <a16:creationId xmlns:a16="http://schemas.microsoft.com/office/drawing/2014/main" id="{6D805203-383D-964A-90C3-9DC0A0B87D6B}"/>
                  </a:ext>
                </a:extLst>
              </p:cNvPr>
              <p:cNvSpPr/>
              <p:nvPr/>
            </p:nvSpPr>
            <p:spPr>
              <a:xfrm>
                <a:off x="3766292" y="1143961"/>
                <a:ext cx="143901" cy="303748"/>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50397179"/>
      </p:ext>
    </p:extLst>
  </p:cSld>
  <p:clrMapOvr>
    <a:masterClrMapping/>
  </p:clrMapOvr>
  <p:transition spd="med">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pic>
        <p:nvPicPr>
          <p:cNvPr id="12" name="Picture 11">
            <a:extLst>
              <a:ext uri="{FF2B5EF4-FFF2-40B4-BE49-F238E27FC236}">
                <a16:creationId xmlns:a16="http://schemas.microsoft.com/office/drawing/2014/main" id="{55C2EF2A-7E23-7F24-ABE7-2C02777F2F7D}"/>
              </a:ext>
            </a:extLst>
          </p:cNvPr>
          <p:cNvPicPr>
            <a:picLocks noChangeAspect="1"/>
          </p:cNvPicPr>
          <p:nvPr/>
        </p:nvPicPr>
        <p:blipFill>
          <a:blip r:embed="rId3"/>
          <a:srcRect t="1" b="5569"/>
          <a:stretch/>
        </p:blipFill>
        <p:spPr>
          <a:xfrm>
            <a:off x="0" y="0"/>
            <a:ext cx="5000625" cy="4106201"/>
          </a:xfrm>
          <a:prstGeom prst="rect">
            <a:avLst/>
          </a:prstGeom>
        </p:spPr>
      </p:pic>
      <p:sp>
        <p:nvSpPr>
          <p:cNvPr id="13" name="Oval 12">
            <a:extLst>
              <a:ext uri="{FF2B5EF4-FFF2-40B4-BE49-F238E27FC236}">
                <a16:creationId xmlns:a16="http://schemas.microsoft.com/office/drawing/2014/main" id="{C8EA24A2-B9A2-2A7B-8E40-245E729D68B9}"/>
              </a:ext>
            </a:extLst>
          </p:cNvPr>
          <p:cNvSpPr/>
          <p:nvPr/>
        </p:nvSpPr>
        <p:spPr>
          <a:xfrm rot="635878">
            <a:off x="3349289" y="-130573"/>
            <a:ext cx="1381125" cy="3968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a:extLst>
              <a:ext uri="{FF2B5EF4-FFF2-40B4-BE49-F238E27FC236}">
                <a16:creationId xmlns:a16="http://schemas.microsoft.com/office/drawing/2014/main" id="{3B8035F6-90E5-DA66-558E-E913A439D12E}"/>
              </a:ext>
            </a:extLst>
          </p:cNvPr>
          <p:cNvSpPr/>
          <p:nvPr/>
        </p:nvSpPr>
        <p:spPr>
          <a:xfrm>
            <a:off x="723900" y="0"/>
            <a:ext cx="2147316" cy="7680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E249430-B434-5470-B763-3642745B66AB}"/>
              </a:ext>
            </a:extLst>
          </p:cNvPr>
          <p:cNvSpPr/>
          <p:nvPr/>
        </p:nvSpPr>
        <p:spPr>
          <a:xfrm rot="19611749">
            <a:off x="1840911" y="1377361"/>
            <a:ext cx="2014355" cy="10773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1" name="Group 20">
            <a:extLst>
              <a:ext uri="{FF2B5EF4-FFF2-40B4-BE49-F238E27FC236}">
                <a16:creationId xmlns:a16="http://schemas.microsoft.com/office/drawing/2014/main" id="{243D8168-3173-41D8-AE70-A2C895BB7EB3}"/>
              </a:ext>
            </a:extLst>
          </p:cNvPr>
          <p:cNvGrpSpPr/>
          <p:nvPr/>
        </p:nvGrpSpPr>
        <p:grpSpPr>
          <a:xfrm>
            <a:off x="5822371" y="457200"/>
            <a:ext cx="2514600" cy="838200"/>
            <a:chOff x="5848348" y="0"/>
            <a:chExt cx="2514600" cy="838200"/>
          </a:xfrm>
        </p:grpSpPr>
        <p:sp>
          <p:nvSpPr>
            <p:cNvPr id="20" name="Rectangle 19">
              <a:extLst>
                <a:ext uri="{FF2B5EF4-FFF2-40B4-BE49-F238E27FC236}">
                  <a16:creationId xmlns:a16="http://schemas.microsoft.com/office/drawing/2014/main" id="{874FF2ED-D0BD-2B9C-53CD-F35B1A30F5A4}"/>
                </a:ext>
              </a:extLst>
            </p:cNvPr>
            <p:cNvSpPr/>
            <p:nvPr/>
          </p:nvSpPr>
          <p:spPr>
            <a:xfrm>
              <a:off x="5934073" y="104775"/>
              <a:ext cx="2428875" cy="7334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005280CB-F5F3-1C47-37E6-98FE26E5A0A9}"/>
                </a:ext>
              </a:extLst>
            </p:cNvPr>
            <p:cNvSpPr/>
            <p:nvPr/>
          </p:nvSpPr>
          <p:spPr>
            <a:xfrm>
              <a:off x="5848348" y="0"/>
              <a:ext cx="2428875" cy="73342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Vị</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trí</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a:t>
              </a:r>
              <a:r>
                <a:rPr lang="en-US" sz="2400" b="1" dirty="0">
                  <a:solidFill>
                    <a:srgbClr val="000000"/>
                  </a:solidFill>
                  <a:latin typeface="Times New Roman" panose="02020603050405020304" pitchFamily="18" charset="0"/>
                  <a:cs typeface="Times New Roman" panose="02020603050405020304" pitchFamily="18" charset="0"/>
                </a:rPr>
                <a:t>í</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18" name="TextBox 17">
            <a:extLst>
              <a:ext uri="{FF2B5EF4-FFF2-40B4-BE49-F238E27FC236}">
                <a16:creationId xmlns:a16="http://schemas.microsoft.com/office/drawing/2014/main" id="{0F8613DA-BEE6-FFCC-61FA-C41B0D34D08B}"/>
              </a:ext>
            </a:extLst>
          </p:cNvPr>
          <p:cNvSpPr txBox="1"/>
          <p:nvPr/>
        </p:nvSpPr>
        <p:spPr>
          <a:xfrm>
            <a:off x="5094867" y="1365556"/>
            <a:ext cx="3883881" cy="3046988"/>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Trung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Trung du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miền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núi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2" indent="0" algn="just" defTabSz="914400" rtl="0" eaLnBrk="1" fontAlgn="auto" latinLnBrk="0" hangingPunct="1">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Giàu</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tài</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nguyên</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và</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lao</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động</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dồi</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dào</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thuận</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lợi</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giao</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lưu</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kinh</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tế</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xã</a:t>
            </a:r>
            <a:r>
              <a:rPr kumimoji="0" lang="en-US" sz="2400" b="0" i="1"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hội</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thuộc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vịnh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Biển</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rộng</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giàu</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tiềm</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0"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năng</a:t>
            </a:r>
            <a:r>
              <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400" b="0"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963F6E0D-5134-A6C3-163A-57B45EA3DE62}"/>
              </a:ext>
            </a:extLst>
          </p:cNvPr>
          <p:cNvSpPr txBox="1"/>
          <p:nvPr/>
        </p:nvSpPr>
        <p:spPr>
          <a:xfrm>
            <a:off x="314325" y="4106201"/>
            <a:ext cx="4210050" cy="7078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bằng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Hồng</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down)">
                                      <p:cBhvr>
                                        <p:cTn id="36" dur="500"/>
                                        <p:tgtEl>
                                          <p:spTgt spid="1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animEffect transition="in" filter="wipe(left)">
                                      <p:cBhvr>
                                        <p:cTn id="41" dur="500"/>
                                        <p:tgtEl>
                                          <p:spTgt spid="1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8">
                                            <p:txEl>
                                              <p:pRg st="2" end="2"/>
                                            </p:txEl>
                                          </p:spTgt>
                                        </p:tgtEl>
                                        <p:attrNameLst>
                                          <p:attrName>style.visibility</p:attrName>
                                        </p:attrNameLst>
                                      </p:cBhvr>
                                      <p:to>
                                        <p:strVal val="visible"/>
                                      </p:to>
                                    </p:set>
                                    <p:animEffect transition="in" filter="wipe(down)">
                                      <p:cBhvr>
                                        <p:cTn id="46" dur="500"/>
                                        <p:tgtEl>
                                          <p:spTgt spid="18">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animEffect transition="in" filter="wipe(left)">
                                      <p:cBhvr>
                                        <p:cTn id="51"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A2F8E21-2780-3495-894B-68CA5536E65F}"/>
              </a:ext>
            </a:extLst>
          </p:cNvPr>
          <p:cNvGrpSpPr/>
          <p:nvPr/>
        </p:nvGrpSpPr>
        <p:grpSpPr>
          <a:xfrm>
            <a:off x="350043" y="1755905"/>
            <a:ext cx="2517653" cy="2601128"/>
            <a:chOff x="377426" y="1770847"/>
            <a:chExt cx="2614611" cy="2705100"/>
          </a:xfrm>
        </p:grpSpPr>
        <p:sp>
          <p:nvSpPr>
            <p:cNvPr id="15" name="Rectangle: Rounded Corners 14">
              <a:extLst>
                <a:ext uri="{FF2B5EF4-FFF2-40B4-BE49-F238E27FC236}">
                  <a16:creationId xmlns:a16="http://schemas.microsoft.com/office/drawing/2014/main" id="{4E368C0D-64A2-FE1B-CCAB-1FA53A0145C0}"/>
                </a:ext>
              </a:extLst>
            </p:cNvPr>
            <p:cNvSpPr/>
            <p:nvPr/>
          </p:nvSpPr>
          <p:spPr>
            <a:xfrm>
              <a:off x="377426" y="1770847"/>
              <a:ext cx="2614611" cy="2705100"/>
            </a:xfrm>
            <a:prstGeom prst="roundRect">
              <a:avLst>
                <a:gd name="adj" fmla="val 4695"/>
              </a:avLst>
            </a:prstGeom>
            <a:solidFill>
              <a:schemeClr val="accent6">
                <a:lumMod val="20000"/>
                <a:lumOff val="80000"/>
              </a:schemeClr>
            </a:solidFill>
            <a:ln w="12700">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D9F130E6-F685-2660-BA4E-59325681D7AC}"/>
                </a:ext>
              </a:extLst>
            </p:cNvPr>
            <p:cNvSpPr txBox="1"/>
            <p:nvPr/>
          </p:nvSpPr>
          <p:spPr>
            <a:xfrm>
              <a:off x="444099" y="2261646"/>
              <a:ext cx="2481263" cy="2016497"/>
            </a:xfrm>
            <a:prstGeom prst="rect">
              <a:avLst/>
            </a:prstGeom>
            <a:noFill/>
          </p:spPr>
          <p:txBody>
            <a:bodyPr wrap="square">
              <a:spAutoFit/>
            </a:bodyPr>
            <a:lstStyle/>
            <a:p>
              <a:pPr marL="285750" marR="0" lvl="0" indent="-285750"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ồng bằng, trung du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đồi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núi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thấp</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285750" marR="0" lvl="0" indent="-285750"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đai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phù sa, đất feralit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E171E638-4A03-5945-AF28-AC57860DF257}"/>
              </a:ext>
            </a:extLst>
          </p:cNvPr>
          <p:cNvGrpSpPr/>
          <p:nvPr/>
        </p:nvGrpSpPr>
        <p:grpSpPr>
          <a:xfrm>
            <a:off x="3264694" y="1755905"/>
            <a:ext cx="2517653" cy="2603924"/>
            <a:chOff x="3264693" y="1809750"/>
            <a:chExt cx="2614611" cy="2705100"/>
          </a:xfrm>
        </p:grpSpPr>
        <p:sp>
          <p:nvSpPr>
            <p:cNvPr id="19" name="Rectangle: Rounded Corners 18">
              <a:extLst>
                <a:ext uri="{FF2B5EF4-FFF2-40B4-BE49-F238E27FC236}">
                  <a16:creationId xmlns:a16="http://schemas.microsoft.com/office/drawing/2014/main" id="{9F653642-F668-A9D9-6C91-6CCE42183681}"/>
                </a:ext>
              </a:extLst>
            </p:cNvPr>
            <p:cNvSpPr/>
            <p:nvPr/>
          </p:nvSpPr>
          <p:spPr>
            <a:xfrm>
              <a:off x="3264693" y="1809750"/>
              <a:ext cx="2614611" cy="2705100"/>
            </a:xfrm>
            <a:prstGeom prst="roundRect">
              <a:avLst>
                <a:gd name="adj" fmla="val 4695"/>
              </a:avLst>
            </a:prstGeom>
            <a:solidFill>
              <a:schemeClr val="accent3">
                <a:lumMod val="20000"/>
                <a:lumOff val="80000"/>
              </a:schemeClr>
            </a:solidFill>
            <a:ln w="12700">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6E9306AF-A42C-80AE-8828-1FBBDA583AB5}"/>
                </a:ext>
              </a:extLst>
            </p:cNvPr>
            <p:cNvSpPr txBox="1"/>
            <p:nvPr/>
          </p:nvSpPr>
          <p:spPr>
            <a:xfrm>
              <a:off x="3336129" y="2116398"/>
              <a:ext cx="2490790" cy="86328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ẩm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mùa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lạnh</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09377E4E-4E14-9A9E-01EC-3AEB9A6F5A32}"/>
              </a:ext>
            </a:extLst>
          </p:cNvPr>
          <p:cNvSpPr/>
          <p:nvPr/>
        </p:nvSpPr>
        <p:spPr>
          <a:xfrm>
            <a:off x="3357562" y="400705"/>
            <a:ext cx="2688431" cy="666095"/>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kiện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nhiên</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Rounded Corners 11">
            <a:extLst>
              <a:ext uri="{FF2B5EF4-FFF2-40B4-BE49-F238E27FC236}">
                <a16:creationId xmlns:a16="http://schemas.microsoft.com/office/drawing/2014/main" id="{9FB0DD18-4678-D4B6-D214-ED673053A9AB}"/>
              </a:ext>
            </a:extLst>
          </p:cNvPr>
          <p:cNvSpPr/>
          <p:nvPr/>
        </p:nvSpPr>
        <p:spPr>
          <a:xfrm>
            <a:off x="589363" y="1480796"/>
            <a:ext cx="2146197" cy="542925"/>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Rounded Corners 12">
            <a:extLst>
              <a:ext uri="{FF2B5EF4-FFF2-40B4-BE49-F238E27FC236}">
                <a16:creationId xmlns:a16="http://schemas.microsoft.com/office/drawing/2014/main" id="{C4A83029-CFC0-8126-5B3C-D17D4DC3697D}"/>
              </a:ext>
            </a:extLst>
          </p:cNvPr>
          <p:cNvSpPr/>
          <p:nvPr/>
        </p:nvSpPr>
        <p:spPr>
          <a:xfrm>
            <a:off x="3457574" y="1479074"/>
            <a:ext cx="2146197" cy="542925"/>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hậu</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27" name="Group 26">
            <a:extLst>
              <a:ext uri="{FF2B5EF4-FFF2-40B4-BE49-F238E27FC236}">
                <a16:creationId xmlns:a16="http://schemas.microsoft.com/office/drawing/2014/main" id="{77DDC806-6559-2D9C-A09F-64F8CB086F7A}"/>
              </a:ext>
            </a:extLst>
          </p:cNvPr>
          <p:cNvGrpSpPr/>
          <p:nvPr/>
        </p:nvGrpSpPr>
        <p:grpSpPr>
          <a:xfrm>
            <a:off x="6045994" y="1770847"/>
            <a:ext cx="2517653" cy="2586186"/>
            <a:chOff x="6045994" y="1770847"/>
            <a:chExt cx="2614611" cy="2586186"/>
          </a:xfrm>
        </p:grpSpPr>
        <p:sp>
          <p:nvSpPr>
            <p:cNvPr id="23" name="Rectangle: Rounded Corners 22">
              <a:extLst>
                <a:ext uri="{FF2B5EF4-FFF2-40B4-BE49-F238E27FC236}">
                  <a16:creationId xmlns:a16="http://schemas.microsoft.com/office/drawing/2014/main" id="{B25915B3-D717-8B61-5E43-DC8F9D0CAA7B}"/>
                </a:ext>
              </a:extLst>
            </p:cNvPr>
            <p:cNvSpPr/>
            <p:nvPr/>
          </p:nvSpPr>
          <p:spPr>
            <a:xfrm>
              <a:off x="6045994" y="1770847"/>
              <a:ext cx="2614611" cy="2586186"/>
            </a:xfrm>
            <a:prstGeom prst="roundRect">
              <a:avLst>
                <a:gd name="adj" fmla="val 4695"/>
              </a:avLst>
            </a:prstGeom>
            <a:solidFill>
              <a:schemeClr val="accent2">
                <a:lumMod val="20000"/>
                <a:lumOff val="80000"/>
              </a:schemeClr>
            </a:solidFill>
            <a:ln w="12700">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B8D460F2-F55D-772A-E9EB-3C976A05DF41}"/>
                </a:ext>
              </a:extLst>
            </p:cNvPr>
            <p:cNvSpPr txBox="1"/>
            <p:nvPr/>
          </p:nvSpPr>
          <p:spPr>
            <a:xfrm>
              <a:off x="6074566" y="2032893"/>
              <a:ext cx="2586039" cy="1938992"/>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Mạng lưới sông ngòi dày đặc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hai hệ thống sông Hồng và sông Thái Bình.</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14" name="Rectangle: Rounded Corners 13">
            <a:extLst>
              <a:ext uri="{FF2B5EF4-FFF2-40B4-BE49-F238E27FC236}">
                <a16:creationId xmlns:a16="http://schemas.microsoft.com/office/drawing/2014/main" id="{A88629EB-9913-8982-78DD-CDF6E7713B57}"/>
              </a:ext>
            </a:extLst>
          </p:cNvPr>
          <p:cNvSpPr/>
          <p:nvPr/>
        </p:nvSpPr>
        <p:spPr>
          <a:xfrm>
            <a:off x="6238874" y="1479074"/>
            <a:ext cx="2146197" cy="54292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ngòi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Arrow: Right 27">
            <a:extLst>
              <a:ext uri="{FF2B5EF4-FFF2-40B4-BE49-F238E27FC236}">
                <a16:creationId xmlns:a16="http://schemas.microsoft.com/office/drawing/2014/main" id="{A5B44394-BA0A-D3B1-BFAC-B94C7F9B2286}"/>
              </a:ext>
            </a:extLst>
          </p:cNvPr>
          <p:cNvSpPr/>
          <p:nvPr/>
        </p:nvSpPr>
        <p:spPr>
          <a:xfrm>
            <a:off x="2247900" y="4469659"/>
            <a:ext cx="390525" cy="333375"/>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50DD1959-1E1F-DD15-03A7-7008BAC34E8E}"/>
              </a:ext>
            </a:extLst>
          </p:cNvPr>
          <p:cNvSpPr txBox="1"/>
          <p:nvPr/>
        </p:nvSpPr>
        <p:spPr>
          <a:xfrm>
            <a:off x="2638425" y="4427901"/>
            <a:ext cx="5225415" cy="46166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a:t>
            </a:r>
            <a:r>
              <a:rPr kumimoji="0" lang="vi-VN" sz="24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ình thành cơ cấu cây trông đa dạng</a:t>
            </a:r>
            <a:r>
              <a:rPr kumimoji="0" lang="en-US" sz="24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p:txBody>
      </p:sp>
      <p:cxnSp>
        <p:nvCxnSpPr>
          <p:cNvPr id="32" name="Connector: Elbow 31">
            <a:extLst>
              <a:ext uri="{FF2B5EF4-FFF2-40B4-BE49-F238E27FC236}">
                <a16:creationId xmlns:a16="http://schemas.microsoft.com/office/drawing/2014/main" id="{AA3A7390-EF0F-AA8F-E941-E1D2B8CDACAF}"/>
              </a:ext>
            </a:extLst>
          </p:cNvPr>
          <p:cNvCxnSpPr>
            <a:cxnSpLocks/>
            <a:stCxn id="7" idx="1"/>
            <a:endCxn id="12" idx="0"/>
          </p:cNvCxnSpPr>
          <p:nvPr/>
        </p:nvCxnSpPr>
        <p:spPr>
          <a:xfrm rot="10800000" flipV="1">
            <a:off x="1662462" y="733752"/>
            <a:ext cx="1695100" cy="747043"/>
          </a:xfrm>
          <a:prstGeom prst="bentConnector2">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33">
            <a:extLst>
              <a:ext uri="{FF2B5EF4-FFF2-40B4-BE49-F238E27FC236}">
                <a16:creationId xmlns:a16="http://schemas.microsoft.com/office/drawing/2014/main" id="{B4588BFF-C4F7-FAC9-0762-EE4842269FDC}"/>
              </a:ext>
            </a:extLst>
          </p:cNvPr>
          <p:cNvCxnSpPr>
            <a:cxnSpLocks/>
            <a:stCxn id="7" idx="3"/>
            <a:endCxn id="14" idx="0"/>
          </p:cNvCxnSpPr>
          <p:nvPr/>
        </p:nvCxnSpPr>
        <p:spPr>
          <a:xfrm>
            <a:off x="6045993" y="733753"/>
            <a:ext cx="1265980" cy="745321"/>
          </a:xfrm>
          <a:prstGeom prst="bentConnector2">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68D0055-9842-83F9-5F0B-C2610561E497}"/>
              </a:ext>
            </a:extLst>
          </p:cNvPr>
          <p:cNvCxnSpPr>
            <a:cxnSpLocks/>
          </p:cNvCxnSpPr>
          <p:nvPr/>
        </p:nvCxnSpPr>
        <p:spPr>
          <a:xfrm>
            <a:off x="4523520" y="1106413"/>
            <a:ext cx="0" cy="407921"/>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471099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500"/>
                                        <p:tgtEl>
                                          <p:spTgt spid="3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28" grpId="0" animBg="1"/>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grpSp>
        <p:nvGrpSpPr>
          <p:cNvPr id="8" name="Group 7">
            <a:extLst>
              <a:ext uri="{FF2B5EF4-FFF2-40B4-BE49-F238E27FC236}">
                <a16:creationId xmlns:a16="http://schemas.microsoft.com/office/drawing/2014/main" id="{7C784714-6E04-5CCC-014F-0B9A7917E286}"/>
              </a:ext>
            </a:extLst>
          </p:cNvPr>
          <p:cNvGrpSpPr/>
          <p:nvPr/>
        </p:nvGrpSpPr>
        <p:grpSpPr>
          <a:xfrm>
            <a:off x="5536269" y="838200"/>
            <a:ext cx="2845228" cy="838200"/>
            <a:chOff x="5848348" y="0"/>
            <a:chExt cx="2514600" cy="838200"/>
          </a:xfrm>
        </p:grpSpPr>
        <p:sp>
          <p:nvSpPr>
            <p:cNvPr id="9" name="Rectangle 8">
              <a:extLst>
                <a:ext uri="{FF2B5EF4-FFF2-40B4-BE49-F238E27FC236}">
                  <a16:creationId xmlns:a16="http://schemas.microsoft.com/office/drawing/2014/main" id="{BF384C62-B7C8-7414-E590-4113DBBB7A83}"/>
                </a:ext>
              </a:extLst>
            </p:cNvPr>
            <p:cNvSpPr/>
            <p:nvPr/>
          </p:nvSpPr>
          <p:spPr>
            <a:xfrm>
              <a:off x="5934073" y="104775"/>
              <a:ext cx="2428875" cy="7334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16B6939B-6905-9246-1C87-8B85C29E91FD}"/>
                </a:ext>
              </a:extLst>
            </p:cNvPr>
            <p:cNvSpPr/>
            <p:nvPr/>
          </p:nvSpPr>
          <p:spPr>
            <a:xfrm>
              <a:off x="5848348" y="0"/>
              <a:ext cx="2428875" cy="73342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Nguồn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lao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11" name="Picture 10">
            <a:extLst>
              <a:ext uri="{FF2B5EF4-FFF2-40B4-BE49-F238E27FC236}">
                <a16:creationId xmlns:a16="http://schemas.microsoft.com/office/drawing/2014/main" id="{B86E9584-B2A3-0DCE-0817-A0200DECE791}"/>
              </a:ext>
            </a:extLst>
          </p:cNvPr>
          <p:cNvPicPr>
            <a:picLocks noChangeAspect="1"/>
          </p:cNvPicPr>
          <p:nvPr/>
        </p:nvPicPr>
        <p:blipFill>
          <a:blip r:embed="rId3"/>
          <a:stretch>
            <a:fillRect/>
          </a:stretch>
        </p:blipFill>
        <p:spPr>
          <a:xfrm rot="21314477">
            <a:off x="902520" y="539906"/>
            <a:ext cx="3683576" cy="2008807"/>
          </a:xfrm>
          <a:prstGeom prst="rect">
            <a:avLst/>
          </a:prstGeom>
          <a:ln>
            <a:noFill/>
          </a:ln>
          <a:effectLst>
            <a:outerShdw blurRad="190500" algn="tl" rotWithShape="0">
              <a:srgbClr val="000000">
                <a:alpha val="70000"/>
              </a:srgbClr>
            </a:outerShdw>
          </a:effectLst>
        </p:spPr>
      </p:pic>
      <p:pic>
        <p:nvPicPr>
          <p:cNvPr id="3074" name="Picture 2" descr="Xây dựng vùng Đồng bằng sông Hồng trở thành trung tâm sản xuất công nghiệp">
            <a:extLst>
              <a:ext uri="{FF2B5EF4-FFF2-40B4-BE49-F238E27FC236}">
                <a16:creationId xmlns:a16="http://schemas.microsoft.com/office/drawing/2014/main" id="{C665EB4A-0136-1F72-70FD-999226E67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3293">
            <a:off x="849018" y="2490080"/>
            <a:ext cx="3765640" cy="22248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848BE8-E6D2-B4E3-F894-1E1B34DDA168}"/>
              </a:ext>
            </a:extLst>
          </p:cNvPr>
          <p:cNvSpPr txBox="1"/>
          <p:nvPr/>
        </p:nvSpPr>
        <p:spPr>
          <a:xfrm>
            <a:off x="5127388" y="1938665"/>
            <a:ext cx="3770513" cy="1569660"/>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Nguồn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dồi</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dào.</a:t>
            </a: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Trình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môn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kĩ</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thuật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down)">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down)">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down)">
                                      <p:cBhvr>
                                        <p:cTn id="3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A072E9-F7FE-F367-3BF1-80BD030B051E}"/>
              </a:ext>
            </a:extLst>
          </p:cNvPr>
          <p:cNvGrpSpPr/>
          <p:nvPr/>
        </p:nvGrpSpPr>
        <p:grpSpPr>
          <a:xfrm>
            <a:off x="3314700" y="254122"/>
            <a:ext cx="2514600" cy="838200"/>
            <a:chOff x="5848348" y="0"/>
            <a:chExt cx="2514600" cy="838200"/>
          </a:xfrm>
        </p:grpSpPr>
        <p:sp>
          <p:nvSpPr>
            <p:cNvPr id="5" name="Rectangle 4">
              <a:extLst>
                <a:ext uri="{FF2B5EF4-FFF2-40B4-BE49-F238E27FC236}">
                  <a16:creationId xmlns:a16="http://schemas.microsoft.com/office/drawing/2014/main" id="{31DE06A9-6D21-ACF3-70EB-66CE087FE544}"/>
                </a:ext>
              </a:extLst>
            </p:cNvPr>
            <p:cNvSpPr/>
            <p:nvPr/>
          </p:nvSpPr>
          <p:spPr>
            <a:xfrm>
              <a:off x="5934073" y="104775"/>
              <a:ext cx="2428875" cy="7334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F4CA5B78-A014-6E30-2377-081D467E101C}"/>
                </a:ext>
              </a:extLst>
            </p:cNvPr>
            <p:cNvSpPr/>
            <p:nvPr/>
          </p:nvSpPr>
          <p:spPr>
            <a:xfrm>
              <a:off x="5848348" y="0"/>
              <a:ext cx="2428875" cy="73342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Cơ</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sở</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hạ</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tầng</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5" name="Group 24">
            <a:extLst>
              <a:ext uri="{FF2B5EF4-FFF2-40B4-BE49-F238E27FC236}">
                <a16:creationId xmlns:a16="http://schemas.microsoft.com/office/drawing/2014/main" id="{22C01FE4-8C2A-FEB5-E191-90876466664F}"/>
              </a:ext>
            </a:extLst>
          </p:cNvPr>
          <p:cNvGrpSpPr/>
          <p:nvPr/>
        </p:nvGrpSpPr>
        <p:grpSpPr>
          <a:xfrm>
            <a:off x="609600" y="1274550"/>
            <a:ext cx="8096250" cy="975796"/>
            <a:chOff x="609600" y="1274550"/>
            <a:chExt cx="8096250" cy="975796"/>
          </a:xfrm>
        </p:grpSpPr>
        <p:sp>
          <p:nvSpPr>
            <p:cNvPr id="20" name="Rectangle 19">
              <a:extLst>
                <a:ext uri="{FF2B5EF4-FFF2-40B4-BE49-F238E27FC236}">
                  <a16:creationId xmlns:a16="http://schemas.microsoft.com/office/drawing/2014/main" id="{AC5D6D3C-20A7-D59B-0379-A6CE3649DDC5}"/>
                </a:ext>
              </a:extLst>
            </p:cNvPr>
            <p:cNvSpPr/>
            <p:nvPr/>
          </p:nvSpPr>
          <p:spPr>
            <a:xfrm>
              <a:off x="609600" y="1274550"/>
              <a:ext cx="8096250" cy="97579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8A37778C-7B03-5BAF-323C-821BB8FB178A}"/>
                </a:ext>
              </a:extLst>
            </p:cNvPr>
            <p:cNvGrpSpPr/>
            <p:nvPr/>
          </p:nvGrpSpPr>
          <p:grpSpPr>
            <a:xfrm>
              <a:off x="700088" y="1293154"/>
              <a:ext cx="7915273" cy="915202"/>
              <a:chOff x="695325" y="1377015"/>
              <a:chExt cx="7915273" cy="915202"/>
            </a:xfrm>
          </p:grpSpPr>
          <p:pic>
            <p:nvPicPr>
              <p:cNvPr id="9" name="Picture 8">
                <a:extLst>
                  <a:ext uri="{FF2B5EF4-FFF2-40B4-BE49-F238E27FC236}">
                    <a16:creationId xmlns:a16="http://schemas.microsoft.com/office/drawing/2014/main" id="{F67F4BB0-F1C6-1211-7BEB-DB1F35E5DCF6}"/>
                  </a:ext>
                </a:extLst>
              </p:cNvPr>
              <p:cNvPicPr>
                <a:picLocks noChangeAspect="1"/>
              </p:cNvPicPr>
              <p:nvPr/>
            </p:nvPicPr>
            <p:blipFill>
              <a:blip r:embed="rId2"/>
              <a:srcRect l="63750" t="42037" r="15208" b="34815"/>
              <a:stretch/>
            </p:blipFill>
            <p:spPr>
              <a:xfrm>
                <a:off x="695325" y="1537762"/>
                <a:ext cx="1219200" cy="754455"/>
              </a:xfrm>
              <a:prstGeom prst="rect">
                <a:avLst/>
              </a:prstGeom>
            </p:spPr>
          </p:pic>
          <p:sp>
            <p:nvSpPr>
              <p:cNvPr id="11" name="TextBox 10">
                <a:extLst>
                  <a:ext uri="{FF2B5EF4-FFF2-40B4-BE49-F238E27FC236}">
                    <a16:creationId xmlns:a16="http://schemas.microsoft.com/office/drawing/2014/main" id="{4BD57786-4694-9943-E731-1F499BA0698E}"/>
                  </a:ext>
                </a:extLst>
              </p:cNvPr>
              <p:cNvSpPr txBox="1"/>
              <p:nvPr/>
            </p:nvSpPr>
            <p:spPr>
              <a:xfrm>
                <a:off x="2047873" y="1377015"/>
                <a:ext cx="6562725"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Hệ thống giao thông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khá đồng bộ và hiện đại với tuyến đường bộ và tuyến liên vùng, cảng biển lớn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grpSp>
      </p:grpSp>
      <p:grpSp>
        <p:nvGrpSpPr>
          <p:cNvPr id="26" name="Group 25">
            <a:extLst>
              <a:ext uri="{FF2B5EF4-FFF2-40B4-BE49-F238E27FC236}">
                <a16:creationId xmlns:a16="http://schemas.microsoft.com/office/drawing/2014/main" id="{C47A7C2A-8CB4-E5E5-B69B-73D2AA64A617}"/>
              </a:ext>
            </a:extLst>
          </p:cNvPr>
          <p:cNvGrpSpPr/>
          <p:nvPr/>
        </p:nvGrpSpPr>
        <p:grpSpPr>
          <a:xfrm>
            <a:off x="609600" y="2277616"/>
            <a:ext cx="8172450" cy="1393383"/>
            <a:chOff x="609600" y="2277616"/>
            <a:chExt cx="8172450" cy="1393383"/>
          </a:xfrm>
        </p:grpSpPr>
        <p:sp>
          <p:nvSpPr>
            <p:cNvPr id="21" name="Rectangle 20">
              <a:extLst>
                <a:ext uri="{FF2B5EF4-FFF2-40B4-BE49-F238E27FC236}">
                  <a16:creationId xmlns:a16="http://schemas.microsoft.com/office/drawing/2014/main" id="{CFE29EBA-5501-B4A0-BCA4-063C5FC0F85A}"/>
                </a:ext>
              </a:extLst>
            </p:cNvPr>
            <p:cNvSpPr/>
            <p:nvPr/>
          </p:nvSpPr>
          <p:spPr>
            <a:xfrm>
              <a:off x="609600" y="2368886"/>
              <a:ext cx="8096250" cy="1302113"/>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3A7F851D-EFB2-B8A2-CC39-E3B189C77947}"/>
                </a:ext>
              </a:extLst>
            </p:cNvPr>
            <p:cNvGrpSpPr/>
            <p:nvPr/>
          </p:nvGrpSpPr>
          <p:grpSpPr>
            <a:xfrm>
              <a:off x="695325" y="2277616"/>
              <a:ext cx="8086725" cy="1200329"/>
              <a:chOff x="695325" y="2468748"/>
              <a:chExt cx="8086725" cy="1200329"/>
            </a:xfrm>
          </p:grpSpPr>
          <p:pic>
            <p:nvPicPr>
              <p:cNvPr id="12" name="Picture 11">
                <a:extLst>
                  <a:ext uri="{FF2B5EF4-FFF2-40B4-BE49-F238E27FC236}">
                    <a16:creationId xmlns:a16="http://schemas.microsoft.com/office/drawing/2014/main" id="{4298AF85-47FB-0E8D-EA40-1D362EBE7FFC}"/>
                  </a:ext>
                </a:extLst>
              </p:cNvPr>
              <p:cNvPicPr>
                <a:picLocks noChangeAspect="1"/>
              </p:cNvPicPr>
              <p:nvPr/>
            </p:nvPicPr>
            <p:blipFill>
              <a:blip r:embed="rId2"/>
              <a:srcRect l="63750" t="42037" r="15208" b="34815"/>
              <a:stretch/>
            </p:blipFill>
            <p:spPr>
              <a:xfrm>
                <a:off x="695325" y="2801682"/>
                <a:ext cx="1219200" cy="754455"/>
              </a:xfrm>
              <a:prstGeom prst="rect">
                <a:avLst/>
              </a:prstGeom>
            </p:spPr>
          </p:pic>
          <p:sp>
            <p:nvSpPr>
              <p:cNvPr id="14" name="TextBox 13">
                <a:extLst>
                  <a:ext uri="{FF2B5EF4-FFF2-40B4-BE49-F238E27FC236}">
                    <a16:creationId xmlns:a16="http://schemas.microsoft.com/office/drawing/2014/main" id="{22598893-A15C-0B94-F54A-25700BFE2F2A}"/>
                  </a:ext>
                </a:extLst>
              </p:cNvPr>
              <p:cNvSpPr txBox="1"/>
              <p:nvPr/>
            </p:nvSpPr>
            <p:spPr>
              <a:xfrm>
                <a:off x="2047874" y="2468748"/>
                <a:ext cx="6734176" cy="1200329"/>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ó nhiều đầu mối giao lưu kinh tế quan trọng trong nước và quốc tế</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(Hà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lưới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thị</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dày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grpSp>
        <p:nvGrpSpPr>
          <p:cNvPr id="27" name="Group 26">
            <a:extLst>
              <a:ext uri="{FF2B5EF4-FFF2-40B4-BE49-F238E27FC236}">
                <a16:creationId xmlns:a16="http://schemas.microsoft.com/office/drawing/2014/main" id="{A8999460-2C16-A9BC-C57D-BEDB9BEAA967}"/>
              </a:ext>
            </a:extLst>
          </p:cNvPr>
          <p:cNvGrpSpPr/>
          <p:nvPr/>
        </p:nvGrpSpPr>
        <p:grpSpPr>
          <a:xfrm>
            <a:off x="609600" y="3816481"/>
            <a:ext cx="8096250" cy="975796"/>
            <a:chOff x="609600" y="3816481"/>
            <a:chExt cx="8096250" cy="975796"/>
          </a:xfrm>
        </p:grpSpPr>
        <p:sp>
          <p:nvSpPr>
            <p:cNvPr id="24" name="Rectangle 23">
              <a:extLst>
                <a:ext uri="{FF2B5EF4-FFF2-40B4-BE49-F238E27FC236}">
                  <a16:creationId xmlns:a16="http://schemas.microsoft.com/office/drawing/2014/main" id="{E4985F24-8E1A-417F-2F41-7C56EBFD0D24}"/>
                </a:ext>
              </a:extLst>
            </p:cNvPr>
            <p:cNvSpPr/>
            <p:nvPr/>
          </p:nvSpPr>
          <p:spPr>
            <a:xfrm>
              <a:off x="609600" y="3816481"/>
              <a:ext cx="8096250" cy="97579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9" name="Group 18">
              <a:extLst>
                <a:ext uri="{FF2B5EF4-FFF2-40B4-BE49-F238E27FC236}">
                  <a16:creationId xmlns:a16="http://schemas.microsoft.com/office/drawing/2014/main" id="{C1C0FB5C-64AE-7C95-0F9C-0AC1B9223EC2}"/>
                </a:ext>
              </a:extLst>
            </p:cNvPr>
            <p:cNvGrpSpPr/>
            <p:nvPr/>
          </p:nvGrpSpPr>
          <p:grpSpPr>
            <a:xfrm>
              <a:off x="695325" y="3843423"/>
              <a:ext cx="7915273" cy="930984"/>
              <a:chOff x="695325" y="3889073"/>
              <a:chExt cx="7915273" cy="930984"/>
            </a:xfrm>
          </p:grpSpPr>
          <p:pic>
            <p:nvPicPr>
              <p:cNvPr id="15" name="Picture 14">
                <a:extLst>
                  <a:ext uri="{FF2B5EF4-FFF2-40B4-BE49-F238E27FC236}">
                    <a16:creationId xmlns:a16="http://schemas.microsoft.com/office/drawing/2014/main" id="{F0085A56-1048-BB64-07D3-BB1DFF124F07}"/>
                  </a:ext>
                </a:extLst>
              </p:cNvPr>
              <p:cNvPicPr>
                <a:picLocks noChangeAspect="1"/>
              </p:cNvPicPr>
              <p:nvPr/>
            </p:nvPicPr>
            <p:blipFill>
              <a:blip r:embed="rId2"/>
              <a:srcRect l="63750" t="42037" r="15208" b="34815"/>
              <a:stretch/>
            </p:blipFill>
            <p:spPr>
              <a:xfrm>
                <a:off x="695325" y="4065602"/>
                <a:ext cx="1219200" cy="754455"/>
              </a:xfrm>
              <a:prstGeom prst="rect">
                <a:avLst/>
              </a:prstGeom>
            </p:spPr>
          </p:pic>
          <p:sp>
            <p:nvSpPr>
              <p:cNvPr id="16" name="TextBox 15">
                <a:extLst>
                  <a:ext uri="{FF2B5EF4-FFF2-40B4-BE49-F238E27FC236}">
                    <a16:creationId xmlns:a16="http://schemas.microsoft.com/office/drawing/2014/main" id="{810DBD80-FB12-4EFF-4AF1-DFC878BB2126}"/>
                  </a:ext>
                </a:extLst>
              </p:cNvPr>
              <p:cNvSpPr txBox="1"/>
              <p:nvPr/>
            </p:nvSpPr>
            <p:spPr>
              <a:xfrm>
                <a:off x="2047873" y="3889073"/>
                <a:ext cx="6562725"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ơ sở đào tạo và nghiên cứu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phát </a:t>
                </a: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triển mạnh</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đáp ứng nhu cầu đào tạo nguồn lực.	</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spTree>
    <p:extLst>
      <p:ext uri="{BB962C8B-B14F-4D97-AF65-F5344CB8AC3E}">
        <p14:creationId xmlns:p14="http://schemas.microsoft.com/office/powerpoint/2010/main" val="94124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49AD0F4C-4905-6CC1-8E58-A4F9A42520CD}"/>
            </a:ext>
          </a:extLst>
        </p:cNvPr>
        <p:cNvGrpSpPr/>
        <p:nvPr/>
      </p:nvGrpSpPr>
      <p:grpSpPr>
        <a:xfrm>
          <a:off x="0" y="0"/>
          <a:ext cx="0" cy="0"/>
          <a:chOff x="0" y="0"/>
          <a:chExt cx="0" cy="0"/>
        </a:xfrm>
      </p:grpSpPr>
      <p:sp>
        <p:nvSpPr>
          <p:cNvPr id="689" name="Google Shape;689;p29">
            <a:extLst>
              <a:ext uri="{FF2B5EF4-FFF2-40B4-BE49-F238E27FC236}">
                <a16:creationId xmlns:a16="http://schemas.microsoft.com/office/drawing/2014/main" id="{0959D0DC-144A-3BF9-B221-3555A3D918DC}"/>
              </a:ext>
            </a:extLst>
          </p:cNvPr>
          <p:cNvSpPr txBox="1">
            <a:spLocks noGrp="1"/>
          </p:cNvSpPr>
          <p:nvPr>
            <p:ph type="title"/>
          </p:nvPr>
        </p:nvSpPr>
        <p:spPr>
          <a:xfrm>
            <a:off x="1385232" y="3606729"/>
            <a:ext cx="7119097" cy="841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sz="4000" dirty="0">
                <a:solidFill>
                  <a:srgbClr val="0000FF"/>
                </a:solidFill>
                <a:latin typeface="Times New Roman" panose="02020603050405020304" pitchFamily="18" charset="0"/>
                <a:cs typeface="Times New Roman" panose="02020603050405020304" pitchFamily="18" charset="0"/>
              </a:rPr>
              <a:t>VAI TRÒ CỦA VÙNG KINH TẾ TRỌNG ĐIỂM BẮC BỘ</a:t>
            </a:r>
            <a:endParaRPr sz="4000" dirty="0">
              <a:solidFill>
                <a:srgbClr val="0000FF"/>
              </a:solidFill>
              <a:latin typeface="Times New Roman" panose="02020603050405020304" pitchFamily="18" charset="0"/>
              <a:cs typeface="Times New Roman" panose="02020603050405020304" pitchFamily="18" charset="0"/>
            </a:endParaRPr>
          </a:p>
        </p:txBody>
      </p:sp>
      <p:sp>
        <p:nvSpPr>
          <p:cNvPr id="690" name="Google Shape;690;p29">
            <a:extLst>
              <a:ext uri="{FF2B5EF4-FFF2-40B4-BE49-F238E27FC236}">
                <a16:creationId xmlns:a16="http://schemas.microsoft.com/office/drawing/2014/main" id="{CAE8EE45-1BFC-8E13-E57A-D156FB9C609C}"/>
              </a:ext>
            </a:extLst>
          </p:cNvPr>
          <p:cNvSpPr txBox="1">
            <a:spLocks noGrp="1"/>
          </p:cNvSpPr>
          <p:nvPr>
            <p:ph type="title" idx="2"/>
          </p:nvPr>
        </p:nvSpPr>
        <p:spPr>
          <a:xfrm>
            <a:off x="5544917" y="734253"/>
            <a:ext cx="2124600" cy="10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691" name="Google Shape;691;p29">
            <a:extLst>
              <a:ext uri="{FF2B5EF4-FFF2-40B4-BE49-F238E27FC236}">
                <a16:creationId xmlns:a16="http://schemas.microsoft.com/office/drawing/2014/main" id="{07280D58-D64C-B569-B7AD-0B8B97A9604C}"/>
              </a:ext>
            </a:extLst>
          </p:cNvPr>
          <p:cNvGrpSpPr/>
          <p:nvPr/>
        </p:nvGrpSpPr>
        <p:grpSpPr>
          <a:xfrm>
            <a:off x="-1315654" y="-971119"/>
            <a:ext cx="5047010" cy="4488680"/>
            <a:chOff x="-848929" y="-709453"/>
            <a:chExt cx="5047010" cy="4488680"/>
          </a:xfrm>
        </p:grpSpPr>
        <p:grpSp>
          <p:nvGrpSpPr>
            <p:cNvPr id="692" name="Google Shape;692;p29">
              <a:extLst>
                <a:ext uri="{FF2B5EF4-FFF2-40B4-BE49-F238E27FC236}">
                  <a16:creationId xmlns:a16="http://schemas.microsoft.com/office/drawing/2014/main" id="{E4D4ABD5-E074-14A4-5BAE-6A47091E5EBD}"/>
                </a:ext>
              </a:extLst>
            </p:cNvPr>
            <p:cNvGrpSpPr/>
            <p:nvPr/>
          </p:nvGrpSpPr>
          <p:grpSpPr>
            <a:xfrm>
              <a:off x="-848929" y="-709453"/>
              <a:ext cx="3124308" cy="3124308"/>
              <a:chOff x="1683813" y="1403257"/>
              <a:chExt cx="6881736" cy="6881736"/>
            </a:xfrm>
          </p:grpSpPr>
          <p:grpSp>
            <p:nvGrpSpPr>
              <p:cNvPr id="693" name="Google Shape;693;p29">
                <a:extLst>
                  <a:ext uri="{FF2B5EF4-FFF2-40B4-BE49-F238E27FC236}">
                    <a16:creationId xmlns:a16="http://schemas.microsoft.com/office/drawing/2014/main" id="{4FF2AF7E-5607-C96D-CF40-481EAF24E29C}"/>
                  </a:ext>
                </a:extLst>
              </p:cNvPr>
              <p:cNvGrpSpPr/>
              <p:nvPr/>
            </p:nvGrpSpPr>
            <p:grpSpPr>
              <a:xfrm>
                <a:off x="1683813" y="1403257"/>
                <a:ext cx="6881736" cy="6881736"/>
                <a:chOff x="1683813" y="1403257"/>
                <a:chExt cx="6881736" cy="6881736"/>
              </a:xfrm>
            </p:grpSpPr>
            <p:sp>
              <p:nvSpPr>
                <p:cNvPr id="694" name="Google Shape;694;p29">
                  <a:extLst>
                    <a:ext uri="{FF2B5EF4-FFF2-40B4-BE49-F238E27FC236}">
                      <a16:creationId xmlns:a16="http://schemas.microsoft.com/office/drawing/2014/main" id="{107A2D81-AE29-10A4-0D81-A8FC2C0C0CC0}"/>
                    </a:ext>
                  </a:extLst>
                </p:cNvPr>
                <p:cNvSpPr/>
                <p:nvPr/>
              </p:nvSpPr>
              <p:spPr>
                <a:xfrm>
                  <a:off x="2665095" y="2386965"/>
                  <a:ext cx="4914900" cy="4914900"/>
                </a:xfrm>
                <a:custGeom>
                  <a:avLst/>
                  <a:gdLst/>
                  <a:ahLst/>
                  <a:cxnLst/>
                  <a:rect l="l" t="t" r="r" b="b"/>
                  <a:pathLst>
                    <a:path w="4914900" h="4914900" extrusionOk="0">
                      <a:moveTo>
                        <a:pt x="4914900" y="2457450"/>
                      </a:moveTo>
                      <a:cubicBezTo>
                        <a:pt x="4914900" y="3814662"/>
                        <a:pt x="3814662" y="4914900"/>
                        <a:pt x="2457450" y="4914900"/>
                      </a:cubicBezTo>
                      <a:cubicBezTo>
                        <a:pt x="1100238" y="4914900"/>
                        <a:pt x="0" y="3814662"/>
                        <a:pt x="0" y="2457450"/>
                      </a:cubicBezTo>
                      <a:cubicBezTo>
                        <a:pt x="0" y="1100238"/>
                        <a:pt x="1100238" y="0"/>
                        <a:pt x="2457450" y="0"/>
                      </a:cubicBezTo>
                      <a:cubicBezTo>
                        <a:pt x="3814662" y="0"/>
                        <a:pt x="4914900" y="1100238"/>
                        <a:pt x="4914900" y="24574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5" name="Google Shape;695;p29">
                  <a:extLst>
                    <a:ext uri="{FF2B5EF4-FFF2-40B4-BE49-F238E27FC236}">
                      <a16:creationId xmlns:a16="http://schemas.microsoft.com/office/drawing/2014/main" id="{CFE48586-F996-CC45-5A10-3E7CCD9AA866}"/>
                    </a:ext>
                  </a:extLst>
                </p:cNvPr>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rgbClr val="04A5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6" name="Google Shape;696;p29">
                  <a:extLst>
                    <a:ext uri="{FF2B5EF4-FFF2-40B4-BE49-F238E27FC236}">
                      <a16:creationId xmlns:a16="http://schemas.microsoft.com/office/drawing/2014/main" id="{62176646-135F-7F03-619E-A059573A9AE8}"/>
                    </a:ext>
                  </a:extLst>
                </p:cNvPr>
                <p:cNvGrpSpPr/>
                <p:nvPr/>
              </p:nvGrpSpPr>
              <p:grpSpPr>
                <a:xfrm>
                  <a:off x="1683813" y="1403257"/>
                  <a:ext cx="6881736" cy="6881736"/>
                  <a:chOff x="1683813" y="1403257"/>
                  <a:chExt cx="6881736" cy="6881736"/>
                </a:xfrm>
              </p:grpSpPr>
              <p:grpSp>
                <p:nvGrpSpPr>
                  <p:cNvPr id="697" name="Google Shape;697;p29">
                    <a:extLst>
                      <a:ext uri="{FF2B5EF4-FFF2-40B4-BE49-F238E27FC236}">
                        <a16:creationId xmlns:a16="http://schemas.microsoft.com/office/drawing/2014/main" id="{65038C35-5ACB-194D-72E3-C8BED9E776E8}"/>
                      </a:ext>
                    </a:extLst>
                  </p:cNvPr>
                  <p:cNvGrpSpPr/>
                  <p:nvPr/>
                </p:nvGrpSpPr>
                <p:grpSpPr>
                  <a:xfrm>
                    <a:off x="1683813" y="1403257"/>
                    <a:ext cx="6881736" cy="6881736"/>
                    <a:chOff x="1683813" y="1403257"/>
                    <a:chExt cx="6881736" cy="6881736"/>
                  </a:xfrm>
                </p:grpSpPr>
                <p:sp>
                  <p:nvSpPr>
                    <p:cNvPr id="698" name="Google Shape;698;p29">
                      <a:extLst>
                        <a:ext uri="{FF2B5EF4-FFF2-40B4-BE49-F238E27FC236}">
                          <a16:creationId xmlns:a16="http://schemas.microsoft.com/office/drawing/2014/main" id="{C27C8BCC-63C3-A5B2-0EF2-391C092C69A6}"/>
                        </a:ext>
                      </a:extLst>
                    </p:cNvPr>
                    <p:cNvSpPr/>
                    <p:nvPr/>
                  </p:nvSpPr>
                  <p:spPr>
                    <a:xfrm rot="-2700000">
                      <a:off x="2691620" y="2411064"/>
                      <a:ext cx="4866123" cy="4866123"/>
                    </a:xfrm>
                    <a:custGeom>
                      <a:avLst/>
                      <a:gdLst/>
                      <a:ahLst/>
                      <a:cxnLst/>
                      <a:rect l="l" t="t" r="r" b="b"/>
                      <a:pathLst>
                        <a:path w="4863418" h="4863418" extrusionOk="0">
                          <a:moveTo>
                            <a:pt x="4863419" y="2431709"/>
                          </a:moveTo>
                          <a:cubicBezTo>
                            <a:pt x="4863419" y="3774705"/>
                            <a:pt x="3774705" y="4863419"/>
                            <a:pt x="2431709" y="4863419"/>
                          </a:cubicBezTo>
                          <a:cubicBezTo>
                            <a:pt x="1088713" y="4863419"/>
                            <a:pt x="0" y="3774705"/>
                            <a:pt x="0" y="2431710"/>
                          </a:cubicBezTo>
                          <a:cubicBezTo>
                            <a:pt x="0" y="1088714"/>
                            <a:pt x="1088713" y="0"/>
                            <a:pt x="2431709" y="0"/>
                          </a:cubicBezTo>
                          <a:cubicBezTo>
                            <a:pt x="3774705" y="0"/>
                            <a:pt x="4863419" y="1088714"/>
                            <a:pt x="4863419" y="24317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9" name="Google Shape;699;p29">
                      <a:extLst>
                        <a:ext uri="{FF2B5EF4-FFF2-40B4-BE49-F238E27FC236}">
                          <a16:creationId xmlns:a16="http://schemas.microsoft.com/office/drawing/2014/main" id="{84EF49CF-D3FA-3040-3A1A-6DC5E26B7C60}"/>
                        </a:ext>
                      </a:extLst>
                    </p:cNvPr>
                    <p:cNvGrpSpPr/>
                    <p:nvPr/>
                  </p:nvGrpSpPr>
                  <p:grpSpPr>
                    <a:xfrm>
                      <a:off x="2690020" y="2407920"/>
                      <a:ext cx="4739209" cy="4491989"/>
                      <a:chOff x="2690020" y="2407920"/>
                      <a:chExt cx="4739209" cy="4491989"/>
                    </a:xfrm>
                  </p:grpSpPr>
                  <p:sp>
                    <p:nvSpPr>
                      <p:cNvPr id="700" name="Google Shape;700;p29">
                        <a:extLst>
                          <a:ext uri="{FF2B5EF4-FFF2-40B4-BE49-F238E27FC236}">
                            <a16:creationId xmlns:a16="http://schemas.microsoft.com/office/drawing/2014/main" id="{906F85C7-9192-B02E-DB2F-AC38B9DB7C75}"/>
                          </a:ext>
                        </a:extLst>
                      </p:cNvPr>
                      <p:cNvSpPr/>
                      <p:nvPr/>
                    </p:nvSpPr>
                    <p:spPr>
                      <a:xfrm>
                        <a:off x="7418069" y="4461509"/>
                        <a:ext cx="714" cy="1099"/>
                      </a:xfrm>
                      <a:custGeom>
                        <a:avLst/>
                        <a:gdLst/>
                        <a:ahLst/>
                        <a:cxnLst/>
                        <a:rect l="l" t="t" r="r" b="b"/>
                        <a:pathLst>
                          <a:path w="714" h="1099" extrusionOk="0">
                            <a:moveTo>
                              <a:pt x="0" y="0"/>
                            </a:moveTo>
                            <a:lnTo>
                              <a:pt x="0" y="0"/>
                            </a:lnTo>
                            <a:cubicBezTo>
                              <a:pt x="953" y="1905"/>
                              <a:pt x="953" y="953"/>
                              <a:pt x="0" y="0"/>
                            </a:cubicBezTo>
                            <a:close/>
                          </a:path>
                        </a:pathLst>
                      </a:custGeom>
                      <a:solidFill>
                        <a:srgbClr val="A2C5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1" name="Google Shape;701;p29">
                        <a:extLst>
                          <a:ext uri="{FF2B5EF4-FFF2-40B4-BE49-F238E27FC236}">
                            <a16:creationId xmlns:a16="http://schemas.microsoft.com/office/drawing/2014/main" id="{D3DE2F9E-3F2C-97B9-446C-9814374B7F51}"/>
                          </a:ext>
                        </a:extLst>
                      </p:cNvPr>
                      <p:cNvSpPr/>
                      <p:nvPr/>
                    </p:nvSpPr>
                    <p:spPr>
                      <a:xfrm>
                        <a:off x="4011838" y="2472690"/>
                        <a:ext cx="3362069" cy="4147929"/>
                      </a:xfrm>
                      <a:custGeom>
                        <a:avLst/>
                        <a:gdLst/>
                        <a:ahLst/>
                        <a:cxnLst/>
                        <a:rect l="l" t="t" r="r" b="b"/>
                        <a:pathLst>
                          <a:path w="3362069" h="4147929" extrusionOk="0">
                            <a:moveTo>
                              <a:pt x="1377407" y="0"/>
                            </a:moveTo>
                            <a:cubicBezTo>
                              <a:pt x="1375502" y="0"/>
                              <a:pt x="1372644" y="0"/>
                              <a:pt x="1370739" y="0"/>
                            </a:cubicBezTo>
                            <a:lnTo>
                              <a:pt x="1348832" y="2857"/>
                            </a:lnTo>
                            <a:lnTo>
                              <a:pt x="1345974" y="32385"/>
                            </a:lnTo>
                            <a:cubicBezTo>
                              <a:pt x="1345974" y="36195"/>
                              <a:pt x="1345974" y="40957"/>
                              <a:pt x="1347879" y="44767"/>
                            </a:cubicBezTo>
                            <a:lnTo>
                              <a:pt x="1430747" y="263842"/>
                            </a:lnTo>
                            <a:cubicBezTo>
                              <a:pt x="1434557" y="274320"/>
                              <a:pt x="1431699" y="284797"/>
                              <a:pt x="1424079" y="292417"/>
                            </a:cubicBezTo>
                            <a:lnTo>
                              <a:pt x="1402172" y="313372"/>
                            </a:lnTo>
                            <a:lnTo>
                              <a:pt x="1293587" y="426720"/>
                            </a:lnTo>
                            <a:cubicBezTo>
                              <a:pt x="1285967" y="434340"/>
                              <a:pt x="1275489" y="437197"/>
                              <a:pt x="1265012" y="433388"/>
                            </a:cubicBezTo>
                            <a:lnTo>
                              <a:pt x="1132614" y="386715"/>
                            </a:lnTo>
                            <a:cubicBezTo>
                              <a:pt x="1130709" y="385763"/>
                              <a:pt x="1128804" y="385763"/>
                              <a:pt x="1126899" y="385763"/>
                            </a:cubicBezTo>
                            <a:lnTo>
                              <a:pt x="959259" y="368617"/>
                            </a:lnTo>
                            <a:cubicBezTo>
                              <a:pt x="958307" y="368617"/>
                              <a:pt x="956402" y="368617"/>
                              <a:pt x="955449" y="368617"/>
                            </a:cubicBezTo>
                            <a:lnTo>
                              <a:pt x="852579" y="371475"/>
                            </a:lnTo>
                            <a:cubicBezTo>
                              <a:pt x="847817" y="371475"/>
                              <a:pt x="843054" y="373380"/>
                              <a:pt x="838292" y="376238"/>
                            </a:cubicBezTo>
                            <a:lnTo>
                              <a:pt x="656364" y="498157"/>
                            </a:lnTo>
                            <a:cubicBezTo>
                              <a:pt x="646839" y="503872"/>
                              <a:pt x="643029" y="515302"/>
                              <a:pt x="644934" y="525780"/>
                            </a:cubicBezTo>
                            <a:lnTo>
                              <a:pt x="658269" y="591502"/>
                            </a:lnTo>
                            <a:cubicBezTo>
                              <a:pt x="659222" y="597218"/>
                              <a:pt x="662079" y="601980"/>
                              <a:pt x="666842" y="605790"/>
                            </a:cubicBezTo>
                            <a:lnTo>
                              <a:pt x="860199" y="776288"/>
                            </a:lnTo>
                            <a:cubicBezTo>
                              <a:pt x="870677" y="785813"/>
                              <a:pt x="872582" y="802005"/>
                              <a:pt x="864009" y="812482"/>
                            </a:cubicBezTo>
                            <a:lnTo>
                              <a:pt x="765902" y="939165"/>
                            </a:lnTo>
                            <a:cubicBezTo>
                              <a:pt x="762092" y="943927"/>
                              <a:pt x="756377" y="947738"/>
                              <a:pt x="750662" y="948690"/>
                            </a:cubicBezTo>
                            <a:lnTo>
                              <a:pt x="701132" y="959168"/>
                            </a:lnTo>
                            <a:cubicBezTo>
                              <a:pt x="688749" y="962025"/>
                              <a:pt x="676367" y="955357"/>
                              <a:pt x="670652" y="943927"/>
                            </a:cubicBezTo>
                            <a:lnTo>
                              <a:pt x="603024" y="795338"/>
                            </a:lnTo>
                            <a:cubicBezTo>
                              <a:pt x="603024" y="794385"/>
                              <a:pt x="602072" y="794385"/>
                              <a:pt x="602072" y="793432"/>
                            </a:cubicBezTo>
                            <a:lnTo>
                              <a:pt x="563019" y="724852"/>
                            </a:lnTo>
                            <a:cubicBezTo>
                              <a:pt x="554447" y="709613"/>
                              <a:pt x="534444" y="706755"/>
                              <a:pt x="521109" y="718185"/>
                            </a:cubicBezTo>
                            <a:lnTo>
                              <a:pt x="415382" y="815340"/>
                            </a:lnTo>
                            <a:cubicBezTo>
                              <a:pt x="413477" y="817245"/>
                              <a:pt x="411572" y="819150"/>
                              <a:pt x="410619" y="822007"/>
                            </a:cubicBezTo>
                            <a:cubicBezTo>
                              <a:pt x="401094" y="838200"/>
                              <a:pt x="365852" y="904875"/>
                              <a:pt x="380139" y="934402"/>
                            </a:cubicBezTo>
                            <a:cubicBezTo>
                              <a:pt x="392522" y="960120"/>
                              <a:pt x="436337" y="1008697"/>
                              <a:pt x="455387" y="1030605"/>
                            </a:cubicBezTo>
                            <a:cubicBezTo>
                              <a:pt x="461102" y="1037272"/>
                              <a:pt x="463959" y="1045845"/>
                              <a:pt x="462054" y="1055370"/>
                            </a:cubicBezTo>
                            <a:lnTo>
                              <a:pt x="459197" y="1069657"/>
                            </a:lnTo>
                            <a:cubicBezTo>
                              <a:pt x="456339" y="1081088"/>
                              <a:pt x="462054" y="1093470"/>
                              <a:pt x="471579" y="1099185"/>
                            </a:cubicBezTo>
                            <a:lnTo>
                              <a:pt x="596357" y="1171575"/>
                            </a:lnTo>
                            <a:cubicBezTo>
                              <a:pt x="612549" y="1181100"/>
                              <a:pt x="614454" y="1203007"/>
                              <a:pt x="601119" y="1214438"/>
                            </a:cubicBezTo>
                            <a:lnTo>
                              <a:pt x="542064" y="1266825"/>
                            </a:lnTo>
                            <a:cubicBezTo>
                              <a:pt x="539207" y="1269682"/>
                              <a:pt x="535397" y="1271588"/>
                              <a:pt x="531587" y="1272540"/>
                            </a:cubicBezTo>
                            <a:lnTo>
                              <a:pt x="372519" y="1315403"/>
                            </a:lnTo>
                            <a:cubicBezTo>
                              <a:pt x="362042" y="1318260"/>
                              <a:pt x="354422" y="1326832"/>
                              <a:pt x="352517" y="1338263"/>
                            </a:cubicBezTo>
                            <a:cubicBezTo>
                              <a:pt x="346802" y="1386840"/>
                              <a:pt x="331562" y="1520190"/>
                              <a:pt x="346802" y="1530667"/>
                            </a:cubicBezTo>
                            <a:cubicBezTo>
                              <a:pt x="361089" y="1540192"/>
                              <a:pt x="386807" y="1514475"/>
                              <a:pt x="398237" y="1502092"/>
                            </a:cubicBezTo>
                            <a:cubicBezTo>
                              <a:pt x="402999" y="1497330"/>
                              <a:pt x="408714" y="1494473"/>
                              <a:pt x="414429" y="1493520"/>
                            </a:cubicBezTo>
                            <a:lnTo>
                              <a:pt x="608739" y="1472565"/>
                            </a:lnTo>
                            <a:cubicBezTo>
                              <a:pt x="616359" y="1471613"/>
                              <a:pt x="623027" y="1467803"/>
                              <a:pt x="626837" y="1462088"/>
                            </a:cubicBezTo>
                            <a:lnTo>
                              <a:pt x="749709" y="1298257"/>
                            </a:lnTo>
                            <a:cubicBezTo>
                              <a:pt x="751614" y="1295400"/>
                              <a:pt x="755424" y="1292542"/>
                              <a:pt x="758282" y="1290638"/>
                            </a:cubicBezTo>
                            <a:lnTo>
                              <a:pt x="877344" y="1225867"/>
                            </a:lnTo>
                            <a:cubicBezTo>
                              <a:pt x="884964" y="1222057"/>
                              <a:pt x="894489" y="1221105"/>
                              <a:pt x="902109" y="1225867"/>
                            </a:cubicBezTo>
                            <a:lnTo>
                              <a:pt x="1132614" y="1345882"/>
                            </a:lnTo>
                            <a:cubicBezTo>
                              <a:pt x="1138329" y="1348740"/>
                              <a:pt x="1143092" y="1353503"/>
                              <a:pt x="1144997" y="1360170"/>
                            </a:cubicBezTo>
                            <a:lnTo>
                              <a:pt x="1178334" y="1443990"/>
                            </a:lnTo>
                            <a:cubicBezTo>
                              <a:pt x="1186907" y="1465898"/>
                              <a:pt x="1218339" y="1466850"/>
                              <a:pt x="1227864" y="1444942"/>
                            </a:cubicBezTo>
                            <a:lnTo>
                              <a:pt x="1252629" y="1389698"/>
                            </a:lnTo>
                            <a:cubicBezTo>
                              <a:pt x="1257392" y="1379220"/>
                              <a:pt x="1254534" y="1366838"/>
                              <a:pt x="1246914" y="1358265"/>
                            </a:cubicBezTo>
                            <a:lnTo>
                              <a:pt x="1080227" y="1203960"/>
                            </a:lnTo>
                            <a:cubicBezTo>
                              <a:pt x="1059272" y="1184910"/>
                              <a:pt x="1079274" y="1150620"/>
                              <a:pt x="1105944" y="1158240"/>
                            </a:cubicBezTo>
                            <a:lnTo>
                              <a:pt x="1211672" y="1189673"/>
                            </a:lnTo>
                            <a:cubicBezTo>
                              <a:pt x="1217387" y="1191578"/>
                              <a:pt x="1222149" y="1195388"/>
                              <a:pt x="1225959" y="1200150"/>
                            </a:cubicBezTo>
                            <a:lnTo>
                              <a:pt x="1325972" y="1342073"/>
                            </a:lnTo>
                            <a:cubicBezTo>
                              <a:pt x="1326924" y="1343025"/>
                              <a:pt x="1326924" y="1343978"/>
                              <a:pt x="1327877" y="1343978"/>
                            </a:cubicBezTo>
                            <a:lnTo>
                              <a:pt x="1361214" y="1381125"/>
                            </a:lnTo>
                            <a:cubicBezTo>
                              <a:pt x="1374549" y="1396365"/>
                              <a:pt x="1400267" y="1391603"/>
                              <a:pt x="1406934" y="1371600"/>
                            </a:cubicBezTo>
                            <a:lnTo>
                              <a:pt x="1406934" y="1371600"/>
                            </a:lnTo>
                            <a:cubicBezTo>
                              <a:pt x="1415507" y="1346835"/>
                              <a:pt x="1450749" y="1346835"/>
                              <a:pt x="1458369" y="1371600"/>
                            </a:cubicBezTo>
                            <a:cubicBezTo>
                              <a:pt x="1473609" y="1420178"/>
                              <a:pt x="1489802" y="1473517"/>
                              <a:pt x="1491707" y="1482090"/>
                            </a:cubicBezTo>
                            <a:cubicBezTo>
                              <a:pt x="1494564" y="1495425"/>
                              <a:pt x="1588862" y="1484948"/>
                              <a:pt x="1609817" y="1483042"/>
                            </a:cubicBezTo>
                            <a:cubicBezTo>
                              <a:pt x="1612674" y="1483042"/>
                              <a:pt x="1614579" y="1482090"/>
                              <a:pt x="1617437" y="1481138"/>
                            </a:cubicBezTo>
                            <a:lnTo>
                              <a:pt x="1706972" y="1442085"/>
                            </a:lnTo>
                            <a:cubicBezTo>
                              <a:pt x="1709829" y="1441132"/>
                              <a:pt x="1711734" y="1439228"/>
                              <a:pt x="1713639" y="1438275"/>
                            </a:cubicBezTo>
                            <a:lnTo>
                              <a:pt x="1767932" y="1391603"/>
                            </a:lnTo>
                            <a:cubicBezTo>
                              <a:pt x="1779362" y="1382078"/>
                              <a:pt x="1796507" y="1383030"/>
                              <a:pt x="1806032" y="1394460"/>
                            </a:cubicBezTo>
                            <a:lnTo>
                              <a:pt x="1899377" y="1503045"/>
                            </a:lnTo>
                            <a:cubicBezTo>
                              <a:pt x="1906997" y="1511617"/>
                              <a:pt x="1907949" y="1523048"/>
                              <a:pt x="1903187" y="1532573"/>
                            </a:cubicBezTo>
                            <a:lnTo>
                              <a:pt x="1865087" y="1606867"/>
                            </a:lnTo>
                            <a:cubicBezTo>
                              <a:pt x="1861277" y="1615440"/>
                              <a:pt x="1852704" y="1620203"/>
                              <a:pt x="1843179" y="1621155"/>
                            </a:cubicBezTo>
                            <a:cubicBezTo>
                              <a:pt x="1771742" y="1626870"/>
                              <a:pt x="1462179" y="1653540"/>
                              <a:pt x="1450749" y="1664970"/>
                            </a:cubicBezTo>
                            <a:cubicBezTo>
                              <a:pt x="1442177" y="1673542"/>
                              <a:pt x="1436462" y="1710690"/>
                              <a:pt x="1433604" y="1734503"/>
                            </a:cubicBezTo>
                            <a:cubicBezTo>
                              <a:pt x="1431699" y="1746885"/>
                              <a:pt x="1422174" y="1756410"/>
                              <a:pt x="1409792" y="1758315"/>
                            </a:cubicBezTo>
                            <a:cubicBezTo>
                              <a:pt x="1343117" y="1764982"/>
                              <a:pt x="1146902" y="1783080"/>
                              <a:pt x="1136424" y="1771650"/>
                            </a:cubicBezTo>
                            <a:cubicBezTo>
                              <a:pt x="1124994" y="1760220"/>
                              <a:pt x="1043079" y="1691640"/>
                              <a:pt x="1023077" y="1674495"/>
                            </a:cubicBezTo>
                            <a:cubicBezTo>
                              <a:pt x="1020219" y="1671638"/>
                              <a:pt x="1017362" y="1668780"/>
                              <a:pt x="1016409" y="1665923"/>
                            </a:cubicBezTo>
                            <a:lnTo>
                              <a:pt x="930684" y="1487805"/>
                            </a:lnTo>
                            <a:cubicBezTo>
                              <a:pt x="924969" y="1475423"/>
                              <a:pt x="910682" y="1469707"/>
                              <a:pt x="897347" y="1474470"/>
                            </a:cubicBezTo>
                            <a:lnTo>
                              <a:pt x="222977" y="1708785"/>
                            </a:lnTo>
                            <a:cubicBezTo>
                              <a:pt x="216309" y="1710690"/>
                              <a:pt x="210594" y="1716405"/>
                              <a:pt x="207737" y="1722120"/>
                            </a:cubicBezTo>
                            <a:cubicBezTo>
                              <a:pt x="178209" y="1784985"/>
                              <a:pt x="16284" y="2121217"/>
                              <a:pt x="2949" y="2127885"/>
                            </a:cubicBezTo>
                            <a:cubicBezTo>
                              <a:pt x="-11338" y="2134553"/>
                              <a:pt x="30572" y="2569845"/>
                              <a:pt x="37239" y="2638425"/>
                            </a:cubicBezTo>
                            <a:cubicBezTo>
                              <a:pt x="38192" y="2644140"/>
                              <a:pt x="40097" y="2649855"/>
                              <a:pt x="43907" y="2653665"/>
                            </a:cubicBezTo>
                            <a:lnTo>
                              <a:pt x="382997" y="3023235"/>
                            </a:lnTo>
                            <a:cubicBezTo>
                              <a:pt x="390617" y="3030855"/>
                              <a:pt x="402047" y="3033713"/>
                              <a:pt x="412524" y="3029903"/>
                            </a:cubicBezTo>
                            <a:lnTo>
                              <a:pt x="959259" y="2826067"/>
                            </a:lnTo>
                            <a:cubicBezTo>
                              <a:pt x="972594" y="2821305"/>
                              <a:pt x="987834" y="2827973"/>
                              <a:pt x="993549" y="2841308"/>
                            </a:cubicBezTo>
                            <a:lnTo>
                              <a:pt x="1010694" y="2884170"/>
                            </a:lnTo>
                            <a:cubicBezTo>
                              <a:pt x="1013552" y="2891790"/>
                              <a:pt x="1020219" y="2897505"/>
                              <a:pt x="1027839" y="2899410"/>
                            </a:cubicBezTo>
                            <a:cubicBezTo>
                              <a:pt x="1067844" y="2911792"/>
                              <a:pt x="1193574" y="2951798"/>
                              <a:pt x="1200242" y="2964180"/>
                            </a:cubicBezTo>
                            <a:cubicBezTo>
                              <a:pt x="1206909" y="2977515"/>
                              <a:pt x="1237389" y="3154680"/>
                              <a:pt x="1244057" y="3193733"/>
                            </a:cubicBezTo>
                            <a:cubicBezTo>
                              <a:pt x="1245009" y="3198495"/>
                              <a:pt x="1246914" y="3203258"/>
                              <a:pt x="1250724" y="3207067"/>
                            </a:cubicBezTo>
                            <a:cubicBezTo>
                              <a:pt x="1291682" y="3253740"/>
                              <a:pt x="1571717" y="3569017"/>
                              <a:pt x="1560287" y="3592830"/>
                            </a:cubicBezTo>
                            <a:cubicBezTo>
                              <a:pt x="1546952" y="3617595"/>
                              <a:pt x="1511709" y="3754755"/>
                              <a:pt x="1529807" y="3777615"/>
                            </a:cubicBezTo>
                            <a:cubicBezTo>
                              <a:pt x="1546952" y="3800475"/>
                              <a:pt x="1646012" y="3967162"/>
                              <a:pt x="1668872" y="4000500"/>
                            </a:cubicBezTo>
                            <a:cubicBezTo>
                              <a:pt x="1686969" y="4027170"/>
                              <a:pt x="1769837" y="4108133"/>
                              <a:pt x="1804127" y="4140517"/>
                            </a:cubicBezTo>
                            <a:cubicBezTo>
                              <a:pt x="1812699" y="4149090"/>
                              <a:pt x="1826034" y="4150042"/>
                              <a:pt x="1836512" y="4144328"/>
                            </a:cubicBezTo>
                            <a:lnTo>
                              <a:pt x="2102259" y="3981450"/>
                            </a:lnTo>
                            <a:cubicBezTo>
                              <a:pt x="2105117" y="3979545"/>
                              <a:pt x="2107022" y="3977640"/>
                              <a:pt x="2108927" y="3975735"/>
                            </a:cubicBezTo>
                            <a:cubicBezTo>
                              <a:pt x="2146074" y="3930967"/>
                              <a:pt x="2546124" y="3450908"/>
                              <a:pt x="2533742" y="3426142"/>
                            </a:cubicBezTo>
                            <a:cubicBezTo>
                              <a:pt x="2521359" y="3400425"/>
                              <a:pt x="2435634" y="3208973"/>
                              <a:pt x="2417537" y="3185160"/>
                            </a:cubicBezTo>
                            <a:cubicBezTo>
                              <a:pt x="2400392" y="3162300"/>
                              <a:pt x="2544219" y="2727008"/>
                              <a:pt x="2544219" y="2701290"/>
                            </a:cubicBezTo>
                            <a:cubicBezTo>
                              <a:pt x="2544219" y="2678430"/>
                              <a:pt x="2816634" y="2282190"/>
                              <a:pt x="2878547" y="2192655"/>
                            </a:cubicBezTo>
                            <a:cubicBezTo>
                              <a:pt x="2885214" y="2182178"/>
                              <a:pt x="2884262" y="2168842"/>
                              <a:pt x="2875689" y="2159317"/>
                            </a:cubicBezTo>
                            <a:lnTo>
                              <a:pt x="2816634" y="2095500"/>
                            </a:lnTo>
                            <a:cubicBezTo>
                              <a:pt x="2806157" y="2084070"/>
                              <a:pt x="2789012" y="2084070"/>
                              <a:pt x="2777582" y="2094548"/>
                            </a:cubicBezTo>
                            <a:lnTo>
                              <a:pt x="2624230" y="2247900"/>
                            </a:lnTo>
                            <a:cubicBezTo>
                              <a:pt x="2618514" y="2253615"/>
                              <a:pt x="2608989" y="2256473"/>
                              <a:pt x="2600417" y="2255520"/>
                            </a:cubicBezTo>
                            <a:lnTo>
                              <a:pt x="2362292" y="2214563"/>
                            </a:lnTo>
                            <a:cubicBezTo>
                              <a:pt x="2356577" y="2213610"/>
                              <a:pt x="2350862" y="2210753"/>
                              <a:pt x="2346099" y="2205990"/>
                            </a:cubicBezTo>
                            <a:cubicBezTo>
                              <a:pt x="2303237" y="2155508"/>
                              <a:pt x="2049872" y="1859280"/>
                              <a:pt x="2043204" y="1844992"/>
                            </a:cubicBezTo>
                            <a:cubicBezTo>
                              <a:pt x="2039394" y="1837373"/>
                              <a:pt x="1994627" y="1782128"/>
                              <a:pt x="1949859" y="1727835"/>
                            </a:cubicBezTo>
                            <a:lnTo>
                              <a:pt x="1949859" y="1727835"/>
                            </a:lnTo>
                            <a:lnTo>
                              <a:pt x="1998437" y="1704975"/>
                            </a:lnTo>
                            <a:cubicBezTo>
                              <a:pt x="2008914" y="1700213"/>
                              <a:pt x="2021297" y="1702117"/>
                              <a:pt x="2029869" y="1710690"/>
                            </a:cubicBezTo>
                            <a:lnTo>
                              <a:pt x="2406107" y="2105978"/>
                            </a:lnTo>
                            <a:cubicBezTo>
                              <a:pt x="2412774" y="2112645"/>
                              <a:pt x="2421347" y="2115503"/>
                              <a:pt x="2429919" y="2113598"/>
                            </a:cubicBezTo>
                            <a:lnTo>
                              <a:pt x="2565174" y="2089785"/>
                            </a:lnTo>
                            <a:cubicBezTo>
                              <a:pt x="2570889" y="2088832"/>
                              <a:pt x="2576605" y="2085975"/>
                              <a:pt x="2580414" y="2081213"/>
                            </a:cubicBezTo>
                            <a:cubicBezTo>
                              <a:pt x="2608989" y="2047875"/>
                              <a:pt x="2729005" y="1908810"/>
                              <a:pt x="2738530" y="1904048"/>
                            </a:cubicBezTo>
                            <a:cubicBezTo>
                              <a:pt x="2749007" y="1899285"/>
                              <a:pt x="2820444" y="1654492"/>
                              <a:pt x="2820444" y="1654492"/>
                            </a:cubicBezTo>
                            <a:lnTo>
                              <a:pt x="2849019" y="1544955"/>
                            </a:lnTo>
                            <a:cubicBezTo>
                              <a:pt x="2851877" y="1532573"/>
                              <a:pt x="2863307" y="1524000"/>
                              <a:pt x="2875689" y="1524953"/>
                            </a:cubicBezTo>
                            <a:lnTo>
                              <a:pt x="3081430" y="1532573"/>
                            </a:lnTo>
                            <a:cubicBezTo>
                              <a:pt x="3090955" y="1532573"/>
                              <a:pt x="3100480" y="1539240"/>
                              <a:pt x="3104289" y="1547813"/>
                            </a:cubicBezTo>
                            <a:lnTo>
                              <a:pt x="3260499" y="1871663"/>
                            </a:lnTo>
                            <a:cubicBezTo>
                              <a:pt x="3261452" y="1873567"/>
                              <a:pt x="3262405" y="1875473"/>
                              <a:pt x="3263357" y="1876425"/>
                            </a:cubicBezTo>
                            <a:cubicBezTo>
                              <a:pt x="3269072" y="1884045"/>
                              <a:pt x="3290980" y="1911667"/>
                              <a:pt x="3313839" y="1940242"/>
                            </a:cubicBezTo>
                            <a:cubicBezTo>
                              <a:pt x="3330984" y="1962150"/>
                              <a:pt x="3367180" y="1945957"/>
                              <a:pt x="3361464" y="1918335"/>
                            </a:cubicBezTo>
                            <a:lnTo>
                              <a:pt x="3268119" y="1435417"/>
                            </a:lnTo>
                            <a:cubicBezTo>
                              <a:pt x="3267167" y="1431607"/>
                              <a:pt x="3267167" y="1427798"/>
                              <a:pt x="3268119" y="1423988"/>
                            </a:cubicBezTo>
                            <a:lnTo>
                              <a:pt x="3280502" y="1376363"/>
                            </a:lnTo>
                            <a:cubicBezTo>
                              <a:pt x="3279549" y="1369695"/>
                              <a:pt x="3279549" y="1363980"/>
                              <a:pt x="3278597" y="1357313"/>
                            </a:cubicBezTo>
                            <a:cubicBezTo>
                              <a:pt x="2907122" y="583882"/>
                              <a:pt x="2174649" y="96202"/>
                              <a:pt x="1377407" y="0"/>
                            </a:cubicBezTo>
                            <a:close/>
                          </a:path>
                        </a:pathLst>
                      </a:custGeom>
                      <a:solidFill>
                        <a:srgbClr val="87A0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29">
                        <a:extLst>
                          <a:ext uri="{FF2B5EF4-FFF2-40B4-BE49-F238E27FC236}">
                            <a16:creationId xmlns:a16="http://schemas.microsoft.com/office/drawing/2014/main" id="{31B23CCD-2F0E-0BA2-9DB9-C781DDFFEC37}"/>
                          </a:ext>
                        </a:extLst>
                      </p:cNvPr>
                      <p:cNvSpPr/>
                      <p:nvPr/>
                    </p:nvSpPr>
                    <p:spPr>
                      <a:xfrm>
                        <a:off x="3961726" y="2410777"/>
                        <a:ext cx="3467503" cy="4255770"/>
                      </a:xfrm>
                      <a:custGeom>
                        <a:avLst/>
                        <a:gdLst/>
                        <a:ahLst/>
                        <a:cxnLst/>
                        <a:rect l="l" t="t" r="r" b="b"/>
                        <a:pathLst>
                          <a:path w="3467503" h="4255770" extrusionOk="0">
                            <a:moveTo>
                              <a:pt x="1906626" y="4255770"/>
                            </a:moveTo>
                            <a:cubicBezTo>
                              <a:pt x="1884718" y="4255770"/>
                              <a:pt x="1864716" y="4248150"/>
                              <a:pt x="1848523" y="4233862"/>
                            </a:cubicBezTo>
                            <a:cubicBezTo>
                              <a:pt x="1767561" y="4158615"/>
                              <a:pt x="1718983" y="4109085"/>
                              <a:pt x="1703743" y="4086225"/>
                            </a:cubicBezTo>
                            <a:cubicBezTo>
                              <a:pt x="1693266" y="4070985"/>
                              <a:pt x="1668501" y="4031933"/>
                              <a:pt x="1642783" y="3990975"/>
                            </a:cubicBezTo>
                            <a:lnTo>
                              <a:pt x="1640878" y="3988117"/>
                            </a:lnTo>
                            <a:cubicBezTo>
                              <a:pt x="1611351" y="3941445"/>
                              <a:pt x="1571346" y="3878580"/>
                              <a:pt x="1563726" y="3868103"/>
                            </a:cubicBezTo>
                            <a:cubicBezTo>
                              <a:pt x="1527531" y="3821430"/>
                              <a:pt x="1560868" y="3698558"/>
                              <a:pt x="1576108" y="3649980"/>
                            </a:cubicBezTo>
                            <a:cubicBezTo>
                              <a:pt x="1543723" y="3602355"/>
                              <a:pt x="1424661" y="3463290"/>
                              <a:pt x="1278928" y="3305175"/>
                            </a:cubicBezTo>
                            <a:cubicBezTo>
                              <a:pt x="1268451" y="3293745"/>
                              <a:pt x="1261783" y="3279458"/>
                              <a:pt x="1258926" y="3264217"/>
                            </a:cubicBezTo>
                            <a:cubicBezTo>
                              <a:pt x="1241781" y="3173730"/>
                              <a:pt x="1226541" y="3097530"/>
                              <a:pt x="1218921" y="3062288"/>
                            </a:cubicBezTo>
                            <a:cubicBezTo>
                              <a:pt x="1196061" y="3053715"/>
                              <a:pt x="1150341" y="3037523"/>
                              <a:pt x="1077951" y="3016567"/>
                            </a:cubicBezTo>
                            <a:cubicBezTo>
                              <a:pt x="1054138" y="3009900"/>
                              <a:pt x="1034136" y="2991803"/>
                              <a:pt x="1024611" y="2968942"/>
                            </a:cubicBezTo>
                            <a:lnTo>
                              <a:pt x="1017943" y="2952750"/>
                            </a:lnTo>
                            <a:lnTo>
                              <a:pt x="500736" y="3154680"/>
                            </a:lnTo>
                            <a:cubicBezTo>
                              <a:pt x="491211" y="3158490"/>
                              <a:pt x="481686" y="3160395"/>
                              <a:pt x="472161" y="3160395"/>
                            </a:cubicBezTo>
                            <a:cubicBezTo>
                              <a:pt x="449301" y="3160395"/>
                              <a:pt x="426441" y="3150870"/>
                              <a:pt x="411201" y="3134678"/>
                            </a:cubicBezTo>
                            <a:lnTo>
                              <a:pt x="66396" y="2770823"/>
                            </a:lnTo>
                            <a:cubicBezTo>
                              <a:pt x="54013" y="2757488"/>
                              <a:pt x="46393" y="2741295"/>
                              <a:pt x="44488" y="2723198"/>
                            </a:cubicBezTo>
                            <a:cubicBezTo>
                              <a:pt x="-11709" y="2230755"/>
                              <a:pt x="-7899" y="2187892"/>
                              <a:pt x="18771" y="2165985"/>
                            </a:cubicBezTo>
                            <a:cubicBezTo>
                              <a:pt x="39726" y="2129790"/>
                              <a:pt x="115926" y="1970723"/>
                              <a:pt x="205461" y="1774507"/>
                            </a:cubicBezTo>
                            <a:cubicBezTo>
                              <a:pt x="214986" y="1754505"/>
                              <a:pt x="231178" y="1739265"/>
                              <a:pt x="252133" y="1731645"/>
                            </a:cubicBezTo>
                            <a:lnTo>
                              <a:pt x="600748" y="1603057"/>
                            </a:lnTo>
                            <a:lnTo>
                              <a:pt x="475018" y="1618298"/>
                            </a:lnTo>
                            <a:cubicBezTo>
                              <a:pt x="438823" y="1655445"/>
                              <a:pt x="414058" y="1660207"/>
                              <a:pt x="396913" y="1660207"/>
                            </a:cubicBezTo>
                            <a:cubicBezTo>
                              <a:pt x="383578" y="1660207"/>
                              <a:pt x="370243" y="1656398"/>
                              <a:pt x="358813" y="1649730"/>
                            </a:cubicBezTo>
                            <a:cubicBezTo>
                              <a:pt x="329286" y="1630680"/>
                              <a:pt x="314046" y="1610678"/>
                              <a:pt x="335953" y="1403985"/>
                            </a:cubicBezTo>
                            <a:cubicBezTo>
                              <a:pt x="339763" y="1370648"/>
                              <a:pt x="362623" y="1343025"/>
                              <a:pt x="395008" y="1333500"/>
                            </a:cubicBezTo>
                            <a:lnTo>
                              <a:pt x="546456" y="1289685"/>
                            </a:lnTo>
                            <a:lnTo>
                              <a:pt x="570268" y="1267778"/>
                            </a:lnTo>
                            <a:lnTo>
                              <a:pt x="478828" y="1217295"/>
                            </a:lnTo>
                            <a:cubicBezTo>
                              <a:pt x="447396" y="1200150"/>
                              <a:pt x="431203" y="1163003"/>
                              <a:pt x="437871" y="1127760"/>
                            </a:cubicBezTo>
                            <a:cubicBezTo>
                              <a:pt x="398818" y="1085850"/>
                              <a:pt x="373101" y="1053465"/>
                              <a:pt x="361671" y="1030605"/>
                            </a:cubicBezTo>
                            <a:cubicBezTo>
                              <a:pt x="342621" y="992505"/>
                              <a:pt x="352146" y="937260"/>
                              <a:pt x="391198" y="865822"/>
                            </a:cubicBezTo>
                            <a:cubicBezTo>
                              <a:pt x="395008" y="858202"/>
                              <a:pt x="400723" y="851535"/>
                              <a:pt x="407391" y="844868"/>
                            </a:cubicBezTo>
                            <a:lnTo>
                              <a:pt x="512166" y="745807"/>
                            </a:lnTo>
                            <a:cubicBezTo>
                              <a:pt x="527406" y="731520"/>
                              <a:pt x="547408" y="722947"/>
                              <a:pt x="567411" y="722947"/>
                            </a:cubicBezTo>
                            <a:cubicBezTo>
                              <a:pt x="596938" y="722947"/>
                              <a:pt x="625513" y="738188"/>
                              <a:pt x="639801" y="763905"/>
                            </a:cubicBezTo>
                            <a:lnTo>
                              <a:pt x="679806" y="831532"/>
                            </a:lnTo>
                            <a:cubicBezTo>
                              <a:pt x="680758" y="833438"/>
                              <a:pt x="681711" y="835343"/>
                              <a:pt x="682663" y="837247"/>
                            </a:cubicBezTo>
                            <a:lnTo>
                              <a:pt x="742671" y="962977"/>
                            </a:lnTo>
                            <a:lnTo>
                              <a:pt x="758863" y="959168"/>
                            </a:lnTo>
                            <a:lnTo>
                              <a:pt x="832206" y="861060"/>
                            </a:lnTo>
                            <a:lnTo>
                              <a:pt x="657898" y="714375"/>
                            </a:lnTo>
                            <a:cubicBezTo>
                              <a:pt x="644563" y="702945"/>
                              <a:pt x="635038" y="686752"/>
                              <a:pt x="631228" y="669607"/>
                            </a:cubicBezTo>
                            <a:lnTo>
                              <a:pt x="616941" y="604838"/>
                            </a:lnTo>
                            <a:cubicBezTo>
                              <a:pt x="609321" y="571500"/>
                              <a:pt x="622656" y="538163"/>
                              <a:pt x="650278" y="519113"/>
                            </a:cubicBezTo>
                            <a:lnTo>
                              <a:pt x="830301" y="394335"/>
                            </a:lnTo>
                            <a:cubicBezTo>
                              <a:pt x="842683" y="385763"/>
                              <a:pt x="857923" y="380047"/>
                              <a:pt x="873163" y="380047"/>
                            </a:cubicBezTo>
                            <a:cubicBezTo>
                              <a:pt x="873163" y="380047"/>
                              <a:pt x="977938" y="375285"/>
                              <a:pt x="977938" y="375285"/>
                            </a:cubicBezTo>
                            <a:cubicBezTo>
                              <a:pt x="981748" y="375285"/>
                              <a:pt x="984606" y="375285"/>
                              <a:pt x="986511" y="375285"/>
                            </a:cubicBezTo>
                            <a:lnTo>
                              <a:pt x="1154151" y="390525"/>
                            </a:lnTo>
                            <a:cubicBezTo>
                              <a:pt x="1160818" y="391477"/>
                              <a:pt x="1166533" y="392430"/>
                              <a:pt x="1173201" y="394335"/>
                            </a:cubicBezTo>
                            <a:lnTo>
                              <a:pt x="1288453" y="432435"/>
                            </a:lnTo>
                            <a:lnTo>
                              <a:pt x="1382751" y="331470"/>
                            </a:lnTo>
                            <a:lnTo>
                              <a:pt x="1392276" y="321945"/>
                            </a:lnTo>
                            <a:lnTo>
                              <a:pt x="1313218" y="121920"/>
                            </a:lnTo>
                            <a:cubicBezTo>
                              <a:pt x="1308456" y="109538"/>
                              <a:pt x="1306551" y="96202"/>
                              <a:pt x="1307503" y="83820"/>
                            </a:cubicBezTo>
                            <a:lnTo>
                              <a:pt x="1314171" y="10477"/>
                            </a:lnTo>
                            <a:lnTo>
                              <a:pt x="1379893" y="952"/>
                            </a:lnTo>
                            <a:cubicBezTo>
                              <a:pt x="1383703" y="952"/>
                              <a:pt x="1386561" y="0"/>
                              <a:pt x="1390371" y="0"/>
                            </a:cubicBezTo>
                            <a:cubicBezTo>
                              <a:pt x="1393228" y="0"/>
                              <a:pt x="1397038" y="0"/>
                              <a:pt x="1399896" y="0"/>
                            </a:cubicBezTo>
                            <a:cubicBezTo>
                              <a:pt x="2250478" y="88582"/>
                              <a:pt x="2986761" y="598170"/>
                              <a:pt x="3368713" y="1362075"/>
                            </a:cubicBezTo>
                            <a:lnTo>
                              <a:pt x="3373476" y="1370648"/>
                            </a:lnTo>
                            <a:lnTo>
                              <a:pt x="3378238" y="1409700"/>
                            </a:lnTo>
                            <a:lnTo>
                              <a:pt x="3365856" y="1461135"/>
                            </a:lnTo>
                            <a:lnTo>
                              <a:pt x="3465868" y="1935480"/>
                            </a:lnTo>
                            <a:cubicBezTo>
                              <a:pt x="3470631" y="1960245"/>
                              <a:pt x="3464916" y="1985010"/>
                              <a:pt x="3449676" y="2004060"/>
                            </a:cubicBezTo>
                            <a:cubicBezTo>
                              <a:pt x="3434436" y="2023110"/>
                              <a:pt x="3410623" y="2035492"/>
                              <a:pt x="3385858" y="2035492"/>
                            </a:cubicBezTo>
                            <a:cubicBezTo>
                              <a:pt x="3360141" y="2035492"/>
                              <a:pt x="3336328" y="2025015"/>
                              <a:pt x="3320136" y="2005013"/>
                            </a:cubicBezTo>
                            <a:cubicBezTo>
                              <a:pt x="3296323" y="1976438"/>
                              <a:pt x="3275368" y="1949767"/>
                              <a:pt x="3268701" y="1942148"/>
                            </a:cubicBezTo>
                            <a:cubicBezTo>
                              <a:pt x="3264891" y="1937385"/>
                              <a:pt x="3262033" y="1932623"/>
                              <a:pt x="3259176" y="1926907"/>
                            </a:cubicBezTo>
                            <a:lnTo>
                              <a:pt x="3105823" y="1621155"/>
                            </a:lnTo>
                            <a:lnTo>
                              <a:pt x="2940088" y="1617345"/>
                            </a:lnTo>
                            <a:lnTo>
                              <a:pt x="2919133" y="1704023"/>
                            </a:lnTo>
                            <a:cubicBezTo>
                              <a:pt x="2851506" y="1949767"/>
                              <a:pt x="2839123" y="1974532"/>
                              <a:pt x="2820073" y="1986915"/>
                            </a:cubicBezTo>
                            <a:cubicBezTo>
                              <a:pt x="2803881" y="2003107"/>
                              <a:pt x="2745778" y="2071688"/>
                              <a:pt x="2675293" y="2156460"/>
                            </a:cubicBezTo>
                            <a:cubicBezTo>
                              <a:pt x="2662911" y="2170748"/>
                              <a:pt x="2645766" y="2181225"/>
                              <a:pt x="2627668" y="2185035"/>
                            </a:cubicBezTo>
                            <a:lnTo>
                              <a:pt x="2493366" y="2210753"/>
                            </a:lnTo>
                            <a:cubicBezTo>
                              <a:pt x="2490508" y="2211705"/>
                              <a:pt x="2486698" y="2211705"/>
                              <a:pt x="2483841" y="2211705"/>
                            </a:cubicBezTo>
                            <a:lnTo>
                              <a:pt x="2648623" y="2237423"/>
                            </a:lnTo>
                            <a:lnTo>
                              <a:pt x="2789593" y="2092642"/>
                            </a:lnTo>
                            <a:cubicBezTo>
                              <a:pt x="2804833" y="2076450"/>
                              <a:pt x="2825788" y="2067878"/>
                              <a:pt x="2847696" y="2067878"/>
                            </a:cubicBezTo>
                            <a:cubicBezTo>
                              <a:pt x="2870556" y="2067878"/>
                              <a:pt x="2893416" y="2076450"/>
                              <a:pt x="2908656" y="2093595"/>
                            </a:cubicBezTo>
                            <a:lnTo>
                              <a:pt x="2968663" y="2156460"/>
                            </a:lnTo>
                            <a:cubicBezTo>
                              <a:pt x="2995333" y="2185035"/>
                              <a:pt x="2999143" y="2226945"/>
                              <a:pt x="2977236" y="2259330"/>
                            </a:cubicBezTo>
                            <a:cubicBezTo>
                              <a:pt x="2779116" y="2557463"/>
                              <a:pt x="2675293" y="2721292"/>
                              <a:pt x="2659101" y="2754630"/>
                            </a:cubicBezTo>
                            <a:cubicBezTo>
                              <a:pt x="2656243" y="2771775"/>
                              <a:pt x="2647671" y="2804160"/>
                              <a:pt x="2620048" y="2901315"/>
                            </a:cubicBezTo>
                            <a:cubicBezTo>
                              <a:pt x="2596236" y="2986088"/>
                              <a:pt x="2546706" y="3159442"/>
                              <a:pt x="2540038" y="3209925"/>
                            </a:cubicBezTo>
                            <a:cubicBezTo>
                              <a:pt x="2558136" y="3241358"/>
                              <a:pt x="2590521" y="3308033"/>
                              <a:pt x="2636241" y="3404235"/>
                            </a:cubicBezTo>
                            <a:lnTo>
                              <a:pt x="2641003" y="3413760"/>
                            </a:lnTo>
                            <a:cubicBezTo>
                              <a:pt x="2647671" y="3427095"/>
                              <a:pt x="2652433" y="3437573"/>
                              <a:pt x="2654338" y="3442335"/>
                            </a:cubicBezTo>
                            <a:cubicBezTo>
                              <a:pt x="2672436" y="3478530"/>
                              <a:pt x="2678151" y="3489008"/>
                              <a:pt x="2458123" y="3771900"/>
                            </a:cubicBezTo>
                            <a:cubicBezTo>
                              <a:pt x="2357158" y="3902392"/>
                              <a:pt x="2251431" y="4033837"/>
                              <a:pt x="2231428" y="4058603"/>
                            </a:cubicBezTo>
                            <a:cubicBezTo>
                              <a:pt x="2225713" y="4065270"/>
                              <a:pt x="2219046" y="4071937"/>
                              <a:pt x="2211426" y="4076700"/>
                            </a:cubicBezTo>
                            <a:lnTo>
                              <a:pt x="1948536" y="4243387"/>
                            </a:lnTo>
                            <a:cubicBezTo>
                              <a:pt x="1936153" y="4251008"/>
                              <a:pt x="1921866" y="4254818"/>
                              <a:pt x="1906626" y="4255770"/>
                            </a:cubicBezTo>
                            <a:close/>
                            <a:moveTo>
                              <a:pt x="2446693" y="2205990"/>
                            </a:moveTo>
                            <a:cubicBezTo>
                              <a:pt x="2440026" y="2203133"/>
                              <a:pt x="2434311" y="2200275"/>
                              <a:pt x="2428596" y="2195513"/>
                            </a:cubicBezTo>
                            <a:cubicBezTo>
                              <a:pt x="2431453" y="2198370"/>
                              <a:pt x="2433358" y="2201228"/>
                              <a:pt x="2436216" y="2204085"/>
                            </a:cubicBezTo>
                            <a:lnTo>
                              <a:pt x="2446693" y="2205990"/>
                            </a:lnTo>
                            <a:close/>
                            <a:moveTo>
                              <a:pt x="1214158" y="1779270"/>
                            </a:moveTo>
                            <a:cubicBezTo>
                              <a:pt x="1264641" y="1778317"/>
                              <a:pt x="1371321" y="1767840"/>
                              <a:pt x="1428471" y="1761173"/>
                            </a:cubicBezTo>
                            <a:cubicBezTo>
                              <a:pt x="1435138" y="1711642"/>
                              <a:pt x="1444663" y="1693545"/>
                              <a:pt x="1457998" y="1680210"/>
                            </a:cubicBezTo>
                            <a:cubicBezTo>
                              <a:pt x="1474191" y="1664017"/>
                              <a:pt x="1483716" y="1654492"/>
                              <a:pt x="1867573" y="1616392"/>
                            </a:cubicBezTo>
                            <a:lnTo>
                              <a:pt x="1888528" y="1573530"/>
                            </a:lnTo>
                            <a:lnTo>
                              <a:pt x="1825663" y="1503045"/>
                            </a:lnTo>
                            <a:lnTo>
                              <a:pt x="1794231" y="1530667"/>
                            </a:lnTo>
                            <a:cubicBezTo>
                              <a:pt x="1787563" y="1536382"/>
                              <a:pt x="1780896" y="1541145"/>
                              <a:pt x="1773276" y="1544003"/>
                            </a:cubicBezTo>
                            <a:lnTo>
                              <a:pt x="1683741" y="1584960"/>
                            </a:lnTo>
                            <a:cubicBezTo>
                              <a:pt x="1676121" y="1588770"/>
                              <a:pt x="1668501" y="1590675"/>
                              <a:pt x="1659928" y="1591628"/>
                            </a:cubicBezTo>
                            <a:cubicBezTo>
                              <a:pt x="1643736" y="1593532"/>
                              <a:pt x="1601826" y="1599248"/>
                              <a:pt x="1568488" y="1599248"/>
                            </a:cubicBezTo>
                            <a:cubicBezTo>
                              <a:pt x="1547533" y="1599248"/>
                              <a:pt x="1491336" y="1600200"/>
                              <a:pt x="1479906" y="1548765"/>
                            </a:cubicBezTo>
                            <a:cubicBezTo>
                              <a:pt x="1479906" y="1548765"/>
                              <a:pt x="1478001" y="1541145"/>
                              <a:pt x="1461808" y="1492567"/>
                            </a:cubicBezTo>
                            <a:cubicBezTo>
                              <a:pt x="1450378" y="1499235"/>
                              <a:pt x="1437043" y="1502092"/>
                              <a:pt x="1423708" y="1502092"/>
                            </a:cubicBezTo>
                            <a:cubicBezTo>
                              <a:pt x="1399896" y="1502092"/>
                              <a:pt x="1377036" y="1492567"/>
                              <a:pt x="1360843" y="1474470"/>
                            </a:cubicBezTo>
                            <a:lnTo>
                              <a:pt x="1348461" y="1460182"/>
                            </a:lnTo>
                            <a:cubicBezTo>
                              <a:pt x="1347508" y="1463040"/>
                              <a:pt x="1346556" y="1465898"/>
                              <a:pt x="1345603" y="1467803"/>
                            </a:cubicBezTo>
                            <a:lnTo>
                              <a:pt x="1320838" y="1523048"/>
                            </a:lnTo>
                            <a:cubicBezTo>
                              <a:pt x="1307503" y="1552575"/>
                              <a:pt x="1278928" y="1571625"/>
                              <a:pt x="1246543" y="1572578"/>
                            </a:cubicBezTo>
                            <a:cubicBezTo>
                              <a:pt x="1212253" y="1573530"/>
                              <a:pt x="1181773" y="1553528"/>
                              <a:pt x="1168438" y="1521142"/>
                            </a:cubicBezTo>
                            <a:lnTo>
                              <a:pt x="1137958" y="1447800"/>
                            </a:lnTo>
                            <a:lnTo>
                              <a:pt x="929361" y="1343025"/>
                            </a:lnTo>
                            <a:lnTo>
                              <a:pt x="830301" y="1399223"/>
                            </a:lnTo>
                            <a:lnTo>
                              <a:pt x="715048" y="1561148"/>
                            </a:lnTo>
                            <a:lnTo>
                              <a:pt x="921741" y="1485900"/>
                            </a:lnTo>
                            <a:cubicBezTo>
                              <a:pt x="930313" y="1483042"/>
                              <a:pt x="939838" y="1481138"/>
                              <a:pt x="948411" y="1481138"/>
                            </a:cubicBezTo>
                            <a:cubicBezTo>
                              <a:pt x="979843" y="1480185"/>
                              <a:pt x="1009371" y="1498282"/>
                              <a:pt x="1023658" y="1526857"/>
                            </a:cubicBezTo>
                            <a:lnTo>
                              <a:pt x="1109383" y="1698307"/>
                            </a:lnTo>
                            <a:cubicBezTo>
                              <a:pt x="1143673" y="1725930"/>
                              <a:pt x="1186536" y="1761173"/>
                              <a:pt x="1208443" y="1780223"/>
                            </a:cubicBezTo>
                            <a:cubicBezTo>
                              <a:pt x="1210348" y="1779270"/>
                              <a:pt x="1212253" y="1779270"/>
                              <a:pt x="1214158" y="177927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29">
                        <a:extLst>
                          <a:ext uri="{FF2B5EF4-FFF2-40B4-BE49-F238E27FC236}">
                            <a16:creationId xmlns:a16="http://schemas.microsoft.com/office/drawing/2014/main" id="{ADA92604-3399-0064-07A3-A33A6DC70503}"/>
                          </a:ext>
                        </a:extLst>
                      </p:cNvPr>
                      <p:cNvSpPr/>
                      <p:nvPr/>
                    </p:nvSpPr>
                    <p:spPr>
                      <a:xfrm>
                        <a:off x="3985229" y="2407920"/>
                        <a:ext cx="3436026" cy="4226242"/>
                      </a:xfrm>
                      <a:custGeom>
                        <a:avLst/>
                        <a:gdLst/>
                        <a:ahLst/>
                        <a:cxnLst/>
                        <a:rect l="l" t="t" r="r" b="b"/>
                        <a:pathLst>
                          <a:path w="3436026" h="4226242" extrusionOk="0">
                            <a:moveTo>
                              <a:pt x="1857406" y="4226243"/>
                            </a:moveTo>
                            <a:cubicBezTo>
                              <a:pt x="1840261" y="4226243"/>
                              <a:pt x="1825021" y="4219575"/>
                              <a:pt x="1812638" y="4208145"/>
                            </a:cubicBezTo>
                            <a:cubicBezTo>
                              <a:pt x="1758346" y="4155757"/>
                              <a:pt x="1690718" y="4088130"/>
                              <a:pt x="1672621" y="4061460"/>
                            </a:cubicBezTo>
                            <a:cubicBezTo>
                              <a:pt x="1662143" y="4046220"/>
                              <a:pt x="1637378" y="4005262"/>
                              <a:pt x="1611661" y="3962400"/>
                            </a:cubicBezTo>
                            <a:cubicBezTo>
                              <a:pt x="1581181" y="3912870"/>
                              <a:pt x="1544033" y="3850957"/>
                              <a:pt x="1535461" y="3839528"/>
                            </a:cubicBezTo>
                            <a:cubicBezTo>
                              <a:pt x="1504981" y="3798570"/>
                              <a:pt x="1541176" y="3675698"/>
                              <a:pt x="1556416" y="3630930"/>
                            </a:cubicBezTo>
                            <a:cubicBezTo>
                              <a:pt x="1532603" y="3589973"/>
                              <a:pt x="1411636" y="3443287"/>
                              <a:pt x="1258283" y="3270885"/>
                            </a:cubicBezTo>
                            <a:cubicBezTo>
                              <a:pt x="1250663" y="3262312"/>
                              <a:pt x="1244948" y="3250883"/>
                              <a:pt x="1243043" y="3239453"/>
                            </a:cubicBezTo>
                            <a:cubicBezTo>
                              <a:pt x="1225898" y="3137535"/>
                              <a:pt x="1210658" y="3055620"/>
                              <a:pt x="1203991" y="3027045"/>
                            </a:cubicBezTo>
                            <a:cubicBezTo>
                              <a:pt x="1184941" y="3017520"/>
                              <a:pt x="1133506" y="2999423"/>
                              <a:pt x="1052543" y="2974658"/>
                            </a:cubicBezTo>
                            <a:cubicBezTo>
                              <a:pt x="1034446" y="2968943"/>
                              <a:pt x="1019206" y="2955608"/>
                              <a:pt x="1011586" y="2937510"/>
                            </a:cubicBezTo>
                            <a:lnTo>
                              <a:pt x="998251" y="2904173"/>
                            </a:lnTo>
                            <a:lnTo>
                              <a:pt x="462946" y="3104198"/>
                            </a:lnTo>
                            <a:cubicBezTo>
                              <a:pt x="455326" y="3107055"/>
                              <a:pt x="448658" y="3108008"/>
                              <a:pt x="440086" y="3108008"/>
                            </a:cubicBezTo>
                            <a:cubicBezTo>
                              <a:pt x="421988" y="3108008"/>
                              <a:pt x="404843" y="3100387"/>
                              <a:pt x="392461" y="3087053"/>
                            </a:cubicBezTo>
                            <a:lnTo>
                              <a:pt x="53371" y="2718435"/>
                            </a:lnTo>
                            <a:cubicBezTo>
                              <a:pt x="43846" y="2707958"/>
                              <a:pt x="38131" y="2695575"/>
                              <a:pt x="37178" y="2681287"/>
                            </a:cubicBezTo>
                            <a:cubicBezTo>
                              <a:pt x="-9494" y="2206943"/>
                              <a:pt x="-6637" y="2154555"/>
                              <a:pt x="15271" y="2138362"/>
                            </a:cubicBezTo>
                            <a:cubicBezTo>
                              <a:pt x="34321" y="2107883"/>
                              <a:pt x="113378" y="1949768"/>
                              <a:pt x="211486" y="1744980"/>
                            </a:cubicBezTo>
                            <a:cubicBezTo>
                              <a:pt x="219106" y="1729740"/>
                              <a:pt x="231488" y="1717358"/>
                              <a:pt x="248633" y="1712595"/>
                            </a:cubicBezTo>
                            <a:lnTo>
                              <a:pt x="923003" y="1478280"/>
                            </a:lnTo>
                            <a:cubicBezTo>
                              <a:pt x="929671" y="1476375"/>
                              <a:pt x="937291" y="1474470"/>
                              <a:pt x="943958" y="1474470"/>
                            </a:cubicBezTo>
                            <a:cubicBezTo>
                              <a:pt x="968723" y="1474470"/>
                              <a:pt x="991583" y="1488758"/>
                              <a:pt x="1002061" y="1510665"/>
                            </a:cubicBezTo>
                            <a:lnTo>
                              <a:pt x="1086833" y="1686877"/>
                            </a:lnTo>
                            <a:cubicBezTo>
                              <a:pt x="1125886" y="1719262"/>
                              <a:pt x="1172558" y="1758315"/>
                              <a:pt x="1192561" y="1777365"/>
                            </a:cubicBezTo>
                            <a:cubicBezTo>
                              <a:pt x="1195418" y="1777365"/>
                              <a:pt x="1199228" y="1777365"/>
                              <a:pt x="1204943" y="1777365"/>
                            </a:cubicBezTo>
                            <a:cubicBezTo>
                              <a:pt x="1260188" y="1777365"/>
                              <a:pt x="1379251" y="1766887"/>
                              <a:pt x="1435448" y="1761173"/>
                            </a:cubicBezTo>
                            <a:cubicBezTo>
                              <a:pt x="1443068" y="1700212"/>
                              <a:pt x="1453546" y="1685925"/>
                              <a:pt x="1462118" y="1677352"/>
                            </a:cubicBezTo>
                            <a:cubicBezTo>
                              <a:pt x="1474501" y="1665923"/>
                              <a:pt x="1484026" y="1656398"/>
                              <a:pt x="1871693" y="1624012"/>
                            </a:cubicBezTo>
                            <a:lnTo>
                              <a:pt x="1904078" y="1561148"/>
                            </a:lnTo>
                            <a:lnTo>
                              <a:pt x="1821211" y="1465898"/>
                            </a:lnTo>
                            <a:lnTo>
                              <a:pt x="1775491" y="1505902"/>
                            </a:lnTo>
                            <a:cubicBezTo>
                              <a:pt x="1770728" y="1509712"/>
                              <a:pt x="1765013" y="1513523"/>
                              <a:pt x="1759298" y="1516380"/>
                            </a:cubicBezTo>
                            <a:lnTo>
                              <a:pt x="1669763" y="1555433"/>
                            </a:lnTo>
                            <a:cubicBezTo>
                              <a:pt x="1664048" y="1558290"/>
                              <a:pt x="1657381" y="1559243"/>
                              <a:pt x="1651666" y="1560195"/>
                            </a:cubicBezTo>
                            <a:cubicBezTo>
                              <a:pt x="1635473" y="1562100"/>
                              <a:pt x="1594516" y="1566862"/>
                              <a:pt x="1563083" y="1566862"/>
                            </a:cubicBezTo>
                            <a:cubicBezTo>
                              <a:pt x="1543081" y="1566862"/>
                              <a:pt x="1500218" y="1566862"/>
                              <a:pt x="1493551" y="1530668"/>
                            </a:cubicBezTo>
                            <a:cubicBezTo>
                              <a:pt x="1492598" y="1528762"/>
                              <a:pt x="1489741" y="1516380"/>
                              <a:pt x="1468786" y="1446848"/>
                            </a:cubicBezTo>
                            <a:cubicBezTo>
                              <a:pt x="1456403" y="1460183"/>
                              <a:pt x="1439258" y="1468755"/>
                              <a:pt x="1420208" y="1468755"/>
                            </a:cubicBezTo>
                            <a:cubicBezTo>
                              <a:pt x="1402111" y="1468755"/>
                              <a:pt x="1384013" y="1461135"/>
                              <a:pt x="1371631" y="1446848"/>
                            </a:cubicBezTo>
                            <a:lnTo>
                              <a:pt x="1338293" y="1409700"/>
                            </a:lnTo>
                            <a:cubicBezTo>
                              <a:pt x="1336388" y="1407795"/>
                              <a:pt x="1335436" y="1405890"/>
                              <a:pt x="1333531" y="1403985"/>
                            </a:cubicBezTo>
                            <a:lnTo>
                              <a:pt x="1323053" y="1389698"/>
                            </a:lnTo>
                            <a:cubicBezTo>
                              <a:pt x="1331626" y="1406843"/>
                              <a:pt x="1332578" y="1426845"/>
                              <a:pt x="1324006" y="1444943"/>
                            </a:cubicBezTo>
                            <a:lnTo>
                              <a:pt x="1299241" y="1500187"/>
                            </a:lnTo>
                            <a:cubicBezTo>
                              <a:pt x="1288763" y="1523048"/>
                              <a:pt x="1265903" y="1537335"/>
                              <a:pt x="1241138" y="1537335"/>
                            </a:cubicBezTo>
                            <a:cubicBezTo>
                              <a:pt x="1214468" y="1537335"/>
                              <a:pt x="1191608" y="1521143"/>
                              <a:pt x="1181131" y="1497330"/>
                            </a:cubicBezTo>
                            <a:lnTo>
                              <a:pt x="1148746" y="1416368"/>
                            </a:lnTo>
                            <a:lnTo>
                              <a:pt x="926813" y="1301115"/>
                            </a:lnTo>
                            <a:lnTo>
                              <a:pt x="814418" y="1362075"/>
                            </a:lnTo>
                            <a:lnTo>
                              <a:pt x="693451" y="1524000"/>
                            </a:lnTo>
                            <a:cubicBezTo>
                              <a:pt x="682973" y="1538287"/>
                              <a:pt x="666781" y="1547812"/>
                              <a:pt x="648683" y="1549718"/>
                            </a:cubicBezTo>
                            <a:lnTo>
                              <a:pt x="459136" y="1570673"/>
                            </a:lnTo>
                            <a:cubicBezTo>
                              <a:pt x="424846" y="1606868"/>
                              <a:pt x="402938" y="1610677"/>
                              <a:pt x="389603" y="1610677"/>
                            </a:cubicBezTo>
                            <a:cubicBezTo>
                              <a:pt x="380078" y="1610677"/>
                              <a:pt x="370553" y="1607820"/>
                              <a:pt x="361981" y="1603058"/>
                            </a:cubicBezTo>
                            <a:cubicBezTo>
                              <a:pt x="342931" y="1590675"/>
                              <a:pt x="325786" y="1579245"/>
                              <a:pt x="351503" y="1375410"/>
                            </a:cubicBezTo>
                            <a:cubicBezTo>
                              <a:pt x="354361" y="1349693"/>
                              <a:pt x="373411" y="1328737"/>
                              <a:pt x="398176" y="1321118"/>
                            </a:cubicBezTo>
                            <a:lnTo>
                              <a:pt x="554386" y="1278255"/>
                            </a:lnTo>
                            <a:lnTo>
                              <a:pt x="601058" y="1236345"/>
                            </a:lnTo>
                            <a:lnTo>
                              <a:pt x="488663" y="1171575"/>
                            </a:lnTo>
                            <a:cubicBezTo>
                              <a:pt x="463898" y="1157287"/>
                              <a:pt x="451516" y="1128712"/>
                              <a:pt x="458183" y="1101090"/>
                            </a:cubicBezTo>
                            <a:lnTo>
                              <a:pt x="460088" y="1092518"/>
                            </a:lnTo>
                            <a:cubicBezTo>
                              <a:pt x="430561" y="1061085"/>
                              <a:pt x="395318" y="1019175"/>
                              <a:pt x="381983" y="991552"/>
                            </a:cubicBezTo>
                            <a:cubicBezTo>
                              <a:pt x="361981" y="950595"/>
                              <a:pt x="388651" y="889635"/>
                              <a:pt x="413416" y="844868"/>
                            </a:cubicBezTo>
                            <a:cubicBezTo>
                              <a:pt x="416273" y="839152"/>
                              <a:pt x="421036" y="833438"/>
                              <a:pt x="425798" y="828675"/>
                            </a:cubicBezTo>
                            <a:lnTo>
                              <a:pt x="531526" y="731520"/>
                            </a:lnTo>
                            <a:cubicBezTo>
                              <a:pt x="542956" y="721043"/>
                              <a:pt x="559148" y="714375"/>
                              <a:pt x="575341" y="714375"/>
                            </a:cubicBezTo>
                            <a:cubicBezTo>
                              <a:pt x="598201" y="714375"/>
                              <a:pt x="620108" y="726758"/>
                              <a:pt x="631538" y="746760"/>
                            </a:cubicBezTo>
                            <a:lnTo>
                              <a:pt x="670591" y="815340"/>
                            </a:lnTo>
                            <a:cubicBezTo>
                              <a:pt x="671543" y="817245"/>
                              <a:pt x="672496" y="818197"/>
                              <a:pt x="673448" y="820102"/>
                            </a:cubicBezTo>
                            <a:lnTo>
                              <a:pt x="737266" y="961072"/>
                            </a:lnTo>
                            <a:lnTo>
                              <a:pt x="774413" y="952500"/>
                            </a:lnTo>
                            <a:lnTo>
                              <a:pt x="863948" y="837247"/>
                            </a:lnTo>
                            <a:lnTo>
                              <a:pt x="678211" y="673418"/>
                            </a:lnTo>
                            <a:cubicBezTo>
                              <a:pt x="667733" y="663893"/>
                              <a:pt x="661066" y="651510"/>
                              <a:pt x="658208" y="638175"/>
                            </a:cubicBezTo>
                            <a:lnTo>
                              <a:pt x="644873" y="572452"/>
                            </a:lnTo>
                            <a:cubicBezTo>
                              <a:pt x="639158" y="546735"/>
                              <a:pt x="650588" y="521017"/>
                              <a:pt x="672496" y="505777"/>
                            </a:cubicBezTo>
                            <a:lnTo>
                              <a:pt x="853471" y="382905"/>
                            </a:lnTo>
                            <a:cubicBezTo>
                              <a:pt x="863948" y="376238"/>
                              <a:pt x="875378" y="372427"/>
                              <a:pt x="886808" y="372427"/>
                            </a:cubicBezTo>
                            <a:lnTo>
                              <a:pt x="990631" y="369570"/>
                            </a:lnTo>
                            <a:cubicBezTo>
                              <a:pt x="992536" y="369570"/>
                              <a:pt x="995393" y="369570"/>
                              <a:pt x="997298" y="369570"/>
                            </a:cubicBezTo>
                            <a:lnTo>
                              <a:pt x="1164938" y="386715"/>
                            </a:lnTo>
                            <a:cubicBezTo>
                              <a:pt x="1169701" y="387667"/>
                              <a:pt x="1174463" y="388620"/>
                              <a:pt x="1179226" y="389572"/>
                            </a:cubicBezTo>
                            <a:lnTo>
                              <a:pt x="1304956" y="433388"/>
                            </a:lnTo>
                            <a:lnTo>
                              <a:pt x="1408778" y="325755"/>
                            </a:lnTo>
                            <a:lnTo>
                              <a:pt x="1426876" y="308610"/>
                            </a:lnTo>
                            <a:lnTo>
                              <a:pt x="1346866" y="95250"/>
                            </a:lnTo>
                            <a:cubicBezTo>
                              <a:pt x="1343056" y="85725"/>
                              <a:pt x="1342103" y="75247"/>
                              <a:pt x="1343056" y="65722"/>
                            </a:cubicBezTo>
                            <a:lnTo>
                              <a:pt x="1349723" y="7620"/>
                            </a:lnTo>
                            <a:lnTo>
                              <a:pt x="1401158" y="952"/>
                            </a:lnTo>
                            <a:cubicBezTo>
                              <a:pt x="1404016" y="952"/>
                              <a:pt x="1406873" y="0"/>
                              <a:pt x="1408778" y="0"/>
                            </a:cubicBezTo>
                            <a:cubicBezTo>
                              <a:pt x="1411636" y="0"/>
                              <a:pt x="1413541" y="0"/>
                              <a:pt x="1416398" y="0"/>
                            </a:cubicBezTo>
                            <a:cubicBezTo>
                              <a:pt x="2259361" y="101917"/>
                              <a:pt x="2981356" y="618172"/>
                              <a:pt x="3349021" y="1382077"/>
                            </a:cubicBezTo>
                            <a:lnTo>
                              <a:pt x="3351878" y="1387793"/>
                            </a:lnTo>
                            <a:lnTo>
                              <a:pt x="3354736" y="1420177"/>
                            </a:lnTo>
                            <a:lnTo>
                              <a:pt x="3341401" y="1471612"/>
                            </a:lnTo>
                            <a:lnTo>
                              <a:pt x="3434746" y="1951673"/>
                            </a:lnTo>
                            <a:cubicBezTo>
                              <a:pt x="3438556" y="1970723"/>
                              <a:pt x="3433793" y="1989773"/>
                              <a:pt x="3421411" y="2004060"/>
                            </a:cubicBezTo>
                            <a:cubicBezTo>
                              <a:pt x="3409028" y="2019300"/>
                              <a:pt x="3389978" y="2027873"/>
                              <a:pt x="3370928" y="2027873"/>
                            </a:cubicBezTo>
                            <a:cubicBezTo>
                              <a:pt x="3370928" y="2027873"/>
                              <a:pt x="3370928" y="2027873"/>
                              <a:pt x="3370928" y="2027873"/>
                            </a:cubicBezTo>
                            <a:cubicBezTo>
                              <a:pt x="3350926" y="2027873"/>
                              <a:pt x="3332828" y="2019300"/>
                              <a:pt x="3320446" y="2003108"/>
                            </a:cubicBezTo>
                            <a:cubicBezTo>
                              <a:pt x="3297586" y="1973580"/>
                              <a:pt x="3276631" y="1946910"/>
                              <a:pt x="3269963" y="1939290"/>
                            </a:cubicBezTo>
                            <a:cubicBezTo>
                              <a:pt x="3267106" y="1935480"/>
                              <a:pt x="3264248" y="1931670"/>
                              <a:pt x="3262343" y="1927860"/>
                            </a:cubicBezTo>
                            <a:lnTo>
                              <a:pt x="3110896" y="1610677"/>
                            </a:lnTo>
                            <a:lnTo>
                              <a:pt x="2919443" y="1604010"/>
                            </a:lnTo>
                            <a:lnTo>
                              <a:pt x="2892773" y="1704975"/>
                            </a:lnTo>
                            <a:cubicBezTo>
                              <a:pt x="2823241" y="1942148"/>
                              <a:pt x="2810858" y="1967865"/>
                              <a:pt x="2795618" y="1976437"/>
                            </a:cubicBezTo>
                            <a:cubicBezTo>
                              <a:pt x="2781331" y="1989773"/>
                              <a:pt x="2721323" y="2058352"/>
                              <a:pt x="2645123" y="2145983"/>
                            </a:cubicBezTo>
                            <a:cubicBezTo>
                              <a:pt x="2635598" y="2157412"/>
                              <a:pt x="2622263" y="2165033"/>
                              <a:pt x="2607976" y="2166937"/>
                            </a:cubicBezTo>
                            <a:lnTo>
                              <a:pt x="2472721" y="2190750"/>
                            </a:lnTo>
                            <a:cubicBezTo>
                              <a:pt x="2468911" y="2191703"/>
                              <a:pt x="2465101" y="2191703"/>
                              <a:pt x="2461291" y="2191703"/>
                            </a:cubicBezTo>
                            <a:cubicBezTo>
                              <a:pt x="2444146" y="2191703"/>
                              <a:pt x="2427001" y="2184083"/>
                              <a:pt x="2414618" y="2171700"/>
                            </a:cubicBezTo>
                            <a:lnTo>
                              <a:pt x="2056478" y="1795462"/>
                            </a:lnTo>
                            <a:cubicBezTo>
                              <a:pt x="2100293" y="1849755"/>
                              <a:pt x="2108866" y="1861185"/>
                              <a:pt x="2111723" y="1866900"/>
                            </a:cubicBezTo>
                            <a:cubicBezTo>
                              <a:pt x="2126963" y="1888808"/>
                              <a:pt x="2275553" y="2063115"/>
                              <a:pt x="2407951" y="2219325"/>
                            </a:cubicBezTo>
                            <a:lnTo>
                              <a:pt x="2636551" y="2258378"/>
                            </a:lnTo>
                            <a:lnTo>
                              <a:pt x="2786093" y="2108835"/>
                            </a:lnTo>
                            <a:cubicBezTo>
                              <a:pt x="2798476" y="2096452"/>
                              <a:pt x="2814668" y="2089785"/>
                              <a:pt x="2831813" y="2089785"/>
                            </a:cubicBezTo>
                            <a:cubicBezTo>
                              <a:pt x="2849911" y="2089785"/>
                              <a:pt x="2867056" y="2097405"/>
                              <a:pt x="2879438" y="2110740"/>
                            </a:cubicBezTo>
                            <a:lnTo>
                              <a:pt x="2938493" y="2174558"/>
                            </a:lnTo>
                            <a:cubicBezTo>
                              <a:pt x="2958496" y="2196465"/>
                              <a:pt x="2961353" y="2229803"/>
                              <a:pt x="2944208" y="2254568"/>
                            </a:cubicBezTo>
                            <a:cubicBezTo>
                              <a:pt x="2762281" y="2518410"/>
                              <a:pt x="2631788" y="2715578"/>
                              <a:pt x="2615596" y="2749868"/>
                            </a:cubicBezTo>
                            <a:cubicBezTo>
                              <a:pt x="2613691" y="2764155"/>
                              <a:pt x="2604166" y="2795587"/>
                              <a:pt x="2573686" y="2896553"/>
                            </a:cubicBezTo>
                            <a:cubicBezTo>
                              <a:pt x="2544158" y="2993708"/>
                              <a:pt x="2491771" y="3169920"/>
                              <a:pt x="2487961" y="3212783"/>
                            </a:cubicBezTo>
                            <a:cubicBezTo>
                              <a:pt x="2504153" y="3240405"/>
                              <a:pt x="2536538" y="3308985"/>
                              <a:pt x="2584163" y="3411855"/>
                            </a:cubicBezTo>
                            <a:cubicBezTo>
                              <a:pt x="2592736" y="3429953"/>
                              <a:pt x="2599403" y="3444240"/>
                              <a:pt x="2601308" y="3449955"/>
                            </a:cubicBezTo>
                            <a:cubicBezTo>
                              <a:pt x="2613691" y="3475673"/>
                              <a:pt x="2618453" y="3486150"/>
                              <a:pt x="2402236" y="3756660"/>
                            </a:cubicBezTo>
                            <a:cubicBezTo>
                              <a:pt x="2299366" y="3885248"/>
                              <a:pt x="2191733" y="4014787"/>
                              <a:pt x="2170778" y="4039553"/>
                            </a:cubicBezTo>
                            <a:cubicBezTo>
                              <a:pt x="2166016" y="4045268"/>
                              <a:pt x="2161253" y="4049078"/>
                              <a:pt x="2154586" y="4052887"/>
                            </a:cubicBezTo>
                            <a:lnTo>
                              <a:pt x="1891696" y="4216718"/>
                            </a:lnTo>
                            <a:cubicBezTo>
                              <a:pt x="1881218" y="4223385"/>
                              <a:pt x="1869788" y="4226243"/>
                              <a:pt x="1857406" y="4226243"/>
                            </a:cubicBezTo>
                            <a:close/>
                            <a:moveTo>
                              <a:pt x="1309718" y="1369695"/>
                            </a:moveTo>
                            <a:cubicBezTo>
                              <a:pt x="1310671" y="1370648"/>
                              <a:pt x="1311623" y="1371600"/>
                              <a:pt x="1312576" y="1372552"/>
                            </a:cubicBezTo>
                            <a:lnTo>
                              <a:pt x="1236376" y="1263968"/>
                            </a:lnTo>
                            <a:lnTo>
                              <a:pt x="1176368" y="1245870"/>
                            </a:lnTo>
                            <a:lnTo>
                              <a:pt x="1309718" y="13696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29">
                        <a:extLst>
                          <a:ext uri="{FF2B5EF4-FFF2-40B4-BE49-F238E27FC236}">
                            <a16:creationId xmlns:a16="http://schemas.microsoft.com/office/drawing/2014/main" id="{CCBF5C3F-CDAC-2A11-7371-737A974D93CB}"/>
                          </a:ext>
                        </a:extLst>
                      </p:cNvPr>
                      <p:cNvSpPr/>
                      <p:nvPr/>
                    </p:nvSpPr>
                    <p:spPr>
                      <a:xfrm>
                        <a:off x="4036603" y="2428875"/>
                        <a:ext cx="3362069" cy="4148882"/>
                      </a:xfrm>
                      <a:custGeom>
                        <a:avLst/>
                        <a:gdLst/>
                        <a:ahLst/>
                        <a:cxnLst/>
                        <a:rect l="l" t="t" r="r" b="b"/>
                        <a:pathLst>
                          <a:path w="3362069" h="4148882" extrusionOk="0">
                            <a:moveTo>
                              <a:pt x="1374549" y="0"/>
                            </a:moveTo>
                            <a:cubicBezTo>
                              <a:pt x="1372644" y="0"/>
                              <a:pt x="1369787" y="0"/>
                              <a:pt x="1367882" y="0"/>
                            </a:cubicBezTo>
                            <a:lnTo>
                              <a:pt x="1345974" y="2858"/>
                            </a:lnTo>
                            <a:lnTo>
                              <a:pt x="1343117" y="32385"/>
                            </a:lnTo>
                            <a:cubicBezTo>
                              <a:pt x="1343117" y="36195"/>
                              <a:pt x="1343117" y="40958"/>
                              <a:pt x="1345022" y="44767"/>
                            </a:cubicBezTo>
                            <a:lnTo>
                              <a:pt x="1427889" y="263842"/>
                            </a:lnTo>
                            <a:cubicBezTo>
                              <a:pt x="1431699" y="274320"/>
                              <a:pt x="1428842" y="284797"/>
                              <a:pt x="1421222" y="292417"/>
                            </a:cubicBezTo>
                            <a:lnTo>
                              <a:pt x="1399314" y="313372"/>
                            </a:lnTo>
                            <a:lnTo>
                              <a:pt x="1290729" y="425767"/>
                            </a:lnTo>
                            <a:cubicBezTo>
                              <a:pt x="1283109" y="433388"/>
                              <a:pt x="1272632" y="436245"/>
                              <a:pt x="1262154" y="432435"/>
                            </a:cubicBezTo>
                            <a:lnTo>
                              <a:pt x="1129757" y="385763"/>
                            </a:lnTo>
                            <a:cubicBezTo>
                              <a:pt x="1127852" y="384810"/>
                              <a:pt x="1125947" y="384810"/>
                              <a:pt x="1124042" y="384810"/>
                            </a:cubicBezTo>
                            <a:lnTo>
                              <a:pt x="956402" y="367665"/>
                            </a:lnTo>
                            <a:cubicBezTo>
                              <a:pt x="955449" y="367665"/>
                              <a:pt x="953544" y="367665"/>
                              <a:pt x="952592" y="367665"/>
                            </a:cubicBezTo>
                            <a:lnTo>
                              <a:pt x="849722" y="370522"/>
                            </a:lnTo>
                            <a:cubicBezTo>
                              <a:pt x="844959" y="370522"/>
                              <a:pt x="840197" y="372428"/>
                              <a:pt x="835434" y="375285"/>
                            </a:cubicBezTo>
                            <a:lnTo>
                              <a:pt x="653507" y="497205"/>
                            </a:lnTo>
                            <a:cubicBezTo>
                              <a:pt x="643982" y="502920"/>
                              <a:pt x="640172" y="514350"/>
                              <a:pt x="642077" y="524828"/>
                            </a:cubicBezTo>
                            <a:lnTo>
                              <a:pt x="655412" y="590550"/>
                            </a:lnTo>
                            <a:cubicBezTo>
                              <a:pt x="656364" y="596265"/>
                              <a:pt x="659222" y="601028"/>
                              <a:pt x="663984" y="604838"/>
                            </a:cubicBezTo>
                            <a:lnTo>
                              <a:pt x="857342" y="775335"/>
                            </a:lnTo>
                            <a:cubicBezTo>
                              <a:pt x="867819" y="784860"/>
                              <a:pt x="869724" y="801053"/>
                              <a:pt x="861152" y="811530"/>
                            </a:cubicBezTo>
                            <a:lnTo>
                              <a:pt x="763044" y="938213"/>
                            </a:lnTo>
                            <a:cubicBezTo>
                              <a:pt x="759234" y="942975"/>
                              <a:pt x="753519" y="946785"/>
                              <a:pt x="747804" y="947738"/>
                            </a:cubicBezTo>
                            <a:lnTo>
                              <a:pt x="698274" y="958215"/>
                            </a:lnTo>
                            <a:cubicBezTo>
                              <a:pt x="685892" y="961072"/>
                              <a:pt x="673509" y="954405"/>
                              <a:pt x="667794" y="942975"/>
                            </a:cubicBezTo>
                            <a:lnTo>
                              <a:pt x="600167" y="794385"/>
                            </a:lnTo>
                            <a:cubicBezTo>
                              <a:pt x="600167" y="793433"/>
                              <a:pt x="599214" y="793433"/>
                              <a:pt x="599214" y="792480"/>
                            </a:cubicBezTo>
                            <a:lnTo>
                              <a:pt x="560162" y="723900"/>
                            </a:lnTo>
                            <a:cubicBezTo>
                              <a:pt x="551589" y="708660"/>
                              <a:pt x="531587" y="705803"/>
                              <a:pt x="518252" y="717233"/>
                            </a:cubicBezTo>
                            <a:lnTo>
                              <a:pt x="412524" y="814388"/>
                            </a:lnTo>
                            <a:cubicBezTo>
                              <a:pt x="410619" y="816293"/>
                              <a:pt x="408714" y="818197"/>
                              <a:pt x="407762" y="821055"/>
                            </a:cubicBezTo>
                            <a:cubicBezTo>
                              <a:pt x="398237" y="837247"/>
                              <a:pt x="362994" y="903922"/>
                              <a:pt x="377282" y="933450"/>
                            </a:cubicBezTo>
                            <a:cubicBezTo>
                              <a:pt x="389664" y="959168"/>
                              <a:pt x="433479" y="1007745"/>
                              <a:pt x="452529" y="1029653"/>
                            </a:cubicBezTo>
                            <a:cubicBezTo>
                              <a:pt x="458244" y="1036320"/>
                              <a:pt x="461102" y="1044893"/>
                              <a:pt x="459197" y="1054418"/>
                            </a:cubicBezTo>
                            <a:lnTo>
                              <a:pt x="456339" y="1068705"/>
                            </a:lnTo>
                            <a:cubicBezTo>
                              <a:pt x="453482" y="1080135"/>
                              <a:pt x="459197" y="1092518"/>
                              <a:pt x="468722" y="1098232"/>
                            </a:cubicBezTo>
                            <a:lnTo>
                              <a:pt x="593499" y="1170623"/>
                            </a:lnTo>
                            <a:cubicBezTo>
                              <a:pt x="609692" y="1180148"/>
                              <a:pt x="611597" y="1202055"/>
                              <a:pt x="598262" y="1213485"/>
                            </a:cubicBezTo>
                            <a:lnTo>
                              <a:pt x="539207" y="1265873"/>
                            </a:lnTo>
                            <a:cubicBezTo>
                              <a:pt x="536349" y="1268730"/>
                              <a:pt x="532539" y="1270635"/>
                              <a:pt x="528729" y="1271588"/>
                            </a:cubicBezTo>
                            <a:lnTo>
                              <a:pt x="369662" y="1314450"/>
                            </a:lnTo>
                            <a:cubicBezTo>
                              <a:pt x="359184" y="1317307"/>
                              <a:pt x="351564" y="1325880"/>
                              <a:pt x="349659" y="1337310"/>
                            </a:cubicBezTo>
                            <a:cubicBezTo>
                              <a:pt x="343944" y="1385888"/>
                              <a:pt x="328704" y="1519238"/>
                              <a:pt x="343944" y="1529715"/>
                            </a:cubicBezTo>
                            <a:cubicBezTo>
                              <a:pt x="358232" y="1539240"/>
                              <a:pt x="383949" y="1513523"/>
                              <a:pt x="395379" y="1501140"/>
                            </a:cubicBezTo>
                            <a:cubicBezTo>
                              <a:pt x="400142" y="1496378"/>
                              <a:pt x="405857" y="1493520"/>
                              <a:pt x="411572" y="1492568"/>
                            </a:cubicBezTo>
                            <a:lnTo>
                              <a:pt x="605882" y="1471613"/>
                            </a:lnTo>
                            <a:cubicBezTo>
                              <a:pt x="613502" y="1470660"/>
                              <a:pt x="620169" y="1466850"/>
                              <a:pt x="623979" y="1461135"/>
                            </a:cubicBezTo>
                            <a:lnTo>
                              <a:pt x="746852" y="1297305"/>
                            </a:lnTo>
                            <a:cubicBezTo>
                              <a:pt x="748757" y="1294448"/>
                              <a:pt x="752567" y="1291590"/>
                              <a:pt x="755424" y="1289685"/>
                            </a:cubicBezTo>
                            <a:lnTo>
                              <a:pt x="874487" y="1224915"/>
                            </a:lnTo>
                            <a:cubicBezTo>
                              <a:pt x="882107" y="1221105"/>
                              <a:pt x="891632" y="1220153"/>
                              <a:pt x="899252" y="1224915"/>
                            </a:cubicBezTo>
                            <a:lnTo>
                              <a:pt x="1129757" y="1344930"/>
                            </a:lnTo>
                            <a:cubicBezTo>
                              <a:pt x="1135472" y="1347788"/>
                              <a:pt x="1140234" y="1352550"/>
                              <a:pt x="1142139" y="1359218"/>
                            </a:cubicBezTo>
                            <a:lnTo>
                              <a:pt x="1175477" y="1443038"/>
                            </a:lnTo>
                            <a:cubicBezTo>
                              <a:pt x="1184049" y="1464945"/>
                              <a:pt x="1215482" y="1465898"/>
                              <a:pt x="1225007" y="1443990"/>
                            </a:cubicBezTo>
                            <a:lnTo>
                              <a:pt x="1249772" y="1388745"/>
                            </a:lnTo>
                            <a:cubicBezTo>
                              <a:pt x="1254534" y="1378268"/>
                              <a:pt x="1251677" y="1365885"/>
                              <a:pt x="1244057" y="1357313"/>
                            </a:cubicBezTo>
                            <a:lnTo>
                              <a:pt x="1077369" y="1203007"/>
                            </a:lnTo>
                            <a:cubicBezTo>
                              <a:pt x="1056414" y="1183957"/>
                              <a:pt x="1076417" y="1149668"/>
                              <a:pt x="1103087" y="1157288"/>
                            </a:cubicBezTo>
                            <a:lnTo>
                              <a:pt x="1211672" y="1190625"/>
                            </a:lnTo>
                            <a:cubicBezTo>
                              <a:pt x="1217387" y="1192530"/>
                              <a:pt x="1222149" y="1196340"/>
                              <a:pt x="1225959" y="1201103"/>
                            </a:cubicBezTo>
                            <a:lnTo>
                              <a:pt x="1325972" y="1343025"/>
                            </a:lnTo>
                            <a:cubicBezTo>
                              <a:pt x="1326924" y="1343978"/>
                              <a:pt x="1326924" y="1344930"/>
                              <a:pt x="1327877" y="1344930"/>
                            </a:cubicBezTo>
                            <a:lnTo>
                              <a:pt x="1361214" y="1382078"/>
                            </a:lnTo>
                            <a:cubicBezTo>
                              <a:pt x="1374549" y="1397318"/>
                              <a:pt x="1400267" y="1392555"/>
                              <a:pt x="1406934" y="1372553"/>
                            </a:cubicBezTo>
                            <a:lnTo>
                              <a:pt x="1406934" y="1372553"/>
                            </a:lnTo>
                            <a:cubicBezTo>
                              <a:pt x="1415507" y="1347788"/>
                              <a:pt x="1450749" y="1347788"/>
                              <a:pt x="1458369" y="1372553"/>
                            </a:cubicBezTo>
                            <a:cubicBezTo>
                              <a:pt x="1473609" y="1421130"/>
                              <a:pt x="1489802" y="1474470"/>
                              <a:pt x="1491707" y="1483043"/>
                            </a:cubicBezTo>
                            <a:cubicBezTo>
                              <a:pt x="1494564" y="1496378"/>
                              <a:pt x="1588862" y="1485900"/>
                              <a:pt x="1609817" y="1483995"/>
                            </a:cubicBezTo>
                            <a:cubicBezTo>
                              <a:pt x="1612674" y="1483995"/>
                              <a:pt x="1614579" y="1483043"/>
                              <a:pt x="1617437" y="1482090"/>
                            </a:cubicBezTo>
                            <a:lnTo>
                              <a:pt x="1706972" y="1443038"/>
                            </a:lnTo>
                            <a:cubicBezTo>
                              <a:pt x="1709829" y="1442085"/>
                              <a:pt x="1711734" y="1440180"/>
                              <a:pt x="1713639" y="1439228"/>
                            </a:cubicBezTo>
                            <a:lnTo>
                              <a:pt x="1767932" y="1392555"/>
                            </a:lnTo>
                            <a:cubicBezTo>
                              <a:pt x="1779362" y="1383030"/>
                              <a:pt x="1796507" y="1383982"/>
                              <a:pt x="1806032" y="1395413"/>
                            </a:cubicBezTo>
                            <a:lnTo>
                              <a:pt x="1899377" y="1503998"/>
                            </a:lnTo>
                            <a:cubicBezTo>
                              <a:pt x="1906997" y="1512570"/>
                              <a:pt x="1907949" y="1524000"/>
                              <a:pt x="1903187" y="1533525"/>
                            </a:cubicBezTo>
                            <a:lnTo>
                              <a:pt x="1865087" y="1607820"/>
                            </a:lnTo>
                            <a:cubicBezTo>
                              <a:pt x="1861277" y="1616393"/>
                              <a:pt x="1852704" y="1621155"/>
                              <a:pt x="1843179" y="1622107"/>
                            </a:cubicBezTo>
                            <a:cubicBezTo>
                              <a:pt x="1771742" y="1627823"/>
                              <a:pt x="1462179" y="1654493"/>
                              <a:pt x="1450749" y="1665923"/>
                            </a:cubicBezTo>
                            <a:cubicBezTo>
                              <a:pt x="1442177" y="1674495"/>
                              <a:pt x="1436462" y="1711643"/>
                              <a:pt x="1433604" y="1735455"/>
                            </a:cubicBezTo>
                            <a:cubicBezTo>
                              <a:pt x="1431699" y="1747838"/>
                              <a:pt x="1422174" y="1757363"/>
                              <a:pt x="1409792" y="1759268"/>
                            </a:cubicBezTo>
                            <a:cubicBezTo>
                              <a:pt x="1343117" y="1765935"/>
                              <a:pt x="1146902" y="1784032"/>
                              <a:pt x="1136424" y="1772603"/>
                            </a:cubicBezTo>
                            <a:cubicBezTo>
                              <a:pt x="1124994" y="1761173"/>
                              <a:pt x="1043079" y="1692593"/>
                              <a:pt x="1023077" y="1675448"/>
                            </a:cubicBezTo>
                            <a:cubicBezTo>
                              <a:pt x="1020219" y="1672590"/>
                              <a:pt x="1017362" y="1669732"/>
                              <a:pt x="1016409" y="1666875"/>
                            </a:cubicBezTo>
                            <a:lnTo>
                              <a:pt x="930684" y="1488757"/>
                            </a:lnTo>
                            <a:cubicBezTo>
                              <a:pt x="924969" y="1476375"/>
                              <a:pt x="910682" y="1470660"/>
                              <a:pt x="897347" y="1475423"/>
                            </a:cubicBezTo>
                            <a:lnTo>
                              <a:pt x="222977" y="1709738"/>
                            </a:lnTo>
                            <a:cubicBezTo>
                              <a:pt x="216309" y="1711643"/>
                              <a:pt x="210594" y="1717357"/>
                              <a:pt x="207737" y="1723073"/>
                            </a:cubicBezTo>
                            <a:cubicBezTo>
                              <a:pt x="178209" y="1785938"/>
                              <a:pt x="16284" y="2122170"/>
                              <a:pt x="2949" y="2128838"/>
                            </a:cubicBezTo>
                            <a:cubicBezTo>
                              <a:pt x="-11338" y="2135505"/>
                              <a:pt x="30572" y="2570798"/>
                              <a:pt x="37239" y="2639378"/>
                            </a:cubicBezTo>
                            <a:cubicBezTo>
                              <a:pt x="38192" y="2645093"/>
                              <a:pt x="40097" y="2650808"/>
                              <a:pt x="43907" y="2654618"/>
                            </a:cubicBezTo>
                            <a:lnTo>
                              <a:pt x="382997" y="3024188"/>
                            </a:lnTo>
                            <a:cubicBezTo>
                              <a:pt x="390617" y="3031808"/>
                              <a:pt x="402047" y="3034665"/>
                              <a:pt x="412524" y="3030855"/>
                            </a:cubicBezTo>
                            <a:lnTo>
                              <a:pt x="959259" y="2827020"/>
                            </a:lnTo>
                            <a:cubicBezTo>
                              <a:pt x="972594" y="2822258"/>
                              <a:pt x="987834" y="2828925"/>
                              <a:pt x="993549" y="2842260"/>
                            </a:cubicBezTo>
                            <a:lnTo>
                              <a:pt x="1010694" y="2885123"/>
                            </a:lnTo>
                            <a:cubicBezTo>
                              <a:pt x="1013552" y="2892743"/>
                              <a:pt x="1020219" y="2898458"/>
                              <a:pt x="1027839" y="2900363"/>
                            </a:cubicBezTo>
                            <a:cubicBezTo>
                              <a:pt x="1067844" y="2912745"/>
                              <a:pt x="1193574" y="2952750"/>
                              <a:pt x="1200242" y="2965133"/>
                            </a:cubicBezTo>
                            <a:cubicBezTo>
                              <a:pt x="1206909" y="2978468"/>
                              <a:pt x="1237389" y="3155633"/>
                              <a:pt x="1244057" y="3194685"/>
                            </a:cubicBezTo>
                            <a:cubicBezTo>
                              <a:pt x="1245009" y="3199448"/>
                              <a:pt x="1246914" y="3204210"/>
                              <a:pt x="1250724" y="3208020"/>
                            </a:cubicBezTo>
                            <a:cubicBezTo>
                              <a:pt x="1291682" y="3254693"/>
                              <a:pt x="1571717" y="3569970"/>
                              <a:pt x="1560287" y="3593783"/>
                            </a:cubicBezTo>
                            <a:cubicBezTo>
                              <a:pt x="1546952" y="3618548"/>
                              <a:pt x="1511709" y="3755708"/>
                              <a:pt x="1529807" y="3778568"/>
                            </a:cubicBezTo>
                            <a:cubicBezTo>
                              <a:pt x="1546952" y="3801427"/>
                              <a:pt x="1646012" y="3968115"/>
                              <a:pt x="1668872" y="4001452"/>
                            </a:cubicBezTo>
                            <a:cubicBezTo>
                              <a:pt x="1686969" y="4028123"/>
                              <a:pt x="1769837" y="4109085"/>
                              <a:pt x="1804127" y="4141470"/>
                            </a:cubicBezTo>
                            <a:cubicBezTo>
                              <a:pt x="1812699" y="4150043"/>
                              <a:pt x="1826034" y="4150995"/>
                              <a:pt x="1836512" y="4145280"/>
                            </a:cubicBezTo>
                            <a:lnTo>
                              <a:pt x="2102259" y="3982402"/>
                            </a:lnTo>
                            <a:cubicBezTo>
                              <a:pt x="2105117" y="3980498"/>
                              <a:pt x="2107022" y="3978593"/>
                              <a:pt x="2108927" y="3976688"/>
                            </a:cubicBezTo>
                            <a:cubicBezTo>
                              <a:pt x="2146075" y="3931920"/>
                              <a:pt x="2546125" y="3451860"/>
                              <a:pt x="2533742" y="3427095"/>
                            </a:cubicBezTo>
                            <a:cubicBezTo>
                              <a:pt x="2521359" y="3401378"/>
                              <a:pt x="2435634" y="3209925"/>
                              <a:pt x="2417537" y="3186113"/>
                            </a:cubicBezTo>
                            <a:cubicBezTo>
                              <a:pt x="2400392" y="3163253"/>
                              <a:pt x="2544219" y="2727960"/>
                              <a:pt x="2544219" y="2702243"/>
                            </a:cubicBezTo>
                            <a:cubicBezTo>
                              <a:pt x="2544219" y="2679383"/>
                              <a:pt x="2816634" y="2283143"/>
                              <a:pt x="2878547" y="2193608"/>
                            </a:cubicBezTo>
                            <a:cubicBezTo>
                              <a:pt x="2885215" y="2183130"/>
                              <a:pt x="2884262" y="2169795"/>
                              <a:pt x="2875690" y="2160270"/>
                            </a:cubicBezTo>
                            <a:lnTo>
                              <a:pt x="2816634" y="2096453"/>
                            </a:lnTo>
                            <a:cubicBezTo>
                              <a:pt x="2806157" y="2085023"/>
                              <a:pt x="2789012" y="2085023"/>
                              <a:pt x="2777582" y="2095500"/>
                            </a:cubicBezTo>
                            <a:lnTo>
                              <a:pt x="2624229" y="2248853"/>
                            </a:lnTo>
                            <a:cubicBezTo>
                              <a:pt x="2618515" y="2254568"/>
                              <a:pt x="2608990" y="2257425"/>
                              <a:pt x="2600417" y="2256473"/>
                            </a:cubicBezTo>
                            <a:lnTo>
                              <a:pt x="2362292" y="2215515"/>
                            </a:lnTo>
                            <a:cubicBezTo>
                              <a:pt x="2355625" y="2214563"/>
                              <a:pt x="2350862" y="2211705"/>
                              <a:pt x="2346100" y="2206943"/>
                            </a:cubicBezTo>
                            <a:cubicBezTo>
                              <a:pt x="2303237" y="2156460"/>
                              <a:pt x="2049872" y="1860232"/>
                              <a:pt x="2043204" y="1845945"/>
                            </a:cubicBezTo>
                            <a:cubicBezTo>
                              <a:pt x="2039394" y="1838325"/>
                              <a:pt x="1994627" y="1783080"/>
                              <a:pt x="1949859" y="1728788"/>
                            </a:cubicBezTo>
                            <a:lnTo>
                              <a:pt x="1949859" y="1728788"/>
                            </a:lnTo>
                            <a:lnTo>
                              <a:pt x="1998437" y="1705928"/>
                            </a:lnTo>
                            <a:cubicBezTo>
                              <a:pt x="2008914" y="1701165"/>
                              <a:pt x="2021297" y="1703070"/>
                              <a:pt x="2029869" y="1711643"/>
                            </a:cubicBezTo>
                            <a:lnTo>
                              <a:pt x="2406107" y="2106930"/>
                            </a:lnTo>
                            <a:cubicBezTo>
                              <a:pt x="2412775" y="2113598"/>
                              <a:pt x="2421347" y="2116455"/>
                              <a:pt x="2429919" y="2114550"/>
                            </a:cubicBezTo>
                            <a:lnTo>
                              <a:pt x="2565175" y="2090738"/>
                            </a:lnTo>
                            <a:cubicBezTo>
                              <a:pt x="2570890" y="2089785"/>
                              <a:pt x="2576604" y="2086928"/>
                              <a:pt x="2580415" y="2082165"/>
                            </a:cubicBezTo>
                            <a:cubicBezTo>
                              <a:pt x="2608990" y="2048828"/>
                              <a:pt x="2729004" y="1909763"/>
                              <a:pt x="2738529" y="1905000"/>
                            </a:cubicBezTo>
                            <a:cubicBezTo>
                              <a:pt x="2749007" y="1900238"/>
                              <a:pt x="2820444" y="1655445"/>
                              <a:pt x="2820444" y="1655445"/>
                            </a:cubicBezTo>
                            <a:lnTo>
                              <a:pt x="2849019" y="1545907"/>
                            </a:lnTo>
                            <a:cubicBezTo>
                              <a:pt x="2851877" y="1533525"/>
                              <a:pt x="2863307" y="1524953"/>
                              <a:pt x="2875690" y="1525905"/>
                            </a:cubicBezTo>
                            <a:lnTo>
                              <a:pt x="3081429" y="1533525"/>
                            </a:lnTo>
                            <a:cubicBezTo>
                              <a:pt x="3090954" y="1533525"/>
                              <a:pt x="3100479" y="1540193"/>
                              <a:pt x="3104290" y="1548765"/>
                            </a:cubicBezTo>
                            <a:lnTo>
                              <a:pt x="3260500" y="1872615"/>
                            </a:lnTo>
                            <a:cubicBezTo>
                              <a:pt x="3261452" y="1874520"/>
                              <a:pt x="3262404" y="1876425"/>
                              <a:pt x="3263357" y="1877378"/>
                            </a:cubicBezTo>
                            <a:cubicBezTo>
                              <a:pt x="3269072" y="1884998"/>
                              <a:pt x="3290979" y="1912620"/>
                              <a:pt x="3313840" y="1941195"/>
                            </a:cubicBezTo>
                            <a:cubicBezTo>
                              <a:pt x="3330984" y="1963103"/>
                              <a:pt x="3367179" y="1946910"/>
                              <a:pt x="3361465" y="1919288"/>
                            </a:cubicBezTo>
                            <a:lnTo>
                              <a:pt x="3268119" y="1436370"/>
                            </a:lnTo>
                            <a:cubicBezTo>
                              <a:pt x="3267167" y="1432560"/>
                              <a:pt x="3267167" y="1428750"/>
                              <a:pt x="3268119" y="1424940"/>
                            </a:cubicBezTo>
                            <a:lnTo>
                              <a:pt x="3280502" y="1377315"/>
                            </a:lnTo>
                            <a:cubicBezTo>
                              <a:pt x="3279550" y="1370648"/>
                              <a:pt x="3279550" y="1364932"/>
                              <a:pt x="3278597" y="1358265"/>
                            </a:cubicBezTo>
                            <a:cubicBezTo>
                              <a:pt x="2904265" y="583883"/>
                              <a:pt x="2170840" y="96203"/>
                              <a:pt x="1374549"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05" name="Google Shape;705;p29">
                        <a:extLst>
                          <a:ext uri="{FF2B5EF4-FFF2-40B4-BE49-F238E27FC236}">
                            <a16:creationId xmlns:a16="http://schemas.microsoft.com/office/drawing/2014/main" id="{DB7D2741-E959-1B82-466D-47AAAA5205D5}"/>
                          </a:ext>
                        </a:extLst>
                      </p:cNvPr>
                      <p:cNvGrpSpPr/>
                      <p:nvPr/>
                    </p:nvGrpSpPr>
                    <p:grpSpPr>
                      <a:xfrm>
                        <a:off x="4048467" y="2446972"/>
                        <a:ext cx="3330029" cy="4113847"/>
                        <a:chOff x="4048467" y="2446972"/>
                        <a:chExt cx="3330029" cy="4113847"/>
                      </a:xfrm>
                    </p:grpSpPr>
                    <p:sp>
                      <p:nvSpPr>
                        <p:cNvPr id="706" name="Google Shape;706;p29">
                          <a:extLst>
                            <a:ext uri="{FF2B5EF4-FFF2-40B4-BE49-F238E27FC236}">
                              <a16:creationId xmlns:a16="http://schemas.microsoft.com/office/drawing/2014/main" id="{84AFA4DE-2B7B-B63D-9C09-FAC3BEC3E28F}"/>
                            </a:ext>
                          </a:extLst>
                        </p:cNvPr>
                        <p:cNvSpPr/>
                        <p:nvPr/>
                      </p:nvSpPr>
                      <p:spPr>
                        <a:xfrm>
                          <a:off x="5045392" y="5240655"/>
                          <a:ext cx="1424939" cy="1320164"/>
                        </a:xfrm>
                        <a:custGeom>
                          <a:avLst/>
                          <a:gdLst/>
                          <a:ahLst/>
                          <a:cxnLst/>
                          <a:rect l="l" t="t" r="r" b="b"/>
                          <a:pathLst>
                            <a:path w="1424939" h="1320164" extrusionOk="0">
                              <a:moveTo>
                                <a:pt x="1026795" y="1090613"/>
                              </a:moveTo>
                              <a:cubicBezTo>
                                <a:pt x="963930" y="1119188"/>
                                <a:pt x="887730" y="1150620"/>
                                <a:pt x="824865" y="1179195"/>
                              </a:cubicBezTo>
                              <a:cubicBezTo>
                                <a:pt x="751523" y="1108710"/>
                                <a:pt x="697230" y="1038225"/>
                                <a:pt x="643890" y="950595"/>
                              </a:cubicBezTo>
                              <a:cubicBezTo>
                                <a:pt x="669608" y="807720"/>
                                <a:pt x="716280" y="655320"/>
                                <a:pt x="741998" y="512445"/>
                              </a:cubicBezTo>
                              <a:cubicBezTo>
                                <a:pt x="598170" y="469582"/>
                                <a:pt x="422910" y="377190"/>
                                <a:pt x="309563" y="279082"/>
                              </a:cubicBezTo>
                              <a:cubicBezTo>
                                <a:pt x="285750" y="188595"/>
                                <a:pt x="248603" y="90488"/>
                                <a:pt x="224790" y="0"/>
                              </a:cubicBezTo>
                              <a:cubicBezTo>
                                <a:pt x="144780" y="10477"/>
                                <a:pt x="80963" y="23813"/>
                                <a:pt x="0" y="23813"/>
                              </a:cubicBezTo>
                              <a:lnTo>
                                <a:pt x="17145" y="66675"/>
                              </a:lnTo>
                              <a:cubicBezTo>
                                <a:pt x="18098" y="68580"/>
                                <a:pt x="20003" y="70485"/>
                                <a:pt x="21908" y="71438"/>
                              </a:cubicBezTo>
                              <a:cubicBezTo>
                                <a:pt x="195263" y="124777"/>
                                <a:pt x="200978" y="137160"/>
                                <a:pt x="205740" y="146685"/>
                              </a:cubicBezTo>
                              <a:cubicBezTo>
                                <a:pt x="211455" y="158115"/>
                                <a:pt x="225742" y="236220"/>
                                <a:pt x="250508" y="381000"/>
                              </a:cubicBezTo>
                              <a:cubicBezTo>
                                <a:pt x="250508" y="382905"/>
                                <a:pt x="251460" y="383857"/>
                                <a:pt x="252413" y="384810"/>
                              </a:cubicBezTo>
                              <a:cubicBezTo>
                                <a:pt x="582930" y="755332"/>
                                <a:pt x="571500" y="777240"/>
                                <a:pt x="563880" y="791527"/>
                              </a:cubicBezTo>
                              <a:cubicBezTo>
                                <a:pt x="549593" y="818197"/>
                                <a:pt x="522923" y="938213"/>
                                <a:pt x="531495" y="957263"/>
                              </a:cubicBezTo>
                              <a:cubicBezTo>
                                <a:pt x="541973" y="970597"/>
                                <a:pt x="577215" y="1028700"/>
                                <a:pt x="611505" y="1084897"/>
                              </a:cubicBezTo>
                              <a:cubicBezTo>
                                <a:pt x="637223" y="1126807"/>
                                <a:pt x="661988" y="1166813"/>
                                <a:pt x="671513" y="1181100"/>
                              </a:cubicBezTo>
                              <a:cubicBezTo>
                                <a:pt x="682943" y="1198245"/>
                                <a:pt x="732473" y="1249680"/>
                                <a:pt x="803910" y="1318260"/>
                              </a:cubicBezTo>
                              <a:cubicBezTo>
                                <a:pt x="805815" y="1320165"/>
                                <a:pt x="807720" y="1320165"/>
                                <a:pt x="809625" y="1320165"/>
                              </a:cubicBezTo>
                              <a:cubicBezTo>
                                <a:pt x="811530" y="1320165"/>
                                <a:pt x="812483" y="1320165"/>
                                <a:pt x="814388" y="1319213"/>
                              </a:cubicBezTo>
                              <a:lnTo>
                                <a:pt x="1080135" y="1156335"/>
                              </a:lnTo>
                              <a:cubicBezTo>
                                <a:pt x="1081088" y="1155382"/>
                                <a:pt x="1081088" y="1155382"/>
                                <a:pt x="1082040" y="1154430"/>
                              </a:cubicBezTo>
                              <a:cubicBezTo>
                                <a:pt x="1211580" y="999172"/>
                                <a:pt x="1343977" y="835343"/>
                                <a:pt x="1424940" y="729615"/>
                              </a:cubicBezTo>
                              <a:cubicBezTo>
                                <a:pt x="1289685" y="831532"/>
                                <a:pt x="1143000" y="910590"/>
                                <a:pt x="1009650" y="1018222"/>
                              </a:cubicBezTo>
                              <a:cubicBezTo>
                                <a:pt x="1004888" y="1046797"/>
                                <a:pt x="1009650" y="1065847"/>
                                <a:pt x="1026795" y="109061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29">
                          <a:extLst>
                            <a:ext uri="{FF2B5EF4-FFF2-40B4-BE49-F238E27FC236}">
                              <a16:creationId xmlns:a16="http://schemas.microsoft.com/office/drawing/2014/main" id="{2DE9F176-2C2E-2D92-E8A6-E865E9AACB8E}"/>
                            </a:ext>
                          </a:extLst>
                        </p:cNvPr>
                        <p:cNvSpPr/>
                        <p:nvPr/>
                      </p:nvSpPr>
                      <p:spPr>
                        <a:xfrm>
                          <a:off x="6471284" y="5926455"/>
                          <a:ext cx="40005" cy="42862"/>
                        </a:xfrm>
                        <a:custGeom>
                          <a:avLst/>
                          <a:gdLst/>
                          <a:ahLst/>
                          <a:cxnLst/>
                          <a:rect l="l" t="t" r="r" b="b"/>
                          <a:pathLst>
                            <a:path w="40005" h="42862" extrusionOk="0">
                              <a:moveTo>
                                <a:pt x="40005" y="12382"/>
                              </a:moveTo>
                              <a:cubicBezTo>
                                <a:pt x="37147" y="8572"/>
                                <a:pt x="34290" y="3810"/>
                                <a:pt x="32385" y="0"/>
                              </a:cubicBezTo>
                              <a:cubicBezTo>
                                <a:pt x="22860" y="13335"/>
                                <a:pt x="12383" y="27622"/>
                                <a:pt x="0" y="42863"/>
                              </a:cubicBezTo>
                              <a:cubicBezTo>
                                <a:pt x="13335" y="33338"/>
                                <a:pt x="26670" y="22860"/>
                                <a:pt x="40005" y="12382"/>
                              </a:cubicBezTo>
                              <a:close/>
                            </a:path>
                          </a:pathLst>
                        </a:custGeom>
                        <a:solidFill>
                          <a:srgbClr val="C2D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29">
                          <a:extLst>
                            <a:ext uri="{FF2B5EF4-FFF2-40B4-BE49-F238E27FC236}">
                              <a16:creationId xmlns:a16="http://schemas.microsoft.com/office/drawing/2014/main" id="{DAAC1248-F140-EBCD-C4EA-5AC8170BCDCA}"/>
                            </a:ext>
                          </a:extLst>
                        </p:cNvPr>
                        <p:cNvSpPr/>
                        <p:nvPr/>
                      </p:nvSpPr>
                      <p:spPr>
                        <a:xfrm>
                          <a:off x="4048467" y="2446972"/>
                          <a:ext cx="3330029" cy="3478529"/>
                        </a:xfrm>
                        <a:custGeom>
                          <a:avLst/>
                          <a:gdLst/>
                          <a:ahLst/>
                          <a:cxnLst/>
                          <a:rect l="l" t="t" r="r" b="b"/>
                          <a:pathLst>
                            <a:path w="3330029" h="3478529" extrusionOk="0">
                              <a:moveTo>
                                <a:pt x="3329597" y="1907858"/>
                              </a:moveTo>
                              <a:lnTo>
                                <a:pt x="3236252" y="1424940"/>
                              </a:lnTo>
                              <a:cubicBezTo>
                                <a:pt x="3235300" y="1418273"/>
                                <a:pt x="3235300" y="1411605"/>
                                <a:pt x="3237205" y="1404938"/>
                              </a:cubicBezTo>
                              <a:lnTo>
                                <a:pt x="3248635" y="1360170"/>
                              </a:lnTo>
                              <a:lnTo>
                                <a:pt x="3247682" y="1347788"/>
                              </a:lnTo>
                              <a:cubicBezTo>
                                <a:pt x="3221965" y="1331595"/>
                                <a:pt x="3197200" y="1329690"/>
                                <a:pt x="3170530" y="1343025"/>
                              </a:cubicBezTo>
                              <a:cubicBezTo>
                                <a:pt x="3176245" y="1416368"/>
                                <a:pt x="3196247" y="1482090"/>
                                <a:pt x="3223870" y="1549718"/>
                              </a:cubicBezTo>
                              <a:cubicBezTo>
                                <a:pt x="3239110" y="1586865"/>
                                <a:pt x="3247682" y="1639253"/>
                                <a:pt x="3237205" y="1678305"/>
                              </a:cubicBezTo>
                              <a:cubicBezTo>
                                <a:pt x="3207677" y="1593533"/>
                                <a:pt x="3170530" y="1506855"/>
                                <a:pt x="3119095" y="1433513"/>
                              </a:cubicBezTo>
                              <a:cubicBezTo>
                                <a:pt x="3005747" y="1449705"/>
                                <a:pt x="2913355" y="1341120"/>
                                <a:pt x="2800007" y="1352550"/>
                              </a:cubicBezTo>
                              <a:cubicBezTo>
                                <a:pt x="2751430" y="1464945"/>
                                <a:pt x="2713330" y="1586865"/>
                                <a:pt x="2695232" y="1708785"/>
                              </a:cubicBezTo>
                              <a:cubicBezTo>
                                <a:pt x="2645702" y="1743075"/>
                                <a:pt x="2631415" y="1749743"/>
                                <a:pt x="2627605" y="1808798"/>
                              </a:cubicBezTo>
                              <a:cubicBezTo>
                                <a:pt x="2624747" y="1848803"/>
                                <a:pt x="2623795" y="1892618"/>
                                <a:pt x="2592362" y="1922145"/>
                              </a:cubicBezTo>
                              <a:cubicBezTo>
                                <a:pt x="2545690" y="1965960"/>
                                <a:pt x="2485682" y="1975485"/>
                                <a:pt x="2421865" y="1968818"/>
                              </a:cubicBezTo>
                              <a:cubicBezTo>
                                <a:pt x="2360905" y="1916430"/>
                                <a:pt x="2306612" y="1881188"/>
                                <a:pt x="2247557" y="1825943"/>
                              </a:cubicBezTo>
                              <a:cubicBezTo>
                                <a:pt x="2164690" y="1746885"/>
                                <a:pt x="2110397" y="1640205"/>
                                <a:pt x="2038007" y="1550670"/>
                              </a:cubicBezTo>
                              <a:cubicBezTo>
                                <a:pt x="1978952" y="1477328"/>
                                <a:pt x="1947520" y="1391603"/>
                                <a:pt x="1909420" y="1305878"/>
                              </a:cubicBezTo>
                              <a:cubicBezTo>
                                <a:pt x="1868462" y="1288733"/>
                                <a:pt x="1822742" y="1286828"/>
                                <a:pt x="1778927" y="1293495"/>
                              </a:cubicBezTo>
                              <a:cubicBezTo>
                                <a:pt x="1735112" y="1300163"/>
                                <a:pt x="1693202" y="1314450"/>
                                <a:pt x="1651292" y="1328738"/>
                              </a:cubicBezTo>
                              <a:cubicBezTo>
                                <a:pt x="1611287" y="1343025"/>
                                <a:pt x="1561757" y="1350645"/>
                                <a:pt x="1521752" y="1364933"/>
                              </a:cubicBezTo>
                              <a:cubicBezTo>
                                <a:pt x="1511275" y="1316355"/>
                                <a:pt x="1487462" y="1259205"/>
                                <a:pt x="1459840" y="1218248"/>
                              </a:cubicBezTo>
                              <a:cubicBezTo>
                                <a:pt x="1422692" y="1224915"/>
                                <a:pt x="1369352" y="1232535"/>
                                <a:pt x="1334110" y="1244918"/>
                              </a:cubicBezTo>
                              <a:cubicBezTo>
                                <a:pt x="1287437" y="1187768"/>
                                <a:pt x="1233145" y="1129665"/>
                                <a:pt x="1186472" y="1072515"/>
                              </a:cubicBezTo>
                              <a:cubicBezTo>
                                <a:pt x="1120750" y="1065848"/>
                                <a:pt x="1073125" y="1062038"/>
                                <a:pt x="1009307" y="1078230"/>
                              </a:cubicBezTo>
                              <a:cubicBezTo>
                                <a:pt x="1002640" y="1117283"/>
                                <a:pt x="995972" y="1158240"/>
                                <a:pt x="990257" y="1197293"/>
                              </a:cubicBezTo>
                              <a:cubicBezTo>
                                <a:pt x="956920" y="1170623"/>
                                <a:pt x="924535" y="1130618"/>
                                <a:pt x="882625" y="1130618"/>
                              </a:cubicBezTo>
                              <a:cubicBezTo>
                                <a:pt x="839762" y="1130618"/>
                                <a:pt x="791185" y="1146810"/>
                                <a:pt x="749275" y="1155383"/>
                              </a:cubicBezTo>
                              <a:cubicBezTo>
                                <a:pt x="706412" y="1204913"/>
                                <a:pt x="654025" y="1254443"/>
                                <a:pt x="611162" y="1303973"/>
                              </a:cubicBezTo>
                              <a:cubicBezTo>
                                <a:pt x="628307" y="1266825"/>
                                <a:pt x="646405" y="1223963"/>
                                <a:pt x="662597" y="1185863"/>
                              </a:cubicBezTo>
                              <a:cubicBezTo>
                                <a:pt x="653072" y="1162050"/>
                                <a:pt x="649262" y="1129665"/>
                                <a:pt x="639737" y="1105853"/>
                              </a:cubicBezTo>
                              <a:cubicBezTo>
                                <a:pt x="617830" y="1088708"/>
                                <a:pt x="612115" y="1056323"/>
                                <a:pt x="628307" y="1033463"/>
                              </a:cubicBezTo>
                              <a:cubicBezTo>
                                <a:pt x="669265" y="1043940"/>
                                <a:pt x="712127" y="1050608"/>
                                <a:pt x="753085" y="1062038"/>
                              </a:cubicBezTo>
                              <a:cubicBezTo>
                                <a:pt x="773087" y="1025843"/>
                                <a:pt x="813092" y="994410"/>
                                <a:pt x="838810" y="962025"/>
                              </a:cubicBezTo>
                              <a:cubicBezTo>
                                <a:pt x="857860" y="937260"/>
                                <a:pt x="876910" y="906780"/>
                                <a:pt x="895960" y="881063"/>
                              </a:cubicBezTo>
                              <a:cubicBezTo>
                                <a:pt x="900722" y="891540"/>
                                <a:pt x="915962" y="898208"/>
                                <a:pt x="927392" y="897255"/>
                              </a:cubicBezTo>
                              <a:cubicBezTo>
                                <a:pt x="947395" y="851535"/>
                                <a:pt x="966445" y="807720"/>
                                <a:pt x="986447" y="762000"/>
                              </a:cubicBezTo>
                              <a:cubicBezTo>
                                <a:pt x="937870" y="718185"/>
                                <a:pt x="904532" y="667703"/>
                                <a:pt x="866432" y="614363"/>
                              </a:cubicBezTo>
                              <a:cubicBezTo>
                                <a:pt x="880720" y="584835"/>
                                <a:pt x="903580" y="532448"/>
                                <a:pt x="935965" y="529590"/>
                              </a:cubicBezTo>
                              <a:cubicBezTo>
                                <a:pt x="1075982" y="515303"/>
                                <a:pt x="1225525" y="524828"/>
                                <a:pt x="1357922" y="571500"/>
                              </a:cubicBezTo>
                              <a:cubicBezTo>
                                <a:pt x="1345540" y="554355"/>
                                <a:pt x="1347445" y="536258"/>
                                <a:pt x="1344587" y="515303"/>
                              </a:cubicBezTo>
                              <a:cubicBezTo>
                                <a:pt x="1391260" y="449580"/>
                                <a:pt x="1437932" y="375285"/>
                                <a:pt x="1471270" y="301943"/>
                              </a:cubicBezTo>
                              <a:cubicBezTo>
                                <a:pt x="1446505" y="198120"/>
                                <a:pt x="1407452" y="95250"/>
                                <a:pt x="1361732" y="0"/>
                              </a:cubicBezTo>
                              <a:lnTo>
                                <a:pt x="1359827" y="0"/>
                              </a:lnTo>
                              <a:lnTo>
                                <a:pt x="1352207" y="953"/>
                              </a:lnTo>
                              <a:lnTo>
                                <a:pt x="1350302" y="15240"/>
                              </a:lnTo>
                              <a:cubicBezTo>
                                <a:pt x="1350302" y="16193"/>
                                <a:pt x="1350302" y="18098"/>
                                <a:pt x="1350302" y="19050"/>
                              </a:cubicBezTo>
                              <a:lnTo>
                                <a:pt x="1433170" y="238125"/>
                              </a:lnTo>
                              <a:cubicBezTo>
                                <a:pt x="1439837" y="255270"/>
                                <a:pt x="1435075" y="274320"/>
                                <a:pt x="1422692" y="286703"/>
                              </a:cubicBezTo>
                              <a:lnTo>
                                <a:pt x="1401737" y="307658"/>
                              </a:lnTo>
                              <a:lnTo>
                                <a:pt x="1293152" y="420053"/>
                              </a:lnTo>
                              <a:cubicBezTo>
                                <a:pt x="1284580" y="428625"/>
                                <a:pt x="1272197" y="434340"/>
                                <a:pt x="1260767" y="434340"/>
                              </a:cubicBezTo>
                              <a:cubicBezTo>
                                <a:pt x="1256005" y="434340"/>
                                <a:pt x="1250290" y="433388"/>
                                <a:pt x="1245527" y="431483"/>
                              </a:cubicBezTo>
                              <a:lnTo>
                                <a:pt x="1113130" y="384810"/>
                              </a:lnTo>
                              <a:cubicBezTo>
                                <a:pt x="1112177" y="384810"/>
                                <a:pt x="1112177" y="384810"/>
                                <a:pt x="1111225" y="384810"/>
                              </a:cubicBezTo>
                              <a:lnTo>
                                <a:pt x="942632" y="367665"/>
                              </a:lnTo>
                              <a:lnTo>
                                <a:pt x="839762" y="370523"/>
                              </a:lnTo>
                              <a:cubicBezTo>
                                <a:pt x="837857" y="370523"/>
                                <a:pt x="836905" y="371475"/>
                                <a:pt x="835000" y="371475"/>
                              </a:cubicBezTo>
                              <a:lnTo>
                                <a:pt x="653072" y="493395"/>
                              </a:lnTo>
                              <a:cubicBezTo>
                                <a:pt x="650215" y="495300"/>
                                <a:pt x="649262" y="499110"/>
                                <a:pt x="649262" y="501968"/>
                              </a:cubicBezTo>
                              <a:lnTo>
                                <a:pt x="662597" y="566738"/>
                              </a:lnTo>
                              <a:cubicBezTo>
                                <a:pt x="662597" y="568643"/>
                                <a:pt x="663550" y="570548"/>
                                <a:pt x="665455" y="571500"/>
                              </a:cubicBezTo>
                              <a:lnTo>
                                <a:pt x="858812" y="741998"/>
                              </a:lnTo>
                              <a:cubicBezTo>
                                <a:pt x="876910" y="758190"/>
                                <a:pt x="879767" y="784860"/>
                                <a:pt x="864527" y="803910"/>
                              </a:cubicBezTo>
                              <a:lnTo>
                                <a:pt x="766420" y="930593"/>
                              </a:lnTo>
                              <a:cubicBezTo>
                                <a:pt x="759752" y="939165"/>
                                <a:pt x="750227" y="944880"/>
                                <a:pt x="739750" y="946785"/>
                              </a:cubicBezTo>
                              <a:lnTo>
                                <a:pt x="690220" y="957263"/>
                              </a:lnTo>
                              <a:cubicBezTo>
                                <a:pt x="687362" y="958215"/>
                                <a:pt x="683552" y="958215"/>
                                <a:pt x="680695" y="958215"/>
                              </a:cubicBezTo>
                              <a:cubicBezTo>
                                <a:pt x="662597" y="958215"/>
                                <a:pt x="646405" y="947738"/>
                                <a:pt x="639737" y="931545"/>
                              </a:cubicBezTo>
                              <a:lnTo>
                                <a:pt x="571157" y="784860"/>
                              </a:lnTo>
                              <a:lnTo>
                                <a:pt x="532105" y="716280"/>
                              </a:lnTo>
                              <a:cubicBezTo>
                                <a:pt x="530200" y="712470"/>
                                <a:pt x="526390" y="712470"/>
                                <a:pt x="524485" y="712470"/>
                              </a:cubicBezTo>
                              <a:cubicBezTo>
                                <a:pt x="522580" y="712470"/>
                                <a:pt x="520675" y="712470"/>
                                <a:pt x="518770" y="714375"/>
                              </a:cubicBezTo>
                              <a:lnTo>
                                <a:pt x="413042" y="811530"/>
                              </a:lnTo>
                              <a:cubicBezTo>
                                <a:pt x="412090" y="812483"/>
                                <a:pt x="412090" y="812483"/>
                                <a:pt x="411137" y="813435"/>
                              </a:cubicBezTo>
                              <a:cubicBezTo>
                                <a:pt x="387325" y="855345"/>
                                <a:pt x="374942" y="895350"/>
                                <a:pt x="381610" y="908685"/>
                              </a:cubicBezTo>
                              <a:cubicBezTo>
                                <a:pt x="389230" y="925830"/>
                                <a:pt x="416852" y="959168"/>
                                <a:pt x="454000" y="1000125"/>
                              </a:cubicBezTo>
                              <a:cubicBezTo>
                                <a:pt x="464477" y="1011555"/>
                                <a:pt x="468287" y="1026795"/>
                                <a:pt x="464477" y="1041083"/>
                              </a:cubicBezTo>
                              <a:lnTo>
                                <a:pt x="461620" y="1055370"/>
                              </a:lnTo>
                              <a:cubicBezTo>
                                <a:pt x="460667" y="1059180"/>
                                <a:pt x="462572" y="1062990"/>
                                <a:pt x="465430" y="1064895"/>
                              </a:cubicBezTo>
                              <a:lnTo>
                                <a:pt x="590207" y="1137285"/>
                              </a:lnTo>
                              <a:cubicBezTo>
                                <a:pt x="602590" y="1144905"/>
                                <a:pt x="611162" y="1157288"/>
                                <a:pt x="613067" y="1171575"/>
                              </a:cubicBezTo>
                              <a:cubicBezTo>
                                <a:pt x="614972" y="1185863"/>
                                <a:pt x="609257" y="1200150"/>
                                <a:pt x="597827" y="1210628"/>
                              </a:cubicBezTo>
                              <a:lnTo>
                                <a:pt x="538772" y="1263015"/>
                              </a:lnTo>
                              <a:cubicBezTo>
                                <a:pt x="533057" y="1267778"/>
                                <a:pt x="527342" y="1271588"/>
                                <a:pt x="520675" y="1273493"/>
                              </a:cubicBezTo>
                              <a:lnTo>
                                <a:pt x="361607" y="1316355"/>
                              </a:lnTo>
                              <a:cubicBezTo>
                                <a:pt x="358750" y="1317308"/>
                                <a:pt x="355892" y="1320165"/>
                                <a:pt x="355892" y="1323023"/>
                              </a:cubicBezTo>
                              <a:cubicBezTo>
                                <a:pt x="344462" y="1413510"/>
                                <a:pt x="341605" y="1471613"/>
                                <a:pt x="344462" y="1493520"/>
                              </a:cubicBezTo>
                              <a:cubicBezTo>
                                <a:pt x="350177" y="1490663"/>
                                <a:pt x="358750" y="1483995"/>
                                <a:pt x="369227" y="1471613"/>
                              </a:cubicBezTo>
                              <a:cubicBezTo>
                                <a:pt x="376847" y="1463040"/>
                                <a:pt x="386372" y="1458278"/>
                                <a:pt x="397802" y="1457325"/>
                              </a:cubicBezTo>
                              <a:lnTo>
                                <a:pt x="592112" y="1436370"/>
                              </a:lnTo>
                              <a:cubicBezTo>
                                <a:pt x="594017" y="1436370"/>
                                <a:pt x="596875" y="1434465"/>
                                <a:pt x="597827" y="1433513"/>
                              </a:cubicBezTo>
                              <a:lnTo>
                                <a:pt x="720700" y="1269683"/>
                              </a:lnTo>
                              <a:cubicBezTo>
                                <a:pt x="724510" y="1264920"/>
                                <a:pt x="729272" y="1260158"/>
                                <a:pt x="734987" y="1257300"/>
                              </a:cubicBezTo>
                              <a:lnTo>
                                <a:pt x="854050" y="1192530"/>
                              </a:lnTo>
                              <a:cubicBezTo>
                                <a:pt x="860717" y="1188720"/>
                                <a:pt x="868337" y="1186815"/>
                                <a:pt x="875957" y="1186815"/>
                              </a:cubicBezTo>
                              <a:cubicBezTo>
                                <a:pt x="883577" y="1186815"/>
                                <a:pt x="890245" y="1188720"/>
                                <a:pt x="896912" y="1191578"/>
                              </a:cubicBezTo>
                              <a:lnTo>
                                <a:pt x="1127417" y="1311593"/>
                              </a:lnTo>
                              <a:cubicBezTo>
                                <a:pt x="1136942" y="1316355"/>
                                <a:pt x="1144562" y="1324928"/>
                                <a:pt x="1148372" y="1335405"/>
                              </a:cubicBezTo>
                              <a:lnTo>
                                <a:pt x="1181710" y="1419225"/>
                              </a:lnTo>
                              <a:cubicBezTo>
                                <a:pt x="1183615" y="1423988"/>
                                <a:pt x="1187425" y="1423988"/>
                                <a:pt x="1189330" y="1423988"/>
                              </a:cubicBezTo>
                              <a:cubicBezTo>
                                <a:pt x="1191235" y="1423988"/>
                                <a:pt x="1195045" y="1423035"/>
                                <a:pt x="1196950" y="1419225"/>
                              </a:cubicBezTo>
                              <a:lnTo>
                                <a:pt x="1221715" y="1363980"/>
                              </a:lnTo>
                              <a:cubicBezTo>
                                <a:pt x="1223620" y="1361123"/>
                                <a:pt x="1222667" y="1357313"/>
                                <a:pt x="1219810" y="1354455"/>
                              </a:cubicBezTo>
                              <a:lnTo>
                                <a:pt x="1053122" y="1200150"/>
                              </a:lnTo>
                              <a:cubicBezTo>
                                <a:pt x="1038835" y="1186815"/>
                                <a:pt x="1035025" y="1167765"/>
                                <a:pt x="1041692" y="1150620"/>
                              </a:cubicBezTo>
                              <a:cubicBezTo>
                                <a:pt x="1048360" y="1132523"/>
                                <a:pt x="1065505" y="1121093"/>
                                <a:pt x="1083602" y="1121093"/>
                              </a:cubicBezTo>
                              <a:cubicBezTo>
                                <a:pt x="1088365" y="1121093"/>
                                <a:pt x="1093127" y="1122045"/>
                                <a:pt x="1096937" y="1122998"/>
                              </a:cubicBezTo>
                              <a:lnTo>
                                <a:pt x="1202665" y="1154430"/>
                              </a:lnTo>
                              <a:cubicBezTo>
                                <a:pt x="1212190" y="1157288"/>
                                <a:pt x="1220762" y="1163955"/>
                                <a:pt x="1226477" y="1171575"/>
                              </a:cubicBezTo>
                              <a:lnTo>
                                <a:pt x="1327442" y="1314450"/>
                              </a:lnTo>
                              <a:lnTo>
                                <a:pt x="1360780" y="1351598"/>
                              </a:lnTo>
                              <a:cubicBezTo>
                                <a:pt x="1362685" y="1353503"/>
                                <a:pt x="1365542" y="1354455"/>
                                <a:pt x="1366495" y="1354455"/>
                              </a:cubicBezTo>
                              <a:cubicBezTo>
                                <a:pt x="1369352" y="1354455"/>
                                <a:pt x="1373162" y="1352550"/>
                                <a:pt x="1374115" y="1348740"/>
                              </a:cubicBezTo>
                              <a:cubicBezTo>
                                <a:pt x="1380782" y="1329690"/>
                                <a:pt x="1396975" y="1317308"/>
                                <a:pt x="1416977" y="1317308"/>
                              </a:cubicBezTo>
                              <a:cubicBezTo>
                                <a:pt x="1436980" y="1317308"/>
                                <a:pt x="1454125" y="1329690"/>
                                <a:pt x="1460792" y="1349693"/>
                              </a:cubicBezTo>
                              <a:cubicBezTo>
                                <a:pt x="1480795" y="1414463"/>
                                <a:pt x="1488415" y="1441133"/>
                                <a:pt x="1492225" y="1452563"/>
                              </a:cubicBezTo>
                              <a:cubicBezTo>
                                <a:pt x="1496035" y="1452563"/>
                                <a:pt x="1500797" y="1453515"/>
                                <a:pt x="1509370" y="1453515"/>
                              </a:cubicBezTo>
                              <a:cubicBezTo>
                                <a:pt x="1538897" y="1453515"/>
                                <a:pt x="1579855" y="1448753"/>
                                <a:pt x="1592237" y="1447800"/>
                              </a:cubicBezTo>
                              <a:cubicBezTo>
                                <a:pt x="1593190" y="1447800"/>
                                <a:pt x="1594142" y="1447800"/>
                                <a:pt x="1594142" y="1446848"/>
                              </a:cubicBezTo>
                              <a:lnTo>
                                <a:pt x="1683677" y="1407795"/>
                              </a:lnTo>
                              <a:cubicBezTo>
                                <a:pt x="1684630" y="1407795"/>
                                <a:pt x="1685582" y="1406843"/>
                                <a:pt x="1685582" y="1406843"/>
                              </a:cubicBezTo>
                              <a:lnTo>
                                <a:pt x="1739875" y="1360170"/>
                              </a:lnTo>
                              <a:cubicBezTo>
                                <a:pt x="1748447" y="1353503"/>
                                <a:pt x="1758925" y="1348740"/>
                                <a:pt x="1769402" y="1348740"/>
                              </a:cubicBezTo>
                              <a:cubicBezTo>
                                <a:pt x="1782737" y="1348740"/>
                                <a:pt x="1795120" y="1354455"/>
                                <a:pt x="1803692" y="1364933"/>
                              </a:cubicBezTo>
                              <a:lnTo>
                                <a:pt x="1897037" y="1473518"/>
                              </a:lnTo>
                              <a:cubicBezTo>
                                <a:pt x="1909420" y="1487805"/>
                                <a:pt x="1911325" y="1507808"/>
                                <a:pt x="1902752" y="1524000"/>
                              </a:cubicBezTo>
                              <a:lnTo>
                                <a:pt x="1864652" y="1598295"/>
                              </a:lnTo>
                              <a:cubicBezTo>
                                <a:pt x="1857032" y="1612583"/>
                                <a:pt x="1843697" y="1621155"/>
                                <a:pt x="1828457" y="1623060"/>
                              </a:cubicBezTo>
                              <a:cubicBezTo>
                                <a:pt x="1625575" y="1640205"/>
                                <a:pt x="1476032" y="1655445"/>
                                <a:pt x="1446505" y="1663065"/>
                              </a:cubicBezTo>
                              <a:cubicBezTo>
                                <a:pt x="1444600" y="1668780"/>
                                <a:pt x="1439837" y="1683068"/>
                                <a:pt x="1435075" y="1720215"/>
                              </a:cubicBezTo>
                              <a:cubicBezTo>
                                <a:pt x="1432217" y="1741170"/>
                                <a:pt x="1416025" y="1758315"/>
                                <a:pt x="1394117" y="1760220"/>
                              </a:cubicBezTo>
                              <a:cubicBezTo>
                                <a:pt x="1340777" y="1764983"/>
                                <a:pt x="1210285" y="1777365"/>
                                <a:pt x="1149325" y="1777365"/>
                              </a:cubicBezTo>
                              <a:cubicBezTo>
                                <a:pt x="1121702" y="1777365"/>
                                <a:pt x="1112177" y="1775460"/>
                                <a:pt x="1105510" y="1768793"/>
                              </a:cubicBezTo>
                              <a:cubicBezTo>
                                <a:pt x="1098842" y="1762125"/>
                                <a:pt x="1055027" y="1724025"/>
                                <a:pt x="993115" y="1672590"/>
                              </a:cubicBezTo>
                              <a:cubicBezTo>
                                <a:pt x="988352" y="1668780"/>
                                <a:pt x="984542" y="1663065"/>
                                <a:pt x="981685" y="1657350"/>
                              </a:cubicBezTo>
                              <a:lnTo>
                                <a:pt x="895960" y="1479233"/>
                              </a:lnTo>
                              <a:cubicBezTo>
                                <a:pt x="895007" y="1476375"/>
                                <a:pt x="891197" y="1474470"/>
                                <a:pt x="888340" y="1474470"/>
                              </a:cubicBezTo>
                              <a:cubicBezTo>
                                <a:pt x="887387" y="1474470"/>
                                <a:pt x="886435" y="1474470"/>
                                <a:pt x="885482" y="1474470"/>
                              </a:cubicBezTo>
                              <a:lnTo>
                                <a:pt x="211112" y="1708785"/>
                              </a:lnTo>
                              <a:cubicBezTo>
                                <a:pt x="209207" y="1709738"/>
                                <a:pt x="207302" y="1710690"/>
                                <a:pt x="206350" y="1712595"/>
                              </a:cubicBezTo>
                              <a:cubicBezTo>
                                <a:pt x="56807" y="2025968"/>
                                <a:pt x="15850" y="2100263"/>
                                <a:pt x="610" y="2120265"/>
                              </a:cubicBezTo>
                              <a:cubicBezTo>
                                <a:pt x="-3200" y="2150745"/>
                                <a:pt x="11087" y="2353628"/>
                                <a:pt x="36805" y="2619375"/>
                              </a:cubicBezTo>
                              <a:cubicBezTo>
                                <a:pt x="36805" y="2621280"/>
                                <a:pt x="37757" y="2622233"/>
                                <a:pt x="38710" y="2624138"/>
                              </a:cubicBezTo>
                              <a:lnTo>
                                <a:pt x="377800" y="2993708"/>
                              </a:lnTo>
                              <a:cubicBezTo>
                                <a:pt x="379705" y="2995613"/>
                                <a:pt x="381610" y="2996565"/>
                                <a:pt x="383515" y="2996565"/>
                              </a:cubicBezTo>
                              <a:cubicBezTo>
                                <a:pt x="384467" y="2996565"/>
                                <a:pt x="385420" y="2996565"/>
                                <a:pt x="386372" y="2995613"/>
                              </a:cubicBezTo>
                              <a:cubicBezTo>
                                <a:pt x="291122" y="2870835"/>
                                <a:pt x="184442" y="2741295"/>
                                <a:pt x="89192" y="2616518"/>
                              </a:cubicBezTo>
                              <a:cubicBezTo>
                                <a:pt x="72047" y="2455545"/>
                                <a:pt x="73000" y="2284095"/>
                                <a:pt x="55855" y="2123123"/>
                              </a:cubicBezTo>
                              <a:cubicBezTo>
                                <a:pt x="152057" y="2073593"/>
                                <a:pt x="262547" y="2050733"/>
                                <a:pt x="358750" y="2001203"/>
                              </a:cubicBezTo>
                              <a:cubicBezTo>
                                <a:pt x="346367" y="1966913"/>
                                <a:pt x="344462" y="1898333"/>
                                <a:pt x="368275" y="1871663"/>
                              </a:cubicBezTo>
                              <a:cubicBezTo>
                                <a:pt x="526390" y="1819275"/>
                                <a:pt x="684505" y="1764983"/>
                                <a:pt x="842620" y="1712595"/>
                              </a:cubicBezTo>
                              <a:cubicBezTo>
                                <a:pt x="924535" y="1764983"/>
                                <a:pt x="990257" y="1814513"/>
                                <a:pt x="1072172" y="1865948"/>
                              </a:cubicBezTo>
                              <a:cubicBezTo>
                                <a:pt x="1196950" y="1862138"/>
                                <a:pt x="1314107" y="1867853"/>
                                <a:pt x="1438885" y="1864043"/>
                              </a:cubicBezTo>
                              <a:cubicBezTo>
                                <a:pt x="1457935" y="1815465"/>
                                <a:pt x="1480795" y="1769745"/>
                                <a:pt x="1521752" y="1738313"/>
                              </a:cubicBezTo>
                              <a:cubicBezTo>
                                <a:pt x="1637005" y="1780223"/>
                                <a:pt x="1752257" y="1818323"/>
                                <a:pt x="1867510" y="1859280"/>
                              </a:cubicBezTo>
                              <a:cubicBezTo>
                                <a:pt x="2006575" y="2086928"/>
                                <a:pt x="2101825" y="2325053"/>
                                <a:pt x="2211362" y="2568893"/>
                              </a:cubicBezTo>
                              <a:cubicBezTo>
                                <a:pt x="2258035" y="2522220"/>
                                <a:pt x="2298040" y="2448878"/>
                                <a:pt x="2344712" y="2402205"/>
                              </a:cubicBezTo>
                              <a:cubicBezTo>
                                <a:pt x="2421865" y="2439353"/>
                                <a:pt x="2499017" y="2455545"/>
                                <a:pt x="2577122" y="2492693"/>
                              </a:cubicBezTo>
                              <a:cubicBezTo>
                                <a:pt x="2446630" y="2688908"/>
                                <a:pt x="2312327" y="2886075"/>
                                <a:pt x="2212315" y="3099435"/>
                              </a:cubicBezTo>
                              <a:cubicBezTo>
                                <a:pt x="2293277" y="3220403"/>
                                <a:pt x="2368525" y="3357563"/>
                                <a:pt x="2448535" y="3478530"/>
                              </a:cubicBezTo>
                              <a:cubicBezTo>
                                <a:pt x="2472347" y="3446145"/>
                                <a:pt x="2488540" y="3422333"/>
                                <a:pt x="2493302" y="3411855"/>
                              </a:cubicBezTo>
                              <a:cubicBezTo>
                                <a:pt x="2489492" y="3404235"/>
                                <a:pt x="2484730" y="3392805"/>
                                <a:pt x="2478062" y="3378518"/>
                              </a:cubicBezTo>
                              <a:cubicBezTo>
                                <a:pt x="2453297" y="3324225"/>
                                <a:pt x="2394242" y="3196590"/>
                                <a:pt x="2381860" y="3179445"/>
                              </a:cubicBezTo>
                              <a:cubicBezTo>
                                <a:pt x="2368525" y="3162300"/>
                                <a:pt x="2378050" y="3112770"/>
                                <a:pt x="2464727" y="2823210"/>
                              </a:cubicBezTo>
                              <a:cubicBezTo>
                                <a:pt x="2483777" y="2759393"/>
                                <a:pt x="2503780" y="2693670"/>
                                <a:pt x="2504732" y="2684145"/>
                              </a:cubicBezTo>
                              <a:cubicBezTo>
                                <a:pt x="2504732" y="2675573"/>
                                <a:pt x="2504732" y="2654618"/>
                                <a:pt x="2841917" y="2165033"/>
                              </a:cubicBezTo>
                              <a:cubicBezTo>
                                <a:pt x="2843822" y="2162175"/>
                                <a:pt x="2843822" y="2157413"/>
                                <a:pt x="2840965" y="2154555"/>
                              </a:cubicBezTo>
                              <a:lnTo>
                                <a:pt x="2781910" y="2090738"/>
                              </a:lnTo>
                              <a:cubicBezTo>
                                <a:pt x="2780005" y="2088833"/>
                                <a:pt x="2777147" y="2087880"/>
                                <a:pt x="2776195" y="2087880"/>
                              </a:cubicBezTo>
                              <a:cubicBezTo>
                                <a:pt x="2775242" y="2087880"/>
                                <a:pt x="2772385" y="2087880"/>
                                <a:pt x="2770480" y="2090738"/>
                              </a:cubicBezTo>
                              <a:lnTo>
                                <a:pt x="2617127" y="2244090"/>
                              </a:lnTo>
                              <a:cubicBezTo>
                                <a:pt x="2608555" y="2252663"/>
                                <a:pt x="2597125" y="2257425"/>
                                <a:pt x="2584742" y="2257425"/>
                              </a:cubicBezTo>
                              <a:cubicBezTo>
                                <a:pt x="2581885" y="2257425"/>
                                <a:pt x="2579980" y="2257425"/>
                                <a:pt x="2577122" y="2256473"/>
                              </a:cubicBezTo>
                              <a:lnTo>
                                <a:pt x="2338997" y="2215515"/>
                              </a:lnTo>
                              <a:cubicBezTo>
                                <a:pt x="2328520" y="2213610"/>
                                <a:pt x="2318995" y="2208848"/>
                                <a:pt x="2312327" y="2200275"/>
                              </a:cubicBezTo>
                              <a:cubicBezTo>
                                <a:pt x="2176120" y="2041208"/>
                                <a:pt x="2013242" y="1848803"/>
                                <a:pt x="2006575" y="1835468"/>
                              </a:cubicBezTo>
                              <a:cubicBezTo>
                                <a:pt x="2004670" y="1831658"/>
                                <a:pt x="1991335" y="1814513"/>
                                <a:pt x="1915135" y="1721168"/>
                              </a:cubicBezTo>
                              <a:lnTo>
                                <a:pt x="1943710" y="1697355"/>
                              </a:lnTo>
                              <a:lnTo>
                                <a:pt x="1921802" y="1692593"/>
                              </a:lnTo>
                              <a:lnTo>
                                <a:pt x="1970380" y="1669733"/>
                              </a:lnTo>
                              <a:cubicBezTo>
                                <a:pt x="1976095" y="1666875"/>
                                <a:pt x="1983715" y="1664970"/>
                                <a:pt x="1990382" y="1664970"/>
                              </a:cubicBezTo>
                              <a:cubicBezTo>
                                <a:pt x="2002765" y="1664970"/>
                                <a:pt x="2015147" y="1669733"/>
                                <a:pt x="2023720" y="1679258"/>
                              </a:cubicBezTo>
                              <a:lnTo>
                                <a:pt x="2399957" y="2074545"/>
                              </a:lnTo>
                              <a:cubicBezTo>
                                <a:pt x="2401862" y="2076450"/>
                                <a:pt x="2403767" y="2077403"/>
                                <a:pt x="2406625" y="2077403"/>
                              </a:cubicBezTo>
                              <a:cubicBezTo>
                                <a:pt x="2406625" y="2077403"/>
                                <a:pt x="2406625" y="2077403"/>
                                <a:pt x="2407577" y="2077403"/>
                              </a:cubicBezTo>
                              <a:lnTo>
                                <a:pt x="2542832" y="2053590"/>
                              </a:lnTo>
                              <a:cubicBezTo>
                                <a:pt x="2544737" y="2053590"/>
                                <a:pt x="2546642" y="2052638"/>
                                <a:pt x="2547595" y="2050733"/>
                              </a:cubicBezTo>
                              <a:cubicBezTo>
                                <a:pt x="2664752" y="1915478"/>
                                <a:pt x="2695232" y="1882140"/>
                                <a:pt x="2705710" y="1873568"/>
                              </a:cubicBezTo>
                              <a:cubicBezTo>
                                <a:pt x="2715235" y="1855470"/>
                                <a:pt x="2752382" y="1738313"/>
                                <a:pt x="2782862" y="1632585"/>
                              </a:cubicBezTo>
                              <a:lnTo>
                                <a:pt x="2811437" y="1523048"/>
                              </a:lnTo>
                              <a:cubicBezTo>
                                <a:pt x="2817152" y="1503045"/>
                                <a:pt x="2834297" y="1488758"/>
                                <a:pt x="2857157" y="1488758"/>
                              </a:cubicBezTo>
                              <a:lnTo>
                                <a:pt x="3063850" y="1496378"/>
                              </a:lnTo>
                              <a:cubicBezTo>
                                <a:pt x="3080995" y="1497330"/>
                                <a:pt x="3096235" y="1506855"/>
                                <a:pt x="3102902" y="1522095"/>
                              </a:cubicBezTo>
                              <a:lnTo>
                                <a:pt x="3260065" y="1847850"/>
                              </a:lnTo>
                              <a:cubicBezTo>
                                <a:pt x="3265780" y="1855470"/>
                                <a:pt x="3287687" y="1883093"/>
                                <a:pt x="3310547" y="1911668"/>
                              </a:cubicBezTo>
                              <a:cubicBezTo>
                                <a:pt x="3312452" y="1913573"/>
                                <a:pt x="3314357" y="1914525"/>
                                <a:pt x="3316262" y="1914525"/>
                              </a:cubicBezTo>
                              <a:cubicBezTo>
                                <a:pt x="3319120" y="1914525"/>
                                <a:pt x="3321977" y="1913573"/>
                                <a:pt x="3322930" y="1911668"/>
                              </a:cubicBezTo>
                              <a:cubicBezTo>
                                <a:pt x="3330550" y="1912620"/>
                                <a:pt x="3330550" y="1910715"/>
                                <a:pt x="3329597" y="1907858"/>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9">
                          <a:extLst>
                            <a:ext uri="{FF2B5EF4-FFF2-40B4-BE49-F238E27FC236}">
                              <a16:creationId xmlns:a16="http://schemas.microsoft.com/office/drawing/2014/main" id="{B75BBDCA-EB5E-891C-735F-3F3D70A347A0}"/>
                            </a:ext>
                          </a:extLst>
                        </p:cNvPr>
                        <p:cNvSpPr/>
                        <p:nvPr/>
                      </p:nvSpPr>
                      <p:spPr>
                        <a:xfrm>
                          <a:off x="4123372" y="2814637"/>
                          <a:ext cx="3188970" cy="3045142"/>
                        </a:xfrm>
                        <a:custGeom>
                          <a:avLst/>
                          <a:gdLst/>
                          <a:ahLst/>
                          <a:cxnLst/>
                          <a:rect l="l" t="t" r="r" b="b"/>
                          <a:pathLst>
                            <a:path w="3188970" h="3045142" extrusionOk="0">
                              <a:moveTo>
                                <a:pt x="2381250" y="3045143"/>
                              </a:moveTo>
                              <a:cubicBezTo>
                                <a:pt x="2352675" y="3000375"/>
                                <a:pt x="2325053" y="2953703"/>
                                <a:pt x="2297430" y="2908935"/>
                              </a:cubicBezTo>
                              <a:cubicBezTo>
                                <a:pt x="2261235" y="2848928"/>
                                <a:pt x="2224088" y="2787015"/>
                                <a:pt x="2185988" y="2729865"/>
                              </a:cubicBezTo>
                              <a:cubicBezTo>
                                <a:pt x="2241233" y="2615565"/>
                                <a:pt x="2306955" y="2505075"/>
                                <a:pt x="2375535" y="2396490"/>
                              </a:cubicBezTo>
                              <a:cubicBezTo>
                                <a:pt x="2370772" y="2413635"/>
                                <a:pt x="2365058" y="2430780"/>
                                <a:pt x="2360295" y="2446020"/>
                              </a:cubicBezTo>
                              <a:cubicBezTo>
                                <a:pt x="2261235" y="2774633"/>
                                <a:pt x="2258378" y="2804160"/>
                                <a:pt x="2283143" y="2836545"/>
                              </a:cubicBezTo>
                              <a:cubicBezTo>
                                <a:pt x="2290763" y="2847975"/>
                                <a:pt x="2322195" y="2912745"/>
                                <a:pt x="2374583" y="3027998"/>
                              </a:cubicBezTo>
                              <a:cubicBezTo>
                                <a:pt x="2377440" y="3033713"/>
                                <a:pt x="2379345" y="3039428"/>
                                <a:pt x="2382203" y="3044190"/>
                              </a:cubicBezTo>
                              <a:cubicBezTo>
                                <a:pt x="2382203" y="3044190"/>
                                <a:pt x="2382203" y="3045143"/>
                                <a:pt x="2381250" y="3045143"/>
                              </a:cubicBezTo>
                              <a:close/>
                              <a:moveTo>
                                <a:pt x="2118360" y="2052638"/>
                              </a:moveTo>
                              <a:cubicBezTo>
                                <a:pt x="2029778" y="1851660"/>
                                <a:pt x="1946910" y="1661160"/>
                                <a:pt x="1832610" y="1473518"/>
                              </a:cubicBezTo>
                              <a:lnTo>
                                <a:pt x="1825943" y="1462088"/>
                              </a:lnTo>
                              <a:lnTo>
                                <a:pt x="1813560" y="1457325"/>
                              </a:lnTo>
                              <a:cubicBezTo>
                                <a:pt x="1755458" y="1436370"/>
                                <a:pt x="1697355" y="1416368"/>
                                <a:pt x="1640205" y="1396365"/>
                              </a:cubicBezTo>
                              <a:cubicBezTo>
                                <a:pt x="1583055" y="1376363"/>
                                <a:pt x="1524953" y="1356360"/>
                                <a:pt x="1467803" y="1335405"/>
                              </a:cubicBezTo>
                              <a:lnTo>
                                <a:pt x="1448753" y="1328738"/>
                              </a:lnTo>
                              <a:lnTo>
                                <a:pt x="1432560" y="1341120"/>
                              </a:lnTo>
                              <a:cubicBezTo>
                                <a:pt x="1419225" y="1351598"/>
                                <a:pt x="1407795" y="1363028"/>
                                <a:pt x="1397318" y="1374457"/>
                              </a:cubicBezTo>
                              <a:cubicBezTo>
                                <a:pt x="1399223" y="1368743"/>
                                <a:pt x="1401128" y="1362075"/>
                                <a:pt x="1402080" y="1355407"/>
                              </a:cubicBezTo>
                              <a:cubicBezTo>
                                <a:pt x="1403985" y="1343025"/>
                                <a:pt x="1404937" y="1333500"/>
                                <a:pt x="1405890" y="1326832"/>
                              </a:cubicBezTo>
                              <a:cubicBezTo>
                                <a:pt x="1454468" y="1320165"/>
                                <a:pt x="1573530" y="1306830"/>
                                <a:pt x="1760220" y="1291590"/>
                              </a:cubicBezTo>
                              <a:cubicBezTo>
                                <a:pt x="1788795" y="1288732"/>
                                <a:pt x="1813560" y="1272540"/>
                                <a:pt x="1826895" y="1246823"/>
                              </a:cubicBezTo>
                              <a:lnTo>
                                <a:pt x="1864995" y="1172528"/>
                              </a:lnTo>
                              <a:cubicBezTo>
                                <a:pt x="1880235" y="1142048"/>
                                <a:pt x="1876425" y="1105853"/>
                                <a:pt x="1853565" y="1080135"/>
                              </a:cubicBezTo>
                              <a:lnTo>
                                <a:pt x="1760220" y="971550"/>
                              </a:lnTo>
                              <a:cubicBezTo>
                                <a:pt x="1755458" y="965835"/>
                                <a:pt x="1750695" y="961072"/>
                                <a:pt x="1744980" y="957263"/>
                              </a:cubicBezTo>
                              <a:cubicBezTo>
                                <a:pt x="1746885" y="957263"/>
                                <a:pt x="1747837" y="957263"/>
                                <a:pt x="1749743" y="957263"/>
                              </a:cubicBezTo>
                              <a:cubicBezTo>
                                <a:pt x="1770698" y="957263"/>
                                <a:pt x="1789748" y="960120"/>
                                <a:pt x="1806893" y="965835"/>
                              </a:cubicBezTo>
                              <a:cubicBezTo>
                                <a:pt x="1810703" y="974407"/>
                                <a:pt x="1814512" y="983932"/>
                                <a:pt x="1818323" y="992505"/>
                              </a:cubicBezTo>
                              <a:cubicBezTo>
                                <a:pt x="1849755" y="1064895"/>
                                <a:pt x="1881187" y="1139190"/>
                                <a:pt x="1933575" y="1203960"/>
                              </a:cubicBezTo>
                              <a:cubicBezTo>
                                <a:pt x="1960245" y="1236345"/>
                                <a:pt x="1983105" y="1271588"/>
                                <a:pt x="2008823" y="1308735"/>
                              </a:cubicBezTo>
                              <a:cubicBezTo>
                                <a:pt x="2014537" y="1317307"/>
                                <a:pt x="2020253" y="1324928"/>
                                <a:pt x="2025015" y="1333500"/>
                              </a:cubicBezTo>
                              <a:lnTo>
                                <a:pt x="1981200" y="1287780"/>
                              </a:lnTo>
                              <a:cubicBezTo>
                                <a:pt x="1965960" y="1271588"/>
                                <a:pt x="1944053" y="1262063"/>
                                <a:pt x="1921193" y="1262063"/>
                              </a:cubicBezTo>
                              <a:cubicBezTo>
                                <a:pt x="1908810" y="1262063"/>
                                <a:pt x="1896428" y="1264920"/>
                                <a:pt x="1884998" y="1270635"/>
                              </a:cubicBezTo>
                              <a:lnTo>
                                <a:pt x="1737360" y="1341120"/>
                              </a:lnTo>
                              <a:lnTo>
                                <a:pt x="1796415" y="1353503"/>
                              </a:lnTo>
                              <a:lnTo>
                                <a:pt x="1818323" y="1379220"/>
                              </a:lnTo>
                              <a:cubicBezTo>
                                <a:pt x="1890712" y="1465898"/>
                                <a:pt x="1904048" y="1484948"/>
                                <a:pt x="1905953" y="1488757"/>
                              </a:cubicBezTo>
                              <a:cubicBezTo>
                                <a:pt x="1912620" y="1500188"/>
                                <a:pt x="1945958" y="1544003"/>
                                <a:pt x="2215515" y="1858328"/>
                              </a:cubicBezTo>
                              <a:cubicBezTo>
                                <a:pt x="2227897" y="1873568"/>
                                <a:pt x="2245043" y="1883093"/>
                                <a:pt x="2264093" y="1885950"/>
                              </a:cubicBezTo>
                              <a:lnTo>
                                <a:pt x="2502218" y="1926907"/>
                              </a:lnTo>
                              <a:cubicBezTo>
                                <a:pt x="2506980" y="1927860"/>
                                <a:pt x="2511743" y="1927860"/>
                                <a:pt x="2516505" y="1927860"/>
                              </a:cubicBezTo>
                              <a:cubicBezTo>
                                <a:pt x="2538413" y="1927860"/>
                                <a:pt x="2559368" y="1919288"/>
                                <a:pt x="2574608" y="1904048"/>
                              </a:cubicBezTo>
                              <a:lnTo>
                                <a:pt x="2707005" y="1772603"/>
                              </a:lnTo>
                              <a:lnTo>
                                <a:pt x="2729865" y="1797368"/>
                              </a:lnTo>
                              <a:cubicBezTo>
                                <a:pt x="2641283" y="1926907"/>
                                <a:pt x="2575560" y="2022157"/>
                                <a:pt x="2528888" y="2093595"/>
                              </a:cubicBezTo>
                              <a:lnTo>
                                <a:pt x="2525078" y="2091690"/>
                              </a:lnTo>
                              <a:cubicBezTo>
                                <a:pt x="2484120" y="2071688"/>
                                <a:pt x="2444115" y="2058353"/>
                                <a:pt x="2405063" y="2045018"/>
                              </a:cubicBezTo>
                              <a:cubicBezTo>
                                <a:pt x="2366010" y="2031682"/>
                                <a:pt x="2329815" y="2019300"/>
                                <a:pt x="2292668" y="2001203"/>
                              </a:cubicBezTo>
                              <a:lnTo>
                                <a:pt x="2268855" y="1989773"/>
                              </a:lnTo>
                              <a:lnTo>
                                <a:pt x="2249805" y="2008823"/>
                              </a:lnTo>
                              <a:cubicBezTo>
                                <a:pt x="2224088" y="2034540"/>
                                <a:pt x="2201228" y="2065973"/>
                                <a:pt x="2179320" y="2096453"/>
                              </a:cubicBezTo>
                              <a:cubicBezTo>
                                <a:pt x="2170747" y="2108835"/>
                                <a:pt x="2162175" y="2121218"/>
                                <a:pt x="2153603" y="2132648"/>
                              </a:cubicBezTo>
                              <a:cubicBezTo>
                                <a:pt x="2142172" y="2105978"/>
                                <a:pt x="2129790" y="2079307"/>
                                <a:pt x="2118360" y="2052638"/>
                              </a:cubicBezTo>
                              <a:close/>
                              <a:moveTo>
                                <a:pt x="0" y="1707832"/>
                              </a:moveTo>
                              <a:cubicBezTo>
                                <a:pt x="29527" y="1652588"/>
                                <a:pt x="78105" y="1553528"/>
                                <a:pt x="164783" y="1372553"/>
                              </a:cubicBezTo>
                              <a:lnTo>
                                <a:pt x="803910" y="1150620"/>
                              </a:lnTo>
                              <a:lnTo>
                                <a:pt x="878205" y="1304925"/>
                              </a:lnTo>
                              <a:cubicBezTo>
                                <a:pt x="882968" y="1315403"/>
                                <a:pt x="890587" y="1324928"/>
                                <a:pt x="900112" y="1332548"/>
                              </a:cubicBezTo>
                              <a:cubicBezTo>
                                <a:pt x="971550" y="1392555"/>
                                <a:pt x="1004887" y="1421130"/>
                                <a:pt x="1009650" y="1425893"/>
                              </a:cubicBezTo>
                              <a:cubicBezTo>
                                <a:pt x="1027748" y="1444943"/>
                                <a:pt x="1051560" y="1445895"/>
                                <a:pt x="1080135" y="1445895"/>
                              </a:cubicBezTo>
                              <a:cubicBezTo>
                                <a:pt x="1142048" y="1445895"/>
                                <a:pt x="1274445" y="1433513"/>
                                <a:pt x="1327785" y="1428750"/>
                              </a:cubicBezTo>
                              <a:cubicBezTo>
                                <a:pt x="1344930" y="1426845"/>
                                <a:pt x="1360170" y="1421130"/>
                                <a:pt x="1371600" y="1410653"/>
                              </a:cubicBezTo>
                              <a:cubicBezTo>
                                <a:pt x="1362075" y="1426845"/>
                                <a:pt x="1353503" y="1443990"/>
                                <a:pt x="1346835" y="1460182"/>
                              </a:cubicBezTo>
                              <a:cubicBezTo>
                                <a:pt x="1324928" y="1461135"/>
                                <a:pt x="1301115" y="1461135"/>
                                <a:pt x="1274445" y="1461135"/>
                              </a:cubicBezTo>
                              <a:cubicBezTo>
                                <a:pt x="1245870" y="1461135"/>
                                <a:pt x="1217295" y="1461135"/>
                                <a:pt x="1188720" y="1460182"/>
                              </a:cubicBezTo>
                              <a:cubicBezTo>
                                <a:pt x="1160145" y="1460182"/>
                                <a:pt x="1131570" y="1459230"/>
                                <a:pt x="1102995" y="1459230"/>
                              </a:cubicBezTo>
                              <a:cubicBezTo>
                                <a:pt x="1070610" y="1459230"/>
                                <a:pt x="1042035" y="1459230"/>
                                <a:pt x="1016318" y="1460182"/>
                              </a:cubicBezTo>
                              <a:cubicBezTo>
                                <a:pt x="979170" y="1436370"/>
                                <a:pt x="944880" y="1412557"/>
                                <a:pt x="912495" y="1390650"/>
                              </a:cubicBezTo>
                              <a:cubicBezTo>
                                <a:pt x="876300" y="1365885"/>
                                <a:pt x="838200" y="1339215"/>
                                <a:pt x="796290" y="1312545"/>
                              </a:cubicBezTo>
                              <a:lnTo>
                                <a:pt x="781050" y="1303020"/>
                              </a:lnTo>
                              <a:lnTo>
                                <a:pt x="763905" y="1308735"/>
                              </a:lnTo>
                              <a:cubicBezTo>
                                <a:pt x="683895" y="1335405"/>
                                <a:pt x="604838" y="1362075"/>
                                <a:pt x="525780" y="1388745"/>
                              </a:cubicBezTo>
                              <a:cubicBezTo>
                                <a:pt x="446723" y="1415415"/>
                                <a:pt x="368617" y="1442085"/>
                                <a:pt x="289560" y="1467803"/>
                              </a:cubicBezTo>
                              <a:lnTo>
                                <a:pt x="280035" y="1470660"/>
                              </a:lnTo>
                              <a:lnTo>
                                <a:pt x="273367" y="1478280"/>
                              </a:lnTo>
                              <a:cubicBezTo>
                                <a:pt x="244792" y="1510665"/>
                                <a:pt x="240982" y="1568768"/>
                                <a:pt x="248602" y="1612582"/>
                              </a:cubicBezTo>
                              <a:cubicBezTo>
                                <a:pt x="210502" y="1629728"/>
                                <a:pt x="170497" y="1644015"/>
                                <a:pt x="127635" y="1658303"/>
                              </a:cubicBezTo>
                              <a:cubicBezTo>
                                <a:pt x="84772" y="1673543"/>
                                <a:pt x="40957" y="1688782"/>
                                <a:pt x="0" y="1707832"/>
                              </a:cubicBezTo>
                              <a:close/>
                              <a:moveTo>
                                <a:pt x="2250758" y="1571625"/>
                              </a:moveTo>
                              <a:cubicBezTo>
                                <a:pt x="2273618" y="1589723"/>
                                <a:pt x="2297430" y="1607820"/>
                                <a:pt x="2321243" y="1628775"/>
                              </a:cubicBezTo>
                              <a:lnTo>
                                <a:pt x="2329815" y="1636395"/>
                              </a:lnTo>
                              <a:lnTo>
                                <a:pt x="2341245" y="1637348"/>
                              </a:lnTo>
                              <a:cubicBezTo>
                                <a:pt x="2354580" y="1638300"/>
                                <a:pt x="2367915" y="1639253"/>
                                <a:pt x="2380297" y="1639253"/>
                              </a:cubicBezTo>
                              <a:cubicBezTo>
                                <a:pt x="2419350" y="1639253"/>
                                <a:pt x="2455545" y="1631632"/>
                                <a:pt x="2486025" y="1617345"/>
                              </a:cubicBezTo>
                              <a:cubicBezTo>
                                <a:pt x="2476500" y="1627823"/>
                                <a:pt x="2466975" y="1640205"/>
                                <a:pt x="2455545" y="1652588"/>
                              </a:cubicBezTo>
                              <a:lnTo>
                                <a:pt x="2346008" y="1671638"/>
                              </a:lnTo>
                              <a:lnTo>
                                <a:pt x="2250758" y="1571625"/>
                              </a:lnTo>
                              <a:close/>
                              <a:moveTo>
                                <a:pt x="2580322" y="1512570"/>
                              </a:moveTo>
                              <a:cubicBezTo>
                                <a:pt x="2585085" y="1491615"/>
                                <a:pt x="2586990" y="1470660"/>
                                <a:pt x="2587943" y="1451610"/>
                              </a:cubicBezTo>
                              <a:lnTo>
                                <a:pt x="2588895" y="1443990"/>
                              </a:lnTo>
                              <a:cubicBezTo>
                                <a:pt x="2591753" y="1405890"/>
                                <a:pt x="2592705" y="1405890"/>
                                <a:pt x="2632710" y="1377315"/>
                              </a:cubicBezTo>
                              <a:lnTo>
                                <a:pt x="2644140" y="1368743"/>
                              </a:lnTo>
                              <a:cubicBezTo>
                                <a:pt x="2626043" y="1426845"/>
                                <a:pt x="2611755" y="1469707"/>
                                <a:pt x="2606040" y="1485900"/>
                              </a:cubicBezTo>
                              <a:cubicBezTo>
                                <a:pt x="2599372" y="1490663"/>
                                <a:pt x="2591753" y="1499235"/>
                                <a:pt x="2580322" y="1512570"/>
                              </a:cubicBezTo>
                              <a:close/>
                              <a:moveTo>
                                <a:pt x="3181350" y="1378268"/>
                              </a:moveTo>
                              <a:lnTo>
                                <a:pt x="3184208" y="1368743"/>
                              </a:lnTo>
                              <a:lnTo>
                                <a:pt x="3188970" y="1394460"/>
                              </a:lnTo>
                              <a:lnTo>
                                <a:pt x="3181350" y="1378268"/>
                              </a:lnTo>
                              <a:close/>
                              <a:moveTo>
                                <a:pt x="2662238" y="1309688"/>
                              </a:moveTo>
                              <a:cubicBezTo>
                                <a:pt x="2679383" y="1215390"/>
                                <a:pt x="2708910" y="1117282"/>
                                <a:pt x="2748915" y="1021080"/>
                              </a:cubicBezTo>
                              <a:cubicBezTo>
                                <a:pt x="2787015" y="1022985"/>
                                <a:pt x="2826068" y="1041082"/>
                                <a:pt x="2866072" y="1059180"/>
                              </a:cubicBezTo>
                              <a:cubicBezTo>
                                <a:pt x="2891790" y="1071563"/>
                                <a:pt x="2918460" y="1082993"/>
                                <a:pt x="2946083" y="1091565"/>
                              </a:cubicBezTo>
                              <a:cubicBezTo>
                                <a:pt x="2788920" y="1085850"/>
                                <a:pt x="2788920" y="1085850"/>
                                <a:pt x="2787968" y="1085850"/>
                              </a:cubicBezTo>
                              <a:cubicBezTo>
                                <a:pt x="2748915" y="1085850"/>
                                <a:pt x="2715578" y="1110615"/>
                                <a:pt x="2706053" y="1147763"/>
                              </a:cubicBezTo>
                              <a:lnTo>
                                <a:pt x="2677478" y="1257300"/>
                              </a:lnTo>
                              <a:cubicBezTo>
                                <a:pt x="2671763" y="1275398"/>
                                <a:pt x="2667000" y="1292543"/>
                                <a:pt x="2662238" y="1309688"/>
                              </a:cubicBezTo>
                              <a:close/>
                              <a:moveTo>
                                <a:pt x="309563" y="1054418"/>
                              </a:moveTo>
                              <a:cubicBezTo>
                                <a:pt x="311467" y="1033463"/>
                                <a:pt x="313373" y="1008697"/>
                                <a:pt x="317182" y="980122"/>
                              </a:cubicBezTo>
                              <a:lnTo>
                                <a:pt x="457200" y="942022"/>
                              </a:lnTo>
                              <a:cubicBezTo>
                                <a:pt x="469582" y="938213"/>
                                <a:pt x="481013" y="932497"/>
                                <a:pt x="490538" y="923925"/>
                              </a:cubicBezTo>
                              <a:lnTo>
                                <a:pt x="507682" y="908685"/>
                              </a:lnTo>
                              <a:cubicBezTo>
                                <a:pt x="505778" y="913447"/>
                                <a:pt x="502920" y="918210"/>
                                <a:pt x="501015" y="922972"/>
                              </a:cubicBezTo>
                              <a:lnTo>
                                <a:pt x="557213" y="959168"/>
                              </a:lnTo>
                              <a:lnTo>
                                <a:pt x="501015" y="1033463"/>
                              </a:lnTo>
                              <a:lnTo>
                                <a:pt x="320040" y="1053465"/>
                              </a:lnTo>
                              <a:cubicBezTo>
                                <a:pt x="316230" y="1052513"/>
                                <a:pt x="312420" y="1053465"/>
                                <a:pt x="309563" y="1054418"/>
                              </a:cubicBezTo>
                              <a:close/>
                              <a:moveTo>
                                <a:pt x="1443990" y="1037272"/>
                              </a:moveTo>
                              <a:lnTo>
                                <a:pt x="1457325" y="1032510"/>
                              </a:lnTo>
                              <a:cubicBezTo>
                                <a:pt x="1475423" y="1025843"/>
                                <a:pt x="1496378" y="1021080"/>
                                <a:pt x="1519237" y="1015365"/>
                              </a:cubicBezTo>
                              <a:cubicBezTo>
                                <a:pt x="1542098" y="1009650"/>
                                <a:pt x="1565910" y="1003935"/>
                                <a:pt x="1587818" y="996315"/>
                              </a:cubicBezTo>
                              <a:cubicBezTo>
                                <a:pt x="1598295" y="992505"/>
                                <a:pt x="1608773" y="988695"/>
                                <a:pt x="1619250" y="985838"/>
                              </a:cubicBezTo>
                              <a:lnTo>
                                <a:pt x="1592580" y="1008697"/>
                              </a:lnTo>
                              <a:lnTo>
                                <a:pt x="1510665" y="1044893"/>
                              </a:lnTo>
                              <a:cubicBezTo>
                                <a:pt x="1491615" y="1046797"/>
                                <a:pt x="1466850" y="1049655"/>
                                <a:pt x="1447800" y="1049655"/>
                              </a:cubicBezTo>
                              <a:cubicBezTo>
                                <a:pt x="1446848" y="1045845"/>
                                <a:pt x="1445895" y="1041082"/>
                                <a:pt x="1443990" y="1037272"/>
                              </a:cubicBezTo>
                              <a:close/>
                              <a:moveTo>
                                <a:pt x="1283970" y="923925"/>
                              </a:moveTo>
                              <a:lnTo>
                                <a:pt x="1274445" y="910590"/>
                              </a:lnTo>
                              <a:cubicBezTo>
                                <a:pt x="1299210" y="902018"/>
                                <a:pt x="1334453" y="896303"/>
                                <a:pt x="1364933" y="890588"/>
                              </a:cubicBezTo>
                              <a:cubicBezTo>
                                <a:pt x="1370648" y="900113"/>
                                <a:pt x="1375410" y="910590"/>
                                <a:pt x="1380173" y="921068"/>
                              </a:cubicBezTo>
                              <a:cubicBezTo>
                                <a:pt x="1369695" y="916305"/>
                                <a:pt x="1357312" y="913447"/>
                                <a:pt x="1344930" y="913447"/>
                              </a:cubicBezTo>
                              <a:cubicBezTo>
                                <a:pt x="1324928" y="913447"/>
                                <a:pt x="1305878" y="921068"/>
                                <a:pt x="1291590" y="932497"/>
                              </a:cubicBezTo>
                              <a:lnTo>
                                <a:pt x="1283970" y="923925"/>
                              </a:lnTo>
                              <a:close/>
                              <a:moveTo>
                                <a:pt x="692468" y="822960"/>
                              </a:moveTo>
                              <a:cubicBezTo>
                                <a:pt x="699135" y="821055"/>
                                <a:pt x="705803" y="820103"/>
                                <a:pt x="712470" y="818197"/>
                              </a:cubicBezTo>
                              <a:lnTo>
                                <a:pt x="681990" y="834390"/>
                              </a:lnTo>
                              <a:cubicBezTo>
                                <a:pt x="685800" y="830580"/>
                                <a:pt x="688657" y="826770"/>
                                <a:pt x="692468" y="822960"/>
                              </a:cubicBezTo>
                              <a:close/>
                              <a:moveTo>
                                <a:pt x="427673" y="675322"/>
                              </a:moveTo>
                              <a:cubicBezTo>
                                <a:pt x="431482" y="650558"/>
                                <a:pt x="423863" y="625793"/>
                                <a:pt x="406717" y="607695"/>
                              </a:cubicBezTo>
                              <a:cubicBezTo>
                                <a:pt x="368617" y="565785"/>
                                <a:pt x="349567" y="541020"/>
                                <a:pt x="342900" y="529590"/>
                              </a:cubicBezTo>
                              <a:cubicBezTo>
                                <a:pt x="343853" y="521017"/>
                                <a:pt x="350520" y="498158"/>
                                <a:pt x="366713" y="468630"/>
                              </a:cubicBezTo>
                              <a:lnTo>
                                <a:pt x="441960" y="399097"/>
                              </a:lnTo>
                              <a:lnTo>
                                <a:pt x="461963" y="434340"/>
                              </a:lnTo>
                              <a:lnTo>
                                <a:pt x="529590" y="581978"/>
                              </a:lnTo>
                              <a:cubicBezTo>
                                <a:pt x="542925" y="611505"/>
                                <a:pt x="572453" y="630555"/>
                                <a:pt x="604838" y="630555"/>
                              </a:cubicBezTo>
                              <a:cubicBezTo>
                                <a:pt x="610553" y="630555"/>
                                <a:pt x="616268" y="629603"/>
                                <a:pt x="622935" y="628650"/>
                              </a:cubicBezTo>
                              <a:lnTo>
                                <a:pt x="672465" y="618172"/>
                              </a:lnTo>
                              <a:cubicBezTo>
                                <a:pt x="691515" y="614363"/>
                                <a:pt x="708660" y="602933"/>
                                <a:pt x="720090" y="587693"/>
                              </a:cubicBezTo>
                              <a:lnTo>
                                <a:pt x="754380" y="542925"/>
                              </a:lnTo>
                              <a:cubicBezTo>
                                <a:pt x="746760" y="553403"/>
                                <a:pt x="740093" y="563880"/>
                                <a:pt x="732473" y="573405"/>
                              </a:cubicBezTo>
                              <a:cubicBezTo>
                                <a:pt x="723900" y="584835"/>
                                <a:pt x="712470" y="596265"/>
                                <a:pt x="701040" y="608647"/>
                              </a:cubicBezTo>
                              <a:cubicBezTo>
                                <a:pt x="686753" y="622935"/>
                                <a:pt x="672465" y="638175"/>
                                <a:pt x="660082" y="654368"/>
                              </a:cubicBezTo>
                              <a:cubicBezTo>
                                <a:pt x="647700" y="651510"/>
                                <a:pt x="634365" y="648653"/>
                                <a:pt x="621982" y="645795"/>
                              </a:cubicBezTo>
                              <a:cubicBezTo>
                                <a:pt x="601028" y="641033"/>
                                <a:pt x="581025" y="637222"/>
                                <a:pt x="561023" y="632460"/>
                              </a:cubicBezTo>
                              <a:lnTo>
                                <a:pt x="535305" y="625793"/>
                              </a:lnTo>
                              <a:lnTo>
                                <a:pt x="520065" y="647700"/>
                              </a:lnTo>
                              <a:cubicBezTo>
                                <a:pt x="504825" y="670560"/>
                                <a:pt x="501015" y="698182"/>
                                <a:pt x="507682" y="722947"/>
                              </a:cubicBezTo>
                              <a:lnTo>
                                <a:pt x="427673" y="675322"/>
                              </a:lnTo>
                              <a:close/>
                              <a:moveTo>
                                <a:pt x="826770" y="444817"/>
                              </a:moveTo>
                              <a:cubicBezTo>
                                <a:pt x="842010" y="412433"/>
                                <a:pt x="835343" y="371475"/>
                                <a:pt x="806768" y="346710"/>
                              </a:cubicBezTo>
                              <a:lnTo>
                                <a:pt x="621030" y="182880"/>
                              </a:lnTo>
                              <a:lnTo>
                                <a:pt x="613410" y="146685"/>
                              </a:lnTo>
                              <a:lnTo>
                                <a:pt x="772478" y="40958"/>
                              </a:lnTo>
                              <a:lnTo>
                                <a:pt x="863918" y="38100"/>
                              </a:lnTo>
                              <a:lnTo>
                                <a:pt x="1026795" y="55245"/>
                              </a:lnTo>
                              <a:lnTo>
                                <a:pt x="1156335" y="100965"/>
                              </a:lnTo>
                              <a:cubicBezTo>
                                <a:pt x="1164908" y="103822"/>
                                <a:pt x="1174433" y="105728"/>
                                <a:pt x="1183958" y="105728"/>
                              </a:cubicBezTo>
                              <a:cubicBezTo>
                                <a:pt x="1206818" y="105728"/>
                                <a:pt x="1227773" y="96203"/>
                                <a:pt x="1243965" y="80010"/>
                              </a:cubicBezTo>
                              <a:lnTo>
                                <a:pt x="1321118" y="0"/>
                              </a:lnTo>
                              <a:cubicBezTo>
                                <a:pt x="1298258" y="40005"/>
                                <a:pt x="1271587" y="81915"/>
                                <a:pt x="1239203" y="127635"/>
                              </a:cubicBezTo>
                              <a:lnTo>
                                <a:pt x="1230630" y="139065"/>
                              </a:lnTo>
                              <a:lnTo>
                                <a:pt x="1232535" y="150495"/>
                              </a:lnTo>
                              <a:cubicBezTo>
                                <a:pt x="1154430" y="130492"/>
                                <a:pt x="1069658" y="120015"/>
                                <a:pt x="980123" y="120015"/>
                              </a:cubicBezTo>
                              <a:cubicBezTo>
                                <a:pt x="940118" y="120015"/>
                                <a:pt x="898207" y="121920"/>
                                <a:pt x="857250" y="126683"/>
                              </a:cubicBezTo>
                              <a:cubicBezTo>
                                <a:pt x="805815" y="131445"/>
                                <a:pt x="779145" y="188595"/>
                                <a:pt x="761048" y="226695"/>
                              </a:cubicBezTo>
                              <a:lnTo>
                                <a:pt x="748665" y="252413"/>
                              </a:lnTo>
                              <a:lnTo>
                                <a:pt x="769620" y="282892"/>
                              </a:lnTo>
                              <a:cubicBezTo>
                                <a:pt x="800100" y="325755"/>
                                <a:pt x="828675" y="367665"/>
                                <a:pt x="866775" y="405765"/>
                              </a:cubicBezTo>
                              <a:cubicBezTo>
                                <a:pt x="860107" y="420053"/>
                                <a:pt x="842010" y="461963"/>
                                <a:pt x="839153" y="468630"/>
                              </a:cubicBezTo>
                              <a:lnTo>
                                <a:pt x="826770" y="444817"/>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10" name="Google Shape;710;p29">
                        <a:extLst>
                          <a:ext uri="{FF2B5EF4-FFF2-40B4-BE49-F238E27FC236}">
                            <a16:creationId xmlns:a16="http://schemas.microsoft.com/office/drawing/2014/main" id="{A75D77E2-43CC-87BC-A244-65CFE9471033}"/>
                          </a:ext>
                        </a:extLst>
                      </p:cNvPr>
                      <p:cNvSpPr/>
                      <p:nvPr/>
                    </p:nvSpPr>
                    <p:spPr>
                      <a:xfrm>
                        <a:off x="2726054" y="4630102"/>
                        <a:ext cx="1266232" cy="2269807"/>
                      </a:xfrm>
                      <a:custGeom>
                        <a:avLst/>
                        <a:gdLst/>
                        <a:ahLst/>
                        <a:cxnLst/>
                        <a:rect l="l" t="t" r="r" b="b"/>
                        <a:pathLst>
                          <a:path w="1266232" h="2269807" extrusionOk="0">
                            <a:moveTo>
                              <a:pt x="1032510" y="2190750"/>
                            </a:moveTo>
                            <a:cubicBezTo>
                              <a:pt x="748665" y="1982153"/>
                              <a:pt x="529590" y="1696403"/>
                              <a:pt x="321945" y="1265873"/>
                            </a:cubicBezTo>
                            <a:cubicBezTo>
                              <a:pt x="125730" y="857250"/>
                              <a:pt x="14288" y="406717"/>
                              <a:pt x="22860" y="60960"/>
                            </a:cubicBezTo>
                            <a:lnTo>
                              <a:pt x="0" y="0"/>
                            </a:lnTo>
                            <a:lnTo>
                              <a:pt x="125730" y="31432"/>
                            </a:lnTo>
                            <a:cubicBezTo>
                              <a:pt x="173355" y="103822"/>
                              <a:pt x="264795" y="225742"/>
                              <a:pt x="265748" y="227647"/>
                            </a:cubicBezTo>
                            <a:lnTo>
                              <a:pt x="268605" y="232410"/>
                            </a:lnTo>
                            <a:lnTo>
                              <a:pt x="370523" y="443865"/>
                            </a:lnTo>
                            <a:lnTo>
                              <a:pt x="568643" y="570547"/>
                            </a:lnTo>
                            <a:lnTo>
                              <a:pt x="573405" y="594360"/>
                            </a:lnTo>
                            <a:cubicBezTo>
                              <a:pt x="594360" y="697230"/>
                              <a:pt x="617220" y="788670"/>
                              <a:pt x="624840" y="803910"/>
                            </a:cubicBezTo>
                            <a:cubicBezTo>
                              <a:pt x="646748" y="830580"/>
                              <a:pt x="858203" y="1011555"/>
                              <a:pt x="887730" y="1024890"/>
                            </a:cubicBezTo>
                            <a:cubicBezTo>
                              <a:pt x="925830" y="1042035"/>
                              <a:pt x="1082040" y="1182053"/>
                              <a:pt x="1075373" y="1258253"/>
                            </a:cubicBezTo>
                            <a:cubicBezTo>
                              <a:pt x="1071563" y="1299210"/>
                              <a:pt x="1050608" y="1336358"/>
                              <a:pt x="1028700" y="1369695"/>
                            </a:cubicBezTo>
                            <a:cubicBezTo>
                              <a:pt x="1008698" y="1400175"/>
                              <a:pt x="970598" y="1432560"/>
                              <a:pt x="990600" y="1470660"/>
                            </a:cubicBezTo>
                            <a:cubicBezTo>
                              <a:pt x="1078230" y="1634490"/>
                              <a:pt x="1166813" y="1798320"/>
                              <a:pt x="1257300" y="1960245"/>
                            </a:cubicBezTo>
                            <a:cubicBezTo>
                              <a:pt x="1267778" y="1979295"/>
                              <a:pt x="1271588" y="1996440"/>
                              <a:pt x="1254443" y="2013585"/>
                            </a:cubicBezTo>
                            <a:cubicBezTo>
                              <a:pt x="1245870" y="2022158"/>
                              <a:pt x="1234440" y="2027873"/>
                              <a:pt x="1225868" y="2036445"/>
                            </a:cubicBezTo>
                            <a:cubicBezTo>
                              <a:pt x="1204913" y="2056448"/>
                              <a:pt x="1214438" y="2085975"/>
                              <a:pt x="1208723" y="2111692"/>
                            </a:cubicBezTo>
                            <a:cubicBezTo>
                              <a:pt x="1203960" y="2135505"/>
                              <a:pt x="1186815" y="2147887"/>
                              <a:pt x="1162050" y="2143125"/>
                            </a:cubicBezTo>
                            <a:cubicBezTo>
                              <a:pt x="1152525" y="2141220"/>
                              <a:pt x="1143000" y="2137410"/>
                              <a:pt x="1133475" y="2139315"/>
                            </a:cubicBezTo>
                            <a:cubicBezTo>
                              <a:pt x="1100138" y="2145983"/>
                              <a:pt x="1117283" y="2253615"/>
                              <a:pt x="1139190" y="2269808"/>
                            </a:cubicBezTo>
                            <a:lnTo>
                              <a:pt x="1032510" y="2190750"/>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29">
                        <a:extLst>
                          <a:ext uri="{FF2B5EF4-FFF2-40B4-BE49-F238E27FC236}">
                            <a16:creationId xmlns:a16="http://schemas.microsoft.com/office/drawing/2014/main" id="{25C29779-C004-5801-1617-50C5B59E830E}"/>
                          </a:ext>
                        </a:extLst>
                      </p:cNvPr>
                      <p:cNvSpPr/>
                      <p:nvPr/>
                    </p:nvSpPr>
                    <p:spPr>
                      <a:xfrm>
                        <a:off x="2708445" y="4598669"/>
                        <a:ext cx="1216807" cy="2286000"/>
                      </a:xfrm>
                      <a:custGeom>
                        <a:avLst/>
                        <a:gdLst/>
                        <a:ahLst/>
                        <a:cxnLst/>
                        <a:rect l="l" t="t" r="r" b="b"/>
                        <a:pathLst>
                          <a:path w="1216807" h="2286000" extrusionOk="0">
                            <a:moveTo>
                              <a:pt x="1002495" y="2233613"/>
                            </a:moveTo>
                            <a:cubicBezTo>
                              <a:pt x="720555" y="2026920"/>
                              <a:pt x="503385" y="1743075"/>
                              <a:pt x="297645" y="1315403"/>
                            </a:cubicBezTo>
                            <a:cubicBezTo>
                              <a:pt x="102382" y="909638"/>
                              <a:pt x="-8108" y="461963"/>
                              <a:pt x="465" y="119063"/>
                            </a:cubicBezTo>
                            <a:lnTo>
                              <a:pt x="3322" y="0"/>
                            </a:lnTo>
                            <a:lnTo>
                              <a:pt x="69045" y="100013"/>
                            </a:lnTo>
                            <a:cubicBezTo>
                              <a:pt x="116670" y="173355"/>
                              <a:pt x="209062" y="295275"/>
                              <a:pt x="210015" y="297180"/>
                            </a:cubicBezTo>
                            <a:lnTo>
                              <a:pt x="211920" y="300038"/>
                            </a:lnTo>
                            <a:lnTo>
                              <a:pt x="314790" y="514350"/>
                            </a:lnTo>
                            <a:lnTo>
                              <a:pt x="510052" y="639128"/>
                            </a:lnTo>
                            <a:lnTo>
                              <a:pt x="512910" y="654368"/>
                            </a:lnTo>
                            <a:cubicBezTo>
                              <a:pt x="531007" y="743903"/>
                              <a:pt x="556725" y="852488"/>
                              <a:pt x="567202" y="870585"/>
                            </a:cubicBezTo>
                            <a:cubicBezTo>
                              <a:pt x="587205" y="896303"/>
                              <a:pt x="804375" y="1082993"/>
                              <a:pt x="837712" y="1098233"/>
                            </a:cubicBezTo>
                            <a:cubicBezTo>
                              <a:pt x="876765" y="1116330"/>
                              <a:pt x="1019640" y="1251585"/>
                              <a:pt x="1013925" y="1313498"/>
                            </a:cubicBezTo>
                            <a:cubicBezTo>
                              <a:pt x="1011067" y="1339215"/>
                              <a:pt x="993922" y="1365885"/>
                              <a:pt x="975825" y="1394460"/>
                            </a:cubicBezTo>
                            <a:cubicBezTo>
                              <a:pt x="962490" y="1414463"/>
                              <a:pt x="948202" y="1437323"/>
                              <a:pt x="944392" y="1452563"/>
                            </a:cubicBezTo>
                            <a:cubicBezTo>
                              <a:pt x="939630" y="1471613"/>
                              <a:pt x="925342" y="1483995"/>
                              <a:pt x="908197" y="1486853"/>
                            </a:cubicBezTo>
                            <a:cubicBezTo>
                              <a:pt x="916770" y="1505903"/>
                              <a:pt x="929152" y="1530668"/>
                              <a:pt x="946297" y="1562100"/>
                            </a:cubicBezTo>
                            <a:cubicBezTo>
                              <a:pt x="1085362" y="1829753"/>
                              <a:pt x="1172992" y="1971675"/>
                              <a:pt x="1173945" y="1973580"/>
                            </a:cubicBezTo>
                            <a:lnTo>
                              <a:pt x="1216807" y="2043113"/>
                            </a:lnTo>
                            <a:lnTo>
                              <a:pt x="1136797" y="2029778"/>
                            </a:lnTo>
                            <a:cubicBezTo>
                              <a:pt x="1136797" y="2029778"/>
                              <a:pt x="1117747" y="2026920"/>
                              <a:pt x="1100602" y="2026920"/>
                            </a:cubicBezTo>
                            <a:cubicBezTo>
                              <a:pt x="1097745" y="2026920"/>
                              <a:pt x="1094887" y="2026920"/>
                              <a:pt x="1092982" y="2026920"/>
                            </a:cubicBezTo>
                            <a:cubicBezTo>
                              <a:pt x="1081552" y="2061210"/>
                              <a:pt x="1056787" y="2163128"/>
                              <a:pt x="1061550" y="2198370"/>
                            </a:cubicBezTo>
                            <a:lnTo>
                              <a:pt x="1073932" y="2286000"/>
                            </a:lnTo>
                            <a:lnTo>
                              <a:pt x="1002495" y="223361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29">
                        <a:extLst>
                          <a:ext uri="{FF2B5EF4-FFF2-40B4-BE49-F238E27FC236}">
                            <a16:creationId xmlns:a16="http://schemas.microsoft.com/office/drawing/2014/main" id="{1889E76F-9D72-A42D-0F79-84140A1987F6}"/>
                          </a:ext>
                        </a:extLst>
                      </p:cNvPr>
                      <p:cNvSpPr/>
                      <p:nvPr/>
                    </p:nvSpPr>
                    <p:spPr>
                      <a:xfrm>
                        <a:off x="2693176" y="4719637"/>
                        <a:ext cx="1105393" cy="2083117"/>
                      </a:xfrm>
                      <a:custGeom>
                        <a:avLst/>
                        <a:gdLst/>
                        <a:ahLst/>
                        <a:cxnLst/>
                        <a:rect l="l" t="t" r="r" b="b"/>
                        <a:pathLst>
                          <a:path w="1105393" h="2083117" extrusionOk="0">
                            <a:moveTo>
                              <a:pt x="987283" y="2083118"/>
                            </a:moveTo>
                            <a:cubicBezTo>
                              <a:pt x="979663" y="2030730"/>
                              <a:pt x="1017763" y="1893570"/>
                              <a:pt x="1026336" y="1879282"/>
                            </a:cubicBezTo>
                            <a:cubicBezTo>
                              <a:pt x="1036813" y="1861185"/>
                              <a:pt x="1105393" y="1872615"/>
                              <a:pt x="1105393" y="1872615"/>
                            </a:cubicBezTo>
                            <a:cubicBezTo>
                              <a:pt x="1105393" y="1872615"/>
                              <a:pt x="1018716" y="1731645"/>
                              <a:pt x="876793" y="1459230"/>
                            </a:cubicBezTo>
                            <a:cubicBezTo>
                              <a:pt x="734871" y="1186815"/>
                              <a:pt x="861553" y="1365885"/>
                              <a:pt x="872031" y="1323023"/>
                            </a:cubicBezTo>
                            <a:cubicBezTo>
                              <a:pt x="882508" y="1280160"/>
                              <a:pt x="936801" y="1222057"/>
                              <a:pt x="940611" y="1189673"/>
                            </a:cubicBezTo>
                            <a:cubicBezTo>
                              <a:pt x="943468" y="1156335"/>
                              <a:pt x="826311" y="1030605"/>
                              <a:pt x="785353" y="1011555"/>
                            </a:cubicBezTo>
                            <a:cubicBezTo>
                              <a:pt x="745348" y="993457"/>
                              <a:pt x="519606" y="799147"/>
                              <a:pt x="499603" y="770572"/>
                            </a:cubicBezTo>
                            <a:cubicBezTo>
                              <a:pt x="479601" y="741997"/>
                              <a:pt x="439596" y="541020"/>
                              <a:pt x="439596" y="541020"/>
                            </a:cubicBezTo>
                            <a:lnTo>
                              <a:pt x="248143" y="419100"/>
                            </a:lnTo>
                            <a:lnTo>
                              <a:pt x="142416" y="199072"/>
                            </a:lnTo>
                            <a:cubicBezTo>
                              <a:pt x="142416" y="199072"/>
                              <a:pt x="49071" y="75247"/>
                              <a:pt x="493" y="0"/>
                            </a:cubicBezTo>
                            <a:cubicBezTo>
                              <a:pt x="-9032" y="374332"/>
                              <a:pt x="120508" y="819150"/>
                              <a:pt x="293863" y="1179195"/>
                            </a:cubicBezTo>
                            <a:cubicBezTo>
                              <a:pt x="471981" y="1549718"/>
                              <a:pt x="676768" y="1854518"/>
                              <a:pt x="987283" y="20831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29">
                        <a:extLst>
                          <a:ext uri="{FF2B5EF4-FFF2-40B4-BE49-F238E27FC236}">
                            <a16:creationId xmlns:a16="http://schemas.microsoft.com/office/drawing/2014/main" id="{B0CE11B1-77D5-56C0-3F34-AEDE06FF2D87}"/>
                          </a:ext>
                        </a:extLst>
                      </p:cNvPr>
                      <p:cNvSpPr/>
                      <p:nvPr/>
                    </p:nvSpPr>
                    <p:spPr>
                      <a:xfrm>
                        <a:off x="2690020" y="4783455"/>
                        <a:ext cx="1052351" cy="2019300"/>
                      </a:xfrm>
                      <a:custGeom>
                        <a:avLst/>
                        <a:gdLst/>
                        <a:ahLst/>
                        <a:cxnLst/>
                        <a:rect l="l" t="t" r="r" b="b"/>
                        <a:pathLst>
                          <a:path w="1052351" h="2019300" extrusionOk="0">
                            <a:moveTo>
                              <a:pt x="990439" y="2019300"/>
                            </a:moveTo>
                            <a:cubicBezTo>
                              <a:pt x="982819" y="1966913"/>
                              <a:pt x="965674" y="1829752"/>
                              <a:pt x="973294" y="1815465"/>
                            </a:cubicBezTo>
                            <a:cubicBezTo>
                              <a:pt x="983772" y="1797368"/>
                              <a:pt x="1052352" y="1808797"/>
                              <a:pt x="1052352" y="1808797"/>
                            </a:cubicBezTo>
                            <a:cubicBezTo>
                              <a:pt x="1052352" y="1808797"/>
                              <a:pt x="965674" y="1667827"/>
                              <a:pt x="823752" y="1395413"/>
                            </a:cubicBezTo>
                            <a:cubicBezTo>
                              <a:pt x="681829" y="1122998"/>
                              <a:pt x="808512" y="1302068"/>
                              <a:pt x="818989" y="1259205"/>
                            </a:cubicBezTo>
                            <a:cubicBezTo>
                              <a:pt x="829467" y="1216343"/>
                              <a:pt x="883759" y="1158240"/>
                              <a:pt x="887569" y="1125855"/>
                            </a:cubicBezTo>
                            <a:cubicBezTo>
                              <a:pt x="890427" y="1092517"/>
                              <a:pt x="773269" y="966788"/>
                              <a:pt x="732312" y="947738"/>
                            </a:cubicBezTo>
                            <a:cubicBezTo>
                              <a:pt x="692307" y="929640"/>
                              <a:pt x="466564" y="735330"/>
                              <a:pt x="446562" y="706755"/>
                            </a:cubicBezTo>
                            <a:cubicBezTo>
                              <a:pt x="426559" y="678180"/>
                              <a:pt x="386554" y="477202"/>
                              <a:pt x="386554" y="477202"/>
                            </a:cubicBezTo>
                            <a:lnTo>
                              <a:pt x="195102" y="355282"/>
                            </a:lnTo>
                            <a:lnTo>
                              <a:pt x="89374" y="135255"/>
                            </a:lnTo>
                            <a:cubicBezTo>
                              <a:pt x="89374" y="135255"/>
                              <a:pt x="49369" y="75247"/>
                              <a:pt x="792" y="0"/>
                            </a:cubicBezTo>
                            <a:cubicBezTo>
                              <a:pt x="-8733" y="374332"/>
                              <a:pt x="67467" y="756285"/>
                              <a:pt x="240822" y="1116330"/>
                            </a:cubicBezTo>
                            <a:cubicBezTo>
                              <a:pt x="418939" y="1485900"/>
                              <a:pt x="679924" y="1790700"/>
                              <a:pt x="990439" y="2019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4" name="Google Shape;714;p29">
                        <a:extLst>
                          <a:ext uri="{FF2B5EF4-FFF2-40B4-BE49-F238E27FC236}">
                            <a16:creationId xmlns:a16="http://schemas.microsoft.com/office/drawing/2014/main" id="{6BF6EB63-D55B-4BC0-747E-8D73E89756C9}"/>
                          </a:ext>
                        </a:extLst>
                      </p:cNvPr>
                      <p:cNvSpPr/>
                      <p:nvPr/>
                    </p:nvSpPr>
                    <p:spPr>
                      <a:xfrm>
                        <a:off x="2707957" y="4844415"/>
                        <a:ext cx="999172" cy="1916429"/>
                      </a:xfrm>
                      <a:custGeom>
                        <a:avLst/>
                        <a:gdLst/>
                        <a:ahLst/>
                        <a:cxnLst/>
                        <a:rect l="l" t="t" r="r" b="b"/>
                        <a:pathLst>
                          <a:path w="999172" h="1916429" extrusionOk="0">
                            <a:moveTo>
                              <a:pt x="947738" y="1916430"/>
                            </a:moveTo>
                            <a:cubicBezTo>
                              <a:pt x="927735" y="1763078"/>
                              <a:pt x="935355" y="1750695"/>
                              <a:pt x="939165" y="1744028"/>
                            </a:cubicBezTo>
                            <a:cubicBezTo>
                              <a:pt x="949643" y="1726883"/>
                              <a:pt x="974408" y="1724978"/>
                              <a:pt x="991553" y="1724978"/>
                            </a:cubicBezTo>
                            <a:cubicBezTo>
                              <a:pt x="994410" y="1724978"/>
                              <a:pt x="996315" y="1724978"/>
                              <a:pt x="999173" y="1724978"/>
                            </a:cubicBezTo>
                            <a:cubicBezTo>
                              <a:pt x="965835" y="1668780"/>
                              <a:pt x="891540" y="1539240"/>
                              <a:pt x="788670" y="1342073"/>
                            </a:cubicBezTo>
                            <a:cubicBezTo>
                              <a:pt x="714375" y="1198245"/>
                              <a:pt x="715327" y="1183958"/>
                              <a:pt x="722948" y="1170623"/>
                            </a:cubicBezTo>
                            <a:cubicBezTo>
                              <a:pt x="726758" y="1163955"/>
                              <a:pt x="734377" y="1160145"/>
                              <a:pt x="741998" y="1160145"/>
                            </a:cubicBezTo>
                            <a:cubicBezTo>
                              <a:pt x="752475" y="1160145"/>
                              <a:pt x="762000" y="1166812"/>
                              <a:pt x="773430" y="1174433"/>
                            </a:cubicBezTo>
                            <a:cubicBezTo>
                              <a:pt x="776287" y="1176337"/>
                              <a:pt x="781050" y="1179195"/>
                              <a:pt x="784860" y="1182053"/>
                            </a:cubicBezTo>
                            <a:cubicBezTo>
                              <a:pt x="792480" y="1161098"/>
                              <a:pt x="806768" y="1139190"/>
                              <a:pt x="820102" y="1118235"/>
                            </a:cubicBezTo>
                            <a:cubicBezTo>
                              <a:pt x="833437" y="1097280"/>
                              <a:pt x="847725" y="1074420"/>
                              <a:pt x="849630" y="1062990"/>
                            </a:cubicBezTo>
                            <a:cubicBezTo>
                              <a:pt x="847725" y="1037272"/>
                              <a:pt x="742950" y="920115"/>
                              <a:pt x="705802" y="902970"/>
                            </a:cubicBezTo>
                            <a:cubicBezTo>
                              <a:pt x="663893" y="883920"/>
                              <a:pt x="434340" y="687705"/>
                              <a:pt x="412432" y="656272"/>
                            </a:cubicBezTo>
                            <a:cubicBezTo>
                              <a:pt x="392430" y="627697"/>
                              <a:pt x="360045" y="474345"/>
                              <a:pt x="350520" y="427672"/>
                            </a:cubicBezTo>
                            <a:lnTo>
                              <a:pt x="161925" y="306705"/>
                            </a:lnTo>
                            <a:lnTo>
                              <a:pt x="54292" y="82867"/>
                            </a:lnTo>
                            <a:cubicBezTo>
                              <a:pt x="50482" y="77153"/>
                              <a:pt x="28575" y="43815"/>
                              <a:pt x="0" y="0"/>
                            </a:cubicBezTo>
                            <a:cubicBezTo>
                              <a:pt x="4763" y="45720"/>
                              <a:pt x="12382" y="89535"/>
                              <a:pt x="23813" y="134303"/>
                            </a:cubicBezTo>
                            <a:cubicBezTo>
                              <a:pt x="47625" y="229553"/>
                              <a:pt x="128588" y="297180"/>
                              <a:pt x="155257" y="391478"/>
                            </a:cubicBezTo>
                            <a:cubicBezTo>
                              <a:pt x="167640" y="389572"/>
                              <a:pt x="180022" y="387667"/>
                              <a:pt x="192405" y="385763"/>
                            </a:cubicBezTo>
                            <a:cubicBezTo>
                              <a:pt x="211455" y="401955"/>
                              <a:pt x="231457" y="418147"/>
                              <a:pt x="250507" y="434340"/>
                            </a:cubicBezTo>
                            <a:cubicBezTo>
                              <a:pt x="236220" y="494347"/>
                              <a:pt x="210502" y="556260"/>
                              <a:pt x="185738" y="612457"/>
                            </a:cubicBezTo>
                            <a:cubicBezTo>
                              <a:pt x="246697" y="660082"/>
                              <a:pt x="310515" y="698182"/>
                              <a:pt x="384810" y="721042"/>
                            </a:cubicBezTo>
                            <a:cubicBezTo>
                              <a:pt x="465772" y="746760"/>
                              <a:pt x="528637" y="804863"/>
                              <a:pt x="599123" y="850582"/>
                            </a:cubicBezTo>
                            <a:cubicBezTo>
                              <a:pt x="596265" y="862965"/>
                              <a:pt x="596265" y="879157"/>
                              <a:pt x="598170" y="891540"/>
                            </a:cubicBezTo>
                            <a:cubicBezTo>
                              <a:pt x="666750" y="943928"/>
                              <a:pt x="738187" y="1000125"/>
                              <a:pt x="806768" y="1052513"/>
                            </a:cubicBezTo>
                            <a:cubicBezTo>
                              <a:pt x="801052" y="1082040"/>
                              <a:pt x="790575" y="1106805"/>
                              <a:pt x="778193" y="1133475"/>
                            </a:cubicBezTo>
                            <a:cubicBezTo>
                              <a:pt x="759143" y="1130617"/>
                              <a:pt x="739140" y="1130617"/>
                              <a:pt x="720090" y="1132523"/>
                            </a:cubicBezTo>
                            <a:cubicBezTo>
                              <a:pt x="704850" y="1134428"/>
                              <a:pt x="677228" y="1135380"/>
                              <a:pt x="663893" y="1144905"/>
                            </a:cubicBezTo>
                            <a:cubicBezTo>
                              <a:pt x="650557" y="1154430"/>
                              <a:pt x="662940" y="1173480"/>
                              <a:pt x="667703" y="1184910"/>
                            </a:cubicBezTo>
                            <a:cubicBezTo>
                              <a:pt x="675323" y="1204912"/>
                              <a:pt x="682943" y="1224915"/>
                              <a:pt x="690562" y="1243965"/>
                            </a:cubicBezTo>
                            <a:cubicBezTo>
                              <a:pt x="683895" y="1247775"/>
                              <a:pt x="676275" y="1252537"/>
                              <a:pt x="669607" y="1257300"/>
                            </a:cubicBezTo>
                            <a:cubicBezTo>
                              <a:pt x="727710" y="1363028"/>
                              <a:pt x="785812" y="1469708"/>
                              <a:pt x="843915" y="1575435"/>
                            </a:cubicBezTo>
                            <a:cubicBezTo>
                              <a:pt x="842010" y="1579245"/>
                              <a:pt x="837248" y="1582103"/>
                              <a:pt x="835343" y="1585912"/>
                            </a:cubicBezTo>
                            <a:cubicBezTo>
                              <a:pt x="860108" y="1634490"/>
                              <a:pt x="880110" y="1683067"/>
                              <a:pt x="895350" y="1735455"/>
                            </a:cubicBezTo>
                            <a:cubicBezTo>
                              <a:pt x="902970" y="1761173"/>
                              <a:pt x="896302" y="1786890"/>
                              <a:pt x="893445" y="1813560"/>
                            </a:cubicBezTo>
                            <a:cubicBezTo>
                              <a:pt x="910590" y="1847850"/>
                              <a:pt x="927735" y="1882140"/>
                              <a:pt x="947738" y="191643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5" name="Google Shape;715;p29">
                        <a:extLst>
                          <a:ext uri="{FF2B5EF4-FFF2-40B4-BE49-F238E27FC236}">
                            <a16:creationId xmlns:a16="http://schemas.microsoft.com/office/drawing/2014/main" id="{92DC588D-D990-3152-9458-084A0476B9D3}"/>
                          </a:ext>
                        </a:extLst>
                      </p:cNvPr>
                      <p:cNvSpPr/>
                      <p:nvPr/>
                    </p:nvSpPr>
                    <p:spPr>
                      <a:xfrm>
                        <a:off x="2885122" y="2480309"/>
                        <a:ext cx="1847617" cy="1502092"/>
                      </a:xfrm>
                      <a:custGeom>
                        <a:avLst/>
                        <a:gdLst/>
                        <a:ahLst/>
                        <a:cxnLst/>
                        <a:rect l="l" t="t" r="r" b="b"/>
                        <a:pathLst>
                          <a:path w="1847617" h="1502092" extrusionOk="0">
                            <a:moveTo>
                              <a:pt x="490538" y="1502093"/>
                            </a:moveTo>
                            <a:cubicBezTo>
                              <a:pt x="436245" y="1502093"/>
                              <a:pt x="432435" y="1461135"/>
                              <a:pt x="425767" y="1378268"/>
                            </a:cubicBezTo>
                            <a:cubicBezTo>
                              <a:pt x="424815" y="1364933"/>
                              <a:pt x="423863" y="1351598"/>
                              <a:pt x="422910" y="1340168"/>
                            </a:cubicBezTo>
                            <a:lnTo>
                              <a:pt x="305753" y="1293495"/>
                            </a:lnTo>
                            <a:lnTo>
                              <a:pt x="190500" y="1427798"/>
                            </a:lnTo>
                            <a:lnTo>
                              <a:pt x="188595" y="1429703"/>
                            </a:lnTo>
                            <a:cubicBezTo>
                              <a:pt x="182880" y="1435418"/>
                              <a:pt x="150495" y="1463993"/>
                              <a:pt x="105727" y="1463993"/>
                            </a:cubicBezTo>
                            <a:cubicBezTo>
                              <a:pt x="84773" y="1463993"/>
                              <a:pt x="54292" y="1457325"/>
                              <a:pt x="25717" y="1427798"/>
                            </a:cubicBezTo>
                            <a:lnTo>
                              <a:pt x="0" y="1400175"/>
                            </a:lnTo>
                            <a:lnTo>
                              <a:pt x="16192" y="1365885"/>
                            </a:lnTo>
                            <a:cubicBezTo>
                              <a:pt x="242888" y="876300"/>
                              <a:pt x="639128" y="492443"/>
                              <a:pt x="1195388" y="224790"/>
                            </a:cubicBezTo>
                            <a:cubicBezTo>
                              <a:pt x="1229678" y="208598"/>
                              <a:pt x="1263968" y="190500"/>
                              <a:pt x="1299210" y="173355"/>
                            </a:cubicBezTo>
                            <a:cubicBezTo>
                              <a:pt x="1431608" y="106680"/>
                              <a:pt x="1566863" y="39053"/>
                              <a:pt x="1698308" y="6668"/>
                            </a:cubicBezTo>
                            <a:lnTo>
                              <a:pt x="1725930" y="0"/>
                            </a:lnTo>
                            <a:lnTo>
                              <a:pt x="1747838" y="18098"/>
                            </a:lnTo>
                            <a:cubicBezTo>
                              <a:pt x="1789748" y="54293"/>
                              <a:pt x="1859280" y="122873"/>
                              <a:pt x="1845945" y="180023"/>
                            </a:cubicBezTo>
                            <a:cubicBezTo>
                              <a:pt x="1837373" y="216218"/>
                              <a:pt x="1793558" y="277178"/>
                              <a:pt x="1756410" y="322898"/>
                            </a:cubicBezTo>
                            <a:lnTo>
                              <a:pt x="1739265" y="483870"/>
                            </a:lnTo>
                            <a:lnTo>
                              <a:pt x="1662113" y="585788"/>
                            </a:lnTo>
                            <a:lnTo>
                              <a:pt x="1646873" y="591503"/>
                            </a:lnTo>
                            <a:cubicBezTo>
                              <a:pt x="1644015" y="592455"/>
                              <a:pt x="1583055" y="614363"/>
                              <a:pt x="1397318" y="661988"/>
                            </a:cubicBezTo>
                            <a:cubicBezTo>
                              <a:pt x="1224915" y="705803"/>
                              <a:pt x="1064895" y="822008"/>
                              <a:pt x="1062990" y="822960"/>
                            </a:cubicBezTo>
                            <a:lnTo>
                              <a:pt x="974408" y="887730"/>
                            </a:lnTo>
                            <a:lnTo>
                              <a:pt x="974408" y="708660"/>
                            </a:lnTo>
                            <a:lnTo>
                              <a:pt x="1002983" y="648653"/>
                            </a:lnTo>
                            <a:lnTo>
                              <a:pt x="978218" y="660083"/>
                            </a:lnTo>
                            <a:cubicBezTo>
                              <a:pt x="957263" y="681038"/>
                              <a:pt x="929640" y="707708"/>
                              <a:pt x="902970" y="725805"/>
                            </a:cubicBezTo>
                            <a:lnTo>
                              <a:pt x="899160" y="765810"/>
                            </a:lnTo>
                            <a:lnTo>
                              <a:pt x="898208" y="769620"/>
                            </a:lnTo>
                            <a:cubicBezTo>
                              <a:pt x="867728" y="912495"/>
                              <a:pt x="830580" y="985838"/>
                              <a:pt x="783908" y="1001078"/>
                            </a:cubicBezTo>
                            <a:cubicBezTo>
                              <a:pt x="781050" y="1002030"/>
                              <a:pt x="755333" y="1013460"/>
                              <a:pt x="661988" y="1141095"/>
                            </a:cubicBezTo>
                            <a:cubicBezTo>
                              <a:pt x="618173" y="1201103"/>
                              <a:pt x="588645" y="1284923"/>
                              <a:pt x="588645" y="1285875"/>
                            </a:cubicBezTo>
                            <a:cubicBezTo>
                              <a:pt x="574358" y="1331595"/>
                              <a:pt x="550545" y="1415415"/>
                              <a:pt x="548640" y="1443038"/>
                            </a:cubicBezTo>
                            <a:cubicBezTo>
                              <a:pt x="544830" y="1489710"/>
                              <a:pt x="510540" y="1502093"/>
                              <a:pt x="490538" y="1502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6" name="Google Shape;716;p29">
                        <a:extLst>
                          <a:ext uri="{FF2B5EF4-FFF2-40B4-BE49-F238E27FC236}">
                            <a16:creationId xmlns:a16="http://schemas.microsoft.com/office/drawing/2014/main" id="{FCB84610-B724-0464-DD2E-F6F5DFF7E17A}"/>
                          </a:ext>
                        </a:extLst>
                      </p:cNvPr>
                      <p:cNvSpPr/>
                      <p:nvPr/>
                    </p:nvSpPr>
                    <p:spPr>
                      <a:xfrm>
                        <a:off x="2927985" y="2469832"/>
                        <a:ext cx="1806199" cy="1463992"/>
                      </a:xfrm>
                      <a:custGeom>
                        <a:avLst/>
                        <a:gdLst/>
                        <a:ahLst/>
                        <a:cxnLst/>
                        <a:rect l="l" t="t" r="r" b="b"/>
                        <a:pathLst>
                          <a:path w="1806199" h="1463992" extrusionOk="0">
                            <a:moveTo>
                              <a:pt x="466725" y="1463993"/>
                            </a:moveTo>
                            <a:cubicBezTo>
                              <a:pt x="429578" y="1463993"/>
                              <a:pt x="427672" y="1439227"/>
                              <a:pt x="421005" y="1357312"/>
                            </a:cubicBezTo>
                            <a:cubicBezTo>
                              <a:pt x="419100" y="1339215"/>
                              <a:pt x="418147" y="1321118"/>
                              <a:pt x="417195" y="1307783"/>
                            </a:cubicBezTo>
                            <a:lnTo>
                              <a:pt x="277178" y="1252537"/>
                            </a:lnTo>
                            <a:lnTo>
                              <a:pt x="153352" y="1396365"/>
                            </a:lnTo>
                            <a:lnTo>
                              <a:pt x="152400" y="1397318"/>
                            </a:lnTo>
                            <a:cubicBezTo>
                              <a:pt x="149542" y="1400175"/>
                              <a:pt x="120967" y="1425893"/>
                              <a:pt x="82867" y="1425893"/>
                            </a:cubicBezTo>
                            <a:lnTo>
                              <a:pt x="82867" y="1425893"/>
                            </a:lnTo>
                            <a:cubicBezTo>
                              <a:pt x="65723" y="1425893"/>
                              <a:pt x="40005" y="1420177"/>
                              <a:pt x="17145" y="1395412"/>
                            </a:cubicBezTo>
                            <a:lnTo>
                              <a:pt x="0" y="1377315"/>
                            </a:lnTo>
                            <a:lnTo>
                              <a:pt x="10477" y="1354455"/>
                            </a:lnTo>
                            <a:cubicBezTo>
                              <a:pt x="235267" y="868680"/>
                              <a:pt x="628650" y="487680"/>
                              <a:pt x="1181100" y="221933"/>
                            </a:cubicBezTo>
                            <a:cubicBezTo>
                              <a:pt x="1215390" y="205740"/>
                              <a:pt x="1250633" y="187642"/>
                              <a:pt x="1286828" y="169545"/>
                            </a:cubicBezTo>
                            <a:cubicBezTo>
                              <a:pt x="1416368" y="103822"/>
                              <a:pt x="1550670" y="37147"/>
                              <a:pt x="1680210" y="4763"/>
                            </a:cubicBezTo>
                            <a:lnTo>
                              <a:pt x="1698308" y="0"/>
                            </a:lnTo>
                            <a:lnTo>
                              <a:pt x="1712595" y="12383"/>
                            </a:lnTo>
                            <a:cubicBezTo>
                              <a:pt x="1744028" y="39052"/>
                              <a:pt x="1816418" y="106680"/>
                              <a:pt x="1804988" y="155258"/>
                            </a:cubicBezTo>
                            <a:cubicBezTo>
                              <a:pt x="1796415" y="192405"/>
                              <a:pt x="1741170" y="262890"/>
                              <a:pt x="1716405" y="295275"/>
                            </a:cubicBezTo>
                            <a:lnTo>
                              <a:pt x="1699260" y="456247"/>
                            </a:lnTo>
                            <a:lnTo>
                              <a:pt x="1628775" y="549593"/>
                            </a:lnTo>
                            <a:lnTo>
                              <a:pt x="1618298" y="553402"/>
                            </a:lnTo>
                            <a:cubicBezTo>
                              <a:pt x="1615440" y="554355"/>
                              <a:pt x="1555433" y="576263"/>
                              <a:pt x="1370648" y="623888"/>
                            </a:cubicBezTo>
                            <a:cubicBezTo>
                              <a:pt x="1194435" y="668655"/>
                              <a:pt x="1031558" y="786765"/>
                              <a:pt x="1029653" y="787718"/>
                            </a:cubicBezTo>
                            <a:lnTo>
                              <a:pt x="970598" y="831533"/>
                            </a:lnTo>
                            <a:lnTo>
                              <a:pt x="970598" y="693420"/>
                            </a:lnTo>
                            <a:lnTo>
                              <a:pt x="1037273" y="555308"/>
                            </a:lnTo>
                            <a:cubicBezTo>
                              <a:pt x="1009650" y="581025"/>
                              <a:pt x="986790" y="602933"/>
                              <a:pt x="984885" y="604838"/>
                            </a:cubicBezTo>
                            <a:lnTo>
                              <a:pt x="981075" y="608647"/>
                            </a:lnTo>
                            <a:lnTo>
                              <a:pt x="945833" y="625793"/>
                            </a:lnTo>
                            <a:cubicBezTo>
                              <a:pt x="923925" y="647700"/>
                              <a:pt x="891540" y="679133"/>
                              <a:pt x="863918" y="696277"/>
                            </a:cubicBezTo>
                            <a:lnTo>
                              <a:pt x="859155" y="743902"/>
                            </a:lnTo>
                            <a:lnTo>
                              <a:pt x="858203" y="746760"/>
                            </a:lnTo>
                            <a:cubicBezTo>
                              <a:pt x="827723" y="878205"/>
                              <a:pt x="792480" y="950595"/>
                              <a:pt x="754380" y="962977"/>
                            </a:cubicBezTo>
                            <a:cubicBezTo>
                              <a:pt x="742950" y="966788"/>
                              <a:pt x="709613" y="990600"/>
                              <a:pt x="622935" y="1109662"/>
                            </a:cubicBezTo>
                            <a:cubicBezTo>
                              <a:pt x="577215" y="1172527"/>
                              <a:pt x="546735" y="1258252"/>
                              <a:pt x="546735" y="1259205"/>
                            </a:cubicBezTo>
                            <a:cubicBezTo>
                              <a:pt x="536258" y="1292543"/>
                              <a:pt x="507683" y="1387793"/>
                              <a:pt x="505778" y="1421130"/>
                            </a:cubicBezTo>
                            <a:cubicBezTo>
                              <a:pt x="501968" y="1462087"/>
                              <a:pt x="472440" y="1463993"/>
                              <a:pt x="466725" y="14639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29">
                        <a:extLst>
                          <a:ext uri="{FF2B5EF4-FFF2-40B4-BE49-F238E27FC236}">
                            <a16:creationId xmlns:a16="http://schemas.microsoft.com/office/drawing/2014/main" id="{94EF64BF-AA67-C5B1-CB90-3D4A116DBF47}"/>
                          </a:ext>
                        </a:extLst>
                      </p:cNvPr>
                      <p:cNvSpPr/>
                      <p:nvPr/>
                    </p:nvSpPr>
                    <p:spPr>
                      <a:xfrm>
                        <a:off x="2915602" y="2494597"/>
                        <a:ext cx="1724355" cy="1383700"/>
                      </a:xfrm>
                      <a:custGeom>
                        <a:avLst/>
                        <a:gdLst/>
                        <a:ahLst/>
                        <a:cxnLst/>
                        <a:rect l="l" t="t" r="r" b="b"/>
                        <a:pathLst>
                          <a:path w="1724355" h="1383700" extrusionOk="0">
                            <a:moveTo>
                              <a:pt x="0" y="1327785"/>
                            </a:moveTo>
                            <a:cubicBezTo>
                              <a:pt x="39052" y="1369695"/>
                              <a:pt x="82868" y="1327785"/>
                              <a:pt x="82868" y="1327785"/>
                            </a:cubicBezTo>
                            <a:lnTo>
                              <a:pt x="222885" y="1164908"/>
                            </a:lnTo>
                            <a:lnTo>
                              <a:pt x="408623" y="1239203"/>
                            </a:lnTo>
                            <a:cubicBezTo>
                              <a:pt x="408623" y="1239203"/>
                              <a:pt x="421005" y="1422083"/>
                              <a:pt x="423863" y="1376363"/>
                            </a:cubicBezTo>
                            <a:cubicBezTo>
                              <a:pt x="426720" y="1330643"/>
                              <a:pt x="467678" y="1203960"/>
                              <a:pt x="467678" y="1203960"/>
                            </a:cubicBezTo>
                            <a:cubicBezTo>
                              <a:pt x="467678" y="1203960"/>
                              <a:pt x="499110" y="1112520"/>
                              <a:pt x="548640" y="1044893"/>
                            </a:cubicBezTo>
                            <a:cubicBezTo>
                              <a:pt x="598170" y="977265"/>
                              <a:pt x="660083" y="896303"/>
                              <a:pt x="698183" y="884873"/>
                            </a:cubicBezTo>
                            <a:cubicBezTo>
                              <a:pt x="736283" y="872490"/>
                              <a:pt x="777240" y="695325"/>
                              <a:pt x="777240" y="695325"/>
                            </a:cubicBezTo>
                            <a:lnTo>
                              <a:pt x="782955" y="629603"/>
                            </a:lnTo>
                            <a:cubicBezTo>
                              <a:pt x="810578" y="621983"/>
                              <a:pt x="878205" y="552450"/>
                              <a:pt x="878205" y="552450"/>
                            </a:cubicBezTo>
                            <a:lnTo>
                              <a:pt x="914400" y="535305"/>
                            </a:lnTo>
                            <a:cubicBezTo>
                              <a:pt x="914400" y="535305"/>
                              <a:pt x="1027748" y="430530"/>
                              <a:pt x="1061085" y="395288"/>
                            </a:cubicBezTo>
                            <a:cubicBezTo>
                              <a:pt x="1094423" y="360045"/>
                              <a:pt x="1122998" y="327660"/>
                              <a:pt x="1122998" y="327660"/>
                            </a:cubicBezTo>
                            <a:lnTo>
                              <a:pt x="962978" y="660083"/>
                            </a:lnTo>
                            <a:lnTo>
                              <a:pt x="962978" y="716280"/>
                            </a:lnTo>
                            <a:cubicBezTo>
                              <a:pt x="962978" y="716280"/>
                              <a:pt x="1130618" y="593408"/>
                              <a:pt x="1316355" y="546735"/>
                            </a:cubicBezTo>
                            <a:cubicBezTo>
                              <a:pt x="1502093" y="500063"/>
                              <a:pt x="1560195" y="478155"/>
                              <a:pt x="1560195" y="478155"/>
                            </a:cubicBezTo>
                            <a:lnTo>
                              <a:pt x="1618298" y="401955"/>
                            </a:lnTo>
                            <a:lnTo>
                              <a:pt x="1635443" y="240030"/>
                            </a:lnTo>
                            <a:cubicBezTo>
                              <a:pt x="1635443" y="240030"/>
                              <a:pt x="1715453" y="142875"/>
                              <a:pt x="1724025" y="106680"/>
                            </a:cubicBezTo>
                            <a:cubicBezTo>
                              <a:pt x="1728788" y="84773"/>
                              <a:pt x="1681163" y="31433"/>
                              <a:pt x="1644015" y="0"/>
                            </a:cubicBezTo>
                            <a:cubicBezTo>
                              <a:pt x="1482090" y="40005"/>
                              <a:pt x="1307783" y="139065"/>
                              <a:pt x="1151573" y="214313"/>
                            </a:cubicBezTo>
                            <a:cubicBezTo>
                              <a:pt x="622935" y="467678"/>
                              <a:pt x="227648" y="833438"/>
                              <a:pt x="0" y="13277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8" name="Google Shape;718;p29">
                        <a:extLst>
                          <a:ext uri="{FF2B5EF4-FFF2-40B4-BE49-F238E27FC236}">
                            <a16:creationId xmlns:a16="http://schemas.microsoft.com/office/drawing/2014/main" id="{FDA697A8-CFE6-2890-68E6-E836617F5E00}"/>
                          </a:ext>
                        </a:extLst>
                      </p:cNvPr>
                      <p:cNvSpPr/>
                      <p:nvPr/>
                    </p:nvSpPr>
                    <p:spPr>
                      <a:xfrm>
                        <a:off x="2915602" y="2482215"/>
                        <a:ext cx="1708169" cy="1340837"/>
                      </a:xfrm>
                      <a:custGeom>
                        <a:avLst/>
                        <a:gdLst/>
                        <a:ahLst/>
                        <a:cxnLst/>
                        <a:rect l="l" t="t" r="r" b="b"/>
                        <a:pathLst>
                          <a:path w="1708169" h="1340837" extrusionOk="0">
                            <a:moveTo>
                              <a:pt x="0" y="1340167"/>
                            </a:moveTo>
                            <a:cubicBezTo>
                              <a:pt x="53340" y="1303020"/>
                              <a:pt x="134302" y="1252538"/>
                              <a:pt x="134302" y="1252538"/>
                            </a:cubicBezTo>
                            <a:lnTo>
                              <a:pt x="222885" y="1122045"/>
                            </a:lnTo>
                            <a:lnTo>
                              <a:pt x="409575" y="1196340"/>
                            </a:lnTo>
                            <a:cubicBezTo>
                              <a:pt x="409575" y="1196340"/>
                              <a:pt x="421958" y="1379220"/>
                              <a:pt x="424815" y="1333500"/>
                            </a:cubicBezTo>
                            <a:cubicBezTo>
                              <a:pt x="427673" y="1287780"/>
                              <a:pt x="468630" y="1161098"/>
                              <a:pt x="468630" y="1161098"/>
                            </a:cubicBezTo>
                            <a:cubicBezTo>
                              <a:pt x="468630" y="1161098"/>
                              <a:pt x="500063" y="1069657"/>
                              <a:pt x="549593" y="1002030"/>
                            </a:cubicBezTo>
                            <a:cubicBezTo>
                              <a:pt x="599123" y="934402"/>
                              <a:pt x="661035" y="853440"/>
                              <a:pt x="699135" y="842010"/>
                            </a:cubicBezTo>
                            <a:cubicBezTo>
                              <a:pt x="737235" y="829627"/>
                              <a:pt x="778193" y="652463"/>
                              <a:pt x="778193" y="652463"/>
                            </a:cubicBezTo>
                            <a:lnTo>
                              <a:pt x="783908" y="586740"/>
                            </a:lnTo>
                            <a:cubicBezTo>
                              <a:pt x="811530" y="579120"/>
                              <a:pt x="879158" y="509588"/>
                              <a:pt x="879158" y="509588"/>
                            </a:cubicBezTo>
                            <a:lnTo>
                              <a:pt x="915353" y="492442"/>
                            </a:lnTo>
                            <a:cubicBezTo>
                              <a:pt x="915353" y="492442"/>
                              <a:pt x="1028700" y="387667"/>
                              <a:pt x="1062038" y="352425"/>
                            </a:cubicBezTo>
                            <a:cubicBezTo>
                              <a:pt x="1095375" y="317182"/>
                              <a:pt x="1123950" y="284797"/>
                              <a:pt x="1123950" y="284797"/>
                            </a:cubicBezTo>
                            <a:lnTo>
                              <a:pt x="994410" y="580072"/>
                            </a:lnTo>
                            <a:lnTo>
                              <a:pt x="962978" y="672465"/>
                            </a:lnTo>
                            <a:cubicBezTo>
                              <a:pt x="962978" y="672465"/>
                              <a:pt x="1130618" y="549593"/>
                              <a:pt x="1316355" y="502920"/>
                            </a:cubicBezTo>
                            <a:cubicBezTo>
                              <a:pt x="1502093" y="456247"/>
                              <a:pt x="1560195" y="434340"/>
                              <a:pt x="1560195" y="434340"/>
                            </a:cubicBezTo>
                            <a:lnTo>
                              <a:pt x="1618298" y="358140"/>
                            </a:lnTo>
                            <a:lnTo>
                              <a:pt x="1635443" y="196215"/>
                            </a:lnTo>
                            <a:cubicBezTo>
                              <a:pt x="1635443" y="196215"/>
                              <a:pt x="1700213" y="133350"/>
                              <a:pt x="1707833" y="98107"/>
                            </a:cubicBezTo>
                            <a:cubicBezTo>
                              <a:pt x="1712595" y="76200"/>
                              <a:pt x="1665923" y="30480"/>
                              <a:pt x="1628775" y="0"/>
                            </a:cubicBezTo>
                            <a:cubicBezTo>
                              <a:pt x="1466850" y="40005"/>
                              <a:pt x="1306830" y="96202"/>
                              <a:pt x="1150620" y="171450"/>
                            </a:cubicBezTo>
                            <a:cubicBezTo>
                              <a:pt x="622935" y="424815"/>
                              <a:pt x="227648" y="845820"/>
                              <a:pt x="0" y="13401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9" name="Google Shape;719;p29">
                        <a:extLst>
                          <a:ext uri="{FF2B5EF4-FFF2-40B4-BE49-F238E27FC236}">
                            <a16:creationId xmlns:a16="http://schemas.microsoft.com/office/drawing/2014/main" id="{5D23151C-33B3-E6DD-027F-E5AABE5C31CE}"/>
                          </a:ext>
                        </a:extLst>
                      </p:cNvPr>
                      <p:cNvSpPr/>
                      <p:nvPr/>
                    </p:nvSpPr>
                    <p:spPr>
                      <a:xfrm>
                        <a:off x="2961322" y="2501265"/>
                        <a:ext cx="1645919" cy="1266825"/>
                      </a:xfrm>
                      <a:custGeom>
                        <a:avLst/>
                        <a:gdLst/>
                        <a:ahLst/>
                        <a:cxnLst/>
                        <a:rect l="l" t="t" r="r" b="b"/>
                        <a:pathLst>
                          <a:path w="1645919" h="1266825" extrusionOk="0">
                            <a:moveTo>
                              <a:pt x="1580198" y="0"/>
                            </a:moveTo>
                            <a:cubicBezTo>
                              <a:pt x="1644015" y="56197"/>
                              <a:pt x="1645920" y="74295"/>
                              <a:pt x="1645920" y="74295"/>
                            </a:cubicBezTo>
                            <a:cubicBezTo>
                              <a:pt x="1641158" y="95250"/>
                              <a:pt x="1602105" y="140017"/>
                              <a:pt x="1578293" y="161925"/>
                            </a:cubicBezTo>
                            <a:lnTo>
                              <a:pt x="1573530" y="166688"/>
                            </a:lnTo>
                            <a:lnTo>
                              <a:pt x="1556385" y="329565"/>
                            </a:lnTo>
                            <a:lnTo>
                              <a:pt x="1504950" y="397192"/>
                            </a:lnTo>
                            <a:cubicBezTo>
                              <a:pt x="1486853" y="402907"/>
                              <a:pt x="1420178" y="424815"/>
                              <a:pt x="1267778" y="463867"/>
                            </a:cubicBezTo>
                            <a:cubicBezTo>
                              <a:pt x="1137285" y="497205"/>
                              <a:pt x="1017270" y="565785"/>
                              <a:pt x="954405" y="605790"/>
                            </a:cubicBezTo>
                            <a:lnTo>
                              <a:pt x="967740" y="564832"/>
                            </a:lnTo>
                            <a:lnTo>
                              <a:pt x="1096328" y="270510"/>
                            </a:lnTo>
                            <a:lnTo>
                              <a:pt x="1064895" y="250507"/>
                            </a:lnTo>
                            <a:cubicBezTo>
                              <a:pt x="1064895" y="250507"/>
                              <a:pt x="1036320" y="282892"/>
                              <a:pt x="1002983" y="317182"/>
                            </a:cubicBezTo>
                            <a:cubicBezTo>
                              <a:pt x="972503" y="348615"/>
                              <a:pt x="874395" y="440055"/>
                              <a:pt x="859155" y="454342"/>
                            </a:cubicBezTo>
                            <a:lnTo>
                              <a:pt x="822960" y="471488"/>
                            </a:lnTo>
                            <a:lnTo>
                              <a:pt x="820103" y="477202"/>
                            </a:lnTo>
                            <a:cubicBezTo>
                              <a:pt x="789623" y="508635"/>
                              <a:pt x="747713" y="545782"/>
                              <a:pt x="733425" y="549593"/>
                            </a:cubicBezTo>
                            <a:lnTo>
                              <a:pt x="721043" y="552450"/>
                            </a:lnTo>
                            <a:lnTo>
                              <a:pt x="713423" y="630555"/>
                            </a:lnTo>
                            <a:cubicBezTo>
                              <a:pt x="693420" y="716280"/>
                              <a:pt x="661988" y="798195"/>
                              <a:pt x="646748" y="804863"/>
                            </a:cubicBezTo>
                            <a:cubicBezTo>
                              <a:pt x="612458" y="815340"/>
                              <a:pt x="564833" y="865822"/>
                              <a:pt x="487680" y="971550"/>
                            </a:cubicBezTo>
                            <a:cubicBezTo>
                              <a:pt x="437197" y="1041082"/>
                              <a:pt x="405765" y="1131570"/>
                              <a:pt x="403860" y="1135380"/>
                            </a:cubicBezTo>
                            <a:cubicBezTo>
                              <a:pt x="402908" y="1138238"/>
                              <a:pt x="393383" y="1168717"/>
                              <a:pt x="382905" y="1204913"/>
                            </a:cubicBezTo>
                            <a:cubicBezTo>
                              <a:pt x="381953" y="1194435"/>
                              <a:pt x="380047" y="1163003"/>
                              <a:pt x="380047" y="1163003"/>
                            </a:cubicBezTo>
                            <a:lnTo>
                              <a:pt x="168592" y="1079182"/>
                            </a:lnTo>
                            <a:lnTo>
                              <a:pt x="74295" y="1219200"/>
                            </a:lnTo>
                            <a:cubicBezTo>
                              <a:pt x="64770" y="1225867"/>
                              <a:pt x="33338" y="1244917"/>
                              <a:pt x="0" y="1266825"/>
                            </a:cubicBezTo>
                            <a:cubicBezTo>
                              <a:pt x="42863" y="1172528"/>
                              <a:pt x="92392" y="1076325"/>
                              <a:pt x="152400" y="991553"/>
                            </a:cubicBezTo>
                            <a:cubicBezTo>
                              <a:pt x="209550" y="1037272"/>
                              <a:pt x="277178" y="1063942"/>
                              <a:pt x="346710" y="1087755"/>
                            </a:cubicBezTo>
                            <a:cubicBezTo>
                              <a:pt x="387667" y="1011555"/>
                              <a:pt x="422910" y="933450"/>
                              <a:pt x="464820" y="856297"/>
                            </a:cubicBezTo>
                            <a:cubicBezTo>
                              <a:pt x="481965" y="851535"/>
                              <a:pt x="615315" y="762952"/>
                              <a:pt x="632460" y="758190"/>
                            </a:cubicBezTo>
                            <a:cubicBezTo>
                              <a:pt x="644843" y="685800"/>
                              <a:pt x="564833" y="684847"/>
                              <a:pt x="604838" y="622935"/>
                            </a:cubicBezTo>
                            <a:cubicBezTo>
                              <a:pt x="660083" y="537210"/>
                              <a:pt x="751523" y="458152"/>
                              <a:pt x="823913" y="384810"/>
                            </a:cubicBezTo>
                            <a:cubicBezTo>
                              <a:pt x="920115" y="287655"/>
                              <a:pt x="1052513" y="237172"/>
                              <a:pt x="1160145" y="152400"/>
                            </a:cubicBezTo>
                            <a:cubicBezTo>
                              <a:pt x="1151573" y="159067"/>
                              <a:pt x="1163955" y="193357"/>
                              <a:pt x="1163003" y="202882"/>
                            </a:cubicBezTo>
                            <a:cubicBezTo>
                              <a:pt x="1161098" y="223838"/>
                              <a:pt x="1156335" y="234315"/>
                              <a:pt x="1146810" y="255270"/>
                            </a:cubicBezTo>
                            <a:cubicBezTo>
                              <a:pt x="1125855" y="301942"/>
                              <a:pt x="1099185" y="346710"/>
                              <a:pt x="1075373" y="392430"/>
                            </a:cubicBezTo>
                            <a:cubicBezTo>
                              <a:pt x="1067753" y="406717"/>
                              <a:pt x="1060133" y="424815"/>
                              <a:pt x="1067753" y="440055"/>
                            </a:cubicBezTo>
                            <a:cubicBezTo>
                              <a:pt x="1112520" y="440055"/>
                              <a:pt x="1146810" y="433388"/>
                              <a:pt x="1187768" y="417195"/>
                            </a:cubicBezTo>
                            <a:cubicBezTo>
                              <a:pt x="1281113" y="381000"/>
                              <a:pt x="1382078" y="348615"/>
                              <a:pt x="1477328" y="317182"/>
                            </a:cubicBezTo>
                            <a:cubicBezTo>
                              <a:pt x="1491615" y="273367"/>
                              <a:pt x="1496378" y="228600"/>
                              <a:pt x="1510665" y="185738"/>
                            </a:cubicBezTo>
                            <a:cubicBezTo>
                              <a:pt x="1521143" y="153352"/>
                              <a:pt x="1545908" y="134302"/>
                              <a:pt x="1574483" y="115252"/>
                            </a:cubicBezTo>
                            <a:cubicBezTo>
                              <a:pt x="1572578" y="75247"/>
                              <a:pt x="1581150" y="40005"/>
                              <a:pt x="1580198" y="0"/>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0" name="Google Shape;720;p29">
                        <a:extLst>
                          <a:ext uri="{FF2B5EF4-FFF2-40B4-BE49-F238E27FC236}">
                            <a16:creationId xmlns:a16="http://schemas.microsoft.com/office/drawing/2014/main" id="{CA5100D0-E527-CEB0-B553-BB3385057DAB}"/>
                          </a:ext>
                        </a:extLst>
                      </p:cNvPr>
                      <p:cNvSpPr/>
                      <p:nvPr/>
                    </p:nvSpPr>
                    <p:spPr>
                      <a:xfrm>
                        <a:off x="6597811" y="5620199"/>
                        <a:ext cx="283047" cy="653964"/>
                      </a:xfrm>
                      <a:custGeom>
                        <a:avLst/>
                        <a:gdLst/>
                        <a:ahLst/>
                        <a:cxnLst/>
                        <a:rect l="l" t="t" r="r" b="b"/>
                        <a:pathLst>
                          <a:path w="283047" h="653964" extrusionOk="0">
                            <a:moveTo>
                              <a:pt x="132553" y="51938"/>
                            </a:moveTo>
                            <a:cubicBezTo>
                              <a:pt x="156366" y="166238"/>
                              <a:pt x="27778" y="449130"/>
                              <a:pt x="27778" y="449130"/>
                            </a:cubicBezTo>
                            <a:cubicBezTo>
                              <a:pt x="27778" y="449130"/>
                              <a:pt x="-50327" y="745358"/>
                              <a:pt x="55401" y="625343"/>
                            </a:cubicBezTo>
                            <a:cubicBezTo>
                              <a:pt x="161128" y="505328"/>
                              <a:pt x="159223" y="474848"/>
                              <a:pt x="159223" y="474848"/>
                            </a:cubicBezTo>
                            <a:lnTo>
                              <a:pt x="205895" y="427223"/>
                            </a:lnTo>
                            <a:lnTo>
                              <a:pt x="248758" y="306255"/>
                            </a:lnTo>
                            <a:cubicBezTo>
                              <a:pt x="248758" y="306255"/>
                              <a:pt x="274476" y="123375"/>
                              <a:pt x="283048" y="50033"/>
                            </a:cubicBezTo>
                            <a:cubicBezTo>
                              <a:pt x="283048" y="49080"/>
                              <a:pt x="108741" y="-63315"/>
                              <a:pt x="132553" y="519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721" name="Google Shape;721;p29">
                    <a:extLst>
                      <a:ext uri="{FF2B5EF4-FFF2-40B4-BE49-F238E27FC236}">
                        <a16:creationId xmlns:a16="http://schemas.microsoft.com/office/drawing/2014/main" id="{91D091D3-7C53-6A5A-ED06-38E1B304BCCE}"/>
                      </a:ext>
                    </a:extLst>
                  </p:cNvPr>
                  <p:cNvSpPr/>
                  <p:nvPr/>
                </p:nvSpPr>
                <p:spPr>
                  <a:xfrm>
                    <a:off x="5223746" y="2674167"/>
                    <a:ext cx="1358867" cy="1282119"/>
                  </a:xfrm>
                  <a:custGeom>
                    <a:avLst/>
                    <a:gdLst/>
                    <a:ahLst/>
                    <a:cxnLst/>
                    <a:rect l="l" t="t" r="r" b="b"/>
                    <a:pathLst>
                      <a:path w="1358867" h="1282119" extrusionOk="0">
                        <a:moveTo>
                          <a:pt x="411244" y="344305"/>
                        </a:moveTo>
                        <a:cubicBezTo>
                          <a:pt x="346474" y="456700"/>
                          <a:pt x="224554" y="534805"/>
                          <a:pt x="95014" y="546236"/>
                        </a:cubicBezTo>
                        <a:cubicBezTo>
                          <a:pt x="65486" y="549093"/>
                          <a:pt x="33101" y="549093"/>
                          <a:pt x="13099" y="571000"/>
                        </a:cubicBezTo>
                        <a:cubicBezTo>
                          <a:pt x="-19286" y="606243"/>
                          <a:pt x="13099" y="668155"/>
                          <a:pt x="58819" y="682443"/>
                        </a:cubicBezTo>
                        <a:cubicBezTo>
                          <a:pt x="104539" y="696730"/>
                          <a:pt x="153116" y="680538"/>
                          <a:pt x="199789" y="669108"/>
                        </a:cubicBezTo>
                        <a:cubicBezTo>
                          <a:pt x="246461" y="657678"/>
                          <a:pt x="300754" y="651963"/>
                          <a:pt x="337901" y="683396"/>
                        </a:cubicBezTo>
                        <a:cubicBezTo>
                          <a:pt x="373144" y="712923"/>
                          <a:pt x="378859" y="762453"/>
                          <a:pt x="393146" y="805316"/>
                        </a:cubicBezTo>
                        <a:cubicBezTo>
                          <a:pt x="407434" y="848178"/>
                          <a:pt x="446486" y="893898"/>
                          <a:pt x="490301" y="880563"/>
                        </a:cubicBezTo>
                        <a:cubicBezTo>
                          <a:pt x="516019" y="872943"/>
                          <a:pt x="531259" y="849130"/>
                          <a:pt x="548404" y="829128"/>
                        </a:cubicBezTo>
                        <a:cubicBezTo>
                          <a:pt x="602696" y="765311"/>
                          <a:pt x="691279" y="733878"/>
                          <a:pt x="773194" y="748166"/>
                        </a:cubicBezTo>
                        <a:cubicBezTo>
                          <a:pt x="855109" y="762453"/>
                          <a:pt x="928451" y="822461"/>
                          <a:pt x="957026" y="900565"/>
                        </a:cubicBezTo>
                        <a:cubicBezTo>
                          <a:pt x="986554" y="977718"/>
                          <a:pt x="974172" y="1065348"/>
                          <a:pt x="994174" y="1145358"/>
                        </a:cubicBezTo>
                        <a:cubicBezTo>
                          <a:pt x="1014176" y="1225368"/>
                          <a:pt x="1093234" y="1305378"/>
                          <a:pt x="1170386" y="1275851"/>
                        </a:cubicBezTo>
                        <a:cubicBezTo>
                          <a:pt x="1237061" y="1249180"/>
                          <a:pt x="1252301" y="1159646"/>
                          <a:pt x="1238014" y="1089161"/>
                        </a:cubicBezTo>
                        <a:cubicBezTo>
                          <a:pt x="1223726" y="1018676"/>
                          <a:pt x="1192294" y="948190"/>
                          <a:pt x="1205629" y="876753"/>
                        </a:cubicBezTo>
                        <a:cubicBezTo>
                          <a:pt x="1223726" y="784361"/>
                          <a:pt x="1313261" y="721496"/>
                          <a:pt x="1345647" y="632913"/>
                        </a:cubicBezTo>
                        <a:cubicBezTo>
                          <a:pt x="1398986" y="486228"/>
                          <a:pt x="1281829" y="334780"/>
                          <a:pt x="1157051" y="241436"/>
                        </a:cubicBezTo>
                        <a:cubicBezTo>
                          <a:pt x="1006557" y="129041"/>
                          <a:pt x="816057" y="32838"/>
                          <a:pt x="628414" y="4263"/>
                        </a:cubicBezTo>
                        <a:cubicBezTo>
                          <a:pt x="385526" y="-33837"/>
                          <a:pt x="497921" y="191905"/>
                          <a:pt x="411244" y="344305"/>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2" name="Google Shape;722;p29">
                    <a:extLst>
                      <a:ext uri="{FF2B5EF4-FFF2-40B4-BE49-F238E27FC236}">
                        <a16:creationId xmlns:a16="http://schemas.microsoft.com/office/drawing/2014/main" id="{6312610F-6219-6937-7DE8-CE65C2CDDEE5}"/>
                      </a:ext>
                    </a:extLst>
                  </p:cNvPr>
                  <p:cNvSpPr/>
                  <p:nvPr/>
                </p:nvSpPr>
                <p:spPr>
                  <a:xfrm>
                    <a:off x="4353886" y="4407634"/>
                    <a:ext cx="1452179" cy="1008853"/>
                  </a:xfrm>
                  <a:custGeom>
                    <a:avLst/>
                    <a:gdLst/>
                    <a:ahLst/>
                    <a:cxnLst/>
                    <a:rect l="l" t="t" r="r" b="b"/>
                    <a:pathLst>
                      <a:path w="1452179" h="1008853" extrusionOk="0">
                        <a:moveTo>
                          <a:pt x="746751" y="651093"/>
                        </a:moveTo>
                        <a:cubicBezTo>
                          <a:pt x="885816" y="627281"/>
                          <a:pt x="1050598" y="648236"/>
                          <a:pt x="1128703" y="765393"/>
                        </a:cubicBezTo>
                        <a:cubicBezTo>
                          <a:pt x="1185853" y="852071"/>
                          <a:pt x="1202046" y="990183"/>
                          <a:pt x="1303963" y="1007328"/>
                        </a:cubicBezTo>
                        <a:cubicBezTo>
                          <a:pt x="1390641" y="1022568"/>
                          <a:pt x="1459221" y="920651"/>
                          <a:pt x="1451601" y="832068"/>
                        </a:cubicBezTo>
                        <a:cubicBezTo>
                          <a:pt x="1443981" y="744438"/>
                          <a:pt x="1389688" y="669191"/>
                          <a:pt x="1348731" y="591086"/>
                        </a:cubicBezTo>
                        <a:cubicBezTo>
                          <a:pt x="1274436" y="450116"/>
                          <a:pt x="1281103" y="320576"/>
                          <a:pt x="1268721" y="168176"/>
                        </a:cubicBezTo>
                        <a:cubicBezTo>
                          <a:pt x="1258243" y="50066"/>
                          <a:pt x="1171566" y="58638"/>
                          <a:pt x="1082983" y="71973"/>
                        </a:cubicBezTo>
                        <a:cubicBezTo>
                          <a:pt x="954396" y="91976"/>
                          <a:pt x="825808" y="116741"/>
                          <a:pt x="700078" y="69116"/>
                        </a:cubicBezTo>
                        <a:cubicBezTo>
                          <a:pt x="607686" y="34826"/>
                          <a:pt x="505768" y="-30897"/>
                          <a:pt x="419091" y="16728"/>
                        </a:cubicBezTo>
                        <a:cubicBezTo>
                          <a:pt x="292408" y="86261"/>
                          <a:pt x="319078" y="236756"/>
                          <a:pt x="159058" y="275808"/>
                        </a:cubicBezTo>
                        <a:cubicBezTo>
                          <a:pt x="50473" y="301526"/>
                          <a:pt x="-17154" y="314861"/>
                          <a:pt x="3801" y="451068"/>
                        </a:cubicBezTo>
                        <a:cubicBezTo>
                          <a:pt x="65713" y="837783"/>
                          <a:pt x="498148" y="693956"/>
                          <a:pt x="746751" y="65109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3" name="Google Shape;723;p29">
                    <a:extLst>
                      <a:ext uri="{FF2B5EF4-FFF2-40B4-BE49-F238E27FC236}">
                        <a16:creationId xmlns:a16="http://schemas.microsoft.com/office/drawing/2014/main" id="{D029FCC2-5231-374E-89A3-12AAAE9327DB}"/>
                      </a:ext>
                    </a:extLst>
                  </p:cNvPr>
                  <p:cNvSpPr/>
                  <p:nvPr/>
                </p:nvSpPr>
                <p:spPr>
                  <a:xfrm>
                    <a:off x="2931819" y="3402280"/>
                    <a:ext cx="1285850" cy="2323197"/>
                  </a:xfrm>
                  <a:custGeom>
                    <a:avLst/>
                    <a:gdLst/>
                    <a:ahLst/>
                    <a:cxnLst/>
                    <a:rect l="l" t="t" r="r" b="b"/>
                    <a:pathLst>
                      <a:path w="1285850" h="2323197" extrusionOk="0">
                        <a:moveTo>
                          <a:pt x="858178" y="65773"/>
                        </a:moveTo>
                        <a:cubicBezTo>
                          <a:pt x="820078" y="86727"/>
                          <a:pt x="784835" y="115302"/>
                          <a:pt x="757213" y="157213"/>
                        </a:cubicBezTo>
                        <a:cubicBezTo>
                          <a:pt x="678155" y="273417"/>
                          <a:pt x="654343" y="422007"/>
                          <a:pt x="597193" y="548690"/>
                        </a:cubicBezTo>
                        <a:cubicBezTo>
                          <a:pt x="559093" y="633463"/>
                          <a:pt x="492418" y="733475"/>
                          <a:pt x="401930" y="714425"/>
                        </a:cubicBezTo>
                        <a:cubicBezTo>
                          <a:pt x="360973" y="705852"/>
                          <a:pt x="328588" y="672515"/>
                          <a:pt x="290488" y="655370"/>
                        </a:cubicBezTo>
                        <a:cubicBezTo>
                          <a:pt x="173330" y="601077"/>
                          <a:pt x="32360" y="710615"/>
                          <a:pt x="6643" y="837298"/>
                        </a:cubicBezTo>
                        <a:cubicBezTo>
                          <a:pt x="-19075" y="963980"/>
                          <a:pt x="34265" y="1092567"/>
                          <a:pt x="91415" y="1208773"/>
                        </a:cubicBezTo>
                        <a:cubicBezTo>
                          <a:pt x="215240" y="1464042"/>
                          <a:pt x="360020" y="1708835"/>
                          <a:pt x="520993" y="1942198"/>
                        </a:cubicBezTo>
                        <a:cubicBezTo>
                          <a:pt x="575285" y="2020302"/>
                          <a:pt x="632435" y="2099360"/>
                          <a:pt x="713398" y="2149843"/>
                        </a:cubicBezTo>
                        <a:cubicBezTo>
                          <a:pt x="876275" y="2252713"/>
                          <a:pt x="1099161" y="2219375"/>
                          <a:pt x="1262038" y="2323198"/>
                        </a:cubicBezTo>
                        <a:cubicBezTo>
                          <a:pt x="1285851" y="2215565"/>
                          <a:pt x="1198221" y="2120315"/>
                          <a:pt x="1125831" y="2037448"/>
                        </a:cubicBezTo>
                        <a:cubicBezTo>
                          <a:pt x="942950" y="1827898"/>
                          <a:pt x="817220" y="1541195"/>
                          <a:pt x="891515" y="1273542"/>
                        </a:cubicBezTo>
                        <a:cubicBezTo>
                          <a:pt x="931520" y="1129715"/>
                          <a:pt x="1024865" y="1008748"/>
                          <a:pt x="1097256" y="878255"/>
                        </a:cubicBezTo>
                        <a:cubicBezTo>
                          <a:pt x="1217271" y="662990"/>
                          <a:pt x="1285851" y="412482"/>
                          <a:pt x="1285851" y="165785"/>
                        </a:cubicBezTo>
                        <a:cubicBezTo>
                          <a:pt x="1285851" y="20052"/>
                          <a:pt x="1221081" y="-14238"/>
                          <a:pt x="1089636" y="4812"/>
                        </a:cubicBezTo>
                        <a:cubicBezTo>
                          <a:pt x="1005815" y="18147"/>
                          <a:pt x="925805" y="29577"/>
                          <a:pt x="858178" y="6577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29">
                    <a:extLst>
                      <a:ext uri="{FF2B5EF4-FFF2-40B4-BE49-F238E27FC236}">
                        <a16:creationId xmlns:a16="http://schemas.microsoft.com/office/drawing/2014/main" id="{ACB4734F-9C6B-BB15-774F-C7635965C6BD}"/>
                      </a:ext>
                    </a:extLst>
                  </p:cNvPr>
                  <p:cNvSpPr/>
                  <p:nvPr/>
                </p:nvSpPr>
                <p:spPr>
                  <a:xfrm>
                    <a:off x="4803457" y="2492734"/>
                    <a:ext cx="402907" cy="214838"/>
                  </a:xfrm>
                  <a:custGeom>
                    <a:avLst/>
                    <a:gdLst/>
                    <a:ahLst/>
                    <a:cxnLst/>
                    <a:rect l="l" t="t" r="r" b="b"/>
                    <a:pathLst>
                      <a:path w="402907" h="214838" extrusionOk="0">
                        <a:moveTo>
                          <a:pt x="225742" y="181885"/>
                        </a:moveTo>
                        <a:cubicBezTo>
                          <a:pt x="270510" y="199030"/>
                          <a:pt x="320040" y="229510"/>
                          <a:pt x="362902" y="206650"/>
                        </a:cubicBezTo>
                        <a:cubicBezTo>
                          <a:pt x="389572" y="192363"/>
                          <a:pt x="402908" y="159978"/>
                          <a:pt x="402908" y="128545"/>
                        </a:cubicBezTo>
                        <a:cubicBezTo>
                          <a:pt x="401002" y="-71480"/>
                          <a:pt x="2857" y="-30522"/>
                          <a:pt x="0" y="199030"/>
                        </a:cubicBezTo>
                        <a:cubicBezTo>
                          <a:pt x="69532" y="164740"/>
                          <a:pt x="150495" y="152358"/>
                          <a:pt x="225742" y="181885"/>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5" name="Google Shape;725;p29">
                    <a:extLst>
                      <a:ext uri="{FF2B5EF4-FFF2-40B4-BE49-F238E27FC236}">
                        <a16:creationId xmlns:a16="http://schemas.microsoft.com/office/drawing/2014/main" id="{D4B2342A-DF82-26A3-6152-AA44DB81CDFA}"/>
                      </a:ext>
                    </a:extLst>
                  </p:cNvPr>
                  <p:cNvSpPr/>
                  <p:nvPr/>
                </p:nvSpPr>
                <p:spPr>
                  <a:xfrm>
                    <a:off x="3925465" y="5566043"/>
                    <a:ext cx="1918184" cy="1417026"/>
                  </a:xfrm>
                  <a:custGeom>
                    <a:avLst/>
                    <a:gdLst/>
                    <a:ahLst/>
                    <a:cxnLst/>
                    <a:rect l="l" t="t" r="r" b="b"/>
                    <a:pathLst>
                      <a:path w="1918184" h="1417026" extrusionOk="0">
                        <a:moveTo>
                          <a:pt x="739" y="524242"/>
                        </a:moveTo>
                        <a:cubicBezTo>
                          <a:pt x="-13548" y="673784"/>
                          <a:pt x="183619" y="764272"/>
                          <a:pt x="212194" y="911909"/>
                        </a:cubicBezTo>
                        <a:cubicBezTo>
                          <a:pt x="233149" y="1017637"/>
                          <a:pt x="160759" y="1130032"/>
                          <a:pt x="196954" y="1231949"/>
                        </a:cubicBezTo>
                        <a:cubicBezTo>
                          <a:pt x="239817" y="1351012"/>
                          <a:pt x="395074" y="1374824"/>
                          <a:pt x="520804" y="1378634"/>
                        </a:cubicBezTo>
                        <a:cubicBezTo>
                          <a:pt x="918949" y="1391017"/>
                          <a:pt x="1318047" y="1403399"/>
                          <a:pt x="1716192" y="1416734"/>
                        </a:cubicBezTo>
                        <a:cubicBezTo>
                          <a:pt x="1787629" y="1418639"/>
                          <a:pt x="1875259" y="1412924"/>
                          <a:pt x="1907644" y="1348155"/>
                        </a:cubicBezTo>
                        <a:cubicBezTo>
                          <a:pt x="1948602" y="1265287"/>
                          <a:pt x="1861925" y="1180514"/>
                          <a:pt x="1789534" y="1122412"/>
                        </a:cubicBezTo>
                        <a:cubicBezTo>
                          <a:pt x="1556172" y="933817"/>
                          <a:pt x="1388532" y="664259"/>
                          <a:pt x="1323762" y="371842"/>
                        </a:cubicBezTo>
                        <a:cubicBezTo>
                          <a:pt x="1307569" y="299452"/>
                          <a:pt x="1297092" y="225157"/>
                          <a:pt x="1267564" y="157529"/>
                        </a:cubicBezTo>
                        <a:cubicBezTo>
                          <a:pt x="1238037" y="89902"/>
                          <a:pt x="1185650" y="27037"/>
                          <a:pt x="1114212" y="7034"/>
                        </a:cubicBezTo>
                        <a:cubicBezTo>
                          <a:pt x="983719" y="-29161"/>
                          <a:pt x="865609" y="83234"/>
                          <a:pt x="743689" y="141337"/>
                        </a:cubicBezTo>
                        <a:cubicBezTo>
                          <a:pt x="601767" y="208964"/>
                          <a:pt x="427459" y="201344"/>
                          <a:pt x="292204" y="121334"/>
                        </a:cubicBezTo>
                        <a:cubicBezTo>
                          <a:pt x="188382" y="60374"/>
                          <a:pt x="35029" y="9892"/>
                          <a:pt x="67414" y="175627"/>
                        </a:cubicBezTo>
                        <a:cubicBezTo>
                          <a:pt x="79797" y="239444"/>
                          <a:pt x="111229" y="257542"/>
                          <a:pt x="90274" y="330884"/>
                        </a:cubicBezTo>
                        <a:cubicBezTo>
                          <a:pt x="71224" y="399464"/>
                          <a:pt x="8359" y="448042"/>
                          <a:pt x="739" y="52424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6" name="Google Shape;726;p29">
                    <a:extLst>
                      <a:ext uri="{FF2B5EF4-FFF2-40B4-BE49-F238E27FC236}">
                        <a16:creationId xmlns:a16="http://schemas.microsoft.com/office/drawing/2014/main" id="{021260FA-2B1E-95C2-F063-472A91393C5E}"/>
                      </a:ext>
                    </a:extLst>
                  </p:cNvPr>
                  <p:cNvSpPr/>
                  <p:nvPr/>
                </p:nvSpPr>
                <p:spPr>
                  <a:xfrm>
                    <a:off x="3240329" y="3805398"/>
                    <a:ext cx="678333" cy="1549556"/>
                  </a:xfrm>
                  <a:custGeom>
                    <a:avLst/>
                    <a:gdLst/>
                    <a:ahLst/>
                    <a:cxnLst/>
                    <a:rect l="l" t="t" r="r" b="b"/>
                    <a:pathLst>
                      <a:path w="678333" h="1549556" extrusionOk="0">
                        <a:moveTo>
                          <a:pt x="139140" y="454182"/>
                        </a:moveTo>
                        <a:cubicBezTo>
                          <a:pt x="91515" y="483709"/>
                          <a:pt x="39128" y="510379"/>
                          <a:pt x="14363" y="560862"/>
                        </a:cubicBezTo>
                        <a:cubicBezTo>
                          <a:pt x="-18022" y="625632"/>
                          <a:pt x="10553" y="702784"/>
                          <a:pt x="39128" y="769459"/>
                        </a:cubicBezTo>
                        <a:cubicBezTo>
                          <a:pt x="107708" y="932337"/>
                          <a:pt x="176288" y="1094262"/>
                          <a:pt x="245820" y="1257139"/>
                        </a:cubicBezTo>
                        <a:cubicBezTo>
                          <a:pt x="297255" y="1378107"/>
                          <a:pt x="362978" y="1513362"/>
                          <a:pt x="489660" y="1549557"/>
                        </a:cubicBezTo>
                        <a:cubicBezTo>
                          <a:pt x="413460" y="1387632"/>
                          <a:pt x="335355" y="1221897"/>
                          <a:pt x="311543" y="1044732"/>
                        </a:cubicBezTo>
                        <a:cubicBezTo>
                          <a:pt x="270585" y="738027"/>
                          <a:pt x="484898" y="401794"/>
                          <a:pt x="621105" y="139857"/>
                        </a:cubicBezTo>
                        <a:cubicBezTo>
                          <a:pt x="666825" y="53179"/>
                          <a:pt x="727785" y="-11591"/>
                          <a:pt x="610628" y="1744"/>
                        </a:cubicBezTo>
                        <a:cubicBezTo>
                          <a:pt x="517283" y="12222"/>
                          <a:pt x="450608" y="133189"/>
                          <a:pt x="402030" y="197959"/>
                        </a:cubicBezTo>
                        <a:cubicBezTo>
                          <a:pt x="324878" y="297019"/>
                          <a:pt x="247725" y="386554"/>
                          <a:pt x="139140" y="454182"/>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29">
                    <a:extLst>
                      <a:ext uri="{FF2B5EF4-FFF2-40B4-BE49-F238E27FC236}">
                        <a16:creationId xmlns:a16="http://schemas.microsoft.com/office/drawing/2014/main" id="{61E7E6F2-5447-C3B7-D450-C0B12660A802}"/>
                      </a:ext>
                    </a:extLst>
                  </p:cNvPr>
                  <p:cNvSpPr/>
                  <p:nvPr/>
                </p:nvSpPr>
                <p:spPr>
                  <a:xfrm>
                    <a:off x="4212442" y="5922194"/>
                    <a:ext cx="1133239" cy="826686"/>
                  </a:xfrm>
                  <a:custGeom>
                    <a:avLst/>
                    <a:gdLst/>
                    <a:ahLst/>
                    <a:cxnLst/>
                    <a:rect l="l" t="t" r="r" b="b"/>
                    <a:pathLst>
                      <a:path w="1133239" h="826686" extrusionOk="0">
                        <a:moveTo>
                          <a:pt x="1104412" y="542423"/>
                        </a:moveTo>
                        <a:cubicBezTo>
                          <a:pt x="1117747" y="558616"/>
                          <a:pt x="1131082" y="576713"/>
                          <a:pt x="1132987" y="597668"/>
                        </a:cubicBezTo>
                        <a:cubicBezTo>
                          <a:pt x="1136797" y="638625"/>
                          <a:pt x="1096792" y="667200"/>
                          <a:pt x="1061550" y="688155"/>
                        </a:cubicBezTo>
                        <a:cubicBezTo>
                          <a:pt x="922485" y="770070"/>
                          <a:pt x="764370" y="854843"/>
                          <a:pt x="607207" y="817695"/>
                        </a:cubicBezTo>
                        <a:cubicBezTo>
                          <a:pt x="506242" y="793883"/>
                          <a:pt x="413850" y="720541"/>
                          <a:pt x="310980" y="733875"/>
                        </a:cubicBezTo>
                        <a:cubicBezTo>
                          <a:pt x="255735" y="741495"/>
                          <a:pt x="207157" y="772928"/>
                          <a:pt x="153817" y="788168"/>
                        </a:cubicBezTo>
                        <a:cubicBezTo>
                          <a:pt x="100477" y="803408"/>
                          <a:pt x="30945" y="793883"/>
                          <a:pt x="7132" y="743400"/>
                        </a:cubicBezTo>
                        <a:cubicBezTo>
                          <a:pt x="-15728" y="694823"/>
                          <a:pt x="19515" y="635768"/>
                          <a:pt x="68092" y="612908"/>
                        </a:cubicBezTo>
                        <a:cubicBezTo>
                          <a:pt x="116670" y="590048"/>
                          <a:pt x="172867" y="594811"/>
                          <a:pt x="226207" y="599573"/>
                        </a:cubicBezTo>
                        <a:cubicBezTo>
                          <a:pt x="288120" y="605288"/>
                          <a:pt x="350032" y="610050"/>
                          <a:pt x="411945" y="615766"/>
                        </a:cubicBezTo>
                        <a:cubicBezTo>
                          <a:pt x="446235" y="618623"/>
                          <a:pt x="481477" y="621480"/>
                          <a:pt x="512910" y="607193"/>
                        </a:cubicBezTo>
                        <a:cubicBezTo>
                          <a:pt x="577680" y="577666"/>
                          <a:pt x="591967" y="486225"/>
                          <a:pt x="559582" y="422408"/>
                        </a:cubicBezTo>
                        <a:cubicBezTo>
                          <a:pt x="527197" y="359543"/>
                          <a:pt x="462427" y="319538"/>
                          <a:pt x="399562" y="287153"/>
                        </a:cubicBezTo>
                        <a:cubicBezTo>
                          <a:pt x="357652" y="265245"/>
                          <a:pt x="310980" y="241433"/>
                          <a:pt x="295740" y="196666"/>
                        </a:cubicBezTo>
                        <a:cubicBezTo>
                          <a:pt x="277642" y="146183"/>
                          <a:pt x="308122" y="89033"/>
                          <a:pt x="351937" y="59505"/>
                        </a:cubicBezTo>
                        <a:cubicBezTo>
                          <a:pt x="395752" y="29978"/>
                          <a:pt x="450997" y="20453"/>
                          <a:pt x="503385" y="11880"/>
                        </a:cubicBezTo>
                        <a:cubicBezTo>
                          <a:pt x="567202" y="1403"/>
                          <a:pt x="633877" y="-8122"/>
                          <a:pt x="695790" y="10928"/>
                        </a:cubicBezTo>
                        <a:cubicBezTo>
                          <a:pt x="801517" y="42361"/>
                          <a:pt x="810090" y="153803"/>
                          <a:pt x="857715" y="235718"/>
                        </a:cubicBezTo>
                        <a:cubicBezTo>
                          <a:pt x="921532" y="345255"/>
                          <a:pt x="1024402" y="444316"/>
                          <a:pt x="1104412" y="542423"/>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8" name="Google Shape;728;p29">
                    <a:extLst>
                      <a:ext uri="{FF2B5EF4-FFF2-40B4-BE49-F238E27FC236}">
                        <a16:creationId xmlns:a16="http://schemas.microsoft.com/office/drawing/2014/main" id="{B2446C1C-9BC8-DE2F-2AB1-5EED977FF949}"/>
                      </a:ext>
                    </a:extLst>
                  </p:cNvPr>
                  <p:cNvSpPr/>
                  <p:nvPr/>
                </p:nvSpPr>
                <p:spPr>
                  <a:xfrm>
                    <a:off x="6600825" y="4246370"/>
                    <a:ext cx="773948" cy="2351172"/>
                  </a:xfrm>
                  <a:custGeom>
                    <a:avLst/>
                    <a:gdLst/>
                    <a:ahLst/>
                    <a:cxnLst/>
                    <a:rect l="l" t="t" r="r" b="b"/>
                    <a:pathLst>
                      <a:path w="773948" h="2351172" extrusionOk="0">
                        <a:moveTo>
                          <a:pt x="418147" y="294198"/>
                        </a:moveTo>
                        <a:cubicBezTo>
                          <a:pt x="511493" y="605665"/>
                          <a:pt x="192405" y="854267"/>
                          <a:pt x="57150" y="1094298"/>
                        </a:cubicBezTo>
                        <a:cubicBezTo>
                          <a:pt x="40005" y="1124777"/>
                          <a:pt x="23813" y="1157162"/>
                          <a:pt x="24765" y="1192405"/>
                        </a:cubicBezTo>
                        <a:cubicBezTo>
                          <a:pt x="29528" y="1338137"/>
                          <a:pt x="284797" y="1254317"/>
                          <a:pt x="356235" y="1342900"/>
                        </a:cubicBezTo>
                        <a:cubicBezTo>
                          <a:pt x="438150" y="1444817"/>
                          <a:pt x="432435" y="1596265"/>
                          <a:pt x="380047" y="1716280"/>
                        </a:cubicBezTo>
                        <a:cubicBezTo>
                          <a:pt x="293370" y="1916305"/>
                          <a:pt x="19050" y="2122998"/>
                          <a:pt x="0" y="2338262"/>
                        </a:cubicBezTo>
                        <a:cubicBezTo>
                          <a:pt x="18097" y="2355407"/>
                          <a:pt x="37147" y="2353503"/>
                          <a:pt x="60007" y="2343978"/>
                        </a:cubicBezTo>
                        <a:cubicBezTo>
                          <a:pt x="265747" y="2264920"/>
                          <a:pt x="388620" y="2095375"/>
                          <a:pt x="500063" y="1915353"/>
                        </a:cubicBezTo>
                        <a:cubicBezTo>
                          <a:pt x="621030" y="1720090"/>
                          <a:pt x="711518" y="1498158"/>
                          <a:pt x="750570" y="1271462"/>
                        </a:cubicBezTo>
                        <a:cubicBezTo>
                          <a:pt x="803910" y="962852"/>
                          <a:pt x="764857" y="640908"/>
                          <a:pt x="644843" y="352300"/>
                        </a:cubicBezTo>
                        <a:cubicBezTo>
                          <a:pt x="608647" y="266575"/>
                          <a:pt x="522922" y="22735"/>
                          <a:pt x="412432" y="2732"/>
                        </a:cubicBezTo>
                        <a:cubicBezTo>
                          <a:pt x="247650" y="-28700"/>
                          <a:pt x="396240" y="219902"/>
                          <a:pt x="418147" y="29419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29">
                    <a:extLst>
                      <a:ext uri="{FF2B5EF4-FFF2-40B4-BE49-F238E27FC236}">
                        <a16:creationId xmlns:a16="http://schemas.microsoft.com/office/drawing/2014/main" id="{6D4780EC-712F-A2A1-0E94-A8D43E79C3C5}"/>
                      </a:ext>
                    </a:extLst>
                  </p:cNvPr>
                  <p:cNvSpPr/>
                  <p:nvPr/>
                </p:nvSpPr>
                <p:spPr>
                  <a:xfrm>
                    <a:off x="6892797" y="4798196"/>
                    <a:ext cx="357770" cy="1171121"/>
                  </a:xfrm>
                  <a:custGeom>
                    <a:avLst/>
                    <a:gdLst/>
                    <a:ahLst/>
                    <a:cxnLst/>
                    <a:rect l="l" t="t" r="r" b="b"/>
                    <a:pathLst>
                      <a:path w="357770" h="1171121" extrusionOk="0">
                        <a:moveTo>
                          <a:pt x="120460" y="321491"/>
                        </a:moveTo>
                        <a:cubicBezTo>
                          <a:pt x="90933" y="353876"/>
                          <a:pt x="57595" y="382451"/>
                          <a:pt x="32830" y="417694"/>
                        </a:cubicBezTo>
                        <a:cubicBezTo>
                          <a:pt x="8065" y="452936"/>
                          <a:pt x="-8127" y="498656"/>
                          <a:pt x="4255" y="540566"/>
                        </a:cubicBezTo>
                        <a:cubicBezTo>
                          <a:pt x="15685" y="579619"/>
                          <a:pt x="49023" y="608194"/>
                          <a:pt x="84265" y="629148"/>
                        </a:cubicBezTo>
                        <a:cubicBezTo>
                          <a:pt x="118555" y="650104"/>
                          <a:pt x="156655" y="667248"/>
                          <a:pt x="186183" y="694871"/>
                        </a:cubicBezTo>
                        <a:cubicBezTo>
                          <a:pt x="239523" y="745354"/>
                          <a:pt x="257620" y="823459"/>
                          <a:pt x="253810" y="896801"/>
                        </a:cubicBezTo>
                        <a:cubicBezTo>
                          <a:pt x="250000" y="970144"/>
                          <a:pt x="227140" y="1040629"/>
                          <a:pt x="210948" y="1112066"/>
                        </a:cubicBezTo>
                        <a:cubicBezTo>
                          <a:pt x="208090" y="1124449"/>
                          <a:pt x="205233" y="1136831"/>
                          <a:pt x="208090" y="1148261"/>
                        </a:cubicBezTo>
                        <a:cubicBezTo>
                          <a:pt x="210948" y="1160643"/>
                          <a:pt x="221425" y="1171121"/>
                          <a:pt x="233808" y="1171121"/>
                        </a:cubicBezTo>
                        <a:cubicBezTo>
                          <a:pt x="244285" y="1171121"/>
                          <a:pt x="252858" y="1163501"/>
                          <a:pt x="259525" y="1155881"/>
                        </a:cubicBezTo>
                        <a:cubicBezTo>
                          <a:pt x="311913" y="1099684"/>
                          <a:pt x="326200" y="1016816"/>
                          <a:pt x="324295" y="940616"/>
                        </a:cubicBezTo>
                        <a:cubicBezTo>
                          <a:pt x="321438" y="863464"/>
                          <a:pt x="305245" y="787264"/>
                          <a:pt x="303340" y="711064"/>
                        </a:cubicBezTo>
                        <a:cubicBezTo>
                          <a:pt x="300483" y="568189"/>
                          <a:pt x="352870" y="429123"/>
                          <a:pt x="357633" y="286248"/>
                        </a:cubicBezTo>
                        <a:cubicBezTo>
                          <a:pt x="359538" y="246244"/>
                          <a:pt x="342393" y="-55699"/>
                          <a:pt x="257620" y="9071"/>
                        </a:cubicBezTo>
                        <a:cubicBezTo>
                          <a:pt x="227140" y="32884"/>
                          <a:pt x="229045" y="123371"/>
                          <a:pt x="216663" y="160519"/>
                        </a:cubicBezTo>
                        <a:cubicBezTo>
                          <a:pt x="194755" y="220526"/>
                          <a:pt x="162370" y="275771"/>
                          <a:pt x="120460" y="321491"/>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730" name="Google Shape;730;p29">
                <a:extLst>
                  <a:ext uri="{FF2B5EF4-FFF2-40B4-BE49-F238E27FC236}">
                    <a16:creationId xmlns:a16="http://schemas.microsoft.com/office/drawing/2014/main" id="{90BBCAA4-F0BC-617A-39F2-E995FBF1A3BC}"/>
                  </a:ext>
                </a:extLst>
              </p:cNvPr>
              <p:cNvGrpSpPr/>
              <p:nvPr/>
            </p:nvGrpSpPr>
            <p:grpSpPr>
              <a:xfrm>
                <a:off x="2689902" y="3485197"/>
                <a:ext cx="4865065" cy="3790312"/>
                <a:chOff x="2689902" y="3485197"/>
                <a:chExt cx="4865065" cy="3790312"/>
              </a:xfrm>
            </p:grpSpPr>
            <p:sp>
              <p:nvSpPr>
                <p:cNvPr id="731" name="Google Shape;731;p29">
                  <a:extLst>
                    <a:ext uri="{FF2B5EF4-FFF2-40B4-BE49-F238E27FC236}">
                      <a16:creationId xmlns:a16="http://schemas.microsoft.com/office/drawing/2014/main" id="{7E0647DB-81D2-E219-BF60-7D80DB9AAB88}"/>
                    </a:ext>
                  </a:extLst>
                </p:cNvPr>
                <p:cNvSpPr/>
                <p:nvPr/>
              </p:nvSpPr>
              <p:spPr>
                <a:xfrm>
                  <a:off x="2689902" y="3485197"/>
                  <a:ext cx="4865065" cy="3790312"/>
                </a:xfrm>
                <a:custGeom>
                  <a:avLst/>
                  <a:gdLst/>
                  <a:ahLst/>
                  <a:cxnLst/>
                  <a:rect l="l" t="t" r="r" b="b"/>
                  <a:pathLst>
                    <a:path w="4865065" h="3790312" extrusionOk="0">
                      <a:moveTo>
                        <a:pt x="4624345" y="304800"/>
                      </a:moveTo>
                      <a:cubicBezTo>
                        <a:pt x="4572910" y="198120"/>
                        <a:pt x="4514808" y="97155"/>
                        <a:pt x="4450990" y="1905"/>
                      </a:cubicBezTo>
                      <a:cubicBezTo>
                        <a:pt x="4805320" y="1014413"/>
                        <a:pt x="4349073" y="2153603"/>
                        <a:pt x="3358473" y="2629853"/>
                      </a:cubicBezTo>
                      <a:cubicBezTo>
                        <a:pt x="2294530" y="3141345"/>
                        <a:pt x="1018180" y="2693670"/>
                        <a:pt x="506688" y="1629728"/>
                      </a:cubicBezTo>
                      <a:cubicBezTo>
                        <a:pt x="251418" y="1099185"/>
                        <a:pt x="235225" y="515303"/>
                        <a:pt x="414295" y="0"/>
                      </a:cubicBezTo>
                      <a:cubicBezTo>
                        <a:pt x="-50525" y="692468"/>
                        <a:pt x="-146728" y="1605915"/>
                        <a:pt x="240940" y="2411730"/>
                      </a:cubicBezTo>
                      <a:cubicBezTo>
                        <a:pt x="822918" y="3622358"/>
                        <a:pt x="2276433" y="4131945"/>
                        <a:pt x="3487060" y="3549015"/>
                      </a:cubicBezTo>
                      <a:cubicBezTo>
                        <a:pt x="4696735" y="2967990"/>
                        <a:pt x="5206323" y="1515428"/>
                        <a:pt x="4624345" y="304800"/>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29">
                  <a:extLst>
                    <a:ext uri="{FF2B5EF4-FFF2-40B4-BE49-F238E27FC236}">
                      <a16:creationId xmlns:a16="http://schemas.microsoft.com/office/drawing/2014/main" id="{C1F523BE-CFE9-DE42-5CFA-A026CF1F2AAF}"/>
                    </a:ext>
                  </a:extLst>
                </p:cNvPr>
                <p:cNvSpPr/>
                <p:nvPr/>
              </p:nvSpPr>
              <p:spPr>
                <a:xfrm>
                  <a:off x="2800908" y="4624387"/>
                  <a:ext cx="4644279" cy="2542222"/>
                </a:xfrm>
                <a:custGeom>
                  <a:avLst/>
                  <a:gdLst/>
                  <a:ahLst/>
                  <a:cxnLst/>
                  <a:rect l="l" t="t" r="r" b="b"/>
                  <a:pathLst>
                    <a:path w="4644279" h="2542222" extrusionOk="0">
                      <a:moveTo>
                        <a:pt x="3328429" y="1881188"/>
                      </a:moveTo>
                      <a:cubicBezTo>
                        <a:pt x="3011247" y="2033588"/>
                        <a:pt x="2673109" y="2111693"/>
                        <a:pt x="2323542" y="2111693"/>
                      </a:cubicBezTo>
                      <a:cubicBezTo>
                        <a:pt x="2323542" y="2111693"/>
                        <a:pt x="2323542" y="2111693"/>
                        <a:pt x="2323542" y="2111693"/>
                      </a:cubicBezTo>
                      <a:cubicBezTo>
                        <a:pt x="1892059" y="2111693"/>
                        <a:pt x="1469149" y="1991677"/>
                        <a:pt x="1101484" y="1764982"/>
                      </a:cubicBezTo>
                      <a:cubicBezTo>
                        <a:pt x="723342" y="1531620"/>
                        <a:pt x="421399" y="1196340"/>
                        <a:pt x="228042" y="794385"/>
                      </a:cubicBezTo>
                      <a:cubicBezTo>
                        <a:pt x="108027" y="543878"/>
                        <a:pt x="35637" y="277178"/>
                        <a:pt x="9919" y="7620"/>
                      </a:cubicBezTo>
                      <a:cubicBezTo>
                        <a:pt x="-28181" y="420053"/>
                        <a:pt x="43257" y="842963"/>
                        <a:pt x="228042" y="1225868"/>
                      </a:cubicBezTo>
                      <a:cubicBezTo>
                        <a:pt x="421399" y="1627823"/>
                        <a:pt x="723342" y="1963102"/>
                        <a:pt x="1101484" y="2195513"/>
                      </a:cubicBezTo>
                      <a:cubicBezTo>
                        <a:pt x="1469149" y="2422208"/>
                        <a:pt x="1892059" y="2542223"/>
                        <a:pt x="2323542" y="2542223"/>
                      </a:cubicBezTo>
                      <a:cubicBezTo>
                        <a:pt x="2323542" y="2542223"/>
                        <a:pt x="2323542" y="2542223"/>
                        <a:pt x="2323542" y="2542223"/>
                      </a:cubicBezTo>
                      <a:cubicBezTo>
                        <a:pt x="2673109" y="2542223"/>
                        <a:pt x="3011247" y="2465070"/>
                        <a:pt x="3328429" y="2311718"/>
                      </a:cubicBezTo>
                      <a:cubicBezTo>
                        <a:pt x="4227589" y="1879282"/>
                        <a:pt x="4721937" y="940118"/>
                        <a:pt x="4634307" y="0"/>
                      </a:cubicBezTo>
                      <a:cubicBezTo>
                        <a:pt x="4560012" y="786765"/>
                        <a:pt x="4089477" y="1515427"/>
                        <a:pt x="3328429" y="1881188"/>
                      </a:cubicBezTo>
                      <a:close/>
                    </a:path>
                  </a:pathLst>
                </a:custGeom>
                <a:solidFill>
                  <a:srgbClr val="001B24">
                    <a:alpha val="196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29">
                <a:extLst>
                  <a:ext uri="{FF2B5EF4-FFF2-40B4-BE49-F238E27FC236}">
                    <a16:creationId xmlns:a16="http://schemas.microsoft.com/office/drawing/2014/main" id="{7AE0122A-830C-0075-2686-541FC3CE4B71}"/>
                  </a:ext>
                </a:extLst>
              </p:cNvPr>
              <p:cNvSpPr/>
              <p:nvPr/>
            </p:nvSpPr>
            <p:spPr>
              <a:xfrm>
                <a:off x="3437572" y="2544127"/>
                <a:ext cx="3421380" cy="2152650"/>
              </a:xfrm>
              <a:custGeom>
                <a:avLst/>
                <a:gdLst/>
                <a:ahLst/>
                <a:cxnLst/>
                <a:rect l="l" t="t" r="r" b="b"/>
                <a:pathLst>
                  <a:path w="3421380" h="2152650" extrusionOk="0">
                    <a:moveTo>
                      <a:pt x="3421380" y="1076325"/>
                    </a:moveTo>
                    <a:cubicBezTo>
                      <a:pt x="3421380" y="1670763"/>
                      <a:pt x="2655478" y="2152650"/>
                      <a:pt x="1710690" y="2152650"/>
                    </a:cubicBezTo>
                    <a:cubicBezTo>
                      <a:pt x="765902" y="2152650"/>
                      <a:pt x="0" y="1670763"/>
                      <a:pt x="0" y="1076325"/>
                    </a:cubicBezTo>
                    <a:cubicBezTo>
                      <a:pt x="0" y="481887"/>
                      <a:pt x="765902" y="0"/>
                      <a:pt x="1710690" y="0"/>
                    </a:cubicBezTo>
                    <a:cubicBezTo>
                      <a:pt x="2655478" y="0"/>
                      <a:pt x="3421380" y="481887"/>
                      <a:pt x="3421380" y="107632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34" name="Google Shape;734;p29">
              <a:extLst>
                <a:ext uri="{FF2B5EF4-FFF2-40B4-BE49-F238E27FC236}">
                  <a16:creationId xmlns:a16="http://schemas.microsoft.com/office/drawing/2014/main" id="{4E630221-7831-15D4-4FE3-8A78B2001479}"/>
                </a:ext>
              </a:extLst>
            </p:cNvPr>
            <p:cNvGrpSpPr/>
            <p:nvPr/>
          </p:nvGrpSpPr>
          <p:grpSpPr>
            <a:xfrm>
              <a:off x="866199" y="2900617"/>
              <a:ext cx="1497668" cy="878609"/>
              <a:chOff x="6932674" y="2492167"/>
              <a:chExt cx="1497668" cy="878609"/>
            </a:xfrm>
          </p:grpSpPr>
          <p:sp>
            <p:nvSpPr>
              <p:cNvPr id="735" name="Google Shape;735;p29">
                <a:extLst>
                  <a:ext uri="{FF2B5EF4-FFF2-40B4-BE49-F238E27FC236}">
                    <a16:creationId xmlns:a16="http://schemas.microsoft.com/office/drawing/2014/main" id="{5B484EE8-3B78-CC14-9800-803AE2AF9B23}"/>
                  </a:ext>
                </a:extLst>
              </p:cNvPr>
              <p:cNvSpPr/>
              <p:nvPr/>
            </p:nvSpPr>
            <p:spPr>
              <a:xfrm>
                <a:off x="6969368" y="2662356"/>
                <a:ext cx="1449181" cy="684136"/>
              </a:xfrm>
              <a:custGeom>
                <a:avLst/>
                <a:gdLst/>
                <a:ahLst/>
                <a:cxnLst/>
                <a:rect l="l" t="t" r="r" b="b"/>
                <a:pathLst>
                  <a:path w="5683062" h="2682887" extrusionOk="0">
                    <a:moveTo>
                      <a:pt x="5075073" y="2155130"/>
                    </a:moveTo>
                    <a:cubicBezTo>
                      <a:pt x="5127461" y="2123698"/>
                      <a:pt x="5206519" y="2114173"/>
                      <a:pt x="5254144" y="2096076"/>
                    </a:cubicBezTo>
                    <a:cubicBezTo>
                      <a:pt x="5480839" y="2010351"/>
                      <a:pt x="5803736" y="1783655"/>
                      <a:pt x="5637048" y="1499810"/>
                    </a:cubicBezTo>
                    <a:cubicBezTo>
                      <a:pt x="5418926" y="1127383"/>
                      <a:pt x="4616921" y="1248350"/>
                      <a:pt x="4253066" y="1217870"/>
                    </a:cubicBezTo>
                    <a:cubicBezTo>
                      <a:pt x="3937788" y="1191200"/>
                      <a:pt x="3561551" y="1289308"/>
                      <a:pt x="3263418" y="1166435"/>
                    </a:cubicBezTo>
                    <a:cubicBezTo>
                      <a:pt x="3125306" y="1109285"/>
                      <a:pt x="3184361" y="1018798"/>
                      <a:pt x="3295804" y="969268"/>
                    </a:cubicBezTo>
                    <a:cubicBezTo>
                      <a:pt x="3543454" y="857825"/>
                      <a:pt x="3779674" y="918785"/>
                      <a:pt x="4033991" y="869255"/>
                    </a:cubicBezTo>
                    <a:cubicBezTo>
                      <a:pt x="4183533" y="840680"/>
                      <a:pt x="4334981" y="726380"/>
                      <a:pt x="4331171" y="573980"/>
                    </a:cubicBezTo>
                    <a:cubicBezTo>
                      <a:pt x="4325456" y="377765"/>
                      <a:pt x="4089236" y="287278"/>
                      <a:pt x="3896831" y="250130"/>
                    </a:cubicBezTo>
                    <a:cubicBezTo>
                      <a:pt x="2808124" y="36770"/>
                      <a:pt x="1687983" y="-83245"/>
                      <a:pt x="588798" y="67250"/>
                    </a:cubicBezTo>
                    <a:cubicBezTo>
                      <a:pt x="344958" y="100588"/>
                      <a:pt x="53493" y="192980"/>
                      <a:pt x="5868" y="433963"/>
                    </a:cubicBezTo>
                    <a:cubicBezTo>
                      <a:pt x="-31279" y="622558"/>
                      <a:pt x="113501" y="804485"/>
                      <a:pt x="283046" y="894973"/>
                    </a:cubicBezTo>
                    <a:cubicBezTo>
                      <a:pt x="452591" y="985460"/>
                      <a:pt x="647854" y="1014035"/>
                      <a:pt x="827876" y="1081663"/>
                    </a:cubicBezTo>
                    <a:cubicBezTo>
                      <a:pt x="877406" y="1100713"/>
                      <a:pt x="931698" y="1130240"/>
                      <a:pt x="941223" y="1181675"/>
                    </a:cubicBezTo>
                    <a:cubicBezTo>
                      <a:pt x="952654" y="1246445"/>
                      <a:pt x="883121" y="1299785"/>
                      <a:pt x="817398" y="1308358"/>
                    </a:cubicBezTo>
                    <a:cubicBezTo>
                      <a:pt x="751676" y="1315978"/>
                      <a:pt x="685001" y="1296928"/>
                      <a:pt x="619279" y="1302643"/>
                    </a:cubicBezTo>
                    <a:cubicBezTo>
                      <a:pt x="445923" y="1317883"/>
                      <a:pt x="330671" y="1513145"/>
                      <a:pt x="348768" y="1686501"/>
                    </a:cubicBezTo>
                    <a:cubicBezTo>
                      <a:pt x="367818" y="1859855"/>
                      <a:pt x="484023" y="2007493"/>
                      <a:pt x="614516" y="2123698"/>
                    </a:cubicBezTo>
                    <a:cubicBezTo>
                      <a:pt x="1147916" y="2602805"/>
                      <a:pt x="1921346" y="2705676"/>
                      <a:pt x="2637626" y="2679005"/>
                    </a:cubicBezTo>
                    <a:cubicBezTo>
                      <a:pt x="3068156" y="2662813"/>
                      <a:pt x="3496781" y="2617093"/>
                      <a:pt x="3927311" y="2603758"/>
                    </a:cubicBezTo>
                    <a:cubicBezTo>
                      <a:pt x="4151149" y="2596138"/>
                      <a:pt x="4384511" y="2586613"/>
                      <a:pt x="4606444" y="2615188"/>
                    </a:cubicBezTo>
                    <a:cubicBezTo>
                      <a:pt x="4773131" y="2636143"/>
                      <a:pt x="4974108" y="2691388"/>
                      <a:pt x="5116983" y="2566611"/>
                    </a:cubicBezTo>
                    <a:cubicBezTo>
                      <a:pt x="5274146" y="2429451"/>
                      <a:pt x="5018876" y="2369443"/>
                      <a:pt x="5020781" y="2243713"/>
                    </a:cubicBezTo>
                    <a:cubicBezTo>
                      <a:pt x="5021733" y="2200851"/>
                      <a:pt x="5043641" y="2174180"/>
                      <a:pt x="5075073" y="21551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36" name="Google Shape;736;p29">
                <a:extLst>
                  <a:ext uri="{FF2B5EF4-FFF2-40B4-BE49-F238E27FC236}">
                    <a16:creationId xmlns:a16="http://schemas.microsoft.com/office/drawing/2014/main" id="{430F85EE-ECAD-A4B5-123D-2DE4253681F9}"/>
                  </a:ext>
                </a:extLst>
              </p:cNvPr>
              <p:cNvGrpSpPr/>
              <p:nvPr/>
            </p:nvGrpSpPr>
            <p:grpSpPr>
              <a:xfrm>
                <a:off x="6932674" y="3101171"/>
                <a:ext cx="1497668" cy="269605"/>
                <a:chOff x="6932674" y="3101171"/>
                <a:chExt cx="1497668" cy="269605"/>
              </a:xfrm>
            </p:grpSpPr>
            <p:sp>
              <p:nvSpPr>
                <p:cNvPr id="737" name="Google Shape;737;p29">
                  <a:extLst>
                    <a:ext uri="{FF2B5EF4-FFF2-40B4-BE49-F238E27FC236}">
                      <a16:creationId xmlns:a16="http://schemas.microsoft.com/office/drawing/2014/main" id="{DFB38CF1-4246-6FF3-475B-4FBFB6BE9179}"/>
                    </a:ext>
                  </a:extLst>
                </p:cNvPr>
                <p:cNvSpPr/>
                <p:nvPr/>
              </p:nvSpPr>
              <p:spPr>
                <a:xfrm>
                  <a:off x="7088645" y="3101171"/>
                  <a:ext cx="1285603" cy="269605"/>
                </a:xfrm>
                <a:custGeom>
                  <a:avLst/>
                  <a:gdLst/>
                  <a:ahLst/>
                  <a:cxnLst/>
                  <a:rect l="l" t="t" r="r" b="b"/>
                  <a:pathLst>
                    <a:path w="5041582" h="1057275" extrusionOk="0">
                      <a:moveTo>
                        <a:pt x="0" y="610553"/>
                      </a:moveTo>
                      <a:cubicBezTo>
                        <a:pt x="0" y="947738"/>
                        <a:pt x="1164907" y="1057275"/>
                        <a:pt x="2556510" y="1057275"/>
                      </a:cubicBezTo>
                      <a:cubicBezTo>
                        <a:pt x="3948113" y="1057275"/>
                        <a:pt x="5041583" y="947738"/>
                        <a:pt x="5041583" y="610553"/>
                      </a:cubicBezTo>
                      <a:cubicBezTo>
                        <a:pt x="5041583" y="273367"/>
                        <a:pt x="3912870" y="0"/>
                        <a:pt x="2521268" y="0"/>
                      </a:cubicBezTo>
                      <a:cubicBezTo>
                        <a:pt x="1129665" y="0"/>
                        <a:pt x="0" y="273367"/>
                        <a:pt x="0" y="6105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8" name="Google Shape;738;p29">
                  <a:extLst>
                    <a:ext uri="{FF2B5EF4-FFF2-40B4-BE49-F238E27FC236}">
                      <a16:creationId xmlns:a16="http://schemas.microsoft.com/office/drawing/2014/main" id="{92D9BA5C-13CF-23AE-8690-F5CD6141FCF6}"/>
                    </a:ext>
                  </a:extLst>
                </p:cNvPr>
                <p:cNvSpPr/>
                <p:nvPr/>
              </p:nvSpPr>
              <p:spPr>
                <a:xfrm>
                  <a:off x="7139559" y="3114560"/>
                  <a:ext cx="1184179" cy="223236"/>
                </a:xfrm>
                <a:custGeom>
                  <a:avLst/>
                  <a:gdLst/>
                  <a:ahLst/>
                  <a:cxnLst/>
                  <a:rect l="l" t="t" r="r" b="b"/>
                  <a:pathLst>
                    <a:path w="4643841" h="875437" extrusionOk="0">
                      <a:moveTo>
                        <a:pt x="190" y="462048"/>
                      </a:moveTo>
                      <a:cubicBezTo>
                        <a:pt x="14477" y="613495"/>
                        <a:pt x="815530" y="683028"/>
                        <a:pt x="1306067" y="681123"/>
                      </a:cubicBezTo>
                      <a:cubicBezTo>
                        <a:pt x="1990915" y="678265"/>
                        <a:pt x="2597658" y="536343"/>
                        <a:pt x="2612897" y="598255"/>
                      </a:cubicBezTo>
                      <a:cubicBezTo>
                        <a:pt x="2622422" y="638260"/>
                        <a:pt x="2365247" y="695410"/>
                        <a:pt x="2371915" y="759228"/>
                      </a:cubicBezTo>
                      <a:cubicBezTo>
                        <a:pt x="2387155" y="905913"/>
                        <a:pt x="3749230" y="920200"/>
                        <a:pt x="3772090" y="764943"/>
                      </a:cubicBezTo>
                      <a:cubicBezTo>
                        <a:pt x="3777805" y="725890"/>
                        <a:pt x="3695890" y="694458"/>
                        <a:pt x="3708272" y="656358"/>
                      </a:cubicBezTo>
                      <a:cubicBezTo>
                        <a:pt x="3728275" y="591588"/>
                        <a:pt x="3969258" y="651595"/>
                        <a:pt x="4272152" y="598255"/>
                      </a:cubicBezTo>
                      <a:cubicBezTo>
                        <a:pt x="4371212" y="581110"/>
                        <a:pt x="4635055" y="535390"/>
                        <a:pt x="4643627" y="463000"/>
                      </a:cubicBezTo>
                      <a:cubicBezTo>
                        <a:pt x="4661725" y="308695"/>
                        <a:pt x="3533012" y="4848"/>
                        <a:pt x="2322385" y="85"/>
                      </a:cubicBezTo>
                      <a:cubicBezTo>
                        <a:pt x="1129855" y="-5630"/>
                        <a:pt x="-16955" y="277263"/>
                        <a:pt x="190" y="462048"/>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9" name="Google Shape;739;p29">
                  <a:extLst>
                    <a:ext uri="{FF2B5EF4-FFF2-40B4-BE49-F238E27FC236}">
                      <a16:creationId xmlns:a16="http://schemas.microsoft.com/office/drawing/2014/main" id="{C2EA0BEE-A0E4-000F-CF29-A00301A9F690}"/>
                    </a:ext>
                  </a:extLst>
                </p:cNvPr>
                <p:cNvSpPr/>
                <p:nvPr/>
              </p:nvSpPr>
              <p:spPr>
                <a:xfrm>
                  <a:off x="8335391" y="3154991"/>
                  <a:ext cx="94951" cy="61660"/>
                </a:xfrm>
                <a:custGeom>
                  <a:avLst/>
                  <a:gdLst/>
                  <a:ahLst/>
                  <a:cxnLst/>
                  <a:rect l="l" t="t" r="r" b="b"/>
                  <a:pathLst>
                    <a:path w="372356" h="241804" extrusionOk="0">
                      <a:moveTo>
                        <a:pt x="101949" y="3127"/>
                      </a:moveTo>
                      <a:cubicBezTo>
                        <a:pt x="181005" y="-9255"/>
                        <a:pt x="264826" y="15510"/>
                        <a:pt x="322928" y="70755"/>
                      </a:cubicBezTo>
                      <a:cubicBezTo>
                        <a:pt x="353408" y="99330"/>
                        <a:pt x="377220" y="139335"/>
                        <a:pt x="371505" y="180292"/>
                      </a:cubicBezTo>
                      <a:cubicBezTo>
                        <a:pt x="351503" y="316500"/>
                        <a:pt x="-3780" y="199342"/>
                        <a:pt x="30" y="90757"/>
                      </a:cubicBezTo>
                      <a:cubicBezTo>
                        <a:pt x="983" y="42180"/>
                        <a:pt x="53370" y="10747"/>
                        <a:pt x="101949" y="312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29">
                  <a:extLst>
                    <a:ext uri="{FF2B5EF4-FFF2-40B4-BE49-F238E27FC236}">
                      <a16:creationId xmlns:a16="http://schemas.microsoft.com/office/drawing/2014/main" id="{64091492-7FE8-763E-17B9-62D76D176E8E}"/>
                    </a:ext>
                  </a:extLst>
                </p:cNvPr>
                <p:cNvSpPr/>
                <p:nvPr/>
              </p:nvSpPr>
              <p:spPr>
                <a:xfrm>
                  <a:off x="6932674" y="3147774"/>
                  <a:ext cx="194868" cy="89144"/>
                </a:xfrm>
                <a:custGeom>
                  <a:avLst/>
                  <a:gdLst/>
                  <a:ahLst/>
                  <a:cxnLst/>
                  <a:rect l="l" t="t" r="r" b="b"/>
                  <a:pathLst>
                    <a:path w="764187" h="349586" extrusionOk="0">
                      <a:moveTo>
                        <a:pt x="65384" y="300874"/>
                      </a:moveTo>
                      <a:cubicBezTo>
                        <a:pt x="48239" y="294206"/>
                        <a:pt x="30141" y="286586"/>
                        <a:pt x="17759" y="272299"/>
                      </a:cubicBezTo>
                      <a:cubicBezTo>
                        <a:pt x="-6053" y="246581"/>
                        <a:pt x="-4148" y="204671"/>
                        <a:pt x="12997" y="173239"/>
                      </a:cubicBezTo>
                      <a:cubicBezTo>
                        <a:pt x="30141" y="142759"/>
                        <a:pt x="59669" y="120851"/>
                        <a:pt x="90149" y="102754"/>
                      </a:cubicBezTo>
                      <a:cubicBezTo>
                        <a:pt x="251122" y="5599"/>
                        <a:pt x="451147" y="-24881"/>
                        <a:pt x="633074" y="20839"/>
                      </a:cubicBezTo>
                      <a:cubicBezTo>
                        <a:pt x="852149" y="75131"/>
                        <a:pt x="764519" y="238009"/>
                        <a:pt x="604499" y="298969"/>
                      </a:cubicBezTo>
                      <a:cubicBezTo>
                        <a:pt x="433049" y="364691"/>
                        <a:pt x="236834" y="367549"/>
                        <a:pt x="65384" y="30087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29">
                  <a:extLst>
                    <a:ext uri="{FF2B5EF4-FFF2-40B4-BE49-F238E27FC236}">
                      <a16:creationId xmlns:a16="http://schemas.microsoft.com/office/drawing/2014/main" id="{499C36ED-E4F0-BF48-1144-D0C69CBA8EC4}"/>
                    </a:ext>
                  </a:extLst>
                </p:cNvPr>
                <p:cNvSpPr/>
                <p:nvPr/>
              </p:nvSpPr>
              <p:spPr>
                <a:xfrm>
                  <a:off x="8181718" y="3223921"/>
                  <a:ext cx="88715" cy="36845"/>
                </a:xfrm>
                <a:custGeom>
                  <a:avLst/>
                  <a:gdLst/>
                  <a:ahLst/>
                  <a:cxnLst/>
                  <a:rect l="l" t="t" r="r" b="b"/>
                  <a:pathLst>
                    <a:path w="347903" h="144491" extrusionOk="0">
                      <a:moveTo>
                        <a:pt x="273609" y="125344"/>
                      </a:moveTo>
                      <a:cubicBezTo>
                        <a:pt x="290754" y="121534"/>
                        <a:pt x="307899" y="117724"/>
                        <a:pt x="322187" y="108199"/>
                      </a:cubicBezTo>
                      <a:cubicBezTo>
                        <a:pt x="336474" y="98674"/>
                        <a:pt x="347904" y="82481"/>
                        <a:pt x="347904" y="65336"/>
                      </a:cubicBezTo>
                      <a:cubicBezTo>
                        <a:pt x="347904" y="46286"/>
                        <a:pt x="334568" y="30094"/>
                        <a:pt x="318376" y="20569"/>
                      </a:cubicBezTo>
                      <a:cubicBezTo>
                        <a:pt x="302184" y="11044"/>
                        <a:pt x="283134" y="8186"/>
                        <a:pt x="265037" y="6281"/>
                      </a:cubicBezTo>
                      <a:cubicBezTo>
                        <a:pt x="211697" y="-386"/>
                        <a:pt x="158356" y="-1339"/>
                        <a:pt x="105016" y="1519"/>
                      </a:cubicBezTo>
                      <a:cubicBezTo>
                        <a:pt x="83109" y="3424"/>
                        <a:pt x="60249" y="5329"/>
                        <a:pt x="40247" y="14854"/>
                      </a:cubicBezTo>
                      <a:cubicBezTo>
                        <a:pt x="-14046" y="41524"/>
                        <a:pt x="-13094" y="109151"/>
                        <a:pt x="41199" y="131059"/>
                      </a:cubicBezTo>
                      <a:cubicBezTo>
                        <a:pt x="106922" y="157729"/>
                        <a:pt x="207887" y="138679"/>
                        <a:pt x="273609" y="1253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29">
                  <a:extLst>
                    <a:ext uri="{FF2B5EF4-FFF2-40B4-BE49-F238E27FC236}">
                      <a16:creationId xmlns:a16="http://schemas.microsoft.com/office/drawing/2014/main" id="{17B07C97-D87D-B5EB-368F-27729BC37E49}"/>
                    </a:ext>
                  </a:extLst>
                </p:cNvPr>
                <p:cNvSpPr/>
                <p:nvPr/>
              </p:nvSpPr>
              <p:spPr>
                <a:xfrm>
                  <a:off x="8111994" y="3225529"/>
                  <a:ext cx="35880" cy="26336"/>
                </a:xfrm>
                <a:custGeom>
                  <a:avLst/>
                  <a:gdLst/>
                  <a:ahLst/>
                  <a:cxnLst/>
                  <a:rect l="l" t="t" r="r" b="b"/>
                  <a:pathLst>
                    <a:path w="140706" h="103277" extrusionOk="0">
                      <a:moveTo>
                        <a:pt x="88769" y="0"/>
                      </a:moveTo>
                      <a:cubicBezTo>
                        <a:pt x="70672" y="0"/>
                        <a:pt x="51622" y="0"/>
                        <a:pt x="34476" y="6667"/>
                      </a:cubicBezTo>
                      <a:cubicBezTo>
                        <a:pt x="17331" y="13335"/>
                        <a:pt x="2092" y="27622"/>
                        <a:pt x="187" y="45720"/>
                      </a:cubicBezTo>
                      <a:cubicBezTo>
                        <a:pt x="-2671" y="74295"/>
                        <a:pt x="27809" y="97155"/>
                        <a:pt x="56384" y="101917"/>
                      </a:cubicBezTo>
                      <a:cubicBezTo>
                        <a:pt x="84006" y="106680"/>
                        <a:pt x="114487" y="99060"/>
                        <a:pt x="131631" y="77153"/>
                      </a:cubicBezTo>
                      <a:cubicBezTo>
                        <a:pt x="147824" y="55245"/>
                        <a:pt x="142109" y="17145"/>
                        <a:pt x="116392" y="7620"/>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3" name="Google Shape;743;p29">
                  <a:extLst>
                    <a:ext uri="{FF2B5EF4-FFF2-40B4-BE49-F238E27FC236}">
                      <a16:creationId xmlns:a16="http://schemas.microsoft.com/office/drawing/2014/main" id="{96EDE8B6-ACB6-14A0-7A00-C9B2AD70A760}"/>
                    </a:ext>
                  </a:extLst>
                </p:cNvPr>
                <p:cNvSpPr/>
                <p:nvPr/>
              </p:nvSpPr>
              <p:spPr>
                <a:xfrm>
                  <a:off x="7197171" y="3210691"/>
                  <a:ext cx="53070" cy="27213"/>
                </a:xfrm>
                <a:custGeom>
                  <a:avLst/>
                  <a:gdLst/>
                  <a:ahLst/>
                  <a:cxnLst/>
                  <a:rect l="l" t="t" r="r" b="b"/>
                  <a:pathLst>
                    <a:path w="208119" h="106718" extrusionOk="0">
                      <a:moveTo>
                        <a:pt x="130425" y="7482"/>
                      </a:moveTo>
                      <a:cubicBezTo>
                        <a:pt x="99945" y="814"/>
                        <a:pt x="67560" y="-4901"/>
                        <a:pt x="38985" y="6529"/>
                      </a:cubicBezTo>
                      <a:cubicBezTo>
                        <a:pt x="10410" y="17959"/>
                        <a:pt x="-10545" y="54154"/>
                        <a:pt x="5648" y="80824"/>
                      </a:cubicBezTo>
                      <a:cubicBezTo>
                        <a:pt x="18030" y="100827"/>
                        <a:pt x="44700" y="105589"/>
                        <a:pt x="68513" y="106542"/>
                      </a:cubicBezTo>
                      <a:cubicBezTo>
                        <a:pt x="102802" y="107494"/>
                        <a:pt x="138045" y="104637"/>
                        <a:pt x="171383" y="97017"/>
                      </a:cubicBezTo>
                      <a:cubicBezTo>
                        <a:pt x="185670" y="94159"/>
                        <a:pt x="200910" y="88444"/>
                        <a:pt x="206625" y="75109"/>
                      </a:cubicBezTo>
                      <a:cubicBezTo>
                        <a:pt x="210435" y="64632"/>
                        <a:pt x="206625" y="52249"/>
                        <a:pt x="199005" y="43677"/>
                      </a:cubicBezTo>
                      <a:cubicBezTo>
                        <a:pt x="191385" y="35104"/>
                        <a:pt x="180908" y="29389"/>
                        <a:pt x="171383" y="24627"/>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44" name="Google Shape;744;p29">
                <a:extLst>
                  <a:ext uri="{FF2B5EF4-FFF2-40B4-BE49-F238E27FC236}">
                    <a16:creationId xmlns:a16="http://schemas.microsoft.com/office/drawing/2014/main" id="{0068793E-795F-53F0-7242-566F04F31C82}"/>
                  </a:ext>
                </a:extLst>
              </p:cNvPr>
              <p:cNvGrpSpPr/>
              <p:nvPr/>
            </p:nvGrpSpPr>
            <p:grpSpPr>
              <a:xfrm>
                <a:off x="7225927" y="2492167"/>
                <a:ext cx="942898" cy="722054"/>
                <a:chOff x="7225927" y="2949367"/>
                <a:chExt cx="942898" cy="722054"/>
              </a:xfrm>
            </p:grpSpPr>
            <p:grpSp>
              <p:nvGrpSpPr>
                <p:cNvPr id="745" name="Google Shape;745;p29">
                  <a:extLst>
                    <a:ext uri="{FF2B5EF4-FFF2-40B4-BE49-F238E27FC236}">
                      <a16:creationId xmlns:a16="http://schemas.microsoft.com/office/drawing/2014/main" id="{AAE31316-7731-E648-D09A-A3EA3E7E9C1D}"/>
                    </a:ext>
                  </a:extLst>
                </p:cNvPr>
                <p:cNvGrpSpPr/>
                <p:nvPr/>
              </p:nvGrpSpPr>
              <p:grpSpPr>
                <a:xfrm>
                  <a:off x="7849913" y="3499849"/>
                  <a:ext cx="318911" cy="139801"/>
                  <a:chOff x="7849913" y="3499849"/>
                  <a:chExt cx="318911" cy="139801"/>
                </a:xfrm>
              </p:grpSpPr>
              <p:sp>
                <p:nvSpPr>
                  <p:cNvPr id="746" name="Google Shape;746;p29">
                    <a:extLst>
                      <a:ext uri="{FF2B5EF4-FFF2-40B4-BE49-F238E27FC236}">
                        <a16:creationId xmlns:a16="http://schemas.microsoft.com/office/drawing/2014/main" id="{FCDFED2C-78C0-0512-17CA-A72D26738B69}"/>
                      </a:ext>
                    </a:extLst>
                  </p:cNvPr>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29">
                    <a:extLst>
                      <a:ext uri="{FF2B5EF4-FFF2-40B4-BE49-F238E27FC236}">
                        <a16:creationId xmlns:a16="http://schemas.microsoft.com/office/drawing/2014/main" id="{7AA02A3B-7E9F-88D6-89F4-6886619366DC}"/>
                      </a:ext>
                    </a:extLst>
                  </p:cNvPr>
                  <p:cNvSpPr/>
                  <p:nvPr/>
                </p:nvSpPr>
                <p:spPr>
                  <a:xfrm>
                    <a:off x="7849913"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8" name="Google Shape;748;p29">
                    <a:extLst>
                      <a:ext uri="{FF2B5EF4-FFF2-40B4-BE49-F238E27FC236}">
                        <a16:creationId xmlns:a16="http://schemas.microsoft.com/office/drawing/2014/main" id="{AAE456DF-8283-A52E-7698-C57C5390DBDC}"/>
                      </a:ext>
                    </a:extLst>
                  </p:cNvPr>
                  <p:cNvSpPr/>
                  <p:nvPr/>
                </p:nvSpPr>
                <p:spPr>
                  <a:xfrm rot="10800000">
                    <a:off x="8078493"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9" name="Google Shape;749;p29">
                    <a:extLst>
                      <a:ext uri="{FF2B5EF4-FFF2-40B4-BE49-F238E27FC236}">
                        <a16:creationId xmlns:a16="http://schemas.microsoft.com/office/drawing/2014/main" id="{42055919-F7F9-AF4C-2B66-1E11E64FC9C7}"/>
                      </a:ext>
                    </a:extLst>
                  </p:cNvPr>
                  <p:cNvSpPr/>
                  <p:nvPr/>
                </p:nvSpPr>
                <p:spPr>
                  <a:xfrm rot="10800000">
                    <a:off x="7884500"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0" name="Google Shape;750;p29">
                    <a:extLst>
                      <a:ext uri="{FF2B5EF4-FFF2-40B4-BE49-F238E27FC236}">
                        <a16:creationId xmlns:a16="http://schemas.microsoft.com/office/drawing/2014/main" id="{280A8C00-DB59-6A24-AB89-31EBBB9C1766}"/>
                      </a:ext>
                    </a:extLst>
                  </p:cNvPr>
                  <p:cNvSpPr/>
                  <p:nvPr/>
                </p:nvSpPr>
                <p:spPr>
                  <a:xfrm rot="10800000">
                    <a:off x="7963279"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1" name="Google Shape;751;p29">
                    <a:extLst>
                      <a:ext uri="{FF2B5EF4-FFF2-40B4-BE49-F238E27FC236}">
                        <a16:creationId xmlns:a16="http://schemas.microsoft.com/office/drawing/2014/main" id="{ED30820B-2417-CB41-00BB-BEB18F0E0A23}"/>
                      </a:ext>
                    </a:extLst>
                  </p:cNvPr>
                  <p:cNvSpPr/>
                  <p:nvPr/>
                </p:nvSpPr>
                <p:spPr>
                  <a:xfrm rot="10800000">
                    <a:off x="7958600"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2" name="Google Shape;752;p29">
                    <a:extLst>
                      <a:ext uri="{FF2B5EF4-FFF2-40B4-BE49-F238E27FC236}">
                        <a16:creationId xmlns:a16="http://schemas.microsoft.com/office/drawing/2014/main" id="{4D7E9C71-CDA6-29AC-4E50-88D1E9860DC5}"/>
                      </a:ext>
                    </a:extLst>
                  </p:cNvPr>
                  <p:cNvSpPr/>
                  <p:nvPr/>
                </p:nvSpPr>
                <p:spPr>
                  <a:xfrm rot="10800000">
                    <a:off x="7958600"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29">
                    <a:extLst>
                      <a:ext uri="{FF2B5EF4-FFF2-40B4-BE49-F238E27FC236}">
                        <a16:creationId xmlns:a16="http://schemas.microsoft.com/office/drawing/2014/main" id="{2FDB38A1-B5BA-B5D8-F7B1-FA1DBC6922ED}"/>
                      </a:ext>
                    </a:extLst>
                  </p:cNvPr>
                  <p:cNvSpPr/>
                  <p:nvPr/>
                </p:nvSpPr>
                <p:spPr>
                  <a:xfrm>
                    <a:off x="7849913" y="3499849"/>
                    <a:ext cx="318911" cy="33518"/>
                  </a:xfrm>
                  <a:custGeom>
                    <a:avLst/>
                    <a:gdLst/>
                    <a:ahLst/>
                    <a:cxnLst/>
                    <a:rect l="l" t="t" r="r" b="b"/>
                    <a:pathLst>
                      <a:path w="1250632" h="131444" extrusionOk="0">
                        <a:moveTo>
                          <a:pt x="130493" y="0"/>
                        </a:moveTo>
                        <a:lnTo>
                          <a:pt x="1147763"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54" name="Google Shape;754;p29">
                  <a:extLst>
                    <a:ext uri="{FF2B5EF4-FFF2-40B4-BE49-F238E27FC236}">
                      <a16:creationId xmlns:a16="http://schemas.microsoft.com/office/drawing/2014/main" id="{41C2BAC3-CD47-F53B-4DFA-84F84EA4D7EC}"/>
                    </a:ext>
                  </a:extLst>
                </p:cNvPr>
                <p:cNvGrpSpPr/>
                <p:nvPr/>
              </p:nvGrpSpPr>
              <p:grpSpPr>
                <a:xfrm>
                  <a:off x="7225927" y="3499849"/>
                  <a:ext cx="318911" cy="139801"/>
                  <a:chOff x="7225927" y="3499849"/>
                  <a:chExt cx="318911" cy="139801"/>
                </a:xfrm>
              </p:grpSpPr>
              <p:sp>
                <p:nvSpPr>
                  <p:cNvPr id="755" name="Google Shape;755;p29">
                    <a:extLst>
                      <a:ext uri="{FF2B5EF4-FFF2-40B4-BE49-F238E27FC236}">
                        <a16:creationId xmlns:a16="http://schemas.microsoft.com/office/drawing/2014/main" id="{18E018BD-E60F-C510-F563-228CC80F4919}"/>
                      </a:ext>
                    </a:extLst>
                  </p:cNvPr>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29">
                    <a:extLst>
                      <a:ext uri="{FF2B5EF4-FFF2-40B4-BE49-F238E27FC236}">
                        <a16:creationId xmlns:a16="http://schemas.microsoft.com/office/drawing/2014/main" id="{ECCC1363-7B86-78AE-5E63-D1BB69ECCACB}"/>
                      </a:ext>
                    </a:extLst>
                  </p:cNvPr>
                  <p:cNvSpPr/>
                  <p:nvPr/>
                </p:nvSpPr>
                <p:spPr>
                  <a:xfrm>
                    <a:off x="7225927" y="3533499"/>
                    <a:ext cx="318911" cy="105656"/>
                  </a:xfrm>
                  <a:custGeom>
                    <a:avLst/>
                    <a:gdLst/>
                    <a:ahLst/>
                    <a:cxnLst/>
                    <a:rect l="l" t="t" r="r" b="b"/>
                    <a:pathLst>
                      <a:path w="1250632" h="414337" extrusionOk="0">
                        <a:moveTo>
                          <a:pt x="0" y="414338"/>
                        </a:moveTo>
                        <a:lnTo>
                          <a:pt x="1236346" y="414338"/>
                        </a:lnTo>
                        <a:lnTo>
                          <a:pt x="1250633"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29">
                    <a:extLst>
                      <a:ext uri="{FF2B5EF4-FFF2-40B4-BE49-F238E27FC236}">
                        <a16:creationId xmlns:a16="http://schemas.microsoft.com/office/drawing/2014/main" id="{FDCEE790-8B1B-7138-179A-14BBBAB472BC}"/>
                      </a:ext>
                    </a:extLst>
                  </p:cNvPr>
                  <p:cNvSpPr/>
                  <p:nvPr/>
                </p:nvSpPr>
                <p:spPr>
                  <a:xfrm rot="10800000">
                    <a:off x="7454712"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rgbClr val="8954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29">
                    <a:extLst>
                      <a:ext uri="{FF2B5EF4-FFF2-40B4-BE49-F238E27FC236}">
                        <a16:creationId xmlns:a16="http://schemas.microsoft.com/office/drawing/2014/main" id="{FA2127A5-F18E-8D02-F043-77252F971AB3}"/>
                      </a:ext>
                    </a:extLst>
                  </p:cNvPr>
                  <p:cNvSpPr/>
                  <p:nvPr/>
                </p:nvSpPr>
                <p:spPr>
                  <a:xfrm rot="10800000">
                    <a:off x="7260477" y="3551089"/>
                    <a:ext cx="63637" cy="28661"/>
                  </a:xfrm>
                  <a:custGeom>
                    <a:avLst/>
                    <a:gdLst/>
                    <a:ahLst/>
                    <a:cxnLst/>
                    <a:rect l="l" t="t" r="r" b="b"/>
                    <a:pathLst>
                      <a:path w="249555" h="112395" extrusionOk="0">
                        <a:moveTo>
                          <a:pt x="0" y="0"/>
                        </a:moveTo>
                        <a:lnTo>
                          <a:pt x="249555" y="0"/>
                        </a:lnTo>
                        <a:lnTo>
                          <a:pt x="249555" y="112395"/>
                        </a:lnTo>
                        <a:lnTo>
                          <a:pt x="0" y="1123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29">
                    <a:extLst>
                      <a:ext uri="{FF2B5EF4-FFF2-40B4-BE49-F238E27FC236}">
                        <a16:creationId xmlns:a16="http://schemas.microsoft.com/office/drawing/2014/main" id="{8BD3CF28-E190-87ED-4139-413B143B3D72}"/>
                      </a:ext>
                    </a:extLst>
                  </p:cNvPr>
                  <p:cNvSpPr/>
                  <p:nvPr/>
                </p:nvSpPr>
                <p:spPr>
                  <a:xfrm rot="10800000">
                    <a:off x="7339256" y="3586701"/>
                    <a:ext cx="103470" cy="52949"/>
                  </a:xfrm>
                  <a:custGeom>
                    <a:avLst/>
                    <a:gdLst/>
                    <a:ahLst/>
                    <a:cxnLst/>
                    <a:rect l="l" t="t" r="r" b="b"/>
                    <a:pathLst>
                      <a:path w="405765" h="207645" extrusionOk="0">
                        <a:moveTo>
                          <a:pt x="0" y="0"/>
                        </a:moveTo>
                        <a:lnTo>
                          <a:pt x="405765" y="0"/>
                        </a:lnTo>
                        <a:lnTo>
                          <a:pt x="405765" y="207645"/>
                        </a:lnTo>
                        <a:lnTo>
                          <a:pt x="0" y="2076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29">
                    <a:extLst>
                      <a:ext uri="{FF2B5EF4-FFF2-40B4-BE49-F238E27FC236}">
                        <a16:creationId xmlns:a16="http://schemas.microsoft.com/office/drawing/2014/main" id="{18987604-2855-4398-938B-FA9D354712C7}"/>
                      </a:ext>
                    </a:extLst>
                  </p:cNvPr>
                  <p:cNvSpPr/>
                  <p:nvPr/>
                </p:nvSpPr>
                <p:spPr>
                  <a:xfrm rot="10800000">
                    <a:off x="7334819" y="3592759"/>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1" name="Google Shape;761;p29">
                    <a:extLst>
                      <a:ext uri="{FF2B5EF4-FFF2-40B4-BE49-F238E27FC236}">
                        <a16:creationId xmlns:a16="http://schemas.microsoft.com/office/drawing/2014/main" id="{06407C7A-11E4-5A70-31DD-C788223F9843}"/>
                      </a:ext>
                    </a:extLst>
                  </p:cNvPr>
                  <p:cNvSpPr/>
                  <p:nvPr/>
                </p:nvSpPr>
                <p:spPr>
                  <a:xfrm rot="10800000">
                    <a:off x="7334819" y="3609443"/>
                    <a:ext cx="93269" cy="7287"/>
                  </a:xfrm>
                  <a:custGeom>
                    <a:avLst/>
                    <a:gdLst/>
                    <a:ahLst/>
                    <a:cxnLst/>
                    <a:rect l="l" t="t" r="r" b="b"/>
                    <a:pathLst>
                      <a:path w="365759" h="28575" extrusionOk="0">
                        <a:moveTo>
                          <a:pt x="0" y="0"/>
                        </a:moveTo>
                        <a:lnTo>
                          <a:pt x="365760" y="0"/>
                        </a:lnTo>
                        <a:lnTo>
                          <a:pt x="365760" y="28575"/>
                        </a:lnTo>
                        <a:lnTo>
                          <a:pt x="0" y="285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2" name="Google Shape;762;p29">
                    <a:extLst>
                      <a:ext uri="{FF2B5EF4-FFF2-40B4-BE49-F238E27FC236}">
                        <a16:creationId xmlns:a16="http://schemas.microsoft.com/office/drawing/2014/main" id="{5AFCC16A-963D-ED62-D9CE-FDCC84347184}"/>
                      </a:ext>
                    </a:extLst>
                  </p:cNvPr>
                  <p:cNvSpPr/>
                  <p:nvPr/>
                </p:nvSpPr>
                <p:spPr>
                  <a:xfrm>
                    <a:off x="7225927" y="3499849"/>
                    <a:ext cx="318911" cy="33518"/>
                  </a:xfrm>
                  <a:custGeom>
                    <a:avLst/>
                    <a:gdLst/>
                    <a:ahLst/>
                    <a:cxnLst/>
                    <a:rect l="l" t="t" r="r" b="b"/>
                    <a:pathLst>
                      <a:path w="1250632" h="131444" extrusionOk="0">
                        <a:moveTo>
                          <a:pt x="131445" y="0"/>
                        </a:moveTo>
                        <a:lnTo>
                          <a:pt x="1148715" y="0"/>
                        </a:lnTo>
                        <a:lnTo>
                          <a:pt x="1250633" y="131445"/>
                        </a:lnTo>
                        <a:lnTo>
                          <a:pt x="0" y="130492"/>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3" name="Google Shape;763;p29">
                  <a:extLst>
                    <a:ext uri="{FF2B5EF4-FFF2-40B4-BE49-F238E27FC236}">
                      <a16:creationId xmlns:a16="http://schemas.microsoft.com/office/drawing/2014/main" id="{91746279-35DA-5020-E023-810557B988E2}"/>
                    </a:ext>
                  </a:extLst>
                </p:cNvPr>
                <p:cNvGrpSpPr/>
                <p:nvPr/>
              </p:nvGrpSpPr>
              <p:grpSpPr>
                <a:xfrm>
                  <a:off x="7274451" y="3193044"/>
                  <a:ext cx="133103" cy="331807"/>
                  <a:chOff x="7274451" y="2126244"/>
                  <a:chExt cx="133103" cy="331807"/>
                </a:xfrm>
              </p:grpSpPr>
              <p:grpSp>
                <p:nvGrpSpPr>
                  <p:cNvPr id="764" name="Google Shape;764;p29">
                    <a:extLst>
                      <a:ext uri="{FF2B5EF4-FFF2-40B4-BE49-F238E27FC236}">
                        <a16:creationId xmlns:a16="http://schemas.microsoft.com/office/drawing/2014/main" id="{10F23D61-0CC1-8F36-258B-19C72FDA2109}"/>
                      </a:ext>
                    </a:extLst>
                  </p:cNvPr>
                  <p:cNvGrpSpPr/>
                  <p:nvPr/>
                </p:nvGrpSpPr>
                <p:grpSpPr>
                  <a:xfrm>
                    <a:off x="7274451" y="2412025"/>
                    <a:ext cx="133103" cy="46027"/>
                    <a:chOff x="7274451" y="2412025"/>
                    <a:chExt cx="133103" cy="46027"/>
                  </a:xfrm>
                </p:grpSpPr>
                <p:sp>
                  <p:nvSpPr>
                    <p:cNvPr id="765" name="Google Shape;765;p29">
                      <a:extLst>
                        <a:ext uri="{FF2B5EF4-FFF2-40B4-BE49-F238E27FC236}">
                          <a16:creationId xmlns:a16="http://schemas.microsoft.com/office/drawing/2014/main" id="{3228B67B-E58F-110E-6BF8-DCDDCF7B1400}"/>
                        </a:ext>
                      </a:extLst>
                    </p:cNvPr>
                    <p:cNvSpPr/>
                    <p:nvPr/>
                  </p:nvSpPr>
                  <p:spPr>
                    <a:xfrm>
                      <a:off x="7274695" y="2421345"/>
                      <a:ext cx="132859" cy="36707"/>
                    </a:xfrm>
                    <a:custGeom>
                      <a:avLst/>
                      <a:gdLst/>
                      <a:ahLst/>
                      <a:cxnLst/>
                      <a:rect l="l" t="t" r="r" b="b"/>
                      <a:pathLst>
                        <a:path w="521017" h="143948" extrusionOk="0">
                          <a:moveTo>
                            <a:pt x="0" y="104775"/>
                          </a:moveTo>
                          <a:cubicBezTo>
                            <a:pt x="59055" y="122873"/>
                            <a:pt x="142875" y="141923"/>
                            <a:pt x="243840" y="143828"/>
                          </a:cubicBezTo>
                          <a:cubicBezTo>
                            <a:pt x="360998" y="145733"/>
                            <a:pt x="457200" y="124778"/>
                            <a:pt x="521018" y="104775"/>
                          </a:cubicBezTo>
                          <a:cubicBezTo>
                            <a:pt x="521018" y="69533"/>
                            <a:pt x="521018" y="35243"/>
                            <a:pt x="521018"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6" name="Google Shape;766;p29">
                      <a:extLst>
                        <a:ext uri="{FF2B5EF4-FFF2-40B4-BE49-F238E27FC236}">
                          <a16:creationId xmlns:a16="http://schemas.microsoft.com/office/drawing/2014/main" id="{CC432DF8-DF7A-FE3D-A276-777408AE6F31}"/>
                        </a:ext>
                      </a:extLst>
                    </p:cNvPr>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7" name="Google Shape;767;p29">
                      <a:extLst>
                        <a:ext uri="{FF2B5EF4-FFF2-40B4-BE49-F238E27FC236}">
                          <a16:creationId xmlns:a16="http://schemas.microsoft.com/office/drawing/2014/main" id="{5018E82F-0EF6-D163-2257-E0090C2EB7CD}"/>
                        </a:ext>
                      </a:extLst>
                    </p:cNvPr>
                    <p:cNvSpPr/>
                    <p:nvPr/>
                  </p:nvSpPr>
                  <p:spPr>
                    <a:xfrm>
                      <a:off x="7274451" y="2412025"/>
                      <a:ext cx="132859" cy="19755"/>
                    </a:xfrm>
                    <a:custGeom>
                      <a:avLst/>
                      <a:gdLst/>
                      <a:ahLst/>
                      <a:cxnLst/>
                      <a:rect l="l" t="t" r="r" b="b"/>
                      <a:pathLst>
                        <a:path w="521017" h="77469" extrusionOk="0">
                          <a:moveTo>
                            <a:pt x="521018" y="36407"/>
                          </a:moveTo>
                          <a:cubicBezTo>
                            <a:pt x="521018" y="36407"/>
                            <a:pt x="210502" y="128799"/>
                            <a:pt x="0" y="36407"/>
                          </a:cubicBezTo>
                          <a:cubicBezTo>
                            <a:pt x="952" y="36407"/>
                            <a:pt x="236220" y="-45508"/>
                            <a:pt x="521018"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68" name="Google Shape;768;p29">
                    <a:extLst>
                      <a:ext uri="{FF2B5EF4-FFF2-40B4-BE49-F238E27FC236}">
                        <a16:creationId xmlns:a16="http://schemas.microsoft.com/office/drawing/2014/main" id="{1AE01FCE-B6D1-D488-E20E-44567692E850}"/>
                      </a:ext>
                    </a:extLst>
                  </p:cNvPr>
                  <p:cNvGrpSpPr/>
                  <p:nvPr/>
                </p:nvGrpSpPr>
                <p:grpSpPr>
                  <a:xfrm>
                    <a:off x="7294446" y="2126244"/>
                    <a:ext cx="93273" cy="302659"/>
                    <a:chOff x="7294446" y="1973844"/>
                    <a:chExt cx="93273" cy="302659"/>
                  </a:xfrm>
                </p:grpSpPr>
                <p:sp>
                  <p:nvSpPr>
                    <p:cNvPr id="769" name="Google Shape;769;p29">
                      <a:extLst>
                        <a:ext uri="{FF2B5EF4-FFF2-40B4-BE49-F238E27FC236}">
                          <a16:creationId xmlns:a16="http://schemas.microsoft.com/office/drawing/2014/main" id="{67D3BAA0-1E13-DD65-B20F-13728153519F}"/>
                        </a:ext>
                      </a:extLst>
                    </p:cNvPr>
                    <p:cNvSpPr/>
                    <p:nvPr/>
                  </p:nvSpPr>
                  <p:spPr>
                    <a:xfrm>
                      <a:off x="7294446" y="2262578"/>
                      <a:ext cx="93269" cy="13926"/>
                    </a:xfrm>
                    <a:custGeom>
                      <a:avLst/>
                      <a:gdLst/>
                      <a:ahLst/>
                      <a:cxnLst/>
                      <a:rect l="l" t="t" r="r" b="b"/>
                      <a:pathLst>
                        <a:path w="365759" h="54610" extrusionOk="0">
                          <a:moveTo>
                            <a:pt x="365760" y="25823"/>
                          </a:moveTo>
                          <a:cubicBezTo>
                            <a:pt x="365760" y="25823"/>
                            <a:pt x="147638" y="90594"/>
                            <a:pt x="0" y="25823"/>
                          </a:cubicBezTo>
                          <a:cubicBezTo>
                            <a:pt x="0" y="25823"/>
                            <a:pt x="165735"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0" name="Google Shape;770;p29">
                      <a:extLst>
                        <a:ext uri="{FF2B5EF4-FFF2-40B4-BE49-F238E27FC236}">
                          <a16:creationId xmlns:a16="http://schemas.microsoft.com/office/drawing/2014/main" id="{E2B252A5-BB39-CC33-B829-284E9C91AD0A}"/>
                        </a:ext>
                      </a:extLst>
                    </p:cNvPr>
                    <p:cNvGrpSpPr/>
                    <p:nvPr/>
                  </p:nvGrpSpPr>
                  <p:grpSpPr>
                    <a:xfrm>
                      <a:off x="7295421" y="1973844"/>
                      <a:ext cx="92297" cy="294733"/>
                      <a:chOff x="7295421" y="1973844"/>
                      <a:chExt cx="92297" cy="294733"/>
                    </a:xfrm>
                  </p:grpSpPr>
                  <p:sp>
                    <p:nvSpPr>
                      <p:cNvPr id="771" name="Google Shape;771;p29">
                        <a:extLst>
                          <a:ext uri="{FF2B5EF4-FFF2-40B4-BE49-F238E27FC236}">
                            <a16:creationId xmlns:a16="http://schemas.microsoft.com/office/drawing/2014/main" id="{F6D78775-2DA3-5662-5064-F823E1A5A02B}"/>
                          </a:ext>
                        </a:extLst>
                      </p:cNvPr>
                      <p:cNvSpPr/>
                      <p:nvPr/>
                    </p:nvSpPr>
                    <p:spPr>
                      <a:xfrm>
                        <a:off x="7295421" y="1988285"/>
                        <a:ext cx="92297" cy="280292"/>
                      </a:xfrm>
                      <a:custGeom>
                        <a:avLst/>
                        <a:gdLst/>
                        <a:ahLst/>
                        <a:cxnLst/>
                        <a:rect l="l" t="t" r="r" b="b"/>
                        <a:pathLst>
                          <a:path w="361950" h="1099185" extrusionOk="0">
                            <a:moveTo>
                              <a:pt x="0" y="1099185"/>
                            </a:moveTo>
                            <a:lnTo>
                              <a:pt x="361950" y="1099185"/>
                            </a:lnTo>
                            <a:lnTo>
                              <a:pt x="300990" y="0"/>
                            </a:lnTo>
                            <a:lnTo>
                              <a:pt x="6096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72" name="Google Shape;772;p29">
                        <a:extLst>
                          <a:ext uri="{FF2B5EF4-FFF2-40B4-BE49-F238E27FC236}">
                            <a16:creationId xmlns:a16="http://schemas.microsoft.com/office/drawing/2014/main" id="{DB357D22-9A1F-4BC8-8674-9E6A4E8FE0F0}"/>
                          </a:ext>
                        </a:extLst>
                      </p:cNvPr>
                      <p:cNvGrpSpPr/>
                      <p:nvPr/>
                    </p:nvGrpSpPr>
                    <p:grpSpPr>
                      <a:xfrm>
                        <a:off x="7303224" y="1973844"/>
                        <a:ext cx="77053" cy="26890"/>
                        <a:chOff x="10099357" y="2841095"/>
                        <a:chExt cx="300990" cy="105038"/>
                      </a:xfrm>
                    </p:grpSpPr>
                    <p:sp>
                      <p:nvSpPr>
                        <p:cNvPr id="773" name="Google Shape;773;p29">
                          <a:extLst>
                            <a:ext uri="{FF2B5EF4-FFF2-40B4-BE49-F238E27FC236}">
                              <a16:creationId xmlns:a16="http://schemas.microsoft.com/office/drawing/2014/main" id="{2296221A-8605-56C0-1225-175E4CEC5707}"/>
                            </a:ext>
                          </a:extLst>
                        </p:cNvPr>
                        <p:cNvSpPr/>
                        <p:nvPr/>
                      </p:nvSpPr>
                      <p:spPr>
                        <a:xfrm>
                          <a:off x="10099357"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4" name="Google Shape;774;p29">
                          <a:extLst>
                            <a:ext uri="{FF2B5EF4-FFF2-40B4-BE49-F238E27FC236}">
                              <a16:creationId xmlns:a16="http://schemas.microsoft.com/office/drawing/2014/main" id="{A9B17E1E-81B5-FD95-E47A-55C21C447E8B}"/>
                            </a:ext>
                          </a:extLst>
                        </p:cNvPr>
                        <p:cNvSpPr/>
                        <p:nvPr/>
                      </p:nvSpPr>
                      <p:spPr>
                        <a:xfrm>
                          <a:off x="10099357"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7"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5" name="Google Shape;775;p29">
                          <a:extLst>
                            <a:ext uri="{FF2B5EF4-FFF2-40B4-BE49-F238E27FC236}">
                              <a16:creationId xmlns:a16="http://schemas.microsoft.com/office/drawing/2014/main" id="{6194A3CD-55F3-E6F3-BDCB-11872D7F635F}"/>
                            </a:ext>
                          </a:extLst>
                        </p:cNvPr>
                        <p:cNvSpPr/>
                        <p:nvPr/>
                      </p:nvSpPr>
                      <p:spPr>
                        <a:xfrm>
                          <a:off x="10144125"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76" name="Google Shape;776;p29">
                        <a:extLst>
                          <a:ext uri="{FF2B5EF4-FFF2-40B4-BE49-F238E27FC236}">
                            <a16:creationId xmlns:a16="http://schemas.microsoft.com/office/drawing/2014/main" id="{6AFC0138-B75A-FBDE-863A-4D8B2050EB36}"/>
                          </a:ext>
                        </a:extLst>
                      </p:cNvPr>
                      <p:cNvSpPr/>
                      <p:nvPr/>
                    </p:nvSpPr>
                    <p:spPr>
                      <a:xfrm>
                        <a:off x="7314685" y="1975579"/>
                        <a:ext cx="53921" cy="7880"/>
                      </a:xfrm>
                      <a:custGeom>
                        <a:avLst/>
                        <a:gdLst/>
                        <a:ahLst/>
                        <a:cxnLst/>
                        <a:rect l="l" t="t" r="r" b="b"/>
                        <a:pathLst>
                          <a:path w="211455" h="30903" extrusionOk="0">
                            <a:moveTo>
                              <a:pt x="211455" y="14393"/>
                            </a:moveTo>
                            <a:cubicBezTo>
                              <a:pt x="211455" y="14393"/>
                              <a:pt x="85725" y="51541"/>
                              <a:pt x="0" y="14393"/>
                            </a:cubicBezTo>
                            <a:cubicBezTo>
                              <a:pt x="0" y="14393"/>
                              <a:pt x="95250"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77" name="Google Shape;777;p29">
                  <a:extLst>
                    <a:ext uri="{FF2B5EF4-FFF2-40B4-BE49-F238E27FC236}">
                      <a16:creationId xmlns:a16="http://schemas.microsoft.com/office/drawing/2014/main" id="{87B050A6-B433-81BA-2E93-AE1714571DDF}"/>
                    </a:ext>
                  </a:extLst>
                </p:cNvPr>
                <p:cNvGrpSpPr/>
                <p:nvPr/>
              </p:nvGrpSpPr>
              <p:grpSpPr>
                <a:xfrm>
                  <a:off x="7422218" y="3286002"/>
                  <a:ext cx="95698" cy="239385"/>
                  <a:chOff x="7422218" y="2219202"/>
                  <a:chExt cx="95698" cy="239385"/>
                </a:xfrm>
              </p:grpSpPr>
              <p:grpSp>
                <p:nvGrpSpPr>
                  <p:cNvPr id="778" name="Google Shape;778;p29">
                    <a:extLst>
                      <a:ext uri="{FF2B5EF4-FFF2-40B4-BE49-F238E27FC236}">
                        <a16:creationId xmlns:a16="http://schemas.microsoft.com/office/drawing/2014/main" id="{F069EFE0-05B1-14A2-887C-C0FA59A67882}"/>
                      </a:ext>
                    </a:extLst>
                  </p:cNvPr>
                  <p:cNvGrpSpPr/>
                  <p:nvPr/>
                </p:nvGrpSpPr>
                <p:grpSpPr>
                  <a:xfrm>
                    <a:off x="7422218" y="2425355"/>
                    <a:ext cx="95698" cy="33232"/>
                    <a:chOff x="7422218" y="2425355"/>
                    <a:chExt cx="95698" cy="33232"/>
                  </a:xfrm>
                </p:grpSpPr>
                <p:sp>
                  <p:nvSpPr>
                    <p:cNvPr id="779" name="Google Shape;779;p29">
                      <a:extLst>
                        <a:ext uri="{FF2B5EF4-FFF2-40B4-BE49-F238E27FC236}">
                          <a16:creationId xmlns:a16="http://schemas.microsoft.com/office/drawing/2014/main" id="{1123B3D0-2999-37E5-94D9-1188B5F2A0D7}"/>
                        </a:ext>
                      </a:extLst>
                    </p:cNvPr>
                    <p:cNvSpPr/>
                    <p:nvPr/>
                  </p:nvSpPr>
                  <p:spPr>
                    <a:xfrm>
                      <a:off x="7422218" y="2431830"/>
                      <a:ext cx="95698" cy="26757"/>
                    </a:xfrm>
                    <a:custGeom>
                      <a:avLst/>
                      <a:gdLst/>
                      <a:ahLst/>
                      <a:cxnLst/>
                      <a:rect l="l" t="t" r="r" b="b"/>
                      <a:pathLst>
                        <a:path w="375285" h="104928" extrusionOk="0">
                          <a:moveTo>
                            <a:pt x="0" y="76200"/>
                          </a:moveTo>
                          <a:cubicBezTo>
                            <a:pt x="42863" y="89535"/>
                            <a:pt x="102870" y="102870"/>
                            <a:pt x="175260" y="104775"/>
                          </a:cubicBezTo>
                          <a:cubicBezTo>
                            <a:pt x="260033"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29">
                      <a:extLst>
                        <a:ext uri="{FF2B5EF4-FFF2-40B4-BE49-F238E27FC236}">
                          <a16:creationId xmlns:a16="http://schemas.microsoft.com/office/drawing/2014/main" id="{D94E1736-9B09-FC36-5790-55A4A7832E70}"/>
                        </a:ext>
                      </a:extLst>
                    </p:cNvPr>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1" name="Google Shape;781;p29">
                      <a:extLst>
                        <a:ext uri="{FF2B5EF4-FFF2-40B4-BE49-F238E27FC236}">
                          <a16:creationId xmlns:a16="http://schemas.microsoft.com/office/drawing/2014/main" id="{A51C6473-D579-2E17-C601-EA6D913A3D68}"/>
                        </a:ext>
                      </a:extLst>
                    </p:cNvPr>
                    <p:cNvSpPr/>
                    <p:nvPr/>
                  </p:nvSpPr>
                  <p:spPr>
                    <a:xfrm>
                      <a:off x="7422218" y="2425355"/>
                      <a:ext cx="95698" cy="14249"/>
                    </a:xfrm>
                    <a:custGeom>
                      <a:avLst/>
                      <a:gdLst/>
                      <a:ahLst/>
                      <a:cxnLst/>
                      <a:rect l="l" t="t" r="r" b="b"/>
                      <a:pathLst>
                        <a:path w="375285" h="55880" extrusionOk="0">
                          <a:moveTo>
                            <a:pt x="375285" y="26247"/>
                          </a:moveTo>
                          <a:cubicBezTo>
                            <a:pt x="375285" y="26247"/>
                            <a:pt x="151448" y="92922"/>
                            <a:pt x="0" y="26247"/>
                          </a:cubicBezTo>
                          <a:cubicBezTo>
                            <a:pt x="0" y="26247"/>
                            <a:pt x="169545" y="-32808"/>
                            <a:pt x="375285"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82" name="Google Shape;782;p29">
                    <a:extLst>
                      <a:ext uri="{FF2B5EF4-FFF2-40B4-BE49-F238E27FC236}">
                        <a16:creationId xmlns:a16="http://schemas.microsoft.com/office/drawing/2014/main" id="{9B9E202C-9017-8A1E-5FAE-036479A4AD08}"/>
                      </a:ext>
                    </a:extLst>
                  </p:cNvPr>
                  <p:cNvGrpSpPr/>
                  <p:nvPr/>
                </p:nvGrpSpPr>
                <p:grpSpPr>
                  <a:xfrm>
                    <a:off x="7436605" y="2219202"/>
                    <a:ext cx="67280" cy="218144"/>
                    <a:chOff x="7436605" y="2066802"/>
                    <a:chExt cx="67280" cy="218144"/>
                  </a:xfrm>
                </p:grpSpPr>
                <p:sp>
                  <p:nvSpPr>
                    <p:cNvPr id="783" name="Google Shape;783;p29">
                      <a:extLst>
                        <a:ext uri="{FF2B5EF4-FFF2-40B4-BE49-F238E27FC236}">
                          <a16:creationId xmlns:a16="http://schemas.microsoft.com/office/drawing/2014/main" id="{2BD4B6D9-00F8-9C4B-8328-453BD8DA66E9}"/>
                        </a:ext>
                      </a:extLst>
                    </p:cNvPr>
                    <p:cNvSpPr/>
                    <p:nvPr/>
                  </p:nvSpPr>
                  <p:spPr>
                    <a:xfrm>
                      <a:off x="7436605" y="2275014"/>
                      <a:ext cx="67280" cy="9931"/>
                    </a:xfrm>
                    <a:custGeom>
                      <a:avLst/>
                      <a:gdLst/>
                      <a:ahLst/>
                      <a:cxnLst/>
                      <a:rect l="l" t="t" r="r" b="b"/>
                      <a:pathLst>
                        <a:path w="263842" h="38946" extrusionOk="0">
                          <a:moveTo>
                            <a:pt x="263843" y="18203"/>
                          </a:moveTo>
                          <a:cubicBezTo>
                            <a:pt x="263843" y="18203"/>
                            <a:pt x="106680" y="64876"/>
                            <a:pt x="0" y="18203"/>
                          </a:cubicBezTo>
                          <a:cubicBezTo>
                            <a:pt x="0" y="18203"/>
                            <a:pt x="119063"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4" name="Google Shape;784;p29">
                      <a:extLst>
                        <a:ext uri="{FF2B5EF4-FFF2-40B4-BE49-F238E27FC236}">
                          <a16:creationId xmlns:a16="http://schemas.microsoft.com/office/drawing/2014/main" id="{CFB76F9F-96D6-153C-D5A3-BE1F7A0F84B1}"/>
                        </a:ext>
                      </a:extLst>
                    </p:cNvPr>
                    <p:cNvGrpSpPr/>
                    <p:nvPr/>
                  </p:nvGrpSpPr>
                  <p:grpSpPr>
                    <a:xfrm>
                      <a:off x="7437092" y="2066802"/>
                      <a:ext cx="66551" cy="212567"/>
                      <a:chOff x="7437092" y="2066802"/>
                      <a:chExt cx="66551" cy="212567"/>
                    </a:xfrm>
                  </p:grpSpPr>
                  <p:sp>
                    <p:nvSpPr>
                      <p:cNvPr id="785" name="Google Shape;785;p29">
                        <a:extLst>
                          <a:ext uri="{FF2B5EF4-FFF2-40B4-BE49-F238E27FC236}">
                            <a16:creationId xmlns:a16="http://schemas.microsoft.com/office/drawing/2014/main" id="{20E72C57-4054-D7DF-8653-CBB4998E4FAC}"/>
                          </a:ext>
                        </a:extLst>
                      </p:cNvPr>
                      <p:cNvSpPr/>
                      <p:nvPr/>
                    </p:nvSpPr>
                    <p:spPr>
                      <a:xfrm>
                        <a:off x="7437092" y="2077287"/>
                        <a:ext cx="66551" cy="202082"/>
                      </a:xfrm>
                      <a:custGeom>
                        <a:avLst/>
                        <a:gdLst/>
                        <a:ahLst/>
                        <a:cxnLst/>
                        <a:rect l="l" t="t" r="r" b="b"/>
                        <a:pathLst>
                          <a:path w="260984" h="792479" extrusionOk="0">
                            <a:moveTo>
                              <a:pt x="0" y="792480"/>
                            </a:moveTo>
                            <a:lnTo>
                              <a:pt x="260985" y="792480"/>
                            </a:lnTo>
                            <a:lnTo>
                              <a:pt x="217170" y="0"/>
                            </a:lnTo>
                            <a:lnTo>
                              <a:pt x="44768"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86" name="Google Shape;786;p29">
                        <a:extLst>
                          <a:ext uri="{FF2B5EF4-FFF2-40B4-BE49-F238E27FC236}">
                            <a16:creationId xmlns:a16="http://schemas.microsoft.com/office/drawing/2014/main" id="{78CC11F2-3F18-FD93-6F59-BD261C80391A}"/>
                          </a:ext>
                        </a:extLst>
                      </p:cNvPr>
                      <p:cNvGrpSpPr/>
                      <p:nvPr/>
                    </p:nvGrpSpPr>
                    <p:grpSpPr>
                      <a:xfrm>
                        <a:off x="7442701" y="2066802"/>
                        <a:ext cx="55595" cy="19280"/>
                        <a:chOff x="10644187" y="3204209"/>
                        <a:chExt cx="217169" cy="75314"/>
                      </a:xfrm>
                    </p:grpSpPr>
                    <p:sp>
                      <p:nvSpPr>
                        <p:cNvPr id="787" name="Google Shape;787;p29">
                          <a:extLst>
                            <a:ext uri="{FF2B5EF4-FFF2-40B4-BE49-F238E27FC236}">
                              <a16:creationId xmlns:a16="http://schemas.microsoft.com/office/drawing/2014/main" id="{5238BBDE-8358-6F7D-D463-A2E4A66F49DB}"/>
                            </a:ext>
                          </a:extLst>
                        </p:cNvPr>
                        <p:cNvSpPr/>
                        <p:nvPr/>
                      </p:nvSpPr>
                      <p:spPr>
                        <a:xfrm>
                          <a:off x="10644187" y="3219450"/>
                          <a:ext cx="217169" cy="60073"/>
                        </a:xfrm>
                        <a:custGeom>
                          <a:avLst/>
                          <a:gdLst/>
                          <a:ahLst/>
                          <a:cxnLst/>
                          <a:rect l="l" t="t" r="r" b="b"/>
                          <a:pathLst>
                            <a:path w="217169" h="60073" extrusionOk="0">
                              <a:moveTo>
                                <a:pt x="952"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9">
                          <a:extLst>
                            <a:ext uri="{FF2B5EF4-FFF2-40B4-BE49-F238E27FC236}">
                              <a16:creationId xmlns:a16="http://schemas.microsoft.com/office/drawing/2014/main" id="{63B9EC66-6FD3-58F1-3CE7-9676A7C2559C}"/>
                            </a:ext>
                          </a:extLst>
                        </p:cNvPr>
                        <p:cNvSpPr/>
                        <p:nvPr/>
                      </p:nvSpPr>
                      <p:spPr>
                        <a:xfrm>
                          <a:off x="10644187" y="3204209"/>
                          <a:ext cx="217169" cy="32173"/>
                        </a:xfrm>
                        <a:custGeom>
                          <a:avLst/>
                          <a:gdLst/>
                          <a:ahLst/>
                          <a:cxnLst/>
                          <a:rect l="l" t="t" r="r" b="b"/>
                          <a:pathLst>
                            <a:path w="217169" h="32173" extrusionOk="0">
                              <a:moveTo>
                                <a:pt x="217170" y="15240"/>
                              </a:moveTo>
                              <a:cubicBezTo>
                                <a:pt x="217170" y="15240"/>
                                <a:pt x="87630" y="53340"/>
                                <a:pt x="0" y="15240"/>
                              </a:cubicBezTo>
                              <a:cubicBezTo>
                                <a:pt x="952" y="15240"/>
                                <a:pt x="99060"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9">
                          <a:extLst>
                            <a:ext uri="{FF2B5EF4-FFF2-40B4-BE49-F238E27FC236}">
                              <a16:creationId xmlns:a16="http://schemas.microsoft.com/office/drawing/2014/main" id="{8F431020-CCED-A1B1-B609-210F803CD534}"/>
                            </a:ext>
                          </a:extLst>
                        </p:cNvPr>
                        <p:cNvSpPr/>
                        <p:nvPr/>
                      </p:nvSpPr>
                      <p:spPr>
                        <a:xfrm>
                          <a:off x="10676572"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9">
                        <a:extLst>
                          <a:ext uri="{FF2B5EF4-FFF2-40B4-BE49-F238E27FC236}">
                            <a16:creationId xmlns:a16="http://schemas.microsoft.com/office/drawing/2014/main" id="{3BFC9B69-670B-DBAC-9798-B8CCB496D5B4}"/>
                          </a:ext>
                        </a:extLst>
                      </p:cNvPr>
                      <p:cNvSpPr/>
                      <p:nvPr/>
                    </p:nvSpPr>
                    <p:spPr>
                      <a:xfrm>
                        <a:off x="7450991" y="2067994"/>
                        <a:ext cx="38862" cy="5721"/>
                      </a:xfrm>
                      <a:custGeom>
                        <a:avLst/>
                        <a:gdLst/>
                        <a:ahLst/>
                        <a:cxnLst/>
                        <a:rect l="l" t="t" r="r" b="b"/>
                        <a:pathLst>
                          <a:path w="152400" h="22436" extrusionOk="0">
                            <a:moveTo>
                              <a:pt x="152400" y="10583"/>
                            </a:moveTo>
                            <a:cubicBezTo>
                              <a:pt x="152400" y="10583"/>
                              <a:pt x="61913" y="37253"/>
                              <a:pt x="0" y="10583"/>
                            </a:cubicBezTo>
                            <a:cubicBezTo>
                              <a:pt x="0" y="10583"/>
                              <a:pt x="69532"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791" name="Google Shape;791;p29">
                  <a:extLst>
                    <a:ext uri="{FF2B5EF4-FFF2-40B4-BE49-F238E27FC236}">
                      <a16:creationId xmlns:a16="http://schemas.microsoft.com/office/drawing/2014/main" id="{54A886B7-ED9D-8585-30C7-9FCD998C1FAA}"/>
                    </a:ext>
                  </a:extLst>
                </p:cNvPr>
                <p:cNvGrpSpPr/>
                <p:nvPr/>
              </p:nvGrpSpPr>
              <p:grpSpPr>
                <a:xfrm>
                  <a:off x="7898438" y="3193044"/>
                  <a:ext cx="132859" cy="331807"/>
                  <a:chOff x="7898438" y="2126244"/>
                  <a:chExt cx="132859" cy="331807"/>
                </a:xfrm>
              </p:grpSpPr>
              <p:grpSp>
                <p:nvGrpSpPr>
                  <p:cNvPr id="792" name="Google Shape;792;p29">
                    <a:extLst>
                      <a:ext uri="{FF2B5EF4-FFF2-40B4-BE49-F238E27FC236}">
                        <a16:creationId xmlns:a16="http://schemas.microsoft.com/office/drawing/2014/main" id="{61F24661-8492-7425-6B8F-0EB572419F56}"/>
                      </a:ext>
                    </a:extLst>
                  </p:cNvPr>
                  <p:cNvGrpSpPr/>
                  <p:nvPr/>
                </p:nvGrpSpPr>
                <p:grpSpPr>
                  <a:xfrm>
                    <a:off x="7898438" y="2412025"/>
                    <a:ext cx="132859" cy="46027"/>
                    <a:chOff x="7898438" y="2412025"/>
                    <a:chExt cx="132859" cy="46027"/>
                  </a:xfrm>
                </p:grpSpPr>
                <p:sp>
                  <p:nvSpPr>
                    <p:cNvPr id="793" name="Google Shape;793;p29">
                      <a:extLst>
                        <a:ext uri="{FF2B5EF4-FFF2-40B4-BE49-F238E27FC236}">
                          <a16:creationId xmlns:a16="http://schemas.microsoft.com/office/drawing/2014/main" id="{B2AF924A-0E7C-E760-FB9C-C44B71CC5C04}"/>
                        </a:ext>
                      </a:extLst>
                    </p:cNvPr>
                    <p:cNvSpPr/>
                    <p:nvPr/>
                  </p:nvSpPr>
                  <p:spPr>
                    <a:xfrm>
                      <a:off x="7898438" y="2421345"/>
                      <a:ext cx="132859" cy="36707"/>
                    </a:xfrm>
                    <a:custGeom>
                      <a:avLst/>
                      <a:gdLst/>
                      <a:ahLst/>
                      <a:cxnLst/>
                      <a:rect l="l" t="t" r="r" b="b"/>
                      <a:pathLst>
                        <a:path w="521017" h="143948" extrusionOk="0">
                          <a:moveTo>
                            <a:pt x="0" y="104775"/>
                          </a:moveTo>
                          <a:cubicBezTo>
                            <a:pt x="59055" y="122873"/>
                            <a:pt x="142875" y="141923"/>
                            <a:pt x="243840" y="143828"/>
                          </a:cubicBezTo>
                          <a:cubicBezTo>
                            <a:pt x="360997" y="145733"/>
                            <a:pt x="457200" y="124778"/>
                            <a:pt x="521017" y="104775"/>
                          </a:cubicBezTo>
                          <a:cubicBezTo>
                            <a:pt x="521017" y="69533"/>
                            <a:pt x="521017" y="35243"/>
                            <a:pt x="521017" y="0"/>
                          </a:cubicBezTo>
                          <a:lnTo>
                            <a:pt x="0" y="0"/>
                          </a:lnTo>
                          <a:lnTo>
                            <a:pt x="0" y="1047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4" name="Google Shape;794;p29">
                      <a:extLst>
                        <a:ext uri="{FF2B5EF4-FFF2-40B4-BE49-F238E27FC236}">
                          <a16:creationId xmlns:a16="http://schemas.microsoft.com/office/drawing/2014/main" id="{279528D0-B3A4-8DBA-FD31-42F4CABBEF38}"/>
                        </a:ext>
                      </a:extLst>
                    </p:cNvPr>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5" name="Google Shape;795;p29">
                      <a:extLst>
                        <a:ext uri="{FF2B5EF4-FFF2-40B4-BE49-F238E27FC236}">
                          <a16:creationId xmlns:a16="http://schemas.microsoft.com/office/drawing/2014/main" id="{70516B0B-37CF-ACE5-809B-2B74AA33CA13}"/>
                        </a:ext>
                      </a:extLst>
                    </p:cNvPr>
                    <p:cNvSpPr/>
                    <p:nvPr/>
                  </p:nvSpPr>
                  <p:spPr>
                    <a:xfrm>
                      <a:off x="7898438" y="2412025"/>
                      <a:ext cx="132859" cy="19755"/>
                    </a:xfrm>
                    <a:custGeom>
                      <a:avLst/>
                      <a:gdLst/>
                      <a:ahLst/>
                      <a:cxnLst/>
                      <a:rect l="l" t="t" r="r" b="b"/>
                      <a:pathLst>
                        <a:path w="521017" h="77469" extrusionOk="0">
                          <a:moveTo>
                            <a:pt x="521017" y="36407"/>
                          </a:moveTo>
                          <a:cubicBezTo>
                            <a:pt x="521017" y="36407"/>
                            <a:pt x="210502" y="128799"/>
                            <a:pt x="0" y="36407"/>
                          </a:cubicBezTo>
                          <a:cubicBezTo>
                            <a:pt x="0" y="36407"/>
                            <a:pt x="236220" y="-45508"/>
                            <a:pt x="521017" y="3640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6" name="Google Shape;796;p29">
                    <a:extLst>
                      <a:ext uri="{FF2B5EF4-FFF2-40B4-BE49-F238E27FC236}">
                        <a16:creationId xmlns:a16="http://schemas.microsoft.com/office/drawing/2014/main" id="{DA8F7896-C8FB-31D9-1EDB-F7983E6C3464}"/>
                      </a:ext>
                    </a:extLst>
                  </p:cNvPr>
                  <p:cNvGrpSpPr/>
                  <p:nvPr/>
                </p:nvGrpSpPr>
                <p:grpSpPr>
                  <a:xfrm>
                    <a:off x="7918432" y="2126244"/>
                    <a:ext cx="93269" cy="302659"/>
                    <a:chOff x="7918432" y="1973844"/>
                    <a:chExt cx="93269" cy="302659"/>
                  </a:xfrm>
                </p:grpSpPr>
                <p:sp>
                  <p:nvSpPr>
                    <p:cNvPr id="797" name="Google Shape;797;p29">
                      <a:extLst>
                        <a:ext uri="{FF2B5EF4-FFF2-40B4-BE49-F238E27FC236}">
                          <a16:creationId xmlns:a16="http://schemas.microsoft.com/office/drawing/2014/main" id="{C5E5A002-5C6E-11F1-7419-32535B7F19DF}"/>
                        </a:ext>
                      </a:extLst>
                    </p:cNvPr>
                    <p:cNvSpPr/>
                    <p:nvPr/>
                  </p:nvSpPr>
                  <p:spPr>
                    <a:xfrm>
                      <a:off x="7918432" y="2262578"/>
                      <a:ext cx="93269" cy="13926"/>
                    </a:xfrm>
                    <a:custGeom>
                      <a:avLst/>
                      <a:gdLst/>
                      <a:ahLst/>
                      <a:cxnLst/>
                      <a:rect l="l" t="t" r="r" b="b"/>
                      <a:pathLst>
                        <a:path w="365760" h="54610" extrusionOk="0">
                          <a:moveTo>
                            <a:pt x="365760" y="25823"/>
                          </a:moveTo>
                          <a:cubicBezTo>
                            <a:pt x="365760" y="25823"/>
                            <a:pt x="147638" y="90594"/>
                            <a:pt x="0" y="25823"/>
                          </a:cubicBezTo>
                          <a:cubicBezTo>
                            <a:pt x="0" y="25823"/>
                            <a:pt x="164783" y="-32279"/>
                            <a:pt x="365760" y="258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98" name="Google Shape;798;p29">
                      <a:extLst>
                        <a:ext uri="{FF2B5EF4-FFF2-40B4-BE49-F238E27FC236}">
                          <a16:creationId xmlns:a16="http://schemas.microsoft.com/office/drawing/2014/main" id="{0620B4F5-73DD-4FB1-CC31-C23B6B5C8113}"/>
                        </a:ext>
                      </a:extLst>
                    </p:cNvPr>
                    <p:cNvGrpSpPr/>
                    <p:nvPr/>
                  </p:nvGrpSpPr>
                  <p:grpSpPr>
                    <a:xfrm>
                      <a:off x="7919408" y="1973844"/>
                      <a:ext cx="92054" cy="294733"/>
                      <a:chOff x="7919408" y="1973844"/>
                      <a:chExt cx="92054" cy="294733"/>
                    </a:xfrm>
                  </p:grpSpPr>
                  <p:sp>
                    <p:nvSpPr>
                      <p:cNvPr id="799" name="Google Shape;799;p29">
                        <a:extLst>
                          <a:ext uri="{FF2B5EF4-FFF2-40B4-BE49-F238E27FC236}">
                            <a16:creationId xmlns:a16="http://schemas.microsoft.com/office/drawing/2014/main" id="{476010A4-8913-316A-B503-65D305AB4C5F}"/>
                          </a:ext>
                        </a:extLst>
                      </p:cNvPr>
                      <p:cNvSpPr/>
                      <p:nvPr/>
                    </p:nvSpPr>
                    <p:spPr>
                      <a:xfrm>
                        <a:off x="7919408" y="1988285"/>
                        <a:ext cx="92054" cy="280292"/>
                      </a:xfrm>
                      <a:custGeom>
                        <a:avLst/>
                        <a:gdLst/>
                        <a:ahLst/>
                        <a:cxnLst/>
                        <a:rect l="l" t="t" r="r" b="b"/>
                        <a:pathLst>
                          <a:path w="360997" h="1099185" extrusionOk="0">
                            <a:moveTo>
                              <a:pt x="0" y="1099185"/>
                            </a:moveTo>
                            <a:lnTo>
                              <a:pt x="360998" y="1099185"/>
                            </a:lnTo>
                            <a:lnTo>
                              <a:pt x="300038" y="0"/>
                            </a:lnTo>
                            <a:lnTo>
                              <a:pt x="6000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00" name="Google Shape;800;p29">
                        <a:extLst>
                          <a:ext uri="{FF2B5EF4-FFF2-40B4-BE49-F238E27FC236}">
                            <a16:creationId xmlns:a16="http://schemas.microsoft.com/office/drawing/2014/main" id="{BD21AA51-492A-57B3-6717-BABB93D28C50}"/>
                          </a:ext>
                        </a:extLst>
                      </p:cNvPr>
                      <p:cNvGrpSpPr/>
                      <p:nvPr/>
                    </p:nvGrpSpPr>
                    <p:grpSpPr>
                      <a:xfrm>
                        <a:off x="7926967" y="1973844"/>
                        <a:ext cx="77053" cy="26890"/>
                        <a:chOff x="12535852" y="2841095"/>
                        <a:chExt cx="300990" cy="105038"/>
                      </a:xfrm>
                    </p:grpSpPr>
                    <p:sp>
                      <p:nvSpPr>
                        <p:cNvPr id="801" name="Google Shape;801;p29">
                          <a:extLst>
                            <a:ext uri="{FF2B5EF4-FFF2-40B4-BE49-F238E27FC236}">
                              <a16:creationId xmlns:a16="http://schemas.microsoft.com/office/drawing/2014/main" id="{B2752CAF-51A0-0DE2-FCE4-290533FB86B4}"/>
                            </a:ext>
                          </a:extLst>
                        </p:cNvPr>
                        <p:cNvSpPr/>
                        <p:nvPr/>
                      </p:nvSpPr>
                      <p:spPr>
                        <a:xfrm>
                          <a:off x="12535852" y="2862262"/>
                          <a:ext cx="300990" cy="83871"/>
                        </a:xfrm>
                        <a:custGeom>
                          <a:avLst/>
                          <a:gdLst/>
                          <a:ahLst/>
                          <a:cxnLst/>
                          <a:rect l="l" t="t" r="r" b="b"/>
                          <a:pathLst>
                            <a:path w="300990" h="83871" extrusionOk="0">
                              <a:moveTo>
                                <a:pt x="0" y="60960"/>
                              </a:moveTo>
                              <a:cubicBezTo>
                                <a:pt x="34290" y="71438"/>
                                <a:pt x="82868" y="82867"/>
                                <a:pt x="140970" y="83820"/>
                              </a:cubicBezTo>
                              <a:cubicBezTo>
                                <a:pt x="208598" y="84772"/>
                                <a:pt x="263843" y="72390"/>
                                <a:pt x="300990" y="60960"/>
                              </a:cubicBezTo>
                              <a:cubicBezTo>
                                <a:pt x="300990" y="40958"/>
                                <a:pt x="300990" y="20955"/>
                                <a:pt x="300990" y="0"/>
                              </a:cubicBezTo>
                              <a:lnTo>
                                <a:pt x="0" y="0"/>
                              </a:lnTo>
                              <a:lnTo>
                                <a:pt x="0" y="609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2" name="Google Shape;802;p29">
                          <a:extLst>
                            <a:ext uri="{FF2B5EF4-FFF2-40B4-BE49-F238E27FC236}">
                              <a16:creationId xmlns:a16="http://schemas.microsoft.com/office/drawing/2014/main" id="{70AD3B44-CDE2-48E3-9DE6-40BDD6C1480D}"/>
                            </a:ext>
                          </a:extLst>
                        </p:cNvPr>
                        <p:cNvSpPr/>
                        <p:nvPr/>
                      </p:nvSpPr>
                      <p:spPr>
                        <a:xfrm>
                          <a:off x="12535852" y="2841095"/>
                          <a:ext cx="300990" cy="44873"/>
                        </a:xfrm>
                        <a:custGeom>
                          <a:avLst/>
                          <a:gdLst/>
                          <a:ahLst/>
                          <a:cxnLst/>
                          <a:rect l="l" t="t" r="r" b="b"/>
                          <a:pathLst>
                            <a:path w="300990" h="44873" extrusionOk="0">
                              <a:moveTo>
                                <a:pt x="300990" y="21167"/>
                              </a:moveTo>
                              <a:cubicBezTo>
                                <a:pt x="300990" y="21167"/>
                                <a:pt x="121920" y="74507"/>
                                <a:pt x="0" y="21167"/>
                              </a:cubicBezTo>
                              <a:cubicBezTo>
                                <a:pt x="0" y="21167"/>
                                <a:pt x="136208" y="-26458"/>
                                <a:pt x="300990" y="211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3" name="Google Shape;803;p29">
                          <a:extLst>
                            <a:ext uri="{FF2B5EF4-FFF2-40B4-BE49-F238E27FC236}">
                              <a16:creationId xmlns:a16="http://schemas.microsoft.com/office/drawing/2014/main" id="{CAD0B871-211F-5B2A-6F59-F40466C187C8}"/>
                            </a:ext>
                          </a:extLst>
                        </p:cNvPr>
                        <p:cNvSpPr/>
                        <p:nvPr/>
                      </p:nvSpPr>
                      <p:spPr>
                        <a:xfrm>
                          <a:off x="12580619" y="2847869"/>
                          <a:ext cx="211455" cy="30903"/>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04" name="Google Shape;804;p29">
                        <a:extLst>
                          <a:ext uri="{FF2B5EF4-FFF2-40B4-BE49-F238E27FC236}">
                            <a16:creationId xmlns:a16="http://schemas.microsoft.com/office/drawing/2014/main" id="{92E7FAF6-E631-5F04-5F08-462A938A5EB7}"/>
                          </a:ext>
                        </a:extLst>
                      </p:cNvPr>
                      <p:cNvSpPr/>
                      <p:nvPr/>
                    </p:nvSpPr>
                    <p:spPr>
                      <a:xfrm>
                        <a:off x="7938427" y="1975579"/>
                        <a:ext cx="53921" cy="7880"/>
                      </a:xfrm>
                      <a:custGeom>
                        <a:avLst/>
                        <a:gdLst/>
                        <a:ahLst/>
                        <a:cxnLst/>
                        <a:rect l="l" t="t" r="r" b="b"/>
                        <a:pathLst>
                          <a:path w="211455" h="30903" extrusionOk="0">
                            <a:moveTo>
                              <a:pt x="211455" y="14393"/>
                            </a:moveTo>
                            <a:cubicBezTo>
                              <a:pt x="211455" y="14393"/>
                              <a:pt x="85725" y="51541"/>
                              <a:pt x="0" y="14393"/>
                            </a:cubicBezTo>
                            <a:cubicBezTo>
                              <a:pt x="0" y="14393"/>
                              <a:pt x="96203" y="-17992"/>
                              <a:pt x="211455" y="1439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05" name="Google Shape;805;p29">
                  <a:extLst>
                    <a:ext uri="{FF2B5EF4-FFF2-40B4-BE49-F238E27FC236}">
                      <a16:creationId xmlns:a16="http://schemas.microsoft.com/office/drawing/2014/main" id="{3022C8B4-D23D-EC6C-3006-29549EB85CA1}"/>
                    </a:ext>
                  </a:extLst>
                </p:cNvPr>
                <p:cNvGrpSpPr/>
                <p:nvPr/>
              </p:nvGrpSpPr>
              <p:grpSpPr>
                <a:xfrm>
                  <a:off x="8045961" y="3286002"/>
                  <a:ext cx="95942" cy="239385"/>
                  <a:chOff x="8045961" y="2219202"/>
                  <a:chExt cx="95942" cy="239385"/>
                </a:xfrm>
              </p:grpSpPr>
              <p:grpSp>
                <p:nvGrpSpPr>
                  <p:cNvPr id="806" name="Google Shape;806;p29">
                    <a:extLst>
                      <a:ext uri="{FF2B5EF4-FFF2-40B4-BE49-F238E27FC236}">
                        <a16:creationId xmlns:a16="http://schemas.microsoft.com/office/drawing/2014/main" id="{657BC6B1-9507-6882-D81A-1094B60A552F}"/>
                      </a:ext>
                    </a:extLst>
                  </p:cNvPr>
                  <p:cNvGrpSpPr/>
                  <p:nvPr/>
                </p:nvGrpSpPr>
                <p:grpSpPr>
                  <a:xfrm>
                    <a:off x="8045961" y="2425355"/>
                    <a:ext cx="95942" cy="33232"/>
                    <a:chOff x="8045961" y="2425355"/>
                    <a:chExt cx="95942" cy="33232"/>
                  </a:xfrm>
                </p:grpSpPr>
                <p:sp>
                  <p:nvSpPr>
                    <p:cNvPr id="807" name="Google Shape;807;p29">
                      <a:extLst>
                        <a:ext uri="{FF2B5EF4-FFF2-40B4-BE49-F238E27FC236}">
                          <a16:creationId xmlns:a16="http://schemas.microsoft.com/office/drawing/2014/main" id="{E9F49524-D709-5124-4220-8E278B1F9F19}"/>
                        </a:ext>
                      </a:extLst>
                    </p:cNvPr>
                    <p:cNvSpPr/>
                    <p:nvPr/>
                  </p:nvSpPr>
                  <p:spPr>
                    <a:xfrm>
                      <a:off x="8045961" y="2431830"/>
                      <a:ext cx="95697" cy="26757"/>
                    </a:xfrm>
                    <a:custGeom>
                      <a:avLst/>
                      <a:gdLst/>
                      <a:ahLst/>
                      <a:cxnLst/>
                      <a:rect l="l" t="t" r="r" b="b"/>
                      <a:pathLst>
                        <a:path w="375284" h="104928" extrusionOk="0">
                          <a:moveTo>
                            <a:pt x="0" y="76200"/>
                          </a:moveTo>
                          <a:cubicBezTo>
                            <a:pt x="42863" y="89535"/>
                            <a:pt x="102870" y="102870"/>
                            <a:pt x="175260" y="104775"/>
                          </a:cubicBezTo>
                          <a:cubicBezTo>
                            <a:pt x="260032" y="106680"/>
                            <a:pt x="328613" y="90488"/>
                            <a:pt x="375285" y="76200"/>
                          </a:cubicBezTo>
                          <a:cubicBezTo>
                            <a:pt x="375285" y="50482"/>
                            <a:pt x="375285" y="25717"/>
                            <a:pt x="375285" y="0"/>
                          </a:cubicBezTo>
                          <a:lnTo>
                            <a:pt x="0" y="0"/>
                          </a:lnTo>
                          <a:lnTo>
                            <a:pt x="0" y="762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8" name="Google Shape;808;p29">
                      <a:extLst>
                        <a:ext uri="{FF2B5EF4-FFF2-40B4-BE49-F238E27FC236}">
                          <a16:creationId xmlns:a16="http://schemas.microsoft.com/office/drawing/2014/main" id="{552512DE-17E2-E86A-25F0-698C3FC557FA}"/>
                        </a:ext>
                      </a:extLst>
                    </p:cNvPr>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9" name="Google Shape;809;p29">
                      <a:extLst>
                        <a:ext uri="{FF2B5EF4-FFF2-40B4-BE49-F238E27FC236}">
                          <a16:creationId xmlns:a16="http://schemas.microsoft.com/office/drawing/2014/main" id="{BD7761B2-F727-7CB5-CEB8-C4DB981014A8}"/>
                        </a:ext>
                      </a:extLst>
                    </p:cNvPr>
                    <p:cNvSpPr/>
                    <p:nvPr/>
                  </p:nvSpPr>
                  <p:spPr>
                    <a:xfrm>
                      <a:off x="8046204" y="2425355"/>
                      <a:ext cx="95699" cy="14249"/>
                    </a:xfrm>
                    <a:custGeom>
                      <a:avLst/>
                      <a:gdLst/>
                      <a:ahLst/>
                      <a:cxnLst/>
                      <a:rect l="l" t="t" r="r" b="b"/>
                      <a:pathLst>
                        <a:path w="375289" h="55880" extrusionOk="0">
                          <a:moveTo>
                            <a:pt x="375289" y="26247"/>
                          </a:moveTo>
                          <a:cubicBezTo>
                            <a:pt x="375289" y="26247"/>
                            <a:pt x="151452" y="92922"/>
                            <a:pt x="4" y="26247"/>
                          </a:cubicBezTo>
                          <a:cubicBezTo>
                            <a:pt x="-948" y="26247"/>
                            <a:pt x="169549" y="-32808"/>
                            <a:pt x="375289" y="2624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10" name="Google Shape;810;p29">
                    <a:extLst>
                      <a:ext uri="{FF2B5EF4-FFF2-40B4-BE49-F238E27FC236}">
                        <a16:creationId xmlns:a16="http://schemas.microsoft.com/office/drawing/2014/main" id="{69775462-DE7A-51FA-4A1D-15D01DF6F0D8}"/>
                      </a:ext>
                    </a:extLst>
                  </p:cNvPr>
                  <p:cNvGrpSpPr/>
                  <p:nvPr/>
                </p:nvGrpSpPr>
                <p:grpSpPr>
                  <a:xfrm>
                    <a:off x="8060347" y="2219202"/>
                    <a:ext cx="67283" cy="218144"/>
                    <a:chOff x="8060347" y="2066802"/>
                    <a:chExt cx="67283" cy="218144"/>
                  </a:xfrm>
                </p:grpSpPr>
                <p:sp>
                  <p:nvSpPr>
                    <p:cNvPr id="811" name="Google Shape;811;p29">
                      <a:extLst>
                        <a:ext uri="{FF2B5EF4-FFF2-40B4-BE49-F238E27FC236}">
                          <a16:creationId xmlns:a16="http://schemas.microsoft.com/office/drawing/2014/main" id="{1E84CB5E-08C7-EEB1-C768-BEEE9844EB9F}"/>
                        </a:ext>
                      </a:extLst>
                    </p:cNvPr>
                    <p:cNvSpPr/>
                    <p:nvPr/>
                  </p:nvSpPr>
                  <p:spPr>
                    <a:xfrm>
                      <a:off x="8060347" y="2275014"/>
                      <a:ext cx="67280" cy="9931"/>
                    </a:xfrm>
                    <a:custGeom>
                      <a:avLst/>
                      <a:gdLst/>
                      <a:ahLst/>
                      <a:cxnLst/>
                      <a:rect l="l" t="t" r="r" b="b"/>
                      <a:pathLst>
                        <a:path w="263842" h="38946" extrusionOk="0">
                          <a:moveTo>
                            <a:pt x="263843" y="18203"/>
                          </a:moveTo>
                          <a:cubicBezTo>
                            <a:pt x="263843" y="18203"/>
                            <a:pt x="106680" y="64876"/>
                            <a:pt x="0" y="18203"/>
                          </a:cubicBezTo>
                          <a:cubicBezTo>
                            <a:pt x="0" y="18203"/>
                            <a:pt x="120015" y="-22754"/>
                            <a:pt x="263843" y="182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2" name="Google Shape;812;p29">
                      <a:extLst>
                        <a:ext uri="{FF2B5EF4-FFF2-40B4-BE49-F238E27FC236}">
                          <a16:creationId xmlns:a16="http://schemas.microsoft.com/office/drawing/2014/main" id="{ED765A1E-29DA-6231-033E-D277CCE2F73C}"/>
                        </a:ext>
                      </a:extLst>
                    </p:cNvPr>
                    <p:cNvGrpSpPr/>
                    <p:nvPr/>
                  </p:nvGrpSpPr>
                  <p:grpSpPr>
                    <a:xfrm>
                      <a:off x="8061079" y="2066802"/>
                      <a:ext cx="66551" cy="212567"/>
                      <a:chOff x="8061079" y="2066802"/>
                      <a:chExt cx="66551" cy="212567"/>
                    </a:xfrm>
                  </p:grpSpPr>
                  <p:sp>
                    <p:nvSpPr>
                      <p:cNvPr id="813" name="Google Shape;813;p29">
                        <a:extLst>
                          <a:ext uri="{FF2B5EF4-FFF2-40B4-BE49-F238E27FC236}">
                            <a16:creationId xmlns:a16="http://schemas.microsoft.com/office/drawing/2014/main" id="{E6865FF7-3DC5-EF8B-7060-D815598567E3}"/>
                          </a:ext>
                        </a:extLst>
                      </p:cNvPr>
                      <p:cNvSpPr/>
                      <p:nvPr/>
                    </p:nvSpPr>
                    <p:spPr>
                      <a:xfrm>
                        <a:off x="8061079" y="2077287"/>
                        <a:ext cx="66551" cy="202082"/>
                      </a:xfrm>
                      <a:custGeom>
                        <a:avLst/>
                        <a:gdLst/>
                        <a:ahLst/>
                        <a:cxnLst/>
                        <a:rect l="l" t="t" r="r" b="b"/>
                        <a:pathLst>
                          <a:path w="260985" h="792479" extrusionOk="0">
                            <a:moveTo>
                              <a:pt x="0" y="792480"/>
                            </a:moveTo>
                            <a:lnTo>
                              <a:pt x="260985" y="792480"/>
                            </a:lnTo>
                            <a:lnTo>
                              <a:pt x="217170" y="0"/>
                            </a:lnTo>
                            <a:lnTo>
                              <a:pt x="43815"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14" name="Google Shape;814;p29">
                        <a:extLst>
                          <a:ext uri="{FF2B5EF4-FFF2-40B4-BE49-F238E27FC236}">
                            <a16:creationId xmlns:a16="http://schemas.microsoft.com/office/drawing/2014/main" id="{6807CEC6-2D69-8EDC-4235-BF623136BC11}"/>
                          </a:ext>
                        </a:extLst>
                      </p:cNvPr>
                      <p:cNvGrpSpPr/>
                      <p:nvPr/>
                    </p:nvGrpSpPr>
                    <p:grpSpPr>
                      <a:xfrm>
                        <a:off x="8066443" y="2066802"/>
                        <a:ext cx="55839" cy="19280"/>
                        <a:chOff x="13080682" y="3204209"/>
                        <a:chExt cx="218122" cy="75314"/>
                      </a:xfrm>
                    </p:grpSpPr>
                    <p:sp>
                      <p:nvSpPr>
                        <p:cNvPr id="815" name="Google Shape;815;p29">
                          <a:extLst>
                            <a:ext uri="{FF2B5EF4-FFF2-40B4-BE49-F238E27FC236}">
                              <a16:creationId xmlns:a16="http://schemas.microsoft.com/office/drawing/2014/main" id="{C578EAC7-16FC-82C6-5E08-BA1C38117E1D}"/>
                            </a:ext>
                          </a:extLst>
                        </p:cNvPr>
                        <p:cNvSpPr/>
                        <p:nvPr/>
                      </p:nvSpPr>
                      <p:spPr>
                        <a:xfrm>
                          <a:off x="13080682" y="3219450"/>
                          <a:ext cx="217169" cy="60073"/>
                        </a:xfrm>
                        <a:custGeom>
                          <a:avLst/>
                          <a:gdLst/>
                          <a:ahLst/>
                          <a:cxnLst/>
                          <a:rect l="l" t="t" r="r" b="b"/>
                          <a:pathLst>
                            <a:path w="217169" h="60073" extrusionOk="0">
                              <a:moveTo>
                                <a:pt x="953" y="43815"/>
                              </a:moveTo>
                              <a:cubicBezTo>
                                <a:pt x="25718" y="51435"/>
                                <a:pt x="60007" y="59055"/>
                                <a:pt x="101918" y="60008"/>
                              </a:cubicBezTo>
                              <a:cubicBezTo>
                                <a:pt x="150495" y="60960"/>
                                <a:pt x="190500" y="51435"/>
                                <a:pt x="217170" y="43815"/>
                              </a:cubicBezTo>
                              <a:cubicBezTo>
                                <a:pt x="217170" y="29528"/>
                                <a:pt x="217170" y="14288"/>
                                <a:pt x="217170" y="0"/>
                              </a:cubicBezTo>
                              <a:lnTo>
                                <a:pt x="0" y="0"/>
                              </a:lnTo>
                              <a:lnTo>
                                <a:pt x="0" y="4381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6" name="Google Shape;816;p29">
                          <a:extLst>
                            <a:ext uri="{FF2B5EF4-FFF2-40B4-BE49-F238E27FC236}">
                              <a16:creationId xmlns:a16="http://schemas.microsoft.com/office/drawing/2014/main" id="{4B240158-1442-8020-3623-14163AC67915}"/>
                            </a:ext>
                          </a:extLst>
                        </p:cNvPr>
                        <p:cNvSpPr/>
                        <p:nvPr/>
                      </p:nvSpPr>
                      <p:spPr>
                        <a:xfrm>
                          <a:off x="13081635" y="3204209"/>
                          <a:ext cx="217169" cy="32173"/>
                        </a:xfrm>
                        <a:custGeom>
                          <a:avLst/>
                          <a:gdLst/>
                          <a:ahLst/>
                          <a:cxnLst/>
                          <a:rect l="l" t="t" r="r" b="b"/>
                          <a:pathLst>
                            <a:path w="217169" h="32173" extrusionOk="0">
                              <a:moveTo>
                                <a:pt x="217170" y="15240"/>
                              </a:moveTo>
                              <a:cubicBezTo>
                                <a:pt x="217170" y="15240"/>
                                <a:pt x="87630" y="53340"/>
                                <a:pt x="0" y="15240"/>
                              </a:cubicBezTo>
                              <a:cubicBezTo>
                                <a:pt x="0" y="15240"/>
                                <a:pt x="98107" y="-19050"/>
                                <a:pt x="217170" y="152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7" name="Google Shape;817;p29">
                          <a:extLst>
                            <a:ext uri="{FF2B5EF4-FFF2-40B4-BE49-F238E27FC236}">
                              <a16:creationId xmlns:a16="http://schemas.microsoft.com/office/drawing/2014/main" id="{2F9F3389-86D3-66F2-830D-5C563217839C}"/>
                            </a:ext>
                          </a:extLst>
                        </p:cNvPr>
                        <p:cNvSpPr/>
                        <p:nvPr/>
                      </p:nvSpPr>
                      <p:spPr>
                        <a:xfrm>
                          <a:off x="13114019" y="3208866"/>
                          <a:ext cx="152400" cy="22436"/>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18" name="Google Shape;818;p29">
                        <a:extLst>
                          <a:ext uri="{FF2B5EF4-FFF2-40B4-BE49-F238E27FC236}">
                            <a16:creationId xmlns:a16="http://schemas.microsoft.com/office/drawing/2014/main" id="{111A608A-43CF-213B-266C-FEA04697B77E}"/>
                          </a:ext>
                        </a:extLst>
                      </p:cNvPr>
                      <p:cNvSpPr/>
                      <p:nvPr/>
                    </p:nvSpPr>
                    <p:spPr>
                      <a:xfrm>
                        <a:off x="8074978" y="2067994"/>
                        <a:ext cx="38862" cy="5721"/>
                      </a:xfrm>
                      <a:custGeom>
                        <a:avLst/>
                        <a:gdLst/>
                        <a:ahLst/>
                        <a:cxnLst/>
                        <a:rect l="l" t="t" r="r" b="b"/>
                        <a:pathLst>
                          <a:path w="152400" h="22436" extrusionOk="0">
                            <a:moveTo>
                              <a:pt x="152400" y="10583"/>
                            </a:moveTo>
                            <a:cubicBezTo>
                              <a:pt x="152400" y="10583"/>
                              <a:pt x="61913" y="37253"/>
                              <a:pt x="0" y="10583"/>
                            </a:cubicBezTo>
                            <a:cubicBezTo>
                              <a:pt x="0" y="10583"/>
                              <a:pt x="68580" y="-13229"/>
                              <a:pt x="152400" y="1058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19" name="Google Shape;819;p29">
                  <a:extLst>
                    <a:ext uri="{FF2B5EF4-FFF2-40B4-BE49-F238E27FC236}">
                      <a16:creationId xmlns:a16="http://schemas.microsoft.com/office/drawing/2014/main" id="{7005484E-2CFD-8147-B258-A382C666477C}"/>
                    </a:ext>
                  </a:extLst>
                </p:cNvPr>
                <p:cNvGrpSpPr/>
                <p:nvPr/>
              </p:nvGrpSpPr>
              <p:grpSpPr>
                <a:xfrm>
                  <a:off x="7438799" y="2949367"/>
                  <a:ext cx="517326" cy="722054"/>
                  <a:chOff x="7438799" y="2949367"/>
                  <a:chExt cx="517326" cy="722054"/>
                </a:xfrm>
              </p:grpSpPr>
              <p:grpSp>
                <p:nvGrpSpPr>
                  <p:cNvPr id="820" name="Google Shape;820;p29">
                    <a:extLst>
                      <a:ext uri="{FF2B5EF4-FFF2-40B4-BE49-F238E27FC236}">
                        <a16:creationId xmlns:a16="http://schemas.microsoft.com/office/drawing/2014/main" id="{1D21C816-6179-40DD-7226-5CE92BF8B963}"/>
                      </a:ext>
                    </a:extLst>
                  </p:cNvPr>
                  <p:cNvGrpSpPr/>
                  <p:nvPr/>
                </p:nvGrpSpPr>
                <p:grpSpPr>
                  <a:xfrm>
                    <a:off x="7438799" y="3445717"/>
                    <a:ext cx="517326" cy="225704"/>
                    <a:chOff x="7438799" y="3445717"/>
                    <a:chExt cx="517326" cy="225704"/>
                  </a:xfrm>
                </p:grpSpPr>
                <p:sp>
                  <p:nvSpPr>
                    <p:cNvPr id="821" name="Google Shape;821;p29">
                      <a:extLst>
                        <a:ext uri="{FF2B5EF4-FFF2-40B4-BE49-F238E27FC236}">
                          <a16:creationId xmlns:a16="http://schemas.microsoft.com/office/drawing/2014/main" id="{F000384A-34B1-40A7-DDA9-592514DD4B6A}"/>
                        </a:ext>
                      </a:extLst>
                    </p:cNvPr>
                    <p:cNvSpPr/>
                    <p:nvPr/>
                  </p:nvSpPr>
                  <p:spPr>
                    <a:xfrm>
                      <a:off x="7438799"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2" name="Google Shape;822;p29">
                      <a:extLst>
                        <a:ext uri="{FF2B5EF4-FFF2-40B4-BE49-F238E27FC236}">
                          <a16:creationId xmlns:a16="http://schemas.microsoft.com/office/drawing/2014/main" id="{6302D8B7-2B54-FB45-2ABA-E417BB159558}"/>
                        </a:ext>
                      </a:extLst>
                    </p:cNvPr>
                    <p:cNvSpPr/>
                    <p:nvPr/>
                  </p:nvSpPr>
                  <p:spPr>
                    <a:xfrm>
                      <a:off x="7439990" y="3445717"/>
                      <a:ext cx="516136" cy="54164"/>
                    </a:xfrm>
                    <a:custGeom>
                      <a:avLst/>
                      <a:gdLst/>
                      <a:ahLst/>
                      <a:cxnLst/>
                      <a:rect l="l" t="t" r="r" b="b"/>
                      <a:pathLst>
                        <a:path w="2024062" h="212407" extrusionOk="0">
                          <a:moveTo>
                            <a:pt x="1812607" y="0"/>
                          </a:moveTo>
                          <a:lnTo>
                            <a:pt x="165735" y="0"/>
                          </a:lnTo>
                          <a:lnTo>
                            <a:pt x="0" y="212408"/>
                          </a:lnTo>
                          <a:lnTo>
                            <a:pt x="2024063" y="210503"/>
                          </a:ln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3" name="Google Shape;823;p29">
                      <a:extLst>
                        <a:ext uri="{FF2B5EF4-FFF2-40B4-BE49-F238E27FC236}">
                          <a16:creationId xmlns:a16="http://schemas.microsoft.com/office/drawing/2014/main" id="{BA9A2682-DED4-3032-B0A7-55B10162F78D}"/>
                        </a:ext>
                      </a:extLst>
                    </p:cNvPr>
                    <p:cNvSpPr/>
                    <p:nvPr/>
                  </p:nvSpPr>
                  <p:spPr>
                    <a:xfrm>
                      <a:off x="7438799" y="3500093"/>
                      <a:ext cx="516136" cy="170993"/>
                    </a:xfrm>
                    <a:custGeom>
                      <a:avLst/>
                      <a:gdLst/>
                      <a:ahLst/>
                      <a:cxnLst/>
                      <a:rect l="l" t="t" r="r" b="b"/>
                      <a:pathLst>
                        <a:path w="2024062" h="670559" extrusionOk="0">
                          <a:moveTo>
                            <a:pt x="2024063" y="670560"/>
                          </a:moveTo>
                          <a:lnTo>
                            <a:pt x="23813" y="670560"/>
                          </a:lnTo>
                          <a:lnTo>
                            <a:pt x="0" y="0"/>
                          </a:lnTo>
                          <a:lnTo>
                            <a:pt x="202406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29">
                      <a:extLst>
                        <a:ext uri="{FF2B5EF4-FFF2-40B4-BE49-F238E27FC236}">
                          <a16:creationId xmlns:a16="http://schemas.microsoft.com/office/drawing/2014/main" id="{9951A3ED-BFFE-F850-AFE1-C7923865E846}"/>
                        </a:ext>
                      </a:extLst>
                    </p:cNvPr>
                    <p:cNvSpPr/>
                    <p:nvPr/>
                  </p:nvSpPr>
                  <p:spPr>
                    <a:xfrm>
                      <a:off x="7483910"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5" name="Google Shape;825;p29">
                      <a:extLst>
                        <a:ext uri="{FF2B5EF4-FFF2-40B4-BE49-F238E27FC236}">
                          <a16:creationId xmlns:a16="http://schemas.microsoft.com/office/drawing/2014/main" id="{E5BE8252-D083-71D7-2C9C-3553CB8A6FB2}"/>
                        </a:ext>
                      </a:extLst>
                    </p:cNvPr>
                    <p:cNvSpPr/>
                    <p:nvPr/>
                  </p:nvSpPr>
                  <p:spPr>
                    <a:xfrm>
                      <a:off x="7797976" y="3528135"/>
                      <a:ext cx="102984" cy="46634"/>
                    </a:xfrm>
                    <a:custGeom>
                      <a:avLst/>
                      <a:gdLst/>
                      <a:ahLst/>
                      <a:cxnLst/>
                      <a:rect l="l" t="t" r="r" b="b"/>
                      <a:pathLst>
                        <a:path w="403859" h="182879" extrusionOk="0">
                          <a:moveTo>
                            <a:pt x="0" y="0"/>
                          </a:moveTo>
                          <a:lnTo>
                            <a:pt x="403860" y="0"/>
                          </a:lnTo>
                          <a:lnTo>
                            <a:pt x="403860" y="182880"/>
                          </a:lnTo>
                          <a:lnTo>
                            <a:pt x="0" y="1828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6" name="Google Shape;826;p29">
                      <a:extLst>
                        <a:ext uri="{FF2B5EF4-FFF2-40B4-BE49-F238E27FC236}">
                          <a16:creationId xmlns:a16="http://schemas.microsoft.com/office/drawing/2014/main" id="{A3B70225-0E5B-25E4-5081-A987A9E870B4}"/>
                        </a:ext>
                      </a:extLst>
                    </p:cNvPr>
                    <p:cNvSpPr/>
                    <p:nvPr/>
                  </p:nvSpPr>
                  <p:spPr>
                    <a:xfrm>
                      <a:off x="7606073" y="3585925"/>
                      <a:ext cx="167349" cy="85496"/>
                    </a:xfrm>
                    <a:custGeom>
                      <a:avLst/>
                      <a:gdLst/>
                      <a:ahLst/>
                      <a:cxnLst/>
                      <a:rect l="l" t="t" r="r" b="b"/>
                      <a:pathLst>
                        <a:path w="656272" h="335279" extrusionOk="0">
                          <a:moveTo>
                            <a:pt x="0" y="0"/>
                          </a:moveTo>
                          <a:lnTo>
                            <a:pt x="656273" y="0"/>
                          </a:lnTo>
                          <a:lnTo>
                            <a:pt x="656273" y="335280"/>
                          </a:lnTo>
                          <a:lnTo>
                            <a:pt x="0" y="3352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29">
                      <a:extLst>
                        <a:ext uri="{FF2B5EF4-FFF2-40B4-BE49-F238E27FC236}">
                          <a16:creationId xmlns:a16="http://schemas.microsoft.com/office/drawing/2014/main" id="{A117D98D-25EA-4808-98FA-434C6948EE0D}"/>
                        </a:ext>
                      </a:extLst>
                    </p:cNvPr>
                    <p:cNvSpPr/>
                    <p:nvPr/>
                  </p:nvSpPr>
                  <p:spPr>
                    <a:xfrm>
                      <a:off x="7629970" y="3595922"/>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8" name="Google Shape;828;p29">
                      <a:extLst>
                        <a:ext uri="{FF2B5EF4-FFF2-40B4-BE49-F238E27FC236}">
                          <a16:creationId xmlns:a16="http://schemas.microsoft.com/office/drawing/2014/main" id="{8C721B50-BA15-57FD-9509-711A5F8D37E9}"/>
                        </a:ext>
                      </a:extLst>
                    </p:cNvPr>
                    <p:cNvSpPr/>
                    <p:nvPr/>
                  </p:nvSpPr>
                  <p:spPr>
                    <a:xfrm>
                      <a:off x="7629970" y="3622989"/>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9" name="Google Shape;829;p29">
                      <a:extLst>
                        <a:ext uri="{FF2B5EF4-FFF2-40B4-BE49-F238E27FC236}">
                          <a16:creationId xmlns:a16="http://schemas.microsoft.com/office/drawing/2014/main" id="{A337A51C-EB80-DD2F-72A8-584DB9A24E66}"/>
                        </a:ext>
                      </a:extLst>
                    </p:cNvPr>
                    <p:cNvSpPr/>
                    <p:nvPr/>
                  </p:nvSpPr>
                  <p:spPr>
                    <a:xfrm>
                      <a:off x="7629970" y="3649811"/>
                      <a:ext cx="150833" cy="11659"/>
                    </a:xfrm>
                    <a:custGeom>
                      <a:avLst/>
                      <a:gdLst/>
                      <a:ahLst/>
                      <a:cxnLst/>
                      <a:rect l="l" t="t" r="r" b="b"/>
                      <a:pathLst>
                        <a:path w="591502" h="45720" extrusionOk="0">
                          <a:moveTo>
                            <a:pt x="0" y="0"/>
                          </a:moveTo>
                          <a:lnTo>
                            <a:pt x="591502" y="0"/>
                          </a:lnTo>
                          <a:lnTo>
                            <a:pt x="591502" y="45720"/>
                          </a:lnTo>
                          <a:lnTo>
                            <a:pt x="0" y="4572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0" name="Google Shape;830;p29">
                    <a:extLst>
                      <a:ext uri="{FF2B5EF4-FFF2-40B4-BE49-F238E27FC236}">
                        <a16:creationId xmlns:a16="http://schemas.microsoft.com/office/drawing/2014/main" id="{6E5C02F6-FA70-8A48-9E9D-078D6DB6661F}"/>
                      </a:ext>
                    </a:extLst>
                  </p:cNvPr>
                  <p:cNvGrpSpPr/>
                  <p:nvPr/>
                </p:nvGrpSpPr>
                <p:grpSpPr>
                  <a:xfrm>
                    <a:off x="7662644" y="2949367"/>
                    <a:ext cx="214955" cy="536910"/>
                    <a:chOff x="7662644" y="2034967"/>
                    <a:chExt cx="214955" cy="536910"/>
                  </a:xfrm>
                </p:grpSpPr>
                <p:grpSp>
                  <p:nvGrpSpPr>
                    <p:cNvPr id="831" name="Google Shape;831;p29">
                      <a:extLst>
                        <a:ext uri="{FF2B5EF4-FFF2-40B4-BE49-F238E27FC236}">
                          <a16:creationId xmlns:a16="http://schemas.microsoft.com/office/drawing/2014/main" id="{5B0029F3-A734-43F3-115E-26C75DE56619}"/>
                        </a:ext>
                      </a:extLst>
                    </p:cNvPr>
                    <p:cNvGrpSpPr/>
                    <p:nvPr/>
                  </p:nvGrpSpPr>
                  <p:grpSpPr>
                    <a:xfrm>
                      <a:off x="7662644" y="2497125"/>
                      <a:ext cx="214955" cy="74752"/>
                      <a:chOff x="7662644" y="2497125"/>
                      <a:chExt cx="214955" cy="74752"/>
                    </a:xfrm>
                  </p:grpSpPr>
                  <p:sp>
                    <p:nvSpPr>
                      <p:cNvPr id="832" name="Google Shape;832;p29">
                        <a:extLst>
                          <a:ext uri="{FF2B5EF4-FFF2-40B4-BE49-F238E27FC236}">
                            <a16:creationId xmlns:a16="http://schemas.microsoft.com/office/drawing/2014/main" id="{9FFF3D60-6D5E-9D31-C2EC-6D878C78B220}"/>
                          </a:ext>
                        </a:extLst>
                      </p:cNvPr>
                      <p:cNvSpPr/>
                      <p:nvPr/>
                    </p:nvSpPr>
                    <p:spPr>
                      <a:xfrm>
                        <a:off x="7662644" y="2512297"/>
                        <a:ext cx="214955" cy="59580"/>
                      </a:xfrm>
                      <a:custGeom>
                        <a:avLst/>
                        <a:gdLst/>
                        <a:ahLst/>
                        <a:cxnLst/>
                        <a:rect l="l" t="t" r="r" b="b"/>
                        <a:pathLst>
                          <a:path w="842962" h="233646" extrusionOk="0">
                            <a:moveTo>
                              <a:pt x="842963" y="169545"/>
                            </a:moveTo>
                            <a:cubicBezTo>
                              <a:pt x="746760" y="199072"/>
                              <a:pt x="612457" y="230505"/>
                              <a:pt x="448627" y="233363"/>
                            </a:cubicBezTo>
                            <a:cubicBezTo>
                              <a:pt x="259080" y="237172"/>
                              <a:pt x="103822" y="201930"/>
                              <a:pt x="0" y="169545"/>
                            </a:cubicBezTo>
                            <a:cubicBezTo>
                              <a:pt x="0" y="113347"/>
                              <a:pt x="0" y="56197"/>
                              <a:pt x="0" y="0"/>
                            </a:cubicBezTo>
                            <a:lnTo>
                              <a:pt x="842963" y="0"/>
                            </a:lnTo>
                            <a:lnTo>
                              <a:pt x="842963" y="16954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3" name="Google Shape;833;p29">
                        <a:extLst>
                          <a:ext uri="{FF2B5EF4-FFF2-40B4-BE49-F238E27FC236}">
                            <a16:creationId xmlns:a16="http://schemas.microsoft.com/office/drawing/2014/main" id="{A0486718-B856-5768-05B8-687EAD42170A}"/>
                          </a:ext>
                        </a:extLst>
                      </p:cNvPr>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4" name="Google Shape;834;p29">
                        <a:extLst>
                          <a:ext uri="{FF2B5EF4-FFF2-40B4-BE49-F238E27FC236}">
                            <a16:creationId xmlns:a16="http://schemas.microsoft.com/office/drawing/2014/main" id="{71285E6E-3BFB-40C7-2FFA-D4BF6C45E256}"/>
                          </a:ext>
                        </a:extLst>
                      </p:cNvPr>
                      <p:cNvSpPr/>
                      <p:nvPr/>
                    </p:nvSpPr>
                    <p:spPr>
                      <a:xfrm>
                        <a:off x="7662644" y="2497125"/>
                        <a:ext cx="214955" cy="32061"/>
                      </a:xfrm>
                      <a:custGeom>
                        <a:avLst/>
                        <a:gdLst/>
                        <a:ahLst/>
                        <a:cxnLst/>
                        <a:rect l="l" t="t" r="r" b="b"/>
                        <a:pathLst>
                          <a:path w="842962" h="125729" extrusionOk="0">
                            <a:moveTo>
                              <a:pt x="0" y="59267"/>
                            </a:moveTo>
                            <a:cubicBezTo>
                              <a:pt x="0" y="59267"/>
                              <a:pt x="501968" y="208809"/>
                              <a:pt x="842963" y="59267"/>
                            </a:cubicBezTo>
                            <a:cubicBezTo>
                              <a:pt x="842963" y="59267"/>
                              <a:pt x="461010" y="-74083"/>
                              <a:pt x="0" y="59267"/>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35" name="Google Shape;835;p29">
                      <a:extLst>
                        <a:ext uri="{FF2B5EF4-FFF2-40B4-BE49-F238E27FC236}">
                          <a16:creationId xmlns:a16="http://schemas.microsoft.com/office/drawing/2014/main" id="{7832B441-BDE3-0BF3-DFC4-CF9CE340DFE7}"/>
                        </a:ext>
                      </a:extLst>
                    </p:cNvPr>
                    <p:cNvGrpSpPr/>
                    <p:nvPr/>
                  </p:nvGrpSpPr>
                  <p:grpSpPr>
                    <a:xfrm>
                      <a:off x="7694587" y="2034967"/>
                      <a:ext cx="150834" cy="489407"/>
                      <a:chOff x="7694587" y="1882567"/>
                      <a:chExt cx="150834" cy="489407"/>
                    </a:xfrm>
                  </p:grpSpPr>
                  <p:sp>
                    <p:nvSpPr>
                      <p:cNvPr id="836" name="Google Shape;836;p29">
                        <a:extLst>
                          <a:ext uri="{FF2B5EF4-FFF2-40B4-BE49-F238E27FC236}">
                            <a16:creationId xmlns:a16="http://schemas.microsoft.com/office/drawing/2014/main" id="{344B35D0-3BEB-702E-F5FE-E6A592CB034D}"/>
                          </a:ext>
                        </a:extLst>
                      </p:cNvPr>
                      <p:cNvSpPr/>
                      <p:nvPr/>
                    </p:nvSpPr>
                    <p:spPr>
                      <a:xfrm>
                        <a:off x="7694587" y="2349521"/>
                        <a:ext cx="150834" cy="22454"/>
                      </a:xfrm>
                      <a:custGeom>
                        <a:avLst/>
                        <a:gdLst/>
                        <a:ahLst/>
                        <a:cxnLst/>
                        <a:rect l="l" t="t" r="r" b="b"/>
                        <a:pathLst>
                          <a:path w="591505" h="88053" extrusionOk="0">
                            <a:moveTo>
                              <a:pt x="0" y="41487"/>
                            </a:moveTo>
                            <a:cubicBezTo>
                              <a:pt x="0" y="41487"/>
                              <a:pt x="352425" y="146262"/>
                              <a:pt x="591503" y="41487"/>
                            </a:cubicBezTo>
                            <a:cubicBezTo>
                              <a:pt x="592455" y="41487"/>
                              <a:pt x="324803" y="-51858"/>
                              <a:pt x="0" y="4148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7" name="Google Shape;837;p29">
                        <a:extLst>
                          <a:ext uri="{FF2B5EF4-FFF2-40B4-BE49-F238E27FC236}">
                            <a16:creationId xmlns:a16="http://schemas.microsoft.com/office/drawing/2014/main" id="{B84FCECC-9DCE-3181-F7CA-0A1956A432B2}"/>
                          </a:ext>
                        </a:extLst>
                      </p:cNvPr>
                      <p:cNvGrpSpPr/>
                      <p:nvPr/>
                    </p:nvGrpSpPr>
                    <p:grpSpPr>
                      <a:xfrm>
                        <a:off x="7694831" y="1882567"/>
                        <a:ext cx="149133" cy="476528"/>
                        <a:chOff x="7694831" y="1882567"/>
                        <a:chExt cx="149133" cy="476528"/>
                      </a:xfrm>
                    </p:grpSpPr>
                    <p:sp>
                      <p:nvSpPr>
                        <p:cNvPr id="838" name="Google Shape;838;p29">
                          <a:extLst>
                            <a:ext uri="{FF2B5EF4-FFF2-40B4-BE49-F238E27FC236}">
                              <a16:creationId xmlns:a16="http://schemas.microsoft.com/office/drawing/2014/main" id="{0A380E13-1255-C4CF-31B4-35AEFBCDE415}"/>
                            </a:ext>
                          </a:extLst>
                        </p:cNvPr>
                        <p:cNvSpPr/>
                        <p:nvPr/>
                      </p:nvSpPr>
                      <p:spPr>
                        <a:xfrm>
                          <a:off x="7694831" y="1905867"/>
                          <a:ext cx="149133" cy="453228"/>
                        </a:xfrm>
                        <a:custGeom>
                          <a:avLst/>
                          <a:gdLst/>
                          <a:ahLst/>
                          <a:cxnLst/>
                          <a:rect l="l" t="t" r="r" b="b"/>
                          <a:pathLst>
                            <a:path w="584834" h="1777364" extrusionOk="0">
                              <a:moveTo>
                                <a:pt x="584835" y="1777365"/>
                              </a:moveTo>
                              <a:lnTo>
                                <a:pt x="0" y="1777365"/>
                              </a:lnTo>
                              <a:lnTo>
                                <a:pt x="98107" y="0"/>
                              </a:lnTo>
                              <a:lnTo>
                                <a:pt x="48672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39" name="Google Shape;839;p29">
                          <a:extLst>
                            <a:ext uri="{FF2B5EF4-FFF2-40B4-BE49-F238E27FC236}">
                              <a16:creationId xmlns:a16="http://schemas.microsoft.com/office/drawing/2014/main" id="{E650DE3F-56FF-C013-E31D-38B958206570}"/>
                            </a:ext>
                          </a:extLst>
                        </p:cNvPr>
                        <p:cNvGrpSpPr/>
                        <p:nvPr/>
                      </p:nvGrpSpPr>
                      <p:grpSpPr>
                        <a:xfrm>
                          <a:off x="7707511" y="1882567"/>
                          <a:ext cx="124602" cy="43327"/>
                          <a:chOff x="11678602" y="1889230"/>
                          <a:chExt cx="486727" cy="169248"/>
                        </a:xfrm>
                      </p:grpSpPr>
                      <p:sp>
                        <p:nvSpPr>
                          <p:cNvPr id="840" name="Google Shape;840;p29">
                            <a:extLst>
                              <a:ext uri="{FF2B5EF4-FFF2-40B4-BE49-F238E27FC236}">
                                <a16:creationId xmlns:a16="http://schemas.microsoft.com/office/drawing/2014/main" id="{0F3085E3-FB26-4788-C895-97A2B709F9E0}"/>
                              </a:ext>
                            </a:extLst>
                          </p:cNvPr>
                          <p:cNvSpPr/>
                          <p:nvPr/>
                        </p:nvSpPr>
                        <p:spPr>
                          <a:xfrm>
                            <a:off x="11678602" y="1923097"/>
                            <a:ext cx="486727" cy="135381"/>
                          </a:xfrm>
                          <a:custGeom>
                            <a:avLst/>
                            <a:gdLst/>
                            <a:ahLst/>
                            <a:cxnLst/>
                            <a:rect l="l" t="t" r="r" b="b"/>
                            <a:pathLst>
                              <a:path w="486727" h="135381" extrusionOk="0">
                                <a:moveTo>
                                  <a:pt x="486728" y="98107"/>
                                </a:moveTo>
                                <a:cubicBezTo>
                                  <a:pt x="431483" y="115252"/>
                                  <a:pt x="353378" y="133350"/>
                                  <a:pt x="259080" y="135255"/>
                                </a:cubicBezTo>
                                <a:cubicBezTo>
                                  <a:pt x="149543" y="137160"/>
                                  <a:pt x="60008" y="117157"/>
                                  <a:pt x="0" y="98107"/>
                                </a:cubicBezTo>
                                <a:cubicBezTo>
                                  <a:pt x="0" y="65723"/>
                                  <a:pt x="0" y="32385"/>
                                  <a:pt x="0" y="0"/>
                                </a:cubicBezTo>
                                <a:lnTo>
                                  <a:pt x="486728" y="0"/>
                                </a:lnTo>
                                <a:lnTo>
                                  <a:pt x="486728" y="981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1" name="Google Shape;841;p29">
                            <a:extLst>
                              <a:ext uri="{FF2B5EF4-FFF2-40B4-BE49-F238E27FC236}">
                                <a16:creationId xmlns:a16="http://schemas.microsoft.com/office/drawing/2014/main" id="{98126BE7-389E-A802-4BC1-24C8E30CDCAB}"/>
                              </a:ext>
                            </a:extLst>
                          </p:cNvPr>
                          <p:cNvSpPr/>
                          <p:nvPr/>
                        </p:nvSpPr>
                        <p:spPr>
                          <a:xfrm>
                            <a:off x="11678602" y="1889230"/>
                            <a:ext cx="486727" cy="72389"/>
                          </a:xfrm>
                          <a:custGeom>
                            <a:avLst/>
                            <a:gdLst/>
                            <a:ahLst/>
                            <a:cxnLst/>
                            <a:rect l="l" t="t" r="r" b="b"/>
                            <a:pathLst>
                              <a:path w="486727" h="72389" extrusionOk="0">
                                <a:moveTo>
                                  <a:pt x="0" y="33867"/>
                                </a:moveTo>
                                <a:cubicBezTo>
                                  <a:pt x="0" y="33867"/>
                                  <a:pt x="290513" y="120544"/>
                                  <a:pt x="486728" y="33867"/>
                                </a:cubicBezTo>
                                <a:cubicBezTo>
                                  <a:pt x="486728" y="33867"/>
                                  <a:pt x="265748" y="-42333"/>
                                  <a:pt x="0" y="338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2" name="Google Shape;842;p29">
                            <a:extLst>
                              <a:ext uri="{FF2B5EF4-FFF2-40B4-BE49-F238E27FC236}">
                                <a16:creationId xmlns:a16="http://schemas.microsoft.com/office/drawing/2014/main" id="{FC6B59B0-31ED-89E4-9784-7BD8FB451210}"/>
                              </a:ext>
                            </a:extLst>
                          </p:cNvPr>
                          <p:cNvSpPr/>
                          <p:nvPr/>
                        </p:nvSpPr>
                        <p:spPr>
                          <a:xfrm>
                            <a:off x="11750992" y="1899920"/>
                            <a:ext cx="341947" cy="51223"/>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43" name="Google Shape;843;p29">
                          <a:extLst>
                            <a:ext uri="{FF2B5EF4-FFF2-40B4-BE49-F238E27FC236}">
                              <a16:creationId xmlns:a16="http://schemas.microsoft.com/office/drawing/2014/main" id="{F3AD4EF1-8627-1F82-827C-D4660DEC8936}"/>
                            </a:ext>
                          </a:extLst>
                        </p:cNvPr>
                        <p:cNvSpPr/>
                        <p:nvPr/>
                      </p:nvSpPr>
                      <p:spPr>
                        <a:xfrm>
                          <a:off x="7726043" y="1885304"/>
                          <a:ext cx="87196" cy="13062"/>
                        </a:xfrm>
                        <a:custGeom>
                          <a:avLst/>
                          <a:gdLst/>
                          <a:ahLst/>
                          <a:cxnLst/>
                          <a:rect l="l" t="t" r="r" b="b"/>
                          <a:pathLst>
                            <a:path w="341947" h="51223" extrusionOk="0">
                              <a:moveTo>
                                <a:pt x="0" y="24130"/>
                              </a:moveTo>
                              <a:cubicBezTo>
                                <a:pt x="0" y="24130"/>
                                <a:pt x="203835" y="85090"/>
                                <a:pt x="341947" y="24130"/>
                              </a:cubicBezTo>
                              <a:cubicBezTo>
                                <a:pt x="341947" y="24130"/>
                                <a:pt x="186690" y="-30162"/>
                                <a:pt x="0" y="24130"/>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844" name="Google Shape;844;p29">
                    <a:extLst>
                      <a:ext uri="{FF2B5EF4-FFF2-40B4-BE49-F238E27FC236}">
                        <a16:creationId xmlns:a16="http://schemas.microsoft.com/office/drawing/2014/main" id="{42812ED7-0D4F-A30D-DB63-873C546B4031}"/>
                      </a:ext>
                    </a:extLst>
                  </p:cNvPr>
                  <p:cNvGrpSpPr/>
                  <p:nvPr/>
                </p:nvGrpSpPr>
                <p:grpSpPr>
                  <a:xfrm>
                    <a:off x="7483910" y="3099762"/>
                    <a:ext cx="154962" cy="387295"/>
                    <a:chOff x="7483910" y="2185362"/>
                    <a:chExt cx="154962" cy="387295"/>
                  </a:xfrm>
                </p:grpSpPr>
                <p:grpSp>
                  <p:nvGrpSpPr>
                    <p:cNvPr id="845" name="Google Shape;845;p29">
                      <a:extLst>
                        <a:ext uri="{FF2B5EF4-FFF2-40B4-BE49-F238E27FC236}">
                          <a16:creationId xmlns:a16="http://schemas.microsoft.com/office/drawing/2014/main" id="{A56F3034-0F68-02A6-3260-B4936768FE09}"/>
                        </a:ext>
                      </a:extLst>
                    </p:cNvPr>
                    <p:cNvGrpSpPr/>
                    <p:nvPr/>
                  </p:nvGrpSpPr>
                  <p:grpSpPr>
                    <a:xfrm>
                      <a:off x="7483910" y="2518773"/>
                      <a:ext cx="154962" cy="53884"/>
                      <a:chOff x="7483910" y="2518773"/>
                      <a:chExt cx="154962" cy="53884"/>
                    </a:xfrm>
                  </p:grpSpPr>
                  <p:sp>
                    <p:nvSpPr>
                      <p:cNvPr id="846" name="Google Shape;846;p29">
                        <a:extLst>
                          <a:ext uri="{FF2B5EF4-FFF2-40B4-BE49-F238E27FC236}">
                            <a16:creationId xmlns:a16="http://schemas.microsoft.com/office/drawing/2014/main" id="{DAFF74CC-3174-0F80-1A37-5FB67B9E4968}"/>
                          </a:ext>
                        </a:extLst>
                      </p:cNvPr>
                      <p:cNvSpPr/>
                      <p:nvPr/>
                    </p:nvSpPr>
                    <p:spPr>
                      <a:xfrm>
                        <a:off x="7483910" y="2529610"/>
                        <a:ext cx="154962" cy="43047"/>
                      </a:xfrm>
                      <a:custGeom>
                        <a:avLst/>
                        <a:gdLst/>
                        <a:ahLst/>
                        <a:cxnLst/>
                        <a:rect l="l" t="t" r="r" b="b"/>
                        <a:pathLst>
                          <a:path w="607694" h="168810" extrusionOk="0">
                            <a:moveTo>
                              <a:pt x="607695" y="122872"/>
                            </a:moveTo>
                            <a:cubicBezTo>
                              <a:pt x="538163" y="144780"/>
                              <a:pt x="441007" y="166688"/>
                              <a:pt x="323850" y="168592"/>
                            </a:cubicBezTo>
                            <a:cubicBezTo>
                              <a:pt x="186690" y="171450"/>
                              <a:pt x="75247" y="145732"/>
                              <a:pt x="0" y="122872"/>
                            </a:cubicBezTo>
                            <a:cubicBezTo>
                              <a:pt x="0" y="81915"/>
                              <a:pt x="0" y="40957"/>
                              <a:pt x="0" y="0"/>
                            </a:cubicBezTo>
                            <a:lnTo>
                              <a:pt x="607695" y="0"/>
                            </a:lnTo>
                            <a:lnTo>
                              <a:pt x="607695" y="12287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7" name="Google Shape;847;p29">
                        <a:extLst>
                          <a:ext uri="{FF2B5EF4-FFF2-40B4-BE49-F238E27FC236}">
                            <a16:creationId xmlns:a16="http://schemas.microsoft.com/office/drawing/2014/main" id="{E3DC585D-2951-6806-2090-47CED14B13F0}"/>
                          </a:ext>
                        </a:extLst>
                      </p:cNvPr>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8" name="Google Shape;848;p29">
                        <a:extLst>
                          <a:ext uri="{FF2B5EF4-FFF2-40B4-BE49-F238E27FC236}">
                            <a16:creationId xmlns:a16="http://schemas.microsoft.com/office/drawing/2014/main" id="{8EE74132-406E-E53D-CFF5-FAFFBE53E807}"/>
                          </a:ext>
                        </a:extLst>
                      </p:cNvPr>
                      <p:cNvSpPr/>
                      <p:nvPr/>
                    </p:nvSpPr>
                    <p:spPr>
                      <a:xfrm>
                        <a:off x="7483910" y="2518773"/>
                        <a:ext cx="154962" cy="22993"/>
                      </a:xfrm>
                      <a:custGeom>
                        <a:avLst/>
                        <a:gdLst/>
                        <a:ahLst/>
                        <a:cxnLst/>
                        <a:rect l="l" t="t" r="r" b="b"/>
                        <a:pathLst>
                          <a:path w="607694" h="90169" extrusionOk="0">
                            <a:moveTo>
                              <a:pt x="0" y="42333"/>
                            </a:moveTo>
                            <a:cubicBezTo>
                              <a:pt x="0" y="42333"/>
                              <a:pt x="361950" y="149966"/>
                              <a:pt x="607695" y="42333"/>
                            </a:cubicBezTo>
                            <a:cubicBezTo>
                              <a:pt x="607695" y="42333"/>
                              <a:pt x="332422" y="-52917"/>
                              <a:pt x="0" y="42333"/>
                            </a:cubicBezTo>
                            <a:close/>
                          </a:path>
                        </a:pathLst>
                      </a:custGeom>
                      <a:solidFill>
                        <a:srgbClr val="FFFFFF">
                          <a:alpha val="449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49" name="Google Shape;849;p29">
                      <a:extLst>
                        <a:ext uri="{FF2B5EF4-FFF2-40B4-BE49-F238E27FC236}">
                          <a16:creationId xmlns:a16="http://schemas.microsoft.com/office/drawing/2014/main" id="{2F98F19C-2AD4-BBCF-1584-6E44BBDBBB08}"/>
                        </a:ext>
                      </a:extLst>
                    </p:cNvPr>
                    <p:cNvGrpSpPr/>
                    <p:nvPr/>
                  </p:nvGrpSpPr>
                  <p:grpSpPr>
                    <a:xfrm>
                      <a:off x="7507074" y="2185362"/>
                      <a:ext cx="108813" cy="352990"/>
                      <a:chOff x="7507074" y="2032962"/>
                      <a:chExt cx="108813" cy="352990"/>
                    </a:xfrm>
                  </p:grpSpPr>
                  <p:sp>
                    <p:nvSpPr>
                      <p:cNvPr id="850" name="Google Shape;850;p29">
                        <a:extLst>
                          <a:ext uri="{FF2B5EF4-FFF2-40B4-BE49-F238E27FC236}">
                            <a16:creationId xmlns:a16="http://schemas.microsoft.com/office/drawing/2014/main" id="{CA7B18E5-3EF9-194E-4F9E-1D6ACE25FC1E}"/>
                          </a:ext>
                        </a:extLst>
                      </p:cNvPr>
                      <p:cNvSpPr/>
                      <p:nvPr/>
                    </p:nvSpPr>
                    <p:spPr>
                      <a:xfrm>
                        <a:off x="7507074" y="2369759"/>
                        <a:ext cx="108813" cy="16192"/>
                      </a:xfrm>
                      <a:custGeom>
                        <a:avLst/>
                        <a:gdLst/>
                        <a:ahLst/>
                        <a:cxnLst/>
                        <a:rect l="l" t="t" r="r" b="b"/>
                        <a:pathLst>
                          <a:path w="426719" h="63500" extrusionOk="0">
                            <a:moveTo>
                              <a:pt x="0" y="30057"/>
                            </a:moveTo>
                            <a:cubicBezTo>
                              <a:pt x="0" y="30057"/>
                              <a:pt x="254317" y="105304"/>
                              <a:pt x="426720" y="30057"/>
                            </a:cubicBezTo>
                            <a:cubicBezTo>
                              <a:pt x="426720" y="30057"/>
                              <a:pt x="233363" y="-37571"/>
                              <a:pt x="0" y="3005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1" name="Google Shape;851;p29">
                        <a:extLst>
                          <a:ext uri="{FF2B5EF4-FFF2-40B4-BE49-F238E27FC236}">
                            <a16:creationId xmlns:a16="http://schemas.microsoft.com/office/drawing/2014/main" id="{3785E39F-72D0-5913-42F1-2CCCC5CC14FD}"/>
                          </a:ext>
                        </a:extLst>
                      </p:cNvPr>
                      <p:cNvGrpSpPr/>
                      <p:nvPr/>
                    </p:nvGrpSpPr>
                    <p:grpSpPr>
                      <a:xfrm>
                        <a:off x="7507074" y="2032962"/>
                        <a:ext cx="107599" cy="343697"/>
                        <a:chOff x="7507074" y="2032962"/>
                        <a:chExt cx="107599" cy="343697"/>
                      </a:xfrm>
                    </p:grpSpPr>
                    <p:sp>
                      <p:nvSpPr>
                        <p:cNvPr id="852" name="Google Shape;852;p29">
                          <a:extLst>
                            <a:ext uri="{FF2B5EF4-FFF2-40B4-BE49-F238E27FC236}">
                              <a16:creationId xmlns:a16="http://schemas.microsoft.com/office/drawing/2014/main" id="{93636D1A-E580-65CF-4B97-7D3B63BB9392}"/>
                            </a:ext>
                          </a:extLst>
                        </p:cNvPr>
                        <p:cNvSpPr/>
                        <p:nvPr/>
                      </p:nvSpPr>
                      <p:spPr>
                        <a:xfrm>
                          <a:off x="7507074" y="2049733"/>
                          <a:ext cx="107599" cy="326927"/>
                        </a:xfrm>
                        <a:custGeom>
                          <a:avLst/>
                          <a:gdLst/>
                          <a:ahLst/>
                          <a:cxnLst/>
                          <a:rect l="l" t="t" r="r" b="b"/>
                          <a:pathLst>
                            <a:path w="421957" h="1282065" extrusionOk="0">
                              <a:moveTo>
                                <a:pt x="421957" y="1282065"/>
                              </a:moveTo>
                              <a:lnTo>
                                <a:pt x="0" y="1282065"/>
                              </a:lnTo>
                              <a:lnTo>
                                <a:pt x="71438" y="0"/>
                              </a:lnTo>
                              <a:lnTo>
                                <a:pt x="351472"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53" name="Google Shape;853;p29">
                          <a:extLst>
                            <a:ext uri="{FF2B5EF4-FFF2-40B4-BE49-F238E27FC236}">
                              <a16:creationId xmlns:a16="http://schemas.microsoft.com/office/drawing/2014/main" id="{3355C7C1-EC51-1976-9DD1-C60ECD7496DE}"/>
                            </a:ext>
                          </a:extLst>
                        </p:cNvPr>
                        <p:cNvGrpSpPr/>
                        <p:nvPr/>
                      </p:nvGrpSpPr>
                      <p:grpSpPr>
                        <a:xfrm>
                          <a:off x="7516096" y="2032962"/>
                          <a:ext cx="90221" cy="31199"/>
                          <a:chOff x="10930889" y="2476711"/>
                          <a:chExt cx="352425" cy="121871"/>
                        </a:xfrm>
                      </p:grpSpPr>
                      <p:sp>
                        <p:nvSpPr>
                          <p:cNvPr id="854" name="Google Shape;854;p29">
                            <a:extLst>
                              <a:ext uri="{FF2B5EF4-FFF2-40B4-BE49-F238E27FC236}">
                                <a16:creationId xmlns:a16="http://schemas.microsoft.com/office/drawing/2014/main" id="{F06FFC38-BDDA-F583-A7D4-9DFC342A75AB}"/>
                              </a:ext>
                            </a:extLst>
                          </p:cNvPr>
                          <p:cNvSpPr/>
                          <p:nvPr/>
                        </p:nvSpPr>
                        <p:spPr>
                          <a:xfrm>
                            <a:off x="10931842" y="2501265"/>
                            <a:ext cx="351472" cy="97317"/>
                          </a:xfrm>
                          <a:custGeom>
                            <a:avLst/>
                            <a:gdLst/>
                            <a:ahLst/>
                            <a:cxnLst/>
                            <a:rect l="l" t="t" r="r" b="b"/>
                            <a:pathLst>
                              <a:path w="351472" h="97317" extrusionOk="0">
                                <a:moveTo>
                                  <a:pt x="350520" y="70485"/>
                                </a:moveTo>
                                <a:cubicBezTo>
                                  <a:pt x="310515" y="82867"/>
                                  <a:pt x="254318" y="96202"/>
                                  <a:pt x="186690" y="97155"/>
                                </a:cubicBezTo>
                                <a:cubicBezTo>
                                  <a:pt x="107632" y="99060"/>
                                  <a:pt x="42863" y="83820"/>
                                  <a:pt x="0" y="70485"/>
                                </a:cubicBezTo>
                                <a:cubicBezTo>
                                  <a:pt x="0" y="46672"/>
                                  <a:pt x="0" y="22860"/>
                                  <a:pt x="0" y="0"/>
                                </a:cubicBezTo>
                                <a:lnTo>
                                  <a:pt x="351472" y="0"/>
                                </a:lnTo>
                                <a:lnTo>
                                  <a:pt x="351472" y="7048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5" name="Google Shape;855;p29">
                            <a:extLst>
                              <a:ext uri="{FF2B5EF4-FFF2-40B4-BE49-F238E27FC236}">
                                <a16:creationId xmlns:a16="http://schemas.microsoft.com/office/drawing/2014/main" id="{F9E275EE-3677-3DD7-B5E1-EBF1F00E3858}"/>
                              </a:ext>
                            </a:extLst>
                          </p:cNvPr>
                          <p:cNvSpPr/>
                          <p:nvPr/>
                        </p:nvSpPr>
                        <p:spPr>
                          <a:xfrm>
                            <a:off x="10930889" y="2476711"/>
                            <a:ext cx="351472" cy="52070"/>
                          </a:xfrm>
                          <a:custGeom>
                            <a:avLst/>
                            <a:gdLst/>
                            <a:ahLst/>
                            <a:cxnLst/>
                            <a:rect l="l" t="t" r="r" b="b"/>
                            <a:pathLst>
                              <a:path w="351472" h="52070" extrusionOk="0">
                                <a:moveTo>
                                  <a:pt x="0" y="24553"/>
                                </a:moveTo>
                                <a:cubicBezTo>
                                  <a:pt x="0" y="24553"/>
                                  <a:pt x="209550" y="86466"/>
                                  <a:pt x="351473" y="24553"/>
                                </a:cubicBezTo>
                                <a:cubicBezTo>
                                  <a:pt x="351473" y="24553"/>
                                  <a:pt x="192405" y="-30692"/>
                                  <a:pt x="0" y="245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29">
                            <a:extLst>
                              <a:ext uri="{FF2B5EF4-FFF2-40B4-BE49-F238E27FC236}">
                                <a16:creationId xmlns:a16="http://schemas.microsoft.com/office/drawing/2014/main" id="{F30E3B09-D25F-2E3D-F0C0-C1EBE3F55A2B}"/>
                              </a:ext>
                            </a:extLst>
                          </p:cNvPr>
                          <p:cNvSpPr/>
                          <p:nvPr/>
                        </p:nvSpPr>
                        <p:spPr>
                          <a:xfrm>
                            <a:off x="10983277" y="2484331"/>
                            <a:ext cx="246697" cy="36406"/>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7" name="Google Shape;857;p29">
                          <a:extLst>
                            <a:ext uri="{FF2B5EF4-FFF2-40B4-BE49-F238E27FC236}">
                              <a16:creationId xmlns:a16="http://schemas.microsoft.com/office/drawing/2014/main" id="{602A068B-9126-EC35-C513-B0C254B41084}"/>
                            </a:ext>
                          </a:extLst>
                        </p:cNvPr>
                        <p:cNvSpPr/>
                        <p:nvPr/>
                      </p:nvSpPr>
                      <p:spPr>
                        <a:xfrm>
                          <a:off x="7529508" y="2034913"/>
                          <a:ext cx="62908" cy="9284"/>
                        </a:xfrm>
                        <a:custGeom>
                          <a:avLst/>
                          <a:gdLst/>
                          <a:ahLst/>
                          <a:cxnLst/>
                          <a:rect l="l" t="t" r="r" b="b"/>
                          <a:pathLst>
                            <a:path w="246697" h="36406" extrusionOk="0">
                              <a:moveTo>
                                <a:pt x="0" y="16933"/>
                              </a:moveTo>
                              <a:cubicBezTo>
                                <a:pt x="0" y="16933"/>
                                <a:pt x="146685" y="60748"/>
                                <a:pt x="246698" y="16933"/>
                              </a:cubicBezTo>
                              <a:cubicBezTo>
                                <a:pt x="246698" y="16933"/>
                                <a:pt x="135255" y="-21167"/>
                                <a:pt x="0" y="16933"/>
                              </a:cubicBez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grpSp>
        <p:grpSp>
          <p:nvGrpSpPr>
            <p:cNvPr id="858" name="Google Shape;858;p29">
              <a:extLst>
                <a:ext uri="{FF2B5EF4-FFF2-40B4-BE49-F238E27FC236}">
                  <a16:creationId xmlns:a16="http://schemas.microsoft.com/office/drawing/2014/main" id="{D93D2F86-96E8-993F-680E-1536B41F11E4}"/>
                </a:ext>
              </a:extLst>
            </p:cNvPr>
            <p:cNvGrpSpPr/>
            <p:nvPr/>
          </p:nvGrpSpPr>
          <p:grpSpPr>
            <a:xfrm>
              <a:off x="2506752" y="1087140"/>
              <a:ext cx="1691329" cy="859002"/>
              <a:chOff x="2363877" y="831015"/>
              <a:chExt cx="1691329" cy="859002"/>
            </a:xfrm>
          </p:grpSpPr>
          <p:grpSp>
            <p:nvGrpSpPr>
              <p:cNvPr id="859" name="Google Shape;859;p29">
                <a:extLst>
                  <a:ext uri="{FF2B5EF4-FFF2-40B4-BE49-F238E27FC236}">
                    <a16:creationId xmlns:a16="http://schemas.microsoft.com/office/drawing/2014/main" id="{AFCEDDC1-B09E-DFF4-B8EA-4DBD686171F8}"/>
                  </a:ext>
                </a:extLst>
              </p:cNvPr>
              <p:cNvGrpSpPr/>
              <p:nvPr/>
            </p:nvGrpSpPr>
            <p:grpSpPr>
              <a:xfrm>
                <a:off x="2363877" y="831015"/>
                <a:ext cx="1691329" cy="859002"/>
                <a:chOff x="7999025" y="7728079"/>
                <a:chExt cx="6983190" cy="3546662"/>
              </a:xfrm>
            </p:grpSpPr>
            <p:sp>
              <p:nvSpPr>
                <p:cNvPr id="860" name="Google Shape;860;p29">
                  <a:extLst>
                    <a:ext uri="{FF2B5EF4-FFF2-40B4-BE49-F238E27FC236}">
                      <a16:creationId xmlns:a16="http://schemas.microsoft.com/office/drawing/2014/main" id="{B09E09BF-0180-FF1A-D66D-D01DB1567CB8}"/>
                    </a:ext>
                  </a:extLst>
                </p:cNvPr>
                <p:cNvSpPr/>
                <p:nvPr/>
              </p:nvSpPr>
              <p:spPr>
                <a:xfrm>
                  <a:off x="7999025" y="7728079"/>
                  <a:ext cx="6983190" cy="2593209"/>
                </a:xfrm>
                <a:custGeom>
                  <a:avLst/>
                  <a:gdLst/>
                  <a:ahLst/>
                  <a:cxnLst/>
                  <a:rect l="l" t="t" r="r" b="b"/>
                  <a:pathLst>
                    <a:path w="6983190" h="2593209" extrusionOk="0">
                      <a:moveTo>
                        <a:pt x="1336427" y="2452240"/>
                      </a:moveTo>
                      <a:cubicBezTo>
                        <a:pt x="1081157" y="2445573"/>
                        <a:pt x="785882" y="2396995"/>
                        <a:pt x="660152" y="2175063"/>
                      </a:cubicBezTo>
                      <a:cubicBezTo>
                        <a:pt x="527755" y="1941700"/>
                        <a:pt x="714444" y="1597848"/>
                        <a:pt x="982097" y="1582608"/>
                      </a:cubicBezTo>
                      <a:cubicBezTo>
                        <a:pt x="740162" y="1529268"/>
                        <a:pt x="491559" y="1472118"/>
                        <a:pt x="290582" y="1326385"/>
                      </a:cubicBezTo>
                      <a:cubicBezTo>
                        <a:pt x="89605" y="1181606"/>
                        <a:pt x="-50413" y="923478"/>
                        <a:pt x="17214" y="685353"/>
                      </a:cubicBezTo>
                      <a:cubicBezTo>
                        <a:pt x="180092" y="116710"/>
                        <a:pt x="1001147" y="207198"/>
                        <a:pt x="1449774" y="183385"/>
                      </a:cubicBezTo>
                      <a:cubicBezTo>
                        <a:pt x="1899355" y="159573"/>
                        <a:pt x="2346077" y="113853"/>
                        <a:pt x="2794705" y="77658"/>
                      </a:cubicBezTo>
                      <a:cubicBezTo>
                        <a:pt x="3100457" y="52893"/>
                        <a:pt x="3420497" y="-28070"/>
                        <a:pt x="3731964" y="10030"/>
                      </a:cubicBezTo>
                      <a:cubicBezTo>
                        <a:pt x="3873887" y="27175"/>
                        <a:pt x="4056767" y="45272"/>
                        <a:pt x="4132014" y="187195"/>
                      </a:cubicBezTo>
                      <a:cubicBezTo>
                        <a:pt x="4229170" y="371028"/>
                        <a:pt x="4012000" y="613915"/>
                        <a:pt x="4275842" y="730120"/>
                      </a:cubicBezTo>
                      <a:cubicBezTo>
                        <a:pt x="4745425" y="936813"/>
                        <a:pt x="5502662" y="559623"/>
                        <a:pt x="6029395" y="653920"/>
                      </a:cubicBezTo>
                      <a:cubicBezTo>
                        <a:pt x="6488500" y="735835"/>
                        <a:pt x="6944747" y="1073020"/>
                        <a:pt x="6980942" y="1537840"/>
                      </a:cubicBezTo>
                      <a:cubicBezTo>
                        <a:pt x="7004754" y="1843593"/>
                        <a:pt x="6837114" y="2145535"/>
                        <a:pt x="6591370" y="2329368"/>
                      </a:cubicBezTo>
                      <a:cubicBezTo>
                        <a:pt x="6345625" y="2513200"/>
                        <a:pt x="6032252" y="2589400"/>
                        <a:pt x="5724595" y="2593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1" name="Google Shape;861;p29">
                  <a:extLst>
                    <a:ext uri="{FF2B5EF4-FFF2-40B4-BE49-F238E27FC236}">
                      <a16:creationId xmlns:a16="http://schemas.microsoft.com/office/drawing/2014/main" id="{A7E7CB4E-4E2E-F5CC-F44B-32E882F84610}"/>
                    </a:ext>
                  </a:extLst>
                </p:cNvPr>
                <p:cNvGrpSpPr/>
                <p:nvPr/>
              </p:nvGrpSpPr>
              <p:grpSpPr>
                <a:xfrm>
                  <a:off x="8572500" y="7736205"/>
                  <a:ext cx="5863589" cy="3538536"/>
                  <a:chOff x="8572500" y="7736205"/>
                  <a:chExt cx="5863589" cy="3538536"/>
                </a:xfrm>
              </p:grpSpPr>
              <p:sp>
                <p:nvSpPr>
                  <p:cNvPr id="862" name="Google Shape;862;p29">
                    <a:extLst>
                      <a:ext uri="{FF2B5EF4-FFF2-40B4-BE49-F238E27FC236}">
                        <a16:creationId xmlns:a16="http://schemas.microsoft.com/office/drawing/2014/main" id="{0AA74C78-BA2C-346D-09DA-BEFE0ED0BC1B}"/>
                      </a:ext>
                    </a:extLst>
                  </p:cNvPr>
                  <p:cNvSpPr/>
                  <p:nvPr/>
                </p:nvSpPr>
                <p:spPr>
                  <a:xfrm>
                    <a:off x="8572500" y="9974580"/>
                    <a:ext cx="5863589" cy="1300161"/>
                  </a:xfrm>
                  <a:custGeom>
                    <a:avLst/>
                    <a:gdLst/>
                    <a:ahLst/>
                    <a:cxnLst/>
                    <a:rect l="l" t="t" r="r" b="b"/>
                    <a:pathLst>
                      <a:path w="5863589" h="1300161" extrusionOk="0">
                        <a:moveTo>
                          <a:pt x="5863590" y="511493"/>
                        </a:moveTo>
                        <a:cubicBezTo>
                          <a:pt x="5863590" y="870585"/>
                          <a:pt x="4476750" y="1300162"/>
                          <a:pt x="2955608" y="1300162"/>
                        </a:cubicBezTo>
                        <a:cubicBezTo>
                          <a:pt x="1434465" y="1300162"/>
                          <a:pt x="0" y="938212"/>
                          <a:pt x="0" y="579120"/>
                        </a:cubicBezTo>
                        <a:cubicBezTo>
                          <a:pt x="0" y="220027"/>
                          <a:pt x="1434465" y="0"/>
                          <a:pt x="2955608" y="0"/>
                        </a:cubicBezTo>
                        <a:cubicBezTo>
                          <a:pt x="4476750" y="0"/>
                          <a:pt x="5863590" y="152400"/>
                          <a:pt x="5863590" y="5114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3" name="Google Shape;863;p29">
                    <a:extLst>
                      <a:ext uri="{FF2B5EF4-FFF2-40B4-BE49-F238E27FC236}">
                        <a16:creationId xmlns:a16="http://schemas.microsoft.com/office/drawing/2014/main" id="{EB80ED80-3949-A7B8-1041-54353598900F}"/>
                      </a:ext>
                    </a:extLst>
                  </p:cNvPr>
                  <p:cNvGrpSpPr/>
                  <p:nvPr/>
                </p:nvGrpSpPr>
                <p:grpSpPr>
                  <a:xfrm>
                    <a:off x="10636567" y="8552497"/>
                    <a:ext cx="1019175" cy="1404937"/>
                    <a:chOff x="10636567" y="8552497"/>
                    <a:chExt cx="1019175" cy="1404937"/>
                  </a:xfrm>
                </p:grpSpPr>
                <p:sp>
                  <p:nvSpPr>
                    <p:cNvPr id="864" name="Google Shape;864;p29">
                      <a:extLst>
                        <a:ext uri="{FF2B5EF4-FFF2-40B4-BE49-F238E27FC236}">
                          <a16:creationId xmlns:a16="http://schemas.microsoft.com/office/drawing/2014/main" id="{FCEFBD4E-69A1-A983-2F91-FB295952F594}"/>
                        </a:ext>
                      </a:extLst>
                    </p:cNvPr>
                    <p:cNvSpPr/>
                    <p:nvPr/>
                  </p:nvSpPr>
                  <p:spPr>
                    <a:xfrm>
                      <a:off x="10856594" y="8663939"/>
                      <a:ext cx="799147" cy="1293495"/>
                    </a:xfrm>
                    <a:custGeom>
                      <a:avLst/>
                      <a:gdLst/>
                      <a:ahLst/>
                      <a:cxnLst/>
                      <a:rect l="l" t="t" r="r" b="b"/>
                      <a:pathLst>
                        <a:path w="799147" h="1293495" extrusionOk="0">
                          <a:moveTo>
                            <a:pt x="0" y="1249680"/>
                          </a:moveTo>
                          <a:lnTo>
                            <a:pt x="29528" y="0"/>
                          </a:lnTo>
                          <a:lnTo>
                            <a:pt x="799148" y="24765"/>
                          </a:lnTo>
                          <a:lnTo>
                            <a:pt x="615315" y="1293496"/>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29">
                      <a:extLst>
                        <a:ext uri="{FF2B5EF4-FFF2-40B4-BE49-F238E27FC236}">
                          <a16:creationId xmlns:a16="http://schemas.microsoft.com/office/drawing/2014/main" id="{0BB7D316-4B79-0CD2-4CEB-EE491303D234}"/>
                        </a:ext>
                      </a:extLst>
                    </p:cNvPr>
                    <p:cNvSpPr/>
                    <p:nvPr/>
                  </p:nvSpPr>
                  <p:spPr>
                    <a:xfrm>
                      <a:off x="10636567" y="8552497"/>
                      <a:ext cx="1019175" cy="136207"/>
                    </a:xfrm>
                    <a:custGeom>
                      <a:avLst/>
                      <a:gdLst/>
                      <a:ahLst/>
                      <a:cxnLst/>
                      <a:rect l="l" t="t" r="r" b="b"/>
                      <a:pathLst>
                        <a:path w="1019175" h="136207" extrusionOk="0">
                          <a:moveTo>
                            <a:pt x="1019175" y="136207"/>
                          </a:moveTo>
                          <a:lnTo>
                            <a:pt x="684847" y="0"/>
                          </a:lnTo>
                          <a:lnTo>
                            <a:pt x="0" y="11430"/>
                          </a:lnTo>
                          <a:lnTo>
                            <a:pt x="249555" y="11144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29">
                      <a:extLst>
                        <a:ext uri="{FF2B5EF4-FFF2-40B4-BE49-F238E27FC236}">
                          <a16:creationId xmlns:a16="http://schemas.microsoft.com/office/drawing/2014/main" id="{E9F5D683-DA21-C9A7-AC8B-8213F5EB0570}"/>
                        </a:ext>
                      </a:extLst>
                    </p:cNvPr>
                    <p:cNvSpPr/>
                    <p:nvPr/>
                  </p:nvSpPr>
                  <p:spPr>
                    <a:xfrm>
                      <a:off x="10636567" y="8563927"/>
                      <a:ext cx="248602" cy="1350645"/>
                    </a:xfrm>
                    <a:custGeom>
                      <a:avLst/>
                      <a:gdLst/>
                      <a:ahLst/>
                      <a:cxnLst/>
                      <a:rect l="l" t="t" r="r" b="b"/>
                      <a:pathLst>
                        <a:path w="248602" h="1350645" extrusionOk="0">
                          <a:moveTo>
                            <a:pt x="0" y="0"/>
                          </a:moveTo>
                          <a:cubicBezTo>
                            <a:pt x="0" y="0"/>
                            <a:pt x="24765" y="1312546"/>
                            <a:pt x="20002" y="1312546"/>
                          </a:cubicBezTo>
                          <a:cubicBezTo>
                            <a:pt x="15240" y="1311593"/>
                            <a:pt x="219075" y="1350646"/>
                            <a:pt x="219075" y="1350646"/>
                          </a:cubicBezTo>
                          <a:lnTo>
                            <a:pt x="248602" y="10096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7" name="Google Shape;867;p29">
                      <a:extLst>
                        <a:ext uri="{FF2B5EF4-FFF2-40B4-BE49-F238E27FC236}">
                          <a16:creationId xmlns:a16="http://schemas.microsoft.com/office/drawing/2014/main" id="{0FCABA55-C922-280C-575F-A5C14A7E064C}"/>
                        </a:ext>
                      </a:extLst>
                    </p:cNvPr>
                    <p:cNvSpPr/>
                    <p:nvPr/>
                  </p:nvSpPr>
                  <p:spPr>
                    <a:xfrm>
                      <a:off x="10958512" y="8806814"/>
                      <a:ext cx="177164" cy="98107"/>
                    </a:xfrm>
                    <a:custGeom>
                      <a:avLst/>
                      <a:gdLst/>
                      <a:ahLst/>
                      <a:cxnLst/>
                      <a:rect l="l" t="t" r="r" b="b"/>
                      <a:pathLst>
                        <a:path w="177164" h="98107" extrusionOk="0">
                          <a:moveTo>
                            <a:pt x="0" y="0"/>
                          </a:moveTo>
                          <a:lnTo>
                            <a:pt x="177165" y="5715"/>
                          </a:lnTo>
                          <a:lnTo>
                            <a:pt x="160020" y="98108"/>
                          </a:lnTo>
                          <a:lnTo>
                            <a:pt x="5715" y="9144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8" name="Google Shape;868;p29">
                      <a:extLst>
                        <a:ext uri="{FF2B5EF4-FFF2-40B4-BE49-F238E27FC236}">
                          <a16:creationId xmlns:a16="http://schemas.microsoft.com/office/drawing/2014/main" id="{F8835246-B75D-331A-15E7-A88171272796}"/>
                        </a:ext>
                      </a:extLst>
                    </p:cNvPr>
                    <p:cNvSpPr/>
                    <p:nvPr/>
                  </p:nvSpPr>
                  <p:spPr>
                    <a:xfrm>
                      <a:off x="11002327" y="9028747"/>
                      <a:ext cx="166687" cy="113347"/>
                    </a:xfrm>
                    <a:custGeom>
                      <a:avLst/>
                      <a:gdLst/>
                      <a:ahLst/>
                      <a:cxnLst/>
                      <a:rect l="l" t="t" r="r" b="b"/>
                      <a:pathLst>
                        <a:path w="166687" h="113347" extrusionOk="0">
                          <a:moveTo>
                            <a:pt x="3810" y="0"/>
                          </a:moveTo>
                          <a:lnTo>
                            <a:pt x="0" y="113347"/>
                          </a:lnTo>
                          <a:lnTo>
                            <a:pt x="166688" y="108585"/>
                          </a:lnTo>
                          <a:lnTo>
                            <a:pt x="159068" y="2952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29">
                      <a:extLst>
                        <a:ext uri="{FF2B5EF4-FFF2-40B4-BE49-F238E27FC236}">
                          <a16:creationId xmlns:a16="http://schemas.microsoft.com/office/drawing/2014/main" id="{69B404BA-0F7E-E997-0F7B-DC6327EDD3FD}"/>
                        </a:ext>
                      </a:extLst>
                    </p:cNvPr>
                    <p:cNvSpPr/>
                    <p:nvPr/>
                  </p:nvSpPr>
                  <p:spPr>
                    <a:xfrm>
                      <a:off x="10977562" y="9246869"/>
                      <a:ext cx="166687" cy="82867"/>
                    </a:xfrm>
                    <a:custGeom>
                      <a:avLst/>
                      <a:gdLst/>
                      <a:ahLst/>
                      <a:cxnLst/>
                      <a:rect l="l" t="t" r="r" b="b"/>
                      <a:pathLst>
                        <a:path w="166687" h="82867" extrusionOk="0">
                          <a:moveTo>
                            <a:pt x="1905" y="15240"/>
                          </a:moveTo>
                          <a:lnTo>
                            <a:pt x="0" y="82868"/>
                          </a:lnTo>
                          <a:lnTo>
                            <a:pt x="166688" y="78105"/>
                          </a:lnTo>
                          <a:lnTo>
                            <a:pt x="1590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0" name="Google Shape;870;p29">
                      <a:extLst>
                        <a:ext uri="{FF2B5EF4-FFF2-40B4-BE49-F238E27FC236}">
                          <a16:creationId xmlns:a16="http://schemas.microsoft.com/office/drawing/2014/main" id="{043A0813-4C88-5A84-B316-EC55465C3B9C}"/>
                        </a:ext>
                      </a:extLst>
                    </p:cNvPr>
                    <p:cNvSpPr/>
                    <p:nvPr/>
                  </p:nvSpPr>
                  <p:spPr>
                    <a:xfrm>
                      <a:off x="11337607" y="9267825"/>
                      <a:ext cx="146685" cy="62864"/>
                    </a:xfrm>
                    <a:custGeom>
                      <a:avLst/>
                      <a:gdLst/>
                      <a:ahLst/>
                      <a:cxnLst/>
                      <a:rect l="l" t="t" r="r" b="b"/>
                      <a:pathLst>
                        <a:path w="146685" h="62864" extrusionOk="0">
                          <a:moveTo>
                            <a:pt x="1905" y="0"/>
                          </a:moveTo>
                          <a:lnTo>
                            <a:pt x="0" y="48577"/>
                          </a:lnTo>
                          <a:lnTo>
                            <a:pt x="135255" y="62865"/>
                          </a:lnTo>
                          <a:lnTo>
                            <a:pt x="146685" y="95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29">
                      <a:extLst>
                        <a:ext uri="{FF2B5EF4-FFF2-40B4-BE49-F238E27FC236}">
                          <a16:creationId xmlns:a16="http://schemas.microsoft.com/office/drawing/2014/main" id="{19463BFD-8DEE-C13C-540F-DE4CF4F65359}"/>
                        </a:ext>
                      </a:extLst>
                    </p:cNvPr>
                    <p:cNvSpPr/>
                    <p:nvPr/>
                  </p:nvSpPr>
                  <p:spPr>
                    <a:xfrm>
                      <a:off x="11349989" y="8841105"/>
                      <a:ext cx="224790" cy="80962"/>
                    </a:xfrm>
                    <a:custGeom>
                      <a:avLst/>
                      <a:gdLst/>
                      <a:ahLst/>
                      <a:cxnLst/>
                      <a:rect l="l" t="t" r="r" b="b"/>
                      <a:pathLst>
                        <a:path w="224790" h="80962" extrusionOk="0">
                          <a:moveTo>
                            <a:pt x="0" y="12382"/>
                          </a:moveTo>
                          <a:lnTo>
                            <a:pt x="15240" y="74295"/>
                          </a:lnTo>
                          <a:lnTo>
                            <a:pt x="209550" y="80963"/>
                          </a:lnTo>
                          <a:lnTo>
                            <a:pt x="22479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2" name="Google Shape;872;p29">
                      <a:extLst>
                        <a:ext uri="{FF2B5EF4-FFF2-40B4-BE49-F238E27FC236}">
                          <a16:creationId xmlns:a16="http://schemas.microsoft.com/office/drawing/2014/main" id="{5715F8F1-382B-9FE9-5234-72778997FA6C}"/>
                        </a:ext>
                      </a:extLst>
                    </p:cNvPr>
                    <p:cNvSpPr/>
                    <p:nvPr/>
                  </p:nvSpPr>
                  <p:spPr>
                    <a:xfrm>
                      <a:off x="11243310" y="9058201"/>
                      <a:ext cx="127634" cy="82941"/>
                    </a:xfrm>
                    <a:custGeom>
                      <a:avLst/>
                      <a:gdLst/>
                      <a:ahLst/>
                      <a:cxnLst/>
                      <a:rect l="l" t="t" r="r" b="b"/>
                      <a:pathLst>
                        <a:path w="127634" h="82941" extrusionOk="0">
                          <a:moveTo>
                            <a:pt x="1905" y="74"/>
                          </a:moveTo>
                          <a:cubicBezTo>
                            <a:pt x="11430" y="-878"/>
                            <a:pt x="125730" y="7694"/>
                            <a:pt x="125730" y="7694"/>
                          </a:cubicBezTo>
                          <a:lnTo>
                            <a:pt x="127635" y="82941"/>
                          </a:lnTo>
                          <a:lnTo>
                            <a:pt x="0" y="72464"/>
                          </a:lnTo>
                          <a:lnTo>
                            <a:pt x="1905" y="74"/>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3" name="Google Shape;873;p29">
                      <a:extLst>
                        <a:ext uri="{FF2B5EF4-FFF2-40B4-BE49-F238E27FC236}">
                          <a16:creationId xmlns:a16="http://schemas.microsoft.com/office/drawing/2014/main" id="{0EFA70F1-5AD9-5521-76FD-9F303FCE9F57}"/>
                        </a:ext>
                      </a:extLst>
                    </p:cNvPr>
                    <p:cNvSpPr/>
                    <p:nvPr/>
                  </p:nvSpPr>
                  <p:spPr>
                    <a:xfrm>
                      <a:off x="11428094" y="8976360"/>
                      <a:ext cx="133350" cy="66675"/>
                    </a:xfrm>
                    <a:custGeom>
                      <a:avLst/>
                      <a:gdLst/>
                      <a:ahLst/>
                      <a:cxnLst/>
                      <a:rect l="l" t="t" r="r" b="b"/>
                      <a:pathLst>
                        <a:path w="133350" h="66675" extrusionOk="0">
                          <a:moveTo>
                            <a:pt x="9525" y="1905"/>
                          </a:moveTo>
                          <a:lnTo>
                            <a:pt x="0" y="52388"/>
                          </a:lnTo>
                          <a:lnTo>
                            <a:pt x="133350" y="66675"/>
                          </a:lnTo>
                          <a:lnTo>
                            <a:pt x="13049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29">
                      <a:extLst>
                        <a:ext uri="{FF2B5EF4-FFF2-40B4-BE49-F238E27FC236}">
                          <a16:creationId xmlns:a16="http://schemas.microsoft.com/office/drawing/2014/main" id="{5DFBC7D3-C729-7280-2338-688D41591108}"/>
                        </a:ext>
                      </a:extLst>
                    </p:cNvPr>
                    <p:cNvSpPr/>
                    <p:nvPr/>
                  </p:nvSpPr>
                  <p:spPr>
                    <a:xfrm>
                      <a:off x="11431905" y="9108757"/>
                      <a:ext cx="117157" cy="89535"/>
                    </a:xfrm>
                    <a:custGeom>
                      <a:avLst/>
                      <a:gdLst/>
                      <a:ahLst/>
                      <a:cxnLst/>
                      <a:rect l="l" t="t" r="r" b="b"/>
                      <a:pathLst>
                        <a:path w="117157" h="89535" extrusionOk="0">
                          <a:moveTo>
                            <a:pt x="12382" y="2857"/>
                          </a:moveTo>
                          <a:lnTo>
                            <a:pt x="0" y="70485"/>
                          </a:lnTo>
                          <a:lnTo>
                            <a:pt x="100965" y="89535"/>
                          </a:lnTo>
                          <a:lnTo>
                            <a:pt x="1171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75" name="Google Shape;875;p29">
                    <a:extLst>
                      <a:ext uri="{FF2B5EF4-FFF2-40B4-BE49-F238E27FC236}">
                        <a16:creationId xmlns:a16="http://schemas.microsoft.com/office/drawing/2014/main" id="{741220F0-51A4-93BA-F1F4-BAEF45485577}"/>
                      </a:ext>
                    </a:extLst>
                  </p:cNvPr>
                  <p:cNvSpPr/>
                  <p:nvPr/>
                </p:nvSpPr>
                <p:spPr>
                  <a:xfrm>
                    <a:off x="8679180" y="9810750"/>
                    <a:ext cx="5507355" cy="1301114"/>
                  </a:xfrm>
                  <a:custGeom>
                    <a:avLst/>
                    <a:gdLst/>
                    <a:ahLst/>
                    <a:cxnLst/>
                    <a:rect l="l" t="t" r="r" b="b"/>
                    <a:pathLst>
                      <a:path w="5507355" h="1301114" extrusionOk="0">
                        <a:moveTo>
                          <a:pt x="5507355" y="650557"/>
                        </a:moveTo>
                        <a:cubicBezTo>
                          <a:pt x="5507355" y="1009850"/>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29">
                    <a:extLst>
                      <a:ext uri="{FF2B5EF4-FFF2-40B4-BE49-F238E27FC236}">
                        <a16:creationId xmlns:a16="http://schemas.microsoft.com/office/drawing/2014/main" id="{FE35BDBD-5029-6858-179E-C9EC2CB7181E}"/>
                      </a:ext>
                    </a:extLst>
                  </p:cNvPr>
                  <p:cNvSpPr/>
                  <p:nvPr/>
                </p:nvSpPr>
                <p:spPr>
                  <a:xfrm>
                    <a:off x="8679180" y="9767887"/>
                    <a:ext cx="5507355" cy="1301114"/>
                  </a:xfrm>
                  <a:custGeom>
                    <a:avLst/>
                    <a:gdLst/>
                    <a:ahLst/>
                    <a:cxnLst/>
                    <a:rect l="l" t="t" r="r" b="b"/>
                    <a:pathLst>
                      <a:path w="5507355" h="1301114" extrusionOk="0">
                        <a:moveTo>
                          <a:pt x="5507355" y="650557"/>
                        </a:moveTo>
                        <a:cubicBezTo>
                          <a:pt x="5507355" y="1009851"/>
                          <a:pt x="4274492" y="1301115"/>
                          <a:pt x="2753678" y="1301115"/>
                        </a:cubicBezTo>
                        <a:cubicBezTo>
                          <a:pt x="1232864" y="1301115"/>
                          <a:pt x="1" y="1009850"/>
                          <a:pt x="1" y="650557"/>
                        </a:cubicBezTo>
                        <a:cubicBezTo>
                          <a:pt x="1" y="291264"/>
                          <a:pt x="1232864" y="0"/>
                          <a:pt x="2753678" y="0"/>
                        </a:cubicBezTo>
                        <a:cubicBezTo>
                          <a:pt x="4274492" y="0"/>
                          <a:pt x="5507355" y="291265"/>
                          <a:pt x="5507355" y="65055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7" name="Google Shape;877;p29">
                    <a:extLst>
                      <a:ext uri="{FF2B5EF4-FFF2-40B4-BE49-F238E27FC236}">
                        <a16:creationId xmlns:a16="http://schemas.microsoft.com/office/drawing/2014/main" id="{17D07E85-7F22-A78B-FEB7-3A50FF2ABFE9}"/>
                      </a:ext>
                    </a:extLst>
                  </p:cNvPr>
                  <p:cNvSpPr/>
                  <p:nvPr/>
                </p:nvSpPr>
                <p:spPr>
                  <a:xfrm>
                    <a:off x="10725150" y="9767887"/>
                    <a:ext cx="2504122" cy="1301114"/>
                  </a:xfrm>
                  <a:custGeom>
                    <a:avLst/>
                    <a:gdLst/>
                    <a:ahLst/>
                    <a:cxnLst/>
                    <a:rect l="l" t="t" r="r" b="b"/>
                    <a:pathLst>
                      <a:path w="2504122" h="1301114" extrusionOk="0">
                        <a:moveTo>
                          <a:pt x="2504123" y="1142048"/>
                        </a:moveTo>
                        <a:cubicBezTo>
                          <a:pt x="2397443" y="777240"/>
                          <a:pt x="2245043" y="425768"/>
                          <a:pt x="2082165" y="86677"/>
                        </a:cubicBezTo>
                        <a:cubicBezTo>
                          <a:pt x="1677352" y="31432"/>
                          <a:pt x="1207770" y="0"/>
                          <a:pt x="706755" y="0"/>
                        </a:cubicBezTo>
                        <a:cubicBezTo>
                          <a:pt x="567690" y="0"/>
                          <a:pt x="431482" y="2857"/>
                          <a:pt x="298132" y="7620"/>
                        </a:cubicBezTo>
                        <a:cubicBezTo>
                          <a:pt x="219075" y="437198"/>
                          <a:pt x="108585" y="856298"/>
                          <a:pt x="0" y="1279208"/>
                        </a:cubicBezTo>
                        <a:cubicBezTo>
                          <a:pt x="225743" y="1293496"/>
                          <a:pt x="461963" y="1301115"/>
                          <a:pt x="706755" y="1301115"/>
                        </a:cubicBezTo>
                        <a:cubicBezTo>
                          <a:pt x="1394460" y="1300163"/>
                          <a:pt x="2022157" y="1241108"/>
                          <a:pt x="2504123" y="114204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8" name="Google Shape;878;p29">
                    <a:extLst>
                      <a:ext uri="{FF2B5EF4-FFF2-40B4-BE49-F238E27FC236}">
                        <a16:creationId xmlns:a16="http://schemas.microsoft.com/office/drawing/2014/main" id="{909DE4C7-F421-A06D-3EAB-48DF50F61628}"/>
                      </a:ext>
                    </a:extLst>
                  </p:cNvPr>
                  <p:cNvSpPr/>
                  <p:nvPr/>
                </p:nvSpPr>
                <p:spPr>
                  <a:xfrm>
                    <a:off x="10711814" y="9770744"/>
                    <a:ext cx="477202" cy="1316265"/>
                  </a:xfrm>
                  <a:custGeom>
                    <a:avLst/>
                    <a:gdLst/>
                    <a:ahLst/>
                    <a:cxnLst/>
                    <a:rect l="l" t="t" r="r" b="b"/>
                    <a:pathLst>
                      <a:path w="477202" h="1316265" extrusionOk="0">
                        <a:moveTo>
                          <a:pt x="312420" y="4763"/>
                        </a:moveTo>
                        <a:cubicBezTo>
                          <a:pt x="233363" y="434340"/>
                          <a:pt x="109538" y="893445"/>
                          <a:pt x="0" y="1315403"/>
                        </a:cubicBezTo>
                        <a:cubicBezTo>
                          <a:pt x="109538" y="1322070"/>
                          <a:pt x="237173" y="1287780"/>
                          <a:pt x="351473" y="1291590"/>
                        </a:cubicBezTo>
                        <a:cubicBezTo>
                          <a:pt x="387668" y="863918"/>
                          <a:pt x="464820" y="437198"/>
                          <a:pt x="477203" y="0"/>
                        </a:cubicBezTo>
                        <a:cubicBezTo>
                          <a:pt x="421958" y="953"/>
                          <a:pt x="366713" y="2857"/>
                          <a:pt x="312420" y="47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9" name="Google Shape;879;p29">
                    <a:extLst>
                      <a:ext uri="{FF2B5EF4-FFF2-40B4-BE49-F238E27FC236}">
                        <a16:creationId xmlns:a16="http://schemas.microsoft.com/office/drawing/2014/main" id="{CF53273D-9D74-3665-A0B7-1DD42E09F2A2}"/>
                      </a:ext>
                    </a:extLst>
                  </p:cNvPr>
                  <p:cNvSpPr/>
                  <p:nvPr/>
                </p:nvSpPr>
                <p:spPr>
                  <a:xfrm>
                    <a:off x="12709207" y="9842182"/>
                    <a:ext cx="553402" cy="1144905"/>
                  </a:xfrm>
                  <a:custGeom>
                    <a:avLst/>
                    <a:gdLst/>
                    <a:ahLst/>
                    <a:cxnLst/>
                    <a:rect l="l" t="t" r="r" b="b"/>
                    <a:pathLst>
                      <a:path w="553402" h="1144905" extrusionOk="0">
                        <a:moveTo>
                          <a:pt x="98107" y="12382"/>
                        </a:moveTo>
                        <a:cubicBezTo>
                          <a:pt x="65723" y="7620"/>
                          <a:pt x="32385" y="3810"/>
                          <a:pt x="0" y="0"/>
                        </a:cubicBezTo>
                        <a:cubicBezTo>
                          <a:pt x="140970" y="364807"/>
                          <a:pt x="154305" y="771525"/>
                          <a:pt x="228600" y="1144905"/>
                        </a:cubicBezTo>
                        <a:cubicBezTo>
                          <a:pt x="329565" y="1129665"/>
                          <a:pt x="461963" y="1122997"/>
                          <a:pt x="553403" y="1104901"/>
                        </a:cubicBezTo>
                        <a:cubicBezTo>
                          <a:pt x="445770" y="740093"/>
                          <a:pt x="260985" y="351473"/>
                          <a:pt x="98107" y="123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80" name="Google Shape;880;p29">
                    <a:extLst>
                      <a:ext uri="{FF2B5EF4-FFF2-40B4-BE49-F238E27FC236}">
                        <a16:creationId xmlns:a16="http://schemas.microsoft.com/office/drawing/2014/main" id="{832B5075-0C6F-63E4-4A6E-D5628E836B0B}"/>
                      </a:ext>
                    </a:extLst>
                  </p:cNvPr>
                  <p:cNvGrpSpPr/>
                  <p:nvPr/>
                </p:nvGrpSpPr>
                <p:grpSpPr>
                  <a:xfrm>
                    <a:off x="8965882" y="7736205"/>
                    <a:ext cx="1745932" cy="2304096"/>
                    <a:chOff x="8965882" y="7736205"/>
                    <a:chExt cx="1745932" cy="2304096"/>
                  </a:xfrm>
                </p:grpSpPr>
                <p:sp>
                  <p:nvSpPr>
                    <p:cNvPr id="881" name="Google Shape;881;p29">
                      <a:extLst>
                        <a:ext uri="{FF2B5EF4-FFF2-40B4-BE49-F238E27FC236}">
                          <a16:creationId xmlns:a16="http://schemas.microsoft.com/office/drawing/2014/main" id="{AAE6797C-A832-8CAE-7D22-177803C01EAA}"/>
                        </a:ext>
                      </a:extLst>
                    </p:cNvPr>
                    <p:cNvSpPr/>
                    <p:nvPr/>
                  </p:nvSpPr>
                  <p:spPr>
                    <a:xfrm>
                      <a:off x="9391650" y="7851457"/>
                      <a:ext cx="1320164" cy="2188844"/>
                    </a:xfrm>
                    <a:custGeom>
                      <a:avLst/>
                      <a:gdLst/>
                      <a:ahLst/>
                      <a:cxnLst/>
                      <a:rect l="l" t="t" r="r" b="b"/>
                      <a:pathLst>
                        <a:path w="1320164" h="2188844" extrusionOk="0">
                          <a:moveTo>
                            <a:pt x="328613" y="2188845"/>
                          </a:moveTo>
                          <a:lnTo>
                            <a:pt x="0" y="192405"/>
                          </a:lnTo>
                          <a:lnTo>
                            <a:pt x="1231582" y="0"/>
                          </a:lnTo>
                          <a:lnTo>
                            <a:pt x="1320165" y="2073593"/>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2" name="Google Shape;882;p29">
                      <a:extLst>
                        <a:ext uri="{FF2B5EF4-FFF2-40B4-BE49-F238E27FC236}">
                          <a16:creationId xmlns:a16="http://schemas.microsoft.com/office/drawing/2014/main" id="{00892232-E618-A44E-A473-6F2392BCD256}"/>
                        </a:ext>
                      </a:extLst>
                    </p:cNvPr>
                    <p:cNvSpPr/>
                    <p:nvPr/>
                  </p:nvSpPr>
                  <p:spPr>
                    <a:xfrm>
                      <a:off x="8965882" y="7736205"/>
                      <a:ext cx="1657350" cy="307657"/>
                    </a:xfrm>
                    <a:custGeom>
                      <a:avLst/>
                      <a:gdLst/>
                      <a:ahLst/>
                      <a:cxnLst/>
                      <a:rect l="l" t="t" r="r" b="b"/>
                      <a:pathLst>
                        <a:path w="1657350" h="307657" extrusionOk="0">
                          <a:moveTo>
                            <a:pt x="1657350" y="115252"/>
                          </a:moveTo>
                          <a:lnTo>
                            <a:pt x="1085850" y="0"/>
                          </a:lnTo>
                          <a:lnTo>
                            <a:pt x="0" y="223838"/>
                          </a:lnTo>
                          <a:lnTo>
                            <a:pt x="425768" y="307657"/>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3" name="Google Shape;883;p29">
                      <a:extLst>
                        <a:ext uri="{FF2B5EF4-FFF2-40B4-BE49-F238E27FC236}">
                          <a16:creationId xmlns:a16="http://schemas.microsoft.com/office/drawing/2014/main" id="{33A5AC93-CD8B-A9EF-47DB-D3502DF89462}"/>
                        </a:ext>
                      </a:extLst>
                    </p:cNvPr>
                    <p:cNvSpPr/>
                    <p:nvPr/>
                  </p:nvSpPr>
                  <p:spPr>
                    <a:xfrm>
                      <a:off x="8965882" y="7960042"/>
                      <a:ext cx="754380" cy="2080259"/>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4" name="Google Shape;884;p29">
                      <a:extLst>
                        <a:ext uri="{FF2B5EF4-FFF2-40B4-BE49-F238E27FC236}">
                          <a16:creationId xmlns:a16="http://schemas.microsoft.com/office/drawing/2014/main" id="{F55310C7-304E-27CB-7454-FFBE5868AA40}"/>
                        </a:ext>
                      </a:extLst>
                    </p:cNvPr>
                    <p:cNvSpPr/>
                    <p:nvPr/>
                  </p:nvSpPr>
                  <p:spPr>
                    <a:xfrm>
                      <a:off x="9550717" y="8205787"/>
                      <a:ext cx="283844" cy="187642"/>
                    </a:xfrm>
                    <a:custGeom>
                      <a:avLst/>
                      <a:gdLst/>
                      <a:ahLst/>
                      <a:cxnLst/>
                      <a:rect l="l" t="t" r="r" b="b"/>
                      <a:pathLst>
                        <a:path w="283844" h="187642" extrusionOk="0">
                          <a:moveTo>
                            <a:pt x="0" y="42863"/>
                          </a:moveTo>
                          <a:lnTo>
                            <a:pt x="283845" y="0"/>
                          </a:lnTo>
                          <a:lnTo>
                            <a:pt x="283845" y="151448"/>
                          </a:lnTo>
                          <a:lnTo>
                            <a:pt x="36195" y="187643"/>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5" name="Google Shape;885;p29">
                      <a:extLst>
                        <a:ext uri="{FF2B5EF4-FFF2-40B4-BE49-F238E27FC236}">
                          <a16:creationId xmlns:a16="http://schemas.microsoft.com/office/drawing/2014/main" id="{1B128EA0-6AF1-BA24-7978-786DB6884DF7}"/>
                        </a:ext>
                      </a:extLst>
                    </p:cNvPr>
                    <p:cNvSpPr/>
                    <p:nvPr/>
                  </p:nvSpPr>
                  <p:spPr>
                    <a:xfrm>
                      <a:off x="9692639" y="8588692"/>
                      <a:ext cx="291465" cy="180022"/>
                    </a:xfrm>
                    <a:custGeom>
                      <a:avLst/>
                      <a:gdLst/>
                      <a:ahLst/>
                      <a:cxnLst/>
                      <a:rect l="l" t="t" r="r" b="b"/>
                      <a:pathLst>
                        <a:path w="291465" h="180022" extrusionOk="0">
                          <a:moveTo>
                            <a:pt x="0" y="0"/>
                          </a:moveTo>
                          <a:lnTo>
                            <a:pt x="27623" y="180022"/>
                          </a:lnTo>
                          <a:lnTo>
                            <a:pt x="291465" y="122872"/>
                          </a:lnTo>
                          <a:lnTo>
                            <a:pt x="25622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6" name="Google Shape;886;p29">
                      <a:extLst>
                        <a:ext uri="{FF2B5EF4-FFF2-40B4-BE49-F238E27FC236}">
                          <a16:creationId xmlns:a16="http://schemas.microsoft.com/office/drawing/2014/main" id="{5ECB02E6-772D-00FC-6D0C-6A9C0BAB98D8}"/>
                        </a:ext>
                      </a:extLst>
                    </p:cNvPr>
                    <p:cNvSpPr/>
                    <p:nvPr/>
                  </p:nvSpPr>
                  <p:spPr>
                    <a:xfrm>
                      <a:off x="9720262" y="8895397"/>
                      <a:ext cx="280987" cy="180975"/>
                    </a:xfrm>
                    <a:custGeom>
                      <a:avLst/>
                      <a:gdLst/>
                      <a:ahLst/>
                      <a:cxnLst/>
                      <a:rect l="l" t="t" r="r" b="b"/>
                      <a:pathLst>
                        <a:path w="280987" h="180975" extrusionOk="0">
                          <a:moveTo>
                            <a:pt x="0" y="72390"/>
                          </a:moveTo>
                          <a:lnTo>
                            <a:pt x="17145" y="180975"/>
                          </a:lnTo>
                          <a:lnTo>
                            <a:pt x="280988" y="122872"/>
                          </a:lnTo>
                          <a:lnTo>
                            <a:pt x="244793"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7" name="Google Shape;887;p29">
                      <a:extLst>
                        <a:ext uri="{FF2B5EF4-FFF2-40B4-BE49-F238E27FC236}">
                          <a16:creationId xmlns:a16="http://schemas.microsoft.com/office/drawing/2014/main" id="{DEEE20B3-2E13-E007-9D39-8063CD3B4BDE}"/>
                        </a:ext>
                      </a:extLst>
                    </p:cNvPr>
                    <p:cNvSpPr/>
                    <p:nvPr/>
                  </p:nvSpPr>
                  <p:spPr>
                    <a:xfrm>
                      <a:off x="10293667" y="8826817"/>
                      <a:ext cx="231457" cy="119062"/>
                    </a:xfrm>
                    <a:custGeom>
                      <a:avLst/>
                      <a:gdLst/>
                      <a:ahLst/>
                      <a:cxnLst/>
                      <a:rect l="l" t="t" r="r" b="b"/>
                      <a:pathLst>
                        <a:path w="231457" h="119062" extrusionOk="0">
                          <a:moveTo>
                            <a:pt x="0" y="41910"/>
                          </a:moveTo>
                          <a:lnTo>
                            <a:pt x="12382" y="119063"/>
                          </a:lnTo>
                          <a:lnTo>
                            <a:pt x="231457" y="100965"/>
                          </a:lnTo>
                          <a:lnTo>
                            <a:pt x="23145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8" name="Google Shape;888;p29">
                      <a:extLst>
                        <a:ext uri="{FF2B5EF4-FFF2-40B4-BE49-F238E27FC236}">
                          <a16:creationId xmlns:a16="http://schemas.microsoft.com/office/drawing/2014/main" id="{13FB6BF1-8942-FBC7-B251-A59EEFB54C29}"/>
                        </a:ext>
                      </a:extLst>
                    </p:cNvPr>
                    <p:cNvSpPr/>
                    <p:nvPr/>
                  </p:nvSpPr>
                  <p:spPr>
                    <a:xfrm>
                      <a:off x="10186987" y="8119110"/>
                      <a:ext cx="353377" cy="180022"/>
                    </a:xfrm>
                    <a:custGeom>
                      <a:avLst/>
                      <a:gdLst/>
                      <a:ahLst/>
                      <a:cxnLst/>
                      <a:rect l="l" t="t" r="r" b="b"/>
                      <a:pathLst>
                        <a:path w="353377" h="180022" extrusionOk="0">
                          <a:moveTo>
                            <a:pt x="0" y="86677"/>
                          </a:moveTo>
                          <a:lnTo>
                            <a:pt x="42863" y="180022"/>
                          </a:lnTo>
                          <a:lnTo>
                            <a:pt x="353377" y="133350"/>
                          </a:lnTo>
                          <a:lnTo>
                            <a:pt x="353377"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9" name="Google Shape;889;p29">
                      <a:extLst>
                        <a:ext uri="{FF2B5EF4-FFF2-40B4-BE49-F238E27FC236}">
                          <a16:creationId xmlns:a16="http://schemas.microsoft.com/office/drawing/2014/main" id="{0E272B33-E311-8907-0EA5-A407852A5A8A}"/>
                        </a:ext>
                      </a:extLst>
                    </p:cNvPr>
                    <p:cNvSpPr/>
                    <p:nvPr/>
                  </p:nvSpPr>
                  <p:spPr>
                    <a:xfrm>
                      <a:off x="10082212" y="8537257"/>
                      <a:ext cx="224789" cy="140969"/>
                    </a:xfrm>
                    <a:custGeom>
                      <a:avLst/>
                      <a:gdLst/>
                      <a:ahLst/>
                      <a:cxnLst/>
                      <a:rect l="l" t="t" r="r" b="b"/>
                      <a:pathLst>
                        <a:path w="224789" h="140969" extrusionOk="0">
                          <a:moveTo>
                            <a:pt x="0" y="25718"/>
                          </a:moveTo>
                          <a:cubicBezTo>
                            <a:pt x="14288" y="21907"/>
                            <a:pt x="199073" y="0"/>
                            <a:pt x="199073" y="0"/>
                          </a:cubicBezTo>
                          <a:lnTo>
                            <a:pt x="224790" y="119063"/>
                          </a:lnTo>
                          <a:lnTo>
                            <a:pt x="19050" y="140970"/>
                          </a:lnTo>
                          <a:lnTo>
                            <a:pt x="0" y="25718"/>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0" name="Google Shape;890;p29">
                      <a:extLst>
                        <a:ext uri="{FF2B5EF4-FFF2-40B4-BE49-F238E27FC236}">
                          <a16:creationId xmlns:a16="http://schemas.microsoft.com/office/drawing/2014/main" id="{5D42893E-6E89-EC86-8D74-AC3D5A56355E}"/>
                        </a:ext>
                      </a:extLst>
                    </p:cNvPr>
                    <p:cNvSpPr/>
                    <p:nvPr/>
                  </p:nvSpPr>
                  <p:spPr>
                    <a:xfrm>
                      <a:off x="10364152" y="8339137"/>
                      <a:ext cx="216217" cy="122872"/>
                    </a:xfrm>
                    <a:custGeom>
                      <a:avLst/>
                      <a:gdLst/>
                      <a:ahLst/>
                      <a:cxnLst/>
                      <a:rect l="l" t="t" r="r" b="b"/>
                      <a:pathLst>
                        <a:path w="216217" h="122872" extrusionOk="0">
                          <a:moveTo>
                            <a:pt x="0" y="40005"/>
                          </a:moveTo>
                          <a:lnTo>
                            <a:pt x="0" y="122873"/>
                          </a:lnTo>
                          <a:lnTo>
                            <a:pt x="216218" y="104775"/>
                          </a:lnTo>
                          <a:lnTo>
                            <a:pt x="191453"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1" name="Google Shape;891;p29">
                      <a:extLst>
                        <a:ext uri="{FF2B5EF4-FFF2-40B4-BE49-F238E27FC236}">
                          <a16:creationId xmlns:a16="http://schemas.microsoft.com/office/drawing/2014/main" id="{E7FA1278-3953-B811-AFEC-53E68C7AE7A8}"/>
                        </a:ext>
                      </a:extLst>
                    </p:cNvPr>
                    <p:cNvSpPr/>
                    <p:nvPr/>
                  </p:nvSpPr>
                  <p:spPr>
                    <a:xfrm>
                      <a:off x="10414635" y="8552497"/>
                      <a:ext cx="165734" cy="147637"/>
                    </a:xfrm>
                    <a:custGeom>
                      <a:avLst/>
                      <a:gdLst/>
                      <a:ahLst/>
                      <a:cxnLst/>
                      <a:rect l="l" t="t" r="r" b="b"/>
                      <a:pathLst>
                        <a:path w="165734" h="147637" extrusionOk="0">
                          <a:moveTo>
                            <a:pt x="0" y="36195"/>
                          </a:moveTo>
                          <a:lnTo>
                            <a:pt x="0" y="147638"/>
                          </a:lnTo>
                          <a:lnTo>
                            <a:pt x="165735" y="147638"/>
                          </a:lnTo>
                          <a:lnTo>
                            <a:pt x="16573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2" name="Google Shape;892;p29">
                    <a:extLst>
                      <a:ext uri="{FF2B5EF4-FFF2-40B4-BE49-F238E27FC236}">
                        <a16:creationId xmlns:a16="http://schemas.microsoft.com/office/drawing/2014/main" id="{9A7B7D2F-9A1B-E732-E6E1-4278FDA9A4CE}"/>
                      </a:ext>
                    </a:extLst>
                  </p:cNvPr>
                  <p:cNvGrpSpPr/>
                  <p:nvPr/>
                </p:nvGrpSpPr>
                <p:grpSpPr>
                  <a:xfrm>
                    <a:off x="12683489" y="9238297"/>
                    <a:ext cx="634366" cy="865822"/>
                    <a:chOff x="12683489" y="9238297"/>
                    <a:chExt cx="634366" cy="865822"/>
                  </a:xfrm>
                </p:grpSpPr>
                <p:sp>
                  <p:nvSpPr>
                    <p:cNvPr id="893" name="Google Shape;893;p29">
                      <a:extLst>
                        <a:ext uri="{FF2B5EF4-FFF2-40B4-BE49-F238E27FC236}">
                          <a16:creationId xmlns:a16="http://schemas.microsoft.com/office/drawing/2014/main" id="{7B4C6BED-FF80-0DA1-6CE9-C6FD98CAC5EA}"/>
                        </a:ext>
                      </a:extLst>
                    </p:cNvPr>
                    <p:cNvSpPr/>
                    <p:nvPr/>
                  </p:nvSpPr>
                  <p:spPr>
                    <a:xfrm>
                      <a:off x="12683489" y="9301162"/>
                      <a:ext cx="475297" cy="802957"/>
                    </a:xfrm>
                    <a:custGeom>
                      <a:avLst/>
                      <a:gdLst/>
                      <a:ahLst/>
                      <a:cxnLst/>
                      <a:rect l="l" t="t" r="r" b="b"/>
                      <a:pathLst>
                        <a:path w="475297" h="802957" extrusionOk="0">
                          <a:moveTo>
                            <a:pt x="415290" y="802957"/>
                          </a:moveTo>
                          <a:lnTo>
                            <a:pt x="475298" y="32385"/>
                          </a:lnTo>
                          <a:lnTo>
                            <a:pt x="0" y="0"/>
                          </a:lnTo>
                          <a:lnTo>
                            <a:pt x="34290" y="79248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4" name="Google Shape;894;p29">
                      <a:extLst>
                        <a:ext uri="{FF2B5EF4-FFF2-40B4-BE49-F238E27FC236}">
                          <a16:creationId xmlns:a16="http://schemas.microsoft.com/office/drawing/2014/main" id="{ACACE6CD-6702-6645-817B-CC79F2743A9D}"/>
                        </a:ext>
                      </a:extLst>
                    </p:cNvPr>
                    <p:cNvSpPr/>
                    <p:nvPr/>
                  </p:nvSpPr>
                  <p:spPr>
                    <a:xfrm>
                      <a:off x="12683489" y="9238297"/>
                      <a:ext cx="634365" cy="95250"/>
                    </a:xfrm>
                    <a:custGeom>
                      <a:avLst/>
                      <a:gdLst/>
                      <a:ahLst/>
                      <a:cxnLst/>
                      <a:rect l="l" t="t" r="r" b="b"/>
                      <a:pathLst>
                        <a:path w="634365" h="95250" extrusionOk="0">
                          <a:moveTo>
                            <a:pt x="0" y="62865"/>
                          </a:moveTo>
                          <a:lnTo>
                            <a:pt x="213360" y="0"/>
                          </a:lnTo>
                          <a:lnTo>
                            <a:pt x="634365" y="49530"/>
                          </a:lnTo>
                          <a:lnTo>
                            <a:pt x="475298" y="9525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5" name="Google Shape;895;p29">
                      <a:extLst>
                        <a:ext uri="{FF2B5EF4-FFF2-40B4-BE49-F238E27FC236}">
                          <a16:creationId xmlns:a16="http://schemas.microsoft.com/office/drawing/2014/main" id="{C1D4D886-7971-209C-47F6-629B22F3CF98}"/>
                        </a:ext>
                      </a:extLst>
                    </p:cNvPr>
                    <p:cNvSpPr/>
                    <p:nvPr/>
                  </p:nvSpPr>
                  <p:spPr>
                    <a:xfrm>
                      <a:off x="13098780" y="9287827"/>
                      <a:ext cx="219075" cy="816292"/>
                    </a:xfrm>
                    <a:custGeom>
                      <a:avLst/>
                      <a:gdLst/>
                      <a:ahLst/>
                      <a:cxnLst/>
                      <a:rect l="l" t="t" r="r" b="b"/>
                      <a:pathLst>
                        <a:path w="219075" h="816292" extrusionOk="0">
                          <a:moveTo>
                            <a:pt x="219075" y="0"/>
                          </a:moveTo>
                          <a:cubicBezTo>
                            <a:pt x="219075" y="0"/>
                            <a:pt x="121920" y="805815"/>
                            <a:pt x="124777" y="805815"/>
                          </a:cubicBezTo>
                          <a:cubicBezTo>
                            <a:pt x="127635" y="805815"/>
                            <a:pt x="0" y="816293"/>
                            <a:pt x="0" y="816293"/>
                          </a:cubicBezTo>
                          <a:lnTo>
                            <a:pt x="60007" y="45720"/>
                          </a:lnTo>
                          <a:lnTo>
                            <a:pt x="21907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6" name="Google Shape;896;p29">
                      <a:extLst>
                        <a:ext uri="{FF2B5EF4-FFF2-40B4-BE49-F238E27FC236}">
                          <a16:creationId xmlns:a16="http://schemas.microsoft.com/office/drawing/2014/main" id="{8518DD56-D7D1-D845-E656-605599643A3D}"/>
                        </a:ext>
                      </a:extLst>
                    </p:cNvPr>
                    <p:cNvSpPr/>
                    <p:nvPr/>
                  </p:nvSpPr>
                  <p:spPr>
                    <a:xfrm>
                      <a:off x="12994957" y="9409747"/>
                      <a:ext cx="109537" cy="63817"/>
                    </a:xfrm>
                    <a:custGeom>
                      <a:avLst/>
                      <a:gdLst/>
                      <a:ahLst/>
                      <a:cxnLst/>
                      <a:rect l="l" t="t" r="r" b="b"/>
                      <a:pathLst>
                        <a:path w="109537" h="63817" extrusionOk="0">
                          <a:moveTo>
                            <a:pt x="109538" y="7620"/>
                          </a:moveTo>
                          <a:lnTo>
                            <a:pt x="0" y="0"/>
                          </a:lnTo>
                          <a:lnTo>
                            <a:pt x="5715" y="58102"/>
                          </a:lnTo>
                          <a:lnTo>
                            <a:pt x="100965" y="63817"/>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7" name="Google Shape;897;p29">
                      <a:extLst>
                        <a:ext uri="{FF2B5EF4-FFF2-40B4-BE49-F238E27FC236}">
                          <a16:creationId xmlns:a16="http://schemas.microsoft.com/office/drawing/2014/main" id="{E8103AC4-19D1-A820-3C80-45FAF910BE4F}"/>
                        </a:ext>
                      </a:extLst>
                    </p:cNvPr>
                    <p:cNvSpPr/>
                    <p:nvPr/>
                  </p:nvSpPr>
                  <p:spPr>
                    <a:xfrm>
                      <a:off x="12954952" y="9550717"/>
                      <a:ext cx="106680" cy="69532"/>
                    </a:xfrm>
                    <a:custGeom>
                      <a:avLst/>
                      <a:gdLst/>
                      <a:ahLst/>
                      <a:cxnLst/>
                      <a:rect l="l" t="t" r="r" b="b"/>
                      <a:pathLst>
                        <a:path w="106680" h="69532" extrusionOk="0">
                          <a:moveTo>
                            <a:pt x="106680" y="0"/>
                          </a:moveTo>
                          <a:lnTo>
                            <a:pt x="101918" y="69532"/>
                          </a:lnTo>
                          <a:lnTo>
                            <a:pt x="0" y="56197"/>
                          </a:lnTo>
                          <a:lnTo>
                            <a:pt x="9525" y="8572"/>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8" name="Google Shape;898;p29">
                      <a:extLst>
                        <a:ext uri="{FF2B5EF4-FFF2-40B4-BE49-F238E27FC236}">
                          <a16:creationId xmlns:a16="http://schemas.microsoft.com/office/drawing/2014/main" id="{9C131C32-7AF8-8160-8923-A301ED095A17}"/>
                        </a:ext>
                      </a:extLst>
                    </p:cNvPr>
                    <p:cNvSpPr/>
                    <p:nvPr/>
                  </p:nvSpPr>
                  <p:spPr>
                    <a:xfrm>
                      <a:off x="12958762" y="9676447"/>
                      <a:ext cx="104775" cy="61912"/>
                    </a:xfrm>
                    <a:custGeom>
                      <a:avLst/>
                      <a:gdLst/>
                      <a:ahLst/>
                      <a:cxnLst/>
                      <a:rect l="l" t="t" r="r" b="b"/>
                      <a:pathLst>
                        <a:path w="104775" h="61912" extrusionOk="0">
                          <a:moveTo>
                            <a:pt x="104775" y="20002"/>
                          </a:moveTo>
                          <a:lnTo>
                            <a:pt x="101918" y="61913"/>
                          </a:lnTo>
                          <a:lnTo>
                            <a:pt x="0" y="48577"/>
                          </a:lnTo>
                          <a:lnTo>
                            <a:pt x="9525"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9" name="Google Shape;899;p29">
                      <a:extLst>
                        <a:ext uri="{FF2B5EF4-FFF2-40B4-BE49-F238E27FC236}">
                          <a16:creationId xmlns:a16="http://schemas.microsoft.com/office/drawing/2014/main" id="{4ED04223-5717-E9E8-DFD1-E5F6919ACA6C}"/>
                        </a:ext>
                      </a:extLst>
                    </p:cNvPr>
                    <p:cNvSpPr/>
                    <p:nvPr/>
                  </p:nvSpPr>
                  <p:spPr>
                    <a:xfrm>
                      <a:off x="12753022" y="9668827"/>
                      <a:ext cx="89534" cy="39052"/>
                    </a:xfrm>
                    <a:custGeom>
                      <a:avLst/>
                      <a:gdLst/>
                      <a:ahLst/>
                      <a:cxnLst/>
                      <a:rect l="l" t="t" r="r" b="b"/>
                      <a:pathLst>
                        <a:path w="89534" h="39052" extrusionOk="0">
                          <a:moveTo>
                            <a:pt x="89535" y="8573"/>
                          </a:moveTo>
                          <a:lnTo>
                            <a:pt x="86677" y="38100"/>
                          </a:lnTo>
                          <a:lnTo>
                            <a:pt x="2857" y="39053"/>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0" name="Google Shape;900;p29">
                      <a:extLst>
                        <a:ext uri="{FF2B5EF4-FFF2-40B4-BE49-F238E27FC236}">
                          <a16:creationId xmlns:a16="http://schemas.microsoft.com/office/drawing/2014/main" id="{150A16BB-C192-0BCF-E122-5BF3725F3D48}"/>
                        </a:ext>
                      </a:extLst>
                    </p:cNvPr>
                    <p:cNvSpPr/>
                    <p:nvPr/>
                  </p:nvSpPr>
                  <p:spPr>
                    <a:xfrm>
                      <a:off x="12723494" y="9400222"/>
                      <a:ext cx="138112" cy="58102"/>
                    </a:xfrm>
                    <a:custGeom>
                      <a:avLst/>
                      <a:gdLst/>
                      <a:ahLst/>
                      <a:cxnLst/>
                      <a:rect l="l" t="t" r="r" b="b"/>
                      <a:pathLst>
                        <a:path w="138112" h="58102" extrusionOk="0">
                          <a:moveTo>
                            <a:pt x="138113" y="20955"/>
                          </a:moveTo>
                          <a:lnTo>
                            <a:pt x="123825" y="58102"/>
                          </a:lnTo>
                          <a:lnTo>
                            <a:pt x="4763" y="50482"/>
                          </a:lnTo>
                          <a:lnTo>
                            <a:pt x="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1" name="Google Shape;901;p29">
                      <a:extLst>
                        <a:ext uri="{FF2B5EF4-FFF2-40B4-BE49-F238E27FC236}">
                          <a16:creationId xmlns:a16="http://schemas.microsoft.com/office/drawing/2014/main" id="{933F9EE5-1B14-1055-D037-4AC01FCECA69}"/>
                        </a:ext>
                      </a:extLst>
                    </p:cNvPr>
                    <p:cNvSpPr/>
                    <p:nvPr/>
                  </p:nvSpPr>
                  <p:spPr>
                    <a:xfrm>
                      <a:off x="12831127" y="9551669"/>
                      <a:ext cx="81915" cy="47625"/>
                    </a:xfrm>
                    <a:custGeom>
                      <a:avLst/>
                      <a:gdLst/>
                      <a:ahLst/>
                      <a:cxnLst/>
                      <a:rect l="l" t="t" r="r" b="b"/>
                      <a:pathLst>
                        <a:path w="81915" h="47625" extrusionOk="0">
                          <a:moveTo>
                            <a:pt x="81915" y="2857"/>
                          </a:moveTo>
                          <a:cubicBezTo>
                            <a:pt x="76200" y="1905"/>
                            <a:pt x="5715" y="0"/>
                            <a:pt x="5715" y="0"/>
                          </a:cubicBezTo>
                          <a:lnTo>
                            <a:pt x="0" y="45720"/>
                          </a:lnTo>
                          <a:lnTo>
                            <a:pt x="79058" y="47625"/>
                          </a:lnTo>
                          <a:lnTo>
                            <a:pt x="81915" y="2857"/>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29">
                      <a:extLst>
                        <a:ext uri="{FF2B5EF4-FFF2-40B4-BE49-F238E27FC236}">
                          <a16:creationId xmlns:a16="http://schemas.microsoft.com/office/drawing/2014/main" id="{91267791-92C9-DF76-B407-A901F02ACAE6}"/>
                        </a:ext>
                      </a:extLst>
                    </p:cNvPr>
                    <p:cNvSpPr/>
                    <p:nvPr/>
                  </p:nvSpPr>
                  <p:spPr>
                    <a:xfrm>
                      <a:off x="12718732" y="9484042"/>
                      <a:ext cx="83819" cy="40957"/>
                    </a:xfrm>
                    <a:custGeom>
                      <a:avLst/>
                      <a:gdLst/>
                      <a:ahLst/>
                      <a:cxnLst/>
                      <a:rect l="l" t="t" r="r" b="b"/>
                      <a:pathLst>
                        <a:path w="83819" h="40957" extrusionOk="0">
                          <a:moveTo>
                            <a:pt x="80963" y="9525"/>
                          </a:moveTo>
                          <a:lnTo>
                            <a:pt x="83820" y="40957"/>
                          </a:lnTo>
                          <a:lnTo>
                            <a:pt x="0" y="40957"/>
                          </a:lnTo>
                          <a:lnTo>
                            <a:pt x="666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3" name="Google Shape;903;p29">
                      <a:extLst>
                        <a:ext uri="{FF2B5EF4-FFF2-40B4-BE49-F238E27FC236}">
                          <a16:creationId xmlns:a16="http://schemas.microsoft.com/office/drawing/2014/main" id="{5A78F805-6754-20D9-8686-505AADC305D7}"/>
                        </a:ext>
                      </a:extLst>
                    </p:cNvPr>
                    <p:cNvSpPr/>
                    <p:nvPr/>
                  </p:nvSpPr>
                  <p:spPr>
                    <a:xfrm>
                      <a:off x="12722542" y="9565957"/>
                      <a:ext cx="68580" cy="57150"/>
                    </a:xfrm>
                    <a:custGeom>
                      <a:avLst/>
                      <a:gdLst/>
                      <a:ahLst/>
                      <a:cxnLst/>
                      <a:rect l="l" t="t" r="r" b="b"/>
                      <a:pathLst>
                        <a:path w="68580" h="57150" extrusionOk="0">
                          <a:moveTo>
                            <a:pt x="64770" y="8573"/>
                          </a:moveTo>
                          <a:lnTo>
                            <a:pt x="68580" y="51435"/>
                          </a:lnTo>
                          <a:lnTo>
                            <a:pt x="4763" y="5715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04" name="Google Shape;904;p29">
                    <a:extLst>
                      <a:ext uri="{FF2B5EF4-FFF2-40B4-BE49-F238E27FC236}">
                        <a16:creationId xmlns:a16="http://schemas.microsoft.com/office/drawing/2014/main" id="{142B5841-B801-2128-AEBE-B370F35F1118}"/>
                      </a:ext>
                    </a:extLst>
                  </p:cNvPr>
                  <p:cNvGrpSpPr/>
                  <p:nvPr/>
                </p:nvGrpSpPr>
                <p:grpSpPr>
                  <a:xfrm>
                    <a:off x="13187362" y="8815387"/>
                    <a:ext cx="1195387" cy="1457357"/>
                    <a:chOff x="13187362" y="8815387"/>
                    <a:chExt cx="1195387" cy="1457357"/>
                  </a:xfrm>
                </p:grpSpPr>
                <p:sp>
                  <p:nvSpPr>
                    <p:cNvPr id="905" name="Google Shape;905;p29">
                      <a:extLst>
                        <a:ext uri="{FF2B5EF4-FFF2-40B4-BE49-F238E27FC236}">
                          <a16:creationId xmlns:a16="http://schemas.microsoft.com/office/drawing/2014/main" id="{398A5C59-3C68-46D4-FB2A-89C01272115A}"/>
                        </a:ext>
                      </a:extLst>
                    </p:cNvPr>
                    <p:cNvSpPr/>
                    <p:nvPr/>
                  </p:nvSpPr>
                  <p:spPr>
                    <a:xfrm>
                      <a:off x="13187362" y="8850630"/>
                      <a:ext cx="927735" cy="1402080"/>
                    </a:xfrm>
                    <a:custGeom>
                      <a:avLst/>
                      <a:gdLst/>
                      <a:ahLst/>
                      <a:cxnLst/>
                      <a:rect l="l" t="t" r="r" b="b"/>
                      <a:pathLst>
                        <a:path w="927735" h="1402080" extrusionOk="0">
                          <a:moveTo>
                            <a:pt x="601980" y="1402080"/>
                          </a:moveTo>
                          <a:lnTo>
                            <a:pt x="927735" y="195263"/>
                          </a:lnTo>
                          <a:lnTo>
                            <a:pt x="182880" y="0"/>
                          </a:lnTo>
                          <a:lnTo>
                            <a:pt x="0" y="126968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6" name="Google Shape;906;p29">
                      <a:extLst>
                        <a:ext uri="{FF2B5EF4-FFF2-40B4-BE49-F238E27FC236}">
                          <a16:creationId xmlns:a16="http://schemas.microsoft.com/office/drawing/2014/main" id="{85BB4500-829E-907A-983A-451E21DBB609}"/>
                        </a:ext>
                      </a:extLst>
                    </p:cNvPr>
                    <p:cNvSpPr/>
                    <p:nvPr/>
                  </p:nvSpPr>
                  <p:spPr>
                    <a:xfrm>
                      <a:off x="13370242" y="8815387"/>
                      <a:ext cx="1012507" cy="230505"/>
                    </a:xfrm>
                    <a:custGeom>
                      <a:avLst/>
                      <a:gdLst/>
                      <a:ahLst/>
                      <a:cxnLst/>
                      <a:rect l="l" t="t" r="r" b="b"/>
                      <a:pathLst>
                        <a:path w="1012507" h="230505" extrusionOk="0">
                          <a:moveTo>
                            <a:pt x="0" y="35243"/>
                          </a:moveTo>
                          <a:lnTo>
                            <a:pt x="358140" y="0"/>
                          </a:lnTo>
                          <a:lnTo>
                            <a:pt x="1012507" y="204788"/>
                          </a:lnTo>
                          <a:lnTo>
                            <a:pt x="744855" y="230505"/>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7" name="Google Shape;907;p29">
                      <a:extLst>
                        <a:ext uri="{FF2B5EF4-FFF2-40B4-BE49-F238E27FC236}">
                          <a16:creationId xmlns:a16="http://schemas.microsoft.com/office/drawing/2014/main" id="{BF3E5506-4DD3-7428-40E4-11538E117AD6}"/>
                        </a:ext>
                      </a:extLst>
                    </p:cNvPr>
                    <p:cNvSpPr/>
                    <p:nvPr/>
                  </p:nvSpPr>
                  <p:spPr>
                    <a:xfrm>
                      <a:off x="13789342" y="9020175"/>
                      <a:ext cx="593407" cy="1252569"/>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8" name="Google Shape;908;p29">
                      <a:extLst>
                        <a:ext uri="{FF2B5EF4-FFF2-40B4-BE49-F238E27FC236}">
                          <a16:creationId xmlns:a16="http://schemas.microsoft.com/office/drawing/2014/main" id="{00F6C17E-BADD-A5B2-7318-25981B91D9CF}"/>
                        </a:ext>
                      </a:extLst>
                    </p:cNvPr>
                    <p:cNvSpPr/>
                    <p:nvPr/>
                  </p:nvSpPr>
                  <p:spPr>
                    <a:xfrm>
                      <a:off x="13823632" y="9117330"/>
                      <a:ext cx="180975" cy="131444"/>
                    </a:xfrm>
                    <a:custGeom>
                      <a:avLst/>
                      <a:gdLst/>
                      <a:ahLst/>
                      <a:cxnLst/>
                      <a:rect l="l" t="t" r="r" b="b"/>
                      <a:pathLst>
                        <a:path w="180975" h="131444" extrusionOk="0">
                          <a:moveTo>
                            <a:pt x="180975" y="44768"/>
                          </a:moveTo>
                          <a:lnTo>
                            <a:pt x="9525" y="0"/>
                          </a:lnTo>
                          <a:lnTo>
                            <a:pt x="0" y="93345"/>
                          </a:lnTo>
                          <a:lnTo>
                            <a:pt x="149542" y="131445"/>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9" name="Google Shape;909;p29">
                      <a:extLst>
                        <a:ext uri="{FF2B5EF4-FFF2-40B4-BE49-F238E27FC236}">
                          <a16:creationId xmlns:a16="http://schemas.microsoft.com/office/drawing/2014/main" id="{6451C169-6601-03F8-B31E-8C4B918AB5F2}"/>
                        </a:ext>
                      </a:extLst>
                    </p:cNvPr>
                    <p:cNvSpPr/>
                    <p:nvPr/>
                  </p:nvSpPr>
                  <p:spPr>
                    <a:xfrm>
                      <a:off x="13709332" y="9345930"/>
                      <a:ext cx="187642" cy="124777"/>
                    </a:xfrm>
                    <a:custGeom>
                      <a:avLst/>
                      <a:gdLst/>
                      <a:ahLst/>
                      <a:cxnLst/>
                      <a:rect l="l" t="t" r="r" b="b"/>
                      <a:pathLst>
                        <a:path w="187642" h="124777" extrusionOk="0">
                          <a:moveTo>
                            <a:pt x="187642" y="16193"/>
                          </a:moveTo>
                          <a:lnTo>
                            <a:pt x="159067" y="124777"/>
                          </a:lnTo>
                          <a:lnTo>
                            <a:pt x="0" y="73343"/>
                          </a:lnTo>
                          <a:lnTo>
                            <a:pt x="30480"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0" name="Google Shape;910;p29">
                      <a:extLst>
                        <a:ext uri="{FF2B5EF4-FFF2-40B4-BE49-F238E27FC236}">
                          <a16:creationId xmlns:a16="http://schemas.microsoft.com/office/drawing/2014/main" id="{1CC95E5F-FFD5-85A8-AEF2-A6C81131ED5F}"/>
                        </a:ext>
                      </a:extLst>
                    </p:cNvPr>
                    <p:cNvSpPr/>
                    <p:nvPr/>
                  </p:nvSpPr>
                  <p:spPr>
                    <a:xfrm>
                      <a:off x="13679804" y="9533572"/>
                      <a:ext cx="176212" cy="124777"/>
                    </a:xfrm>
                    <a:custGeom>
                      <a:avLst/>
                      <a:gdLst/>
                      <a:ahLst/>
                      <a:cxnLst/>
                      <a:rect l="l" t="t" r="r" b="b"/>
                      <a:pathLst>
                        <a:path w="176212" h="124777" extrusionOk="0">
                          <a:moveTo>
                            <a:pt x="176213" y="60007"/>
                          </a:moveTo>
                          <a:lnTo>
                            <a:pt x="159068" y="124777"/>
                          </a:lnTo>
                          <a:lnTo>
                            <a:pt x="0" y="73342"/>
                          </a:lnTo>
                          <a:lnTo>
                            <a:pt x="30481"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1" name="Google Shape;911;p29">
                      <a:extLst>
                        <a:ext uri="{FF2B5EF4-FFF2-40B4-BE49-F238E27FC236}">
                          <a16:creationId xmlns:a16="http://schemas.microsoft.com/office/drawing/2014/main" id="{CC1D90F1-E7D3-841F-C873-6F9B18F71208}"/>
                        </a:ext>
                      </a:extLst>
                    </p:cNvPr>
                    <p:cNvSpPr/>
                    <p:nvPr/>
                  </p:nvSpPr>
                  <p:spPr>
                    <a:xfrm>
                      <a:off x="13363575" y="9456419"/>
                      <a:ext cx="145732" cy="86677"/>
                    </a:xfrm>
                    <a:custGeom>
                      <a:avLst/>
                      <a:gdLst/>
                      <a:ahLst/>
                      <a:cxnLst/>
                      <a:rect l="l" t="t" r="r" b="b"/>
                      <a:pathLst>
                        <a:path w="145732" h="86677" extrusionOk="0">
                          <a:moveTo>
                            <a:pt x="145733" y="40005"/>
                          </a:moveTo>
                          <a:lnTo>
                            <a:pt x="133350" y="86678"/>
                          </a:lnTo>
                          <a:lnTo>
                            <a:pt x="0" y="61913"/>
                          </a:lnTo>
                          <a:lnTo>
                            <a:pt x="6668"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2" name="Google Shape;912;p29">
                      <a:extLst>
                        <a:ext uri="{FF2B5EF4-FFF2-40B4-BE49-F238E27FC236}">
                          <a16:creationId xmlns:a16="http://schemas.microsoft.com/office/drawing/2014/main" id="{6B7BFE87-7358-33C6-3736-7D0C3070E3F6}"/>
                        </a:ext>
                      </a:extLst>
                    </p:cNvPr>
                    <p:cNvSpPr/>
                    <p:nvPr/>
                  </p:nvSpPr>
                  <p:spPr>
                    <a:xfrm>
                      <a:off x="13395960" y="9020175"/>
                      <a:ext cx="220979" cy="130492"/>
                    </a:xfrm>
                    <a:custGeom>
                      <a:avLst/>
                      <a:gdLst/>
                      <a:ahLst/>
                      <a:cxnLst/>
                      <a:rect l="l" t="t" r="r" b="b"/>
                      <a:pathLst>
                        <a:path w="220979" h="130492" extrusionOk="0">
                          <a:moveTo>
                            <a:pt x="220980" y="75248"/>
                          </a:moveTo>
                          <a:lnTo>
                            <a:pt x="188594" y="130493"/>
                          </a:lnTo>
                          <a:lnTo>
                            <a:pt x="0" y="81915"/>
                          </a:lnTo>
                          <a:lnTo>
                            <a:pt x="8572" y="0"/>
                          </a:lnTo>
                          <a:close/>
                        </a:path>
                      </a:pathLst>
                    </a:custGeom>
                    <a:solidFill>
                      <a:srgbClr val="FFFFFF">
                        <a:alpha val="481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3" name="Google Shape;913;p29">
                      <a:extLst>
                        <a:ext uri="{FF2B5EF4-FFF2-40B4-BE49-F238E27FC236}">
                          <a16:creationId xmlns:a16="http://schemas.microsoft.com/office/drawing/2014/main" id="{7854EA1B-4920-918A-DA38-E27AC9F74FB8}"/>
                        </a:ext>
                      </a:extLst>
                    </p:cNvPr>
                    <p:cNvSpPr/>
                    <p:nvPr/>
                  </p:nvSpPr>
                  <p:spPr>
                    <a:xfrm>
                      <a:off x="13515022" y="9294494"/>
                      <a:ext cx="143827" cy="97155"/>
                    </a:xfrm>
                    <a:custGeom>
                      <a:avLst/>
                      <a:gdLst/>
                      <a:ahLst/>
                      <a:cxnLst/>
                      <a:rect l="l" t="t" r="r" b="b"/>
                      <a:pathLst>
                        <a:path w="143827" h="97155" extrusionOk="0">
                          <a:moveTo>
                            <a:pt x="143827" y="27623"/>
                          </a:moveTo>
                          <a:cubicBezTo>
                            <a:pt x="135255" y="24765"/>
                            <a:pt x="22860" y="0"/>
                            <a:pt x="22860" y="0"/>
                          </a:cubicBezTo>
                          <a:lnTo>
                            <a:pt x="0" y="71438"/>
                          </a:lnTo>
                          <a:lnTo>
                            <a:pt x="124777" y="97155"/>
                          </a:lnTo>
                          <a:lnTo>
                            <a:pt x="143827" y="27623"/>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29">
                      <a:extLst>
                        <a:ext uri="{FF2B5EF4-FFF2-40B4-BE49-F238E27FC236}">
                          <a16:creationId xmlns:a16="http://schemas.microsoft.com/office/drawing/2014/main" id="{DDF067AC-BEB0-3447-98C6-B2AF2B8FA9EF}"/>
                        </a:ext>
                      </a:extLst>
                    </p:cNvPr>
                    <p:cNvSpPr/>
                    <p:nvPr/>
                  </p:nvSpPr>
                  <p:spPr>
                    <a:xfrm>
                      <a:off x="13359764" y="9154477"/>
                      <a:ext cx="137160" cy="87630"/>
                    </a:xfrm>
                    <a:custGeom>
                      <a:avLst/>
                      <a:gdLst/>
                      <a:ahLst/>
                      <a:cxnLst/>
                      <a:rect l="l" t="t" r="r" b="b"/>
                      <a:pathLst>
                        <a:path w="137160" h="87630" extrusionOk="0">
                          <a:moveTo>
                            <a:pt x="137160" y="37148"/>
                          </a:moveTo>
                          <a:lnTo>
                            <a:pt x="132398" y="87630"/>
                          </a:lnTo>
                          <a:lnTo>
                            <a:pt x="0" y="62865"/>
                          </a:lnTo>
                          <a:lnTo>
                            <a:pt x="21908"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29">
                      <a:extLst>
                        <a:ext uri="{FF2B5EF4-FFF2-40B4-BE49-F238E27FC236}">
                          <a16:creationId xmlns:a16="http://schemas.microsoft.com/office/drawing/2014/main" id="{37FA48F7-C8E3-4424-2267-0991ACADF94B}"/>
                        </a:ext>
                      </a:extLst>
                    </p:cNvPr>
                    <p:cNvSpPr/>
                    <p:nvPr/>
                  </p:nvSpPr>
                  <p:spPr>
                    <a:xfrm>
                      <a:off x="13343572" y="9284017"/>
                      <a:ext cx="109537" cy="101917"/>
                    </a:xfrm>
                    <a:custGeom>
                      <a:avLst/>
                      <a:gdLst/>
                      <a:ahLst/>
                      <a:cxnLst/>
                      <a:rect l="l" t="t" r="r" b="b"/>
                      <a:pathLst>
                        <a:path w="109537" h="101917" extrusionOk="0">
                          <a:moveTo>
                            <a:pt x="109538" y="32385"/>
                          </a:moveTo>
                          <a:lnTo>
                            <a:pt x="102870" y="101918"/>
                          </a:lnTo>
                          <a:lnTo>
                            <a:pt x="0" y="91440"/>
                          </a:lnTo>
                          <a:lnTo>
                            <a:pt x="9525"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16" name="Google Shape;916;p29">
                    <a:extLst>
                      <a:ext uri="{FF2B5EF4-FFF2-40B4-BE49-F238E27FC236}">
                        <a16:creationId xmlns:a16="http://schemas.microsoft.com/office/drawing/2014/main" id="{946EC6BC-9D70-CCD1-8731-0352B3E5E2F5}"/>
                      </a:ext>
                    </a:extLst>
                  </p:cNvPr>
                  <p:cNvGrpSpPr/>
                  <p:nvPr/>
                </p:nvGrpSpPr>
                <p:grpSpPr>
                  <a:xfrm>
                    <a:off x="11998642" y="9914334"/>
                    <a:ext cx="971550" cy="768228"/>
                    <a:chOff x="11998642" y="9914334"/>
                    <a:chExt cx="971550" cy="768228"/>
                  </a:xfrm>
                </p:grpSpPr>
                <p:sp>
                  <p:nvSpPr>
                    <p:cNvPr id="917" name="Google Shape;917;p29">
                      <a:extLst>
                        <a:ext uri="{FF2B5EF4-FFF2-40B4-BE49-F238E27FC236}">
                          <a16:creationId xmlns:a16="http://schemas.microsoft.com/office/drawing/2014/main" id="{6DB6F196-0F43-E4E6-5F10-E50F5B590497}"/>
                        </a:ext>
                      </a:extLst>
                    </p:cNvPr>
                    <p:cNvSpPr/>
                    <p:nvPr/>
                  </p:nvSpPr>
                  <p:spPr>
                    <a:xfrm>
                      <a:off x="12080836" y="10540364"/>
                      <a:ext cx="183553" cy="142198"/>
                    </a:xfrm>
                    <a:custGeom>
                      <a:avLst/>
                      <a:gdLst/>
                      <a:ahLst/>
                      <a:cxnLst/>
                      <a:rect l="l" t="t" r="r" b="b"/>
                      <a:pathLst>
                        <a:path w="183553" h="142198" extrusionOk="0">
                          <a:moveTo>
                            <a:pt x="674" y="4763"/>
                          </a:moveTo>
                          <a:cubicBezTo>
                            <a:pt x="-279" y="28575"/>
                            <a:pt x="-1231" y="53340"/>
                            <a:pt x="5436" y="76200"/>
                          </a:cubicBezTo>
                          <a:cubicBezTo>
                            <a:pt x="11151" y="99060"/>
                            <a:pt x="24486" y="121920"/>
                            <a:pt x="45441" y="133350"/>
                          </a:cubicBezTo>
                          <a:cubicBezTo>
                            <a:pt x="68301" y="144780"/>
                            <a:pt x="94971" y="142875"/>
                            <a:pt x="119736" y="140018"/>
                          </a:cubicBezTo>
                          <a:cubicBezTo>
                            <a:pt x="138786" y="138113"/>
                            <a:pt x="159741" y="134303"/>
                            <a:pt x="171171" y="119063"/>
                          </a:cubicBezTo>
                          <a:cubicBezTo>
                            <a:pt x="176886" y="110490"/>
                            <a:pt x="178791" y="100013"/>
                            <a:pt x="180696" y="89535"/>
                          </a:cubicBezTo>
                          <a:cubicBezTo>
                            <a:pt x="184506" y="60008"/>
                            <a:pt x="184506" y="29528"/>
                            <a:pt x="180696"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8" name="Google Shape;918;p29">
                      <a:extLst>
                        <a:ext uri="{FF2B5EF4-FFF2-40B4-BE49-F238E27FC236}">
                          <a16:creationId xmlns:a16="http://schemas.microsoft.com/office/drawing/2014/main" id="{70DA4126-B16B-8073-0BE6-9552E364DAA1}"/>
                        </a:ext>
                      </a:extLst>
                    </p:cNvPr>
                    <p:cNvSpPr/>
                    <p:nvPr/>
                  </p:nvSpPr>
                  <p:spPr>
                    <a:xfrm>
                      <a:off x="12694920" y="10540364"/>
                      <a:ext cx="183553" cy="142198"/>
                    </a:xfrm>
                    <a:custGeom>
                      <a:avLst/>
                      <a:gdLst/>
                      <a:ahLst/>
                      <a:cxnLst/>
                      <a:rect l="l" t="t" r="r" b="b"/>
                      <a:pathLst>
                        <a:path w="183553" h="142198" extrusionOk="0">
                          <a:moveTo>
                            <a:pt x="182880" y="4763"/>
                          </a:moveTo>
                          <a:cubicBezTo>
                            <a:pt x="183832" y="28575"/>
                            <a:pt x="184785" y="53340"/>
                            <a:pt x="178117" y="76200"/>
                          </a:cubicBezTo>
                          <a:cubicBezTo>
                            <a:pt x="172403" y="99060"/>
                            <a:pt x="159067" y="121920"/>
                            <a:pt x="138112" y="133350"/>
                          </a:cubicBezTo>
                          <a:cubicBezTo>
                            <a:pt x="115253" y="144780"/>
                            <a:pt x="88582" y="142875"/>
                            <a:pt x="63817" y="140018"/>
                          </a:cubicBezTo>
                          <a:cubicBezTo>
                            <a:pt x="44767" y="138113"/>
                            <a:pt x="23812" y="134303"/>
                            <a:pt x="12382" y="119063"/>
                          </a:cubicBezTo>
                          <a:cubicBezTo>
                            <a:pt x="6667" y="110490"/>
                            <a:pt x="3810" y="100013"/>
                            <a:pt x="2857" y="89535"/>
                          </a:cubicBezTo>
                          <a:cubicBezTo>
                            <a:pt x="-952" y="60008"/>
                            <a:pt x="-952" y="29528"/>
                            <a:pt x="2857"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9" name="Google Shape;919;p29">
                      <a:extLst>
                        <a:ext uri="{FF2B5EF4-FFF2-40B4-BE49-F238E27FC236}">
                          <a16:creationId xmlns:a16="http://schemas.microsoft.com/office/drawing/2014/main" id="{959366AE-4077-B7AC-4E09-287B518F759B}"/>
                        </a:ext>
                      </a:extLst>
                    </p:cNvPr>
                    <p:cNvSpPr/>
                    <p:nvPr/>
                  </p:nvSpPr>
                  <p:spPr>
                    <a:xfrm>
                      <a:off x="12045314" y="9914334"/>
                      <a:ext cx="891540" cy="630792"/>
                    </a:xfrm>
                    <a:custGeom>
                      <a:avLst/>
                      <a:gdLst/>
                      <a:ahLst/>
                      <a:cxnLst/>
                      <a:rect l="l" t="t" r="r" b="b"/>
                      <a:pathLst>
                        <a:path w="891540" h="630792" extrusionOk="0">
                          <a:moveTo>
                            <a:pt x="360045" y="5001"/>
                          </a:moveTo>
                          <a:cubicBezTo>
                            <a:pt x="450533" y="-1667"/>
                            <a:pt x="651510" y="-1667"/>
                            <a:pt x="707708" y="5001"/>
                          </a:cubicBezTo>
                          <a:cubicBezTo>
                            <a:pt x="762953" y="11668"/>
                            <a:pt x="741998" y="199310"/>
                            <a:pt x="783908" y="260271"/>
                          </a:cubicBezTo>
                          <a:cubicBezTo>
                            <a:pt x="825818" y="321230"/>
                            <a:pt x="830580" y="284083"/>
                            <a:pt x="872490" y="345996"/>
                          </a:cubicBezTo>
                          <a:cubicBezTo>
                            <a:pt x="915353" y="407908"/>
                            <a:pt x="872490" y="630793"/>
                            <a:pt x="872490" y="630793"/>
                          </a:cubicBezTo>
                          <a:lnTo>
                            <a:pt x="19050" y="630793"/>
                          </a:lnTo>
                          <a:cubicBezTo>
                            <a:pt x="19050" y="630793"/>
                            <a:pt x="-23813" y="407908"/>
                            <a:pt x="19050" y="345996"/>
                          </a:cubicBezTo>
                          <a:cubicBezTo>
                            <a:pt x="61913" y="284083"/>
                            <a:pt x="66675" y="321230"/>
                            <a:pt x="107633" y="260271"/>
                          </a:cubicBezTo>
                          <a:cubicBezTo>
                            <a:pt x="149543" y="199310"/>
                            <a:pt x="128588" y="11668"/>
                            <a:pt x="183833" y="5001"/>
                          </a:cubicBezTo>
                          <a:cubicBezTo>
                            <a:pt x="239078" y="-1667"/>
                            <a:pt x="441008" y="-1667"/>
                            <a:pt x="531495" y="5001"/>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0" name="Google Shape;920;p29">
                      <a:extLst>
                        <a:ext uri="{FF2B5EF4-FFF2-40B4-BE49-F238E27FC236}">
                          <a16:creationId xmlns:a16="http://schemas.microsoft.com/office/drawing/2014/main" id="{F57ADD2B-F08F-02C8-37DF-782AD74D96EC}"/>
                        </a:ext>
                      </a:extLst>
                    </p:cNvPr>
                    <p:cNvSpPr/>
                    <p:nvPr/>
                  </p:nvSpPr>
                  <p:spPr>
                    <a:xfrm>
                      <a:off x="11998642" y="10505122"/>
                      <a:ext cx="971550" cy="77152"/>
                    </a:xfrm>
                    <a:custGeom>
                      <a:avLst/>
                      <a:gdLst/>
                      <a:ahLst/>
                      <a:cxnLst/>
                      <a:rect l="l" t="t" r="r" b="b"/>
                      <a:pathLst>
                        <a:path w="971550" h="77152" extrusionOk="0">
                          <a:moveTo>
                            <a:pt x="962977" y="77152"/>
                          </a:moveTo>
                          <a:lnTo>
                            <a:pt x="8572" y="77152"/>
                          </a:lnTo>
                          <a:cubicBezTo>
                            <a:pt x="3810" y="77152"/>
                            <a:pt x="0" y="73342"/>
                            <a:pt x="0" y="68580"/>
                          </a:cubicBezTo>
                          <a:lnTo>
                            <a:pt x="0" y="8572"/>
                          </a:lnTo>
                          <a:cubicBezTo>
                            <a:pt x="0" y="3810"/>
                            <a:pt x="3810" y="0"/>
                            <a:pt x="8572" y="0"/>
                          </a:cubicBezTo>
                          <a:lnTo>
                            <a:pt x="962977" y="0"/>
                          </a:lnTo>
                          <a:cubicBezTo>
                            <a:pt x="967740" y="0"/>
                            <a:pt x="971550" y="3810"/>
                            <a:pt x="971550" y="8572"/>
                          </a:cubicBezTo>
                          <a:lnTo>
                            <a:pt x="971550" y="68580"/>
                          </a:lnTo>
                          <a:cubicBezTo>
                            <a:pt x="970597" y="74295"/>
                            <a:pt x="966788" y="77152"/>
                            <a:pt x="962977" y="7715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1" name="Google Shape;921;p29">
                      <a:extLst>
                        <a:ext uri="{FF2B5EF4-FFF2-40B4-BE49-F238E27FC236}">
                          <a16:creationId xmlns:a16="http://schemas.microsoft.com/office/drawing/2014/main" id="{4943D6D3-8D82-D363-E3B7-46BFDE69E905}"/>
                        </a:ext>
                      </a:extLst>
                    </p:cNvPr>
                    <p:cNvSpPr/>
                    <p:nvPr/>
                  </p:nvSpPr>
                  <p:spPr>
                    <a:xfrm>
                      <a:off x="12213907" y="9945032"/>
                      <a:ext cx="556702" cy="234229"/>
                    </a:xfrm>
                    <a:custGeom>
                      <a:avLst/>
                      <a:gdLst/>
                      <a:ahLst/>
                      <a:cxnLst/>
                      <a:rect l="l" t="t" r="r" b="b"/>
                      <a:pathLst>
                        <a:path w="556702" h="234229" extrusionOk="0">
                          <a:moveTo>
                            <a:pt x="0" y="229573"/>
                          </a:moveTo>
                          <a:cubicBezTo>
                            <a:pt x="4763" y="139085"/>
                            <a:pt x="22860" y="32405"/>
                            <a:pt x="67628" y="18118"/>
                          </a:cubicBezTo>
                          <a:cubicBezTo>
                            <a:pt x="111443" y="3830"/>
                            <a:pt x="472440" y="-14268"/>
                            <a:pt x="501015" y="18118"/>
                          </a:cubicBezTo>
                          <a:cubicBezTo>
                            <a:pt x="528638" y="50503"/>
                            <a:pt x="574357" y="218143"/>
                            <a:pt x="549593" y="229573"/>
                          </a:cubicBezTo>
                          <a:cubicBezTo>
                            <a:pt x="523875" y="240050"/>
                            <a:pt x="0" y="229573"/>
                            <a:pt x="0" y="229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2" name="Google Shape;922;p29">
                      <a:extLst>
                        <a:ext uri="{FF2B5EF4-FFF2-40B4-BE49-F238E27FC236}">
                          <a16:creationId xmlns:a16="http://schemas.microsoft.com/office/drawing/2014/main" id="{E23791A2-2F79-3EC1-2D06-E28546BBE647}"/>
                        </a:ext>
                      </a:extLst>
                    </p:cNvPr>
                    <p:cNvSpPr/>
                    <p:nvPr/>
                  </p:nvSpPr>
                  <p:spPr>
                    <a:xfrm>
                      <a:off x="12088177" y="10269855"/>
                      <a:ext cx="167640" cy="137159"/>
                    </a:xfrm>
                    <a:custGeom>
                      <a:avLst/>
                      <a:gdLst/>
                      <a:ahLst/>
                      <a:cxnLst/>
                      <a:rect l="l" t="t" r="r" b="b"/>
                      <a:pathLst>
                        <a:path w="167640" h="137159" extrusionOk="0">
                          <a:moveTo>
                            <a:pt x="167640" y="68580"/>
                          </a:moveTo>
                          <a:cubicBezTo>
                            <a:pt x="167640" y="106680"/>
                            <a:pt x="130493" y="137160"/>
                            <a:pt x="83820" y="137160"/>
                          </a:cubicBezTo>
                          <a:cubicBezTo>
                            <a:pt x="38100" y="137160"/>
                            <a:pt x="0" y="106680"/>
                            <a:pt x="0" y="68580"/>
                          </a:cubicBezTo>
                          <a:cubicBezTo>
                            <a:pt x="0" y="30480"/>
                            <a:pt x="37148"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3" name="Google Shape;923;p29">
                      <a:extLst>
                        <a:ext uri="{FF2B5EF4-FFF2-40B4-BE49-F238E27FC236}">
                          <a16:creationId xmlns:a16="http://schemas.microsoft.com/office/drawing/2014/main" id="{32157763-4353-15B5-C9CD-252903098861}"/>
                        </a:ext>
                      </a:extLst>
                    </p:cNvPr>
                    <p:cNvSpPr/>
                    <p:nvPr/>
                  </p:nvSpPr>
                  <p:spPr>
                    <a:xfrm>
                      <a:off x="12727305" y="10269855"/>
                      <a:ext cx="167639" cy="137159"/>
                    </a:xfrm>
                    <a:custGeom>
                      <a:avLst/>
                      <a:gdLst/>
                      <a:ahLst/>
                      <a:cxnLst/>
                      <a:rect l="l" t="t" r="r" b="b"/>
                      <a:pathLst>
                        <a:path w="167639" h="137159" extrusionOk="0">
                          <a:moveTo>
                            <a:pt x="167640" y="68580"/>
                          </a:moveTo>
                          <a:cubicBezTo>
                            <a:pt x="167640" y="106680"/>
                            <a:pt x="130493" y="137160"/>
                            <a:pt x="83820" y="137160"/>
                          </a:cubicBezTo>
                          <a:cubicBezTo>
                            <a:pt x="38100" y="137160"/>
                            <a:pt x="0" y="106680"/>
                            <a:pt x="0" y="68580"/>
                          </a:cubicBezTo>
                          <a:cubicBezTo>
                            <a:pt x="0" y="30480"/>
                            <a:pt x="37147" y="0"/>
                            <a:pt x="83820" y="0"/>
                          </a:cubicBezTo>
                          <a:cubicBezTo>
                            <a:pt x="130493" y="0"/>
                            <a:pt x="167640" y="30480"/>
                            <a:pt x="167640" y="68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4" name="Google Shape;924;p29">
                      <a:extLst>
                        <a:ext uri="{FF2B5EF4-FFF2-40B4-BE49-F238E27FC236}">
                          <a16:creationId xmlns:a16="http://schemas.microsoft.com/office/drawing/2014/main" id="{6E6C5BC7-7933-E016-2D0A-C30488C35E3F}"/>
                        </a:ext>
                      </a:extLst>
                    </p:cNvPr>
                    <p:cNvSpPr/>
                    <p:nvPr/>
                  </p:nvSpPr>
                  <p:spPr>
                    <a:xfrm>
                      <a:off x="12239625" y="10182247"/>
                      <a:ext cx="515302" cy="231527"/>
                    </a:xfrm>
                    <a:custGeom>
                      <a:avLst/>
                      <a:gdLst/>
                      <a:ahLst/>
                      <a:cxnLst/>
                      <a:rect l="l" t="t" r="r" b="b"/>
                      <a:pathLst>
                        <a:path w="515302" h="231527" extrusionOk="0">
                          <a:moveTo>
                            <a:pt x="498157" y="18076"/>
                          </a:moveTo>
                          <a:cubicBezTo>
                            <a:pt x="506730" y="32363"/>
                            <a:pt x="515302" y="46651"/>
                            <a:pt x="515302" y="62843"/>
                          </a:cubicBezTo>
                          <a:cubicBezTo>
                            <a:pt x="515302" y="79035"/>
                            <a:pt x="515302" y="90466"/>
                            <a:pt x="501015" y="97133"/>
                          </a:cubicBezTo>
                          <a:cubicBezTo>
                            <a:pt x="457200" y="119041"/>
                            <a:pt x="434340" y="176191"/>
                            <a:pt x="452438" y="221910"/>
                          </a:cubicBezTo>
                          <a:cubicBezTo>
                            <a:pt x="429577" y="224768"/>
                            <a:pt x="420052" y="229530"/>
                            <a:pt x="397193" y="230483"/>
                          </a:cubicBezTo>
                          <a:cubicBezTo>
                            <a:pt x="282893" y="234293"/>
                            <a:pt x="167640" y="227626"/>
                            <a:pt x="54293" y="211433"/>
                          </a:cubicBezTo>
                          <a:cubicBezTo>
                            <a:pt x="80010" y="155235"/>
                            <a:pt x="54293" y="80941"/>
                            <a:pt x="0" y="52365"/>
                          </a:cubicBezTo>
                          <a:cubicBezTo>
                            <a:pt x="0" y="39983"/>
                            <a:pt x="952" y="26648"/>
                            <a:pt x="952" y="14265"/>
                          </a:cubicBezTo>
                          <a:cubicBezTo>
                            <a:pt x="155257" y="-6690"/>
                            <a:pt x="343852" y="-3832"/>
                            <a:pt x="498157" y="18076"/>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5" name="Google Shape;925;p29">
                      <a:extLst>
                        <a:ext uri="{FF2B5EF4-FFF2-40B4-BE49-F238E27FC236}">
                          <a16:creationId xmlns:a16="http://schemas.microsoft.com/office/drawing/2014/main" id="{66D99C56-FA6C-4E96-28DD-D387E642D87F}"/>
                        </a:ext>
                      </a:extLst>
                    </p:cNvPr>
                    <p:cNvSpPr/>
                    <p:nvPr/>
                  </p:nvSpPr>
                  <p:spPr>
                    <a:xfrm>
                      <a:off x="12342873" y="10461275"/>
                      <a:ext cx="308454" cy="77898"/>
                    </a:xfrm>
                    <a:custGeom>
                      <a:avLst/>
                      <a:gdLst/>
                      <a:ahLst/>
                      <a:cxnLst/>
                      <a:rect l="l" t="t" r="r" b="b"/>
                      <a:pathLst>
                        <a:path w="308454" h="77898" extrusionOk="0">
                          <a:moveTo>
                            <a:pt x="22481" y="16224"/>
                          </a:moveTo>
                          <a:cubicBezTo>
                            <a:pt x="40579" y="4794"/>
                            <a:pt x="63439" y="3842"/>
                            <a:pt x="84394" y="3842"/>
                          </a:cubicBezTo>
                          <a:cubicBezTo>
                            <a:pt x="134876" y="2889"/>
                            <a:pt x="186312" y="1937"/>
                            <a:pt x="236794" y="31"/>
                          </a:cubicBezTo>
                          <a:cubicBezTo>
                            <a:pt x="254891" y="31"/>
                            <a:pt x="272989" y="-921"/>
                            <a:pt x="288229" y="7651"/>
                          </a:cubicBezTo>
                          <a:cubicBezTo>
                            <a:pt x="303469" y="16224"/>
                            <a:pt x="313946" y="36226"/>
                            <a:pt x="305374" y="52419"/>
                          </a:cubicBezTo>
                          <a:cubicBezTo>
                            <a:pt x="297754" y="66706"/>
                            <a:pt x="279656" y="69564"/>
                            <a:pt x="263464" y="71469"/>
                          </a:cubicBezTo>
                          <a:cubicBezTo>
                            <a:pt x="203456" y="77184"/>
                            <a:pt x="142496" y="79089"/>
                            <a:pt x="81537" y="77184"/>
                          </a:cubicBezTo>
                          <a:cubicBezTo>
                            <a:pt x="62487" y="76231"/>
                            <a:pt x="20576" y="81947"/>
                            <a:pt x="6289" y="67659"/>
                          </a:cubicBezTo>
                          <a:cubicBezTo>
                            <a:pt x="-8951" y="51467"/>
                            <a:pt x="6289" y="25749"/>
                            <a:pt x="22481" y="162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6" name="Google Shape;926;p29">
                    <a:extLst>
                      <a:ext uri="{FF2B5EF4-FFF2-40B4-BE49-F238E27FC236}">
                        <a16:creationId xmlns:a16="http://schemas.microsoft.com/office/drawing/2014/main" id="{BB7EE791-53EC-C2E9-CDCA-6B632791CB3E}"/>
                      </a:ext>
                    </a:extLst>
                  </p:cNvPr>
                  <p:cNvGrpSpPr/>
                  <p:nvPr/>
                </p:nvGrpSpPr>
                <p:grpSpPr>
                  <a:xfrm>
                    <a:off x="10788014" y="10298668"/>
                    <a:ext cx="1222057" cy="968622"/>
                    <a:chOff x="10788014" y="10298668"/>
                    <a:chExt cx="1222057" cy="968622"/>
                  </a:xfrm>
                </p:grpSpPr>
                <p:sp>
                  <p:nvSpPr>
                    <p:cNvPr id="927" name="Google Shape;927;p29">
                      <a:extLst>
                        <a:ext uri="{FF2B5EF4-FFF2-40B4-BE49-F238E27FC236}">
                          <a16:creationId xmlns:a16="http://schemas.microsoft.com/office/drawing/2014/main" id="{A771EEB4-35F2-148C-7F76-9C495501FB09}"/>
                        </a:ext>
                      </a:extLst>
                    </p:cNvPr>
                    <p:cNvSpPr/>
                    <p:nvPr/>
                  </p:nvSpPr>
                  <p:spPr>
                    <a:xfrm>
                      <a:off x="10891202" y="11089004"/>
                      <a:ext cx="230901" cy="178286"/>
                    </a:xfrm>
                    <a:custGeom>
                      <a:avLst/>
                      <a:gdLst/>
                      <a:ahLst/>
                      <a:cxnLst/>
                      <a:rect l="l" t="t" r="r" b="b"/>
                      <a:pathLst>
                        <a:path w="230901" h="178286" extrusionOk="0">
                          <a:moveTo>
                            <a:pt x="635" y="4763"/>
                          </a:moveTo>
                          <a:cubicBezTo>
                            <a:pt x="-317" y="35243"/>
                            <a:pt x="-1270" y="65723"/>
                            <a:pt x="6350" y="95250"/>
                          </a:cubicBezTo>
                          <a:cubicBezTo>
                            <a:pt x="13970" y="124778"/>
                            <a:pt x="30162" y="152400"/>
                            <a:pt x="56833" y="166688"/>
                          </a:cubicBezTo>
                          <a:cubicBezTo>
                            <a:pt x="85408" y="181928"/>
                            <a:pt x="118745" y="179070"/>
                            <a:pt x="151130" y="175260"/>
                          </a:cubicBezTo>
                          <a:cubicBezTo>
                            <a:pt x="174942" y="172403"/>
                            <a:pt x="201612" y="168593"/>
                            <a:pt x="215900" y="149543"/>
                          </a:cubicBezTo>
                          <a:cubicBezTo>
                            <a:pt x="223520" y="139066"/>
                            <a:pt x="226378" y="125731"/>
                            <a:pt x="227330" y="112395"/>
                          </a:cubicBezTo>
                          <a:cubicBezTo>
                            <a:pt x="232092" y="75248"/>
                            <a:pt x="232092" y="37148"/>
                            <a:pt x="22733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8" name="Google Shape;928;p29">
                      <a:extLst>
                        <a:ext uri="{FF2B5EF4-FFF2-40B4-BE49-F238E27FC236}">
                          <a16:creationId xmlns:a16="http://schemas.microsoft.com/office/drawing/2014/main" id="{4E2FC7CA-BD60-8EE5-D0B7-90CBD1171CA8}"/>
                        </a:ext>
                      </a:extLst>
                    </p:cNvPr>
                    <p:cNvSpPr/>
                    <p:nvPr/>
                  </p:nvSpPr>
                  <p:spPr>
                    <a:xfrm>
                      <a:off x="11663600" y="11089004"/>
                      <a:ext cx="230901" cy="178286"/>
                    </a:xfrm>
                    <a:custGeom>
                      <a:avLst/>
                      <a:gdLst/>
                      <a:ahLst/>
                      <a:cxnLst/>
                      <a:rect l="l" t="t" r="r" b="b"/>
                      <a:pathLst>
                        <a:path w="230901" h="178286" extrusionOk="0">
                          <a:moveTo>
                            <a:pt x="230267" y="4763"/>
                          </a:moveTo>
                          <a:cubicBezTo>
                            <a:pt x="231219" y="35243"/>
                            <a:pt x="232172" y="65723"/>
                            <a:pt x="224551" y="95250"/>
                          </a:cubicBezTo>
                          <a:cubicBezTo>
                            <a:pt x="216932" y="124778"/>
                            <a:pt x="200739" y="152400"/>
                            <a:pt x="174069" y="166688"/>
                          </a:cubicBezTo>
                          <a:cubicBezTo>
                            <a:pt x="145494" y="181928"/>
                            <a:pt x="112157" y="179070"/>
                            <a:pt x="79772" y="175260"/>
                          </a:cubicBezTo>
                          <a:cubicBezTo>
                            <a:pt x="55959" y="172403"/>
                            <a:pt x="29289" y="168593"/>
                            <a:pt x="15001" y="149543"/>
                          </a:cubicBezTo>
                          <a:cubicBezTo>
                            <a:pt x="7382" y="139066"/>
                            <a:pt x="4524" y="125731"/>
                            <a:pt x="3572" y="112395"/>
                          </a:cubicBezTo>
                          <a:cubicBezTo>
                            <a:pt x="-1191" y="75248"/>
                            <a:pt x="-1191" y="37148"/>
                            <a:pt x="3572"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29">
                      <a:extLst>
                        <a:ext uri="{FF2B5EF4-FFF2-40B4-BE49-F238E27FC236}">
                          <a16:creationId xmlns:a16="http://schemas.microsoft.com/office/drawing/2014/main" id="{6C96F923-9A41-D88B-7630-EC10631633AC}"/>
                        </a:ext>
                      </a:extLst>
                    </p:cNvPr>
                    <p:cNvSpPr/>
                    <p:nvPr/>
                  </p:nvSpPr>
                  <p:spPr>
                    <a:xfrm>
                      <a:off x="10848128" y="10298668"/>
                      <a:ext cx="1120880" cy="794146"/>
                    </a:xfrm>
                    <a:custGeom>
                      <a:avLst/>
                      <a:gdLst/>
                      <a:ahLst/>
                      <a:cxnLst/>
                      <a:rect l="l" t="t" r="r" b="b"/>
                      <a:pathLst>
                        <a:path w="1120880" h="794146" extrusionOk="0">
                          <a:moveTo>
                            <a:pt x="452332" y="6430"/>
                          </a:moveTo>
                          <a:cubicBezTo>
                            <a:pt x="565679" y="-2143"/>
                            <a:pt x="819997" y="-2143"/>
                            <a:pt x="889529" y="6430"/>
                          </a:cubicBezTo>
                          <a:cubicBezTo>
                            <a:pt x="959061" y="15002"/>
                            <a:pt x="933344" y="251222"/>
                            <a:pt x="985732" y="327422"/>
                          </a:cubicBezTo>
                          <a:cubicBezTo>
                            <a:pt x="1038119" y="403622"/>
                            <a:pt x="1043834" y="356949"/>
                            <a:pt x="1097174" y="435055"/>
                          </a:cubicBezTo>
                          <a:cubicBezTo>
                            <a:pt x="1150514" y="513159"/>
                            <a:pt x="1097174" y="794147"/>
                            <a:pt x="1097174" y="794147"/>
                          </a:cubicBezTo>
                          <a:lnTo>
                            <a:pt x="23707" y="794147"/>
                          </a:lnTo>
                          <a:cubicBezTo>
                            <a:pt x="23707" y="794147"/>
                            <a:pt x="-29634" y="513159"/>
                            <a:pt x="23707" y="435055"/>
                          </a:cubicBezTo>
                          <a:cubicBezTo>
                            <a:pt x="77047" y="356949"/>
                            <a:pt x="82761" y="403622"/>
                            <a:pt x="135149" y="327422"/>
                          </a:cubicBezTo>
                          <a:cubicBezTo>
                            <a:pt x="187536" y="251222"/>
                            <a:pt x="161819" y="15002"/>
                            <a:pt x="231352" y="6430"/>
                          </a:cubicBezTo>
                          <a:cubicBezTo>
                            <a:pt x="300884" y="-2143"/>
                            <a:pt x="555202" y="-2143"/>
                            <a:pt x="668549" y="6430"/>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29">
                      <a:extLst>
                        <a:ext uri="{FF2B5EF4-FFF2-40B4-BE49-F238E27FC236}">
                          <a16:creationId xmlns:a16="http://schemas.microsoft.com/office/drawing/2014/main" id="{62AC8D7A-17BB-45B7-DC68-74456A9CC98E}"/>
                        </a:ext>
                      </a:extLst>
                    </p:cNvPr>
                    <p:cNvSpPr/>
                    <p:nvPr/>
                  </p:nvSpPr>
                  <p:spPr>
                    <a:xfrm>
                      <a:off x="10788014" y="11044237"/>
                      <a:ext cx="1222057" cy="96202"/>
                    </a:xfrm>
                    <a:custGeom>
                      <a:avLst/>
                      <a:gdLst/>
                      <a:ahLst/>
                      <a:cxnLst/>
                      <a:rect l="l" t="t" r="r" b="b"/>
                      <a:pathLst>
                        <a:path w="1222057" h="96202" extrusionOk="0">
                          <a:moveTo>
                            <a:pt x="1211580" y="96202"/>
                          </a:moveTo>
                          <a:lnTo>
                            <a:pt x="10478" y="96202"/>
                          </a:lnTo>
                          <a:cubicBezTo>
                            <a:pt x="4763" y="96202"/>
                            <a:pt x="0" y="91440"/>
                            <a:pt x="0" y="85725"/>
                          </a:cubicBezTo>
                          <a:lnTo>
                            <a:pt x="0" y="10477"/>
                          </a:lnTo>
                          <a:cubicBezTo>
                            <a:pt x="0" y="4763"/>
                            <a:pt x="4763" y="0"/>
                            <a:pt x="10478" y="0"/>
                          </a:cubicBezTo>
                          <a:lnTo>
                            <a:pt x="1211580" y="0"/>
                          </a:lnTo>
                          <a:cubicBezTo>
                            <a:pt x="1217296" y="0"/>
                            <a:pt x="1222058" y="4763"/>
                            <a:pt x="1222058" y="10477"/>
                          </a:cubicBezTo>
                          <a:lnTo>
                            <a:pt x="1222058" y="85725"/>
                          </a:lnTo>
                          <a:cubicBezTo>
                            <a:pt x="1222058" y="91440"/>
                            <a:pt x="1217296" y="96202"/>
                            <a:pt x="1211580" y="962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1" name="Google Shape;931;p29">
                      <a:extLst>
                        <a:ext uri="{FF2B5EF4-FFF2-40B4-BE49-F238E27FC236}">
                          <a16:creationId xmlns:a16="http://schemas.microsoft.com/office/drawing/2014/main" id="{71A061BA-D4D9-5FA6-CCCF-E539EBFFC334}"/>
                        </a:ext>
                      </a:extLst>
                    </p:cNvPr>
                    <p:cNvSpPr/>
                    <p:nvPr/>
                  </p:nvSpPr>
                  <p:spPr>
                    <a:xfrm>
                      <a:off x="11058525" y="10337704"/>
                      <a:ext cx="699677" cy="294735"/>
                    </a:xfrm>
                    <a:custGeom>
                      <a:avLst/>
                      <a:gdLst/>
                      <a:ahLst/>
                      <a:cxnLst/>
                      <a:rect l="l" t="t" r="r" b="b"/>
                      <a:pathLst>
                        <a:path w="699677" h="294735" extrusionOk="0">
                          <a:moveTo>
                            <a:pt x="0" y="288385"/>
                          </a:moveTo>
                          <a:cubicBezTo>
                            <a:pt x="5715" y="174085"/>
                            <a:pt x="29527" y="39783"/>
                            <a:pt x="84773" y="22638"/>
                          </a:cubicBezTo>
                          <a:cubicBezTo>
                            <a:pt x="140018" y="5493"/>
                            <a:pt x="595313" y="-18319"/>
                            <a:pt x="629602" y="22638"/>
                          </a:cubicBezTo>
                          <a:cubicBezTo>
                            <a:pt x="664845" y="63596"/>
                            <a:pt x="721995" y="274098"/>
                            <a:pt x="690563" y="288385"/>
                          </a:cubicBezTo>
                          <a:cubicBezTo>
                            <a:pt x="659130" y="302673"/>
                            <a:pt x="0" y="288385"/>
                            <a:pt x="0" y="2883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p29">
                      <a:extLst>
                        <a:ext uri="{FF2B5EF4-FFF2-40B4-BE49-F238E27FC236}">
                          <a16:creationId xmlns:a16="http://schemas.microsoft.com/office/drawing/2014/main" id="{CAA42871-02D6-CA7C-4378-363ED3A67B9E}"/>
                        </a:ext>
                      </a:extLst>
                    </p:cNvPr>
                    <p:cNvSpPr/>
                    <p:nvPr/>
                  </p:nvSpPr>
                  <p:spPr>
                    <a:xfrm>
                      <a:off x="10902314"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3" name="Google Shape;933;p29">
                      <a:extLst>
                        <a:ext uri="{FF2B5EF4-FFF2-40B4-BE49-F238E27FC236}">
                          <a16:creationId xmlns:a16="http://schemas.microsoft.com/office/drawing/2014/main" id="{D5627B40-0BF9-20E3-B1D3-B1A5951A2462}"/>
                        </a:ext>
                      </a:extLst>
                    </p:cNvPr>
                    <p:cNvSpPr/>
                    <p:nvPr/>
                  </p:nvSpPr>
                  <p:spPr>
                    <a:xfrm>
                      <a:off x="11707177" y="10747057"/>
                      <a:ext cx="209550" cy="171450"/>
                    </a:xfrm>
                    <a:custGeom>
                      <a:avLst/>
                      <a:gdLst/>
                      <a:ahLst/>
                      <a:cxnLst/>
                      <a:rect l="l" t="t" r="r" b="b"/>
                      <a:pathLst>
                        <a:path w="209550" h="171450" extrusionOk="0">
                          <a:moveTo>
                            <a:pt x="209550" y="85726"/>
                          </a:moveTo>
                          <a:cubicBezTo>
                            <a:pt x="209550" y="133351"/>
                            <a:pt x="162878" y="171451"/>
                            <a:pt x="104775" y="171451"/>
                          </a:cubicBezTo>
                          <a:cubicBezTo>
                            <a:pt x="46673" y="171451"/>
                            <a:pt x="0" y="133351"/>
                            <a:pt x="0" y="85726"/>
                          </a:cubicBezTo>
                          <a:cubicBezTo>
                            <a:pt x="0" y="38100"/>
                            <a:pt x="46673" y="0"/>
                            <a:pt x="104775" y="0"/>
                          </a:cubicBezTo>
                          <a:cubicBezTo>
                            <a:pt x="161925" y="0"/>
                            <a:pt x="209550" y="38100"/>
                            <a:pt x="209550" y="857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4" name="Google Shape;934;p29">
                      <a:extLst>
                        <a:ext uri="{FF2B5EF4-FFF2-40B4-BE49-F238E27FC236}">
                          <a16:creationId xmlns:a16="http://schemas.microsoft.com/office/drawing/2014/main" id="{268268BB-C95B-83F7-9607-CA23A29CB5DE}"/>
                        </a:ext>
                      </a:extLst>
                    </p:cNvPr>
                    <p:cNvSpPr/>
                    <p:nvPr/>
                  </p:nvSpPr>
                  <p:spPr>
                    <a:xfrm>
                      <a:off x="11090910" y="10636941"/>
                      <a:ext cx="649604" cy="291424"/>
                    </a:xfrm>
                    <a:custGeom>
                      <a:avLst/>
                      <a:gdLst/>
                      <a:ahLst/>
                      <a:cxnLst/>
                      <a:rect l="l" t="t" r="r" b="b"/>
                      <a:pathLst>
                        <a:path w="649604" h="291424" extrusionOk="0">
                          <a:moveTo>
                            <a:pt x="627697" y="22485"/>
                          </a:moveTo>
                          <a:cubicBezTo>
                            <a:pt x="638175" y="39631"/>
                            <a:pt x="648652" y="58681"/>
                            <a:pt x="649605" y="78683"/>
                          </a:cubicBezTo>
                          <a:cubicBezTo>
                            <a:pt x="649605" y="98685"/>
                            <a:pt x="649605" y="112973"/>
                            <a:pt x="631507" y="122498"/>
                          </a:cubicBezTo>
                          <a:cubicBezTo>
                            <a:pt x="576263" y="150121"/>
                            <a:pt x="547688" y="222510"/>
                            <a:pt x="570547" y="279660"/>
                          </a:cubicBezTo>
                          <a:cubicBezTo>
                            <a:pt x="541020" y="283471"/>
                            <a:pt x="530542" y="289185"/>
                            <a:pt x="501015" y="290138"/>
                          </a:cubicBezTo>
                          <a:cubicBezTo>
                            <a:pt x="356235" y="294900"/>
                            <a:pt x="211455" y="286329"/>
                            <a:pt x="68580" y="266325"/>
                          </a:cubicBezTo>
                          <a:cubicBezTo>
                            <a:pt x="100965" y="195841"/>
                            <a:pt x="68580" y="102496"/>
                            <a:pt x="0" y="66301"/>
                          </a:cubicBezTo>
                          <a:cubicBezTo>
                            <a:pt x="952" y="50108"/>
                            <a:pt x="952" y="33915"/>
                            <a:pt x="1905" y="17723"/>
                          </a:cubicBezTo>
                          <a:cubicBezTo>
                            <a:pt x="195263" y="-7994"/>
                            <a:pt x="433388" y="-5137"/>
                            <a:pt x="627697" y="22485"/>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29">
                      <a:extLst>
                        <a:ext uri="{FF2B5EF4-FFF2-40B4-BE49-F238E27FC236}">
                          <a16:creationId xmlns:a16="http://schemas.microsoft.com/office/drawing/2014/main" id="{C149B22A-5866-6D6C-886A-9532BA628362}"/>
                        </a:ext>
                      </a:extLst>
                    </p:cNvPr>
                    <p:cNvSpPr/>
                    <p:nvPr/>
                  </p:nvSpPr>
                  <p:spPr>
                    <a:xfrm>
                      <a:off x="11221488" y="10986697"/>
                      <a:ext cx="389486" cy="98270"/>
                    </a:xfrm>
                    <a:custGeom>
                      <a:avLst/>
                      <a:gdLst/>
                      <a:ahLst/>
                      <a:cxnLst/>
                      <a:rect l="l" t="t" r="r" b="b"/>
                      <a:pathLst>
                        <a:path w="389486" h="98270" extrusionOk="0">
                          <a:moveTo>
                            <a:pt x="27537" y="21345"/>
                          </a:moveTo>
                          <a:cubicBezTo>
                            <a:pt x="50397" y="7057"/>
                            <a:pt x="78972" y="6105"/>
                            <a:pt x="105642" y="5153"/>
                          </a:cubicBezTo>
                          <a:cubicBezTo>
                            <a:pt x="169459" y="3248"/>
                            <a:pt x="233276" y="2295"/>
                            <a:pt x="298047" y="390"/>
                          </a:cubicBezTo>
                          <a:cubicBezTo>
                            <a:pt x="319954" y="-562"/>
                            <a:pt x="343767" y="-562"/>
                            <a:pt x="363769" y="9915"/>
                          </a:cubicBezTo>
                          <a:cubicBezTo>
                            <a:pt x="383772" y="20392"/>
                            <a:pt x="396154" y="46111"/>
                            <a:pt x="385676" y="66113"/>
                          </a:cubicBezTo>
                          <a:cubicBezTo>
                            <a:pt x="376151" y="84211"/>
                            <a:pt x="352339" y="88020"/>
                            <a:pt x="332337" y="89925"/>
                          </a:cubicBezTo>
                          <a:cubicBezTo>
                            <a:pt x="256137" y="97545"/>
                            <a:pt x="179937" y="99450"/>
                            <a:pt x="103737" y="97545"/>
                          </a:cubicBezTo>
                          <a:cubicBezTo>
                            <a:pt x="79924" y="96592"/>
                            <a:pt x="26584" y="104213"/>
                            <a:pt x="8487" y="85163"/>
                          </a:cubicBezTo>
                          <a:cubicBezTo>
                            <a:pt x="-11516" y="65161"/>
                            <a:pt x="7534" y="32775"/>
                            <a:pt x="27537" y="21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36" name="Google Shape;936;p29">
                    <a:extLst>
                      <a:ext uri="{FF2B5EF4-FFF2-40B4-BE49-F238E27FC236}">
                        <a16:creationId xmlns:a16="http://schemas.microsoft.com/office/drawing/2014/main" id="{6C17CDC6-1CFE-6CA8-8293-BEAE07D28652}"/>
                      </a:ext>
                    </a:extLst>
                  </p:cNvPr>
                  <p:cNvGrpSpPr/>
                  <p:nvPr/>
                </p:nvGrpSpPr>
                <p:grpSpPr>
                  <a:xfrm>
                    <a:off x="11223307" y="9563576"/>
                    <a:ext cx="794385" cy="628776"/>
                    <a:chOff x="11223307" y="9563576"/>
                    <a:chExt cx="794385" cy="628776"/>
                  </a:xfrm>
                </p:grpSpPr>
                <p:sp>
                  <p:nvSpPr>
                    <p:cNvPr id="937" name="Google Shape;937;p29">
                      <a:extLst>
                        <a:ext uri="{FF2B5EF4-FFF2-40B4-BE49-F238E27FC236}">
                          <a16:creationId xmlns:a16="http://schemas.microsoft.com/office/drawing/2014/main" id="{148AB635-F741-1766-EBF0-24EBD35EC9AD}"/>
                        </a:ext>
                      </a:extLst>
                    </p:cNvPr>
                    <p:cNvSpPr/>
                    <p:nvPr/>
                  </p:nvSpPr>
                  <p:spPr>
                    <a:xfrm>
                      <a:off x="11289484" y="10076497"/>
                      <a:ext cx="150278" cy="115855"/>
                    </a:xfrm>
                    <a:custGeom>
                      <a:avLst/>
                      <a:gdLst/>
                      <a:ahLst/>
                      <a:cxnLst/>
                      <a:rect l="l" t="t" r="r" b="b"/>
                      <a:pathLst>
                        <a:path w="150278" h="115855" extrusionOk="0">
                          <a:moveTo>
                            <a:pt x="498" y="3810"/>
                          </a:moveTo>
                          <a:cubicBezTo>
                            <a:pt x="-455" y="23813"/>
                            <a:pt x="-455" y="42863"/>
                            <a:pt x="4308" y="61913"/>
                          </a:cubicBezTo>
                          <a:cubicBezTo>
                            <a:pt x="9070" y="80963"/>
                            <a:pt x="20500" y="99060"/>
                            <a:pt x="37645" y="108585"/>
                          </a:cubicBezTo>
                          <a:cubicBezTo>
                            <a:pt x="55742" y="118110"/>
                            <a:pt x="77650" y="116205"/>
                            <a:pt x="98605" y="114300"/>
                          </a:cubicBezTo>
                          <a:cubicBezTo>
                            <a:pt x="113845" y="112395"/>
                            <a:pt x="131942" y="109538"/>
                            <a:pt x="140515" y="97155"/>
                          </a:cubicBezTo>
                          <a:cubicBezTo>
                            <a:pt x="145278" y="90488"/>
                            <a:pt x="147183" y="81915"/>
                            <a:pt x="148135" y="73342"/>
                          </a:cubicBezTo>
                          <a:cubicBezTo>
                            <a:pt x="150992" y="48577"/>
                            <a:pt x="150992" y="24765"/>
                            <a:pt x="148135"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29">
                      <a:extLst>
                        <a:ext uri="{FF2B5EF4-FFF2-40B4-BE49-F238E27FC236}">
                          <a16:creationId xmlns:a16="http://schemas.microsoft.com/office/drawing/2014/main" id="{CCAE98EE-C4AD-3596-B744-FB6DB531D35C}"/>
                        </a:ext>
                      </a:extLst>
                    </p:cNvPr>
                    <p:cNvSpPr/>
                    <p:nvPr/>
                  </p:nvSpPr>
                  <p:spPr>
                    <a:xfrm>
                      <a:off x="11792664" y="10076497"/>
                      <a:ext cx="150278" cy="115855"/>
                    </a:xfrm>
                    <a:custGeom>
                      <a:avLst/>
                      <a:gdLst/>
                      <a:ahLst/>
                      <a:cxnLst/>
                      <a:rect l="l" t="t" r="r" b="b"/>
                      <a:pathLst>
                        <a:path w="150278" h="115855" extrusionOk="0">
                          <a:moveTo>
                            <a:pt x="149781" y="3810"/>
                          </a:moveTo>
                          <a:cubicBezTo>
                            <a:pt x="150733" y="23813"/>
                            <a:pt x="150733" y="42863"/>
                            <a:pt x="145971" y="61913"/>
                          </a:cubicBezTo>
                          <a:cubicBezTo>
                            <a:pt x="141208" y="80963"/>
                            <a:pt x="129778" y="99060"/>
                            <a:pt x="112633" y="108585"/>
                          </a:cubicBezTo>
                          <a:cubicBezTo>
                            <a:pt x="94536" y="118110"/>
                            <a:pt x="72628" y="116205"/>
                            <a:pt x="51673" y="114300"/>
                          </a:cubicBezTo>
                          <a:cubicBezTo>
                            <a:pt x="36433" y="112395"/>
                            <a:pt x="18336" y="109538"/>
                            <a:pt x="9763" y="97155"/>
                          </a:cubicBezTo>
                          <a:cubicBezTo>
                            <a:pt x="5000" y="90488"/>
                            <a:pt x="3096" y="81915"/>
                            <a:pt x="2143" y="73342"/>
                          </a:cubicBezTo>
                          <a:cubicBezTo>
                            <a:pt x="-714" y="48577"/>
                            <a:pt x="-714" y="24765"/>
                            <a:pt x="2143"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29">
                      <a:extLst>
                        <a:ext uri="{FF2B5EF4-FFF2-40B4-BE49-F238E27FC236}">
                          <a16:creationId xmlns:a16="http://schemas.microsoft.com/office/drawing/2014/main" id="{373983AF-10A2-4210-165C-36A3AA1655A2}"/>
                        </a:ext>
                      </a:extLst>
                    </p:cNvPr>
                    <p:cNvSpPr/>
                    <p:nvPr/>
                  </p:nvSpPr>
                  <p:spPr>
                    <a:xfrm>
                      <a:off x="11261936" y="9563576"/>
                      <a:ext cx="729509" cy="515778"/>
                    </a:xfrm>
                    <a:custGeom>
                      <a:avLst/>
                      <a:gdLst/>
                      <a:ahLst/>
                      <a:cxnLst/>
                      <a:rect l="l" t="t" r="r" b="b"/>
                      <a:pathLst>
                        <a:path w="729509" h="515778" extrusionOk="0">
                          <a:moveTo>
                            <a:pt x="293794" y="4286"/>
                          </a:moveTo>
                          <a:cubicBezTo>
                            <a:pt x="368088" y="-1429"/>
                            <a:pt x="532871" y="-1429"/>
                            <a:pt x="578591" y="4286"/>
                          </a:cubicBezTo>
                          <a:cubicBezTo>
                            <a:pt x="624311" y="10001"/>
                            <a:pt x="607166" y="163354"/>
                            <a:pt x="641456" y="212884"/>
                          </a:cubicBezTo>
                          <a:cubicBezTo>
                            <a:pt x="675746" y="262413"/>
                            <a:pt x="679556" y="231934"/>
                            <a:pt x="713846" y="282416"/>
                          </a:cubicBezTo>
                          <a:cubicBezTo>
                            <a:pt x="749088" y="332899"/>
                            <a:pt x="713846" y="515779"/>
                            <a:pt x="713846" y="515779"/>
                          </a:cubicBezTo>
                          <a:lnTo>
                            <a:pt x="15663" y="515779"/>
                          </a:lnTo>
                          <a:cubicBezTo>
                            <a:pt x="15663" y="515779"/>
                            <a:pt x="-19579" y="332899"/>
                            <a:pt x="15663" y="282416"/>
                          </a:cubicBezTo>
                          <a:cubicBezTo>
                            <a:pt x="50906" y="231934"/>
                            <a:pt x="54716" y="262413"/>
                            <a:pt x="88053" y="212884"/>
                          </a:cubicBezTo>
                          <a:cubicBezTo>
                            <a:pt x="122344" y="163354"/>
                            <a:pt x="105199" y="10001"/>
                            <a:pt x="150919" y="4286"/>
                          </a:cubicBezTo>
                          <a:cubicBezTo>
                            <a:pt x="196638" y="-1429"/>
                            <a:pt x="361421" y="-1429"/>
                            <a:pt x="435716" y="4286"/>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29">
                      <a:extLst>
                        <a:ext uri="{FF2B5EF4-FFF2-40B4-BE49-F238E27FC236}">
                          <a16:creationId xmlns:a16="http://schemas.microsoft.com/office/drawing/2014/main" id="{FE09E1B3-61FC-93D0-D78E-608B1CD4642C}"/>
                        </a:ext>
                      </a:extLst>
                    </p:cNvPr>
                    <p:cNvSpPr/>
                    <p:nvPr/>
                  </p:nvSpPr>
                  <p:spPr>
                    <a:xfrm>
                      <a:off x="11223307" y="10048875"/>
                      <a:ext cx="794385" cy="62864"/>
                    </a:xfrm>
                    <a:custGeom>
                      <a:avLst/>
                      <a:gdLst/>
                      <a:ahLst/>
                      <a:cxnLst/>
                      <a:rect l="l" t="t" r="r" b="b"/>
                      <a:pathLst>
                        <a:path w="794385" h="62864" extrusionOk="0">
                          <a:moveTo>
                            <a:pt x="787718" y="62865"/>
                          </a:moveTo>
                          <a:lnTo>
                            <a:pt x="6668" y="62865"/>
                          </a:lnTo>
                          <a:cubicBezTo>
                            <a:pt x="2857" y="62865"/>
                            <a:pt x="0" y="60007"/>
                            <a:pt x="0" y="56198"/>
                          </a:cubicBezTo>
                          <a:lnTo>
                            <a:pt x="0" y="6668"/>
                          </a:lnTo>
                          <a:cubicBezTo>
                            <a:pt x="0" y="2857"/>
                            <a:pt x="2857" y="0"/>
                            <a:pt x="6668" y="0"/>
                          </a:cubicBezTo>
                          <a:lnTo>
                            <a:pt x="787718" y="0"/>
                          </a:lnTo>
                          <a:cubicBezTo>
                            <a:pt x="791528" y="0"/>
                            <a:pt x="794385" y="2857"/>
                            <a:pt x="794385" y="6668"/>
                          </a:cubicBezTo>
                          <a:lnTo>
                            <a:pt x="794385" y="56198"/>
                          </a:lnTo>
                          <a:cubicBezTo>
                            <a:pt x="794385" y="59055"/>
                            <a:pt x="791528" y="62865"/>
                            <a:pt x="787718" y="628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1" name="Google Shape;941;p29">
                      <a:extLst>
                        <a:ext uri="{FF2B5EF4-FFF2-40B4-BE49-F238E27FC236}">
                          <a16:creationId xmlns:a16="http://schemas.microsoft.com/office/drawing/2014/main" id="{0E0F21BD-2E84-DD44-EAF4-74AE2279B71E}"/>
                        </a:ext>
                      </a:extLst>
                    </p:cNvPr>
                    <p:cNvSpPr/>
                    <p:nvPr/>
                  </p:nvSpPr>
                  <p:spPr>
                    <a:xfrm>
                      <a:off x="11398567" y="9590190"/>
                      <a:ext cx="455294" cy="191032"/>
                    </a:xfrm>
                    <a:custGeom>
                      <a:avLst/>
                      <a:gdLst/>
                      <a:ahLst/>
                      <a:cxnLst/>
                      <a:rect l="l" t="t" r="r" b="b"/>
                      <a:pathLst>
                        <a:path w="455294" h="191032" extrusionOk="0">
                          <a:moveTo>
                            <a:pt x="0" y="187222"/>
                          </a:moveTo>
                          <a:cubicBezTo>
                            <a:pt x="3810" y="112928"/>
                            <a:pt x="19050" y="26250"/>
                            <a:pt x="55245" y="14820"/>
                          </a:cubicBezTo>
                          <a:cubicBezTo>
                            <a:pt x="91440" y="3390"/>
                            <a:pt x="386715" y="-11850"/>
                            <a:pt x="409575" y="14820"/>
                          </a:cubicBezTo>
                          <a:cubicBezTo>
                            <a:pt x="432435" y="41490"/>
                            <a:pt x="469582" y="178650"/>
                            <a:pt x="449580" y="187222"/>
                          </a:cubicBezTo>
                          <a:cubicBezTo>
                            <a:pt x="428625" y="195795"/>
                            <a:pt x="0" y="187222"/>
                            <a:pt x="0" y="1872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2" name="Google Shape;942;p29">
                      <a:extLst>
                        <a:ext uri="{FF2B5EF4-FFF2-40B4-BE49-F238E27FC236}">
                          <a16:creationId xmlns:a16="http://schemas.microsoft.com/office/drawing/2014/main" id="{31B86071-46DD-C716-EC51-8980E09E0A52}"/>
                        </a:ext>
                      </a:extLst>
                    </p:cNvPr>
                    <p:cNvSpPr/>
                    <p:nvPr/>
                  </p:nvSpPr>
                  <p:spPr>
                    <a:xfrm>
                      <a:off x="11296650" y="9855517"/>
                      <a:ext cx="137160" cy="112394"/>
                    </a:xfrm>
                    <a:custGeom>
                      <a:avLst/>
                      <a:gdLst/>
                      <a:ahLst/>
                      <a:cxnLst/>
                      <a:rect l="l" t="t" r="r" b="b"/>
                      <a:pathLst>
                        <a:path w="137160" h="112394" extrusionOk="0">
                          <a:moveTo>
                            <a:pt x="137160" y="56197"/>
                          </a:moveTo>
                          <a:cubicBezTo>
                            <a:pt x="137160" y="87234"/>
                            <a:pt x="106456" y="112395"/>
                            <a:pt x="68580" y="112395"/>
                          </a:cubicBezTo>
                          <a:cubicBezTo>
                            <a:pt x="30705" y="112395"/>
                            <a:pt x="0" y="87234"/>
                            <a:pt x="0" y="56197"/>
                          </a:cubicBezTo>
                          <a:cubicBezTo>
                            <a:pt x="0" y="25160"/>
                            <a:pt x="30705" y="0"/>
                            <a:pt x="68580" y="0"/>
                          </a:cubicBezTo>
                          <a:cubicBezTo>
                            <a:pt x="106456"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29">
                      <a:extLst>
                        <a:ext uri="{FF2B5EF4-FFF2-40B4-BE49-F238E27FC236}">
                          <a16:creationId xmlns:a16="http://schemas.microsoft.com/office/drawing/2014/main" id="{A4C683D6-5B91-7B8B-7E02-3A45EC70A273}"/>
                        </a:ext>
                      </a:extLst>
                    </p:cNvPr>
                    <p:cNvSpPr/>
                    <p:nvPr/>
                  </p:nvSpPr>
                  <p:spPr>
                    <a:xfrm>
                      <a:off x="11819572" y="9855517"/>
                      <a:ext cx="137160" cy="112394"/>
                    </a:xfrm>
                    <a:custGeom>
                      <a:avLst/>
                      <a:gdLst/>
                      <a:ahLst/>
                      <a:cxnLst/>
                      <a:rect l="l" t="t" r="r" b="b"/>
                      <a:pathLst>
                        <a:path w="137160" h="112394" extrusionOk="0">
                          <a:moveTo>
                            <a:pt x="137160" y="56197"/>
                          </a:moveTo>
                          <a:cubicBezTo>
                            <a:pt x="137160" y="87234"/>
                            <a:pt x="106455" y="112395"/>
                            <a:pt x="68580" y="112395"/>
                          </a:cubicBezTo>
                          <a:cubicBezTo>
                            <a:pt x="30704" y="112395"/>
                            <a:pt x="0" y="87234"/>
                            <a:pt x="0" y="56197"/>
                          </a:cubicBezTo>
                          <a:cubicBezTo>
                            <a:pt x="0" y="25160"/>
                            <a:pt x="30704" y="0"/>
                            <a:pt x="68580" y="0"/>
                          </a:cubicBezTo>
                          <a:cubicBezTo>
                            <a:pt x="106455" y="0"/>
                            <a:pt x="137160" y="25160"/>
                            <a:pt x="137160" y="561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4" name="Google Shape;944;p29">
                      <a:extLst>
                        <a:ext uri="{FF2B5EF4-FFF2-40B4-BE49-F238E27FC236}">
                          <a16:creationId xmlns:a16="http://schemas.microsoft.com/office/drawing/2014/main" id="{A70B0580-A782-0BF3-82BA-6DA6A8187CBB}"/>
                        </a:ext>
                      </a:extLst>
                    </p:cNvPr>
                    <p:cNvSpPr/>
                    <p:nvPr/>
                  </p:nvSpPr>
                  <p:spPr>
                    <a:xfrm>
                      <a:off x="11418569" y="9783836"/>
                      <a:ext cx="423862" cy="188683"/>
                    </a:xfrm>
                    <a:custGeom>
                      <a:avLst/>
                      <a:gdLst/>
                      <a:ahLst/>
                      <a:cxnLst/>
                      <a:rect l="l" t="t" r="r" b="b"/>
                      <a:pathLst>
                        <a:path w="423862" h="188683" extrusionOk="0">
                          <a:moveTo>
                            <a:pt x="409575" y="14531"/>
                          </a:moveTo>
                          <a:cubicBezTo>
                            <a:pt x="416243" y="25961"/>
                            <a:pt x="423863" y="38344"/>
                            <a:pt x="423863" y="50726"/>
                          </a:cubicBezTo>
                          <a:cubicBezTo>
                            <a:pt x="423863" y="64061"/>
                            <a:pt x="423863" y="73586"/>
                            <a:pt x="411480" y="79301"/>
                          </a:cubicBezTo>
                          <a:cubicBezTo>
                            <a:pt x="375285" y="97399"/>
                            <a:pt x="357188" y="144071"/>
                            <a:pt x="371475" y="181219"/>
                          </a:cubicBezTo>
                          <a:cubicBezTo>
                            <a:pt x="352425" y="184076"/>
                            <a:pt x="344805" y="187886"/>
                            <a:pt x="325755" y="187886"/>
                          </a:cubicBezTo>
                          <a:cubicBezTo>
                            <a:pt x="231457" y="190744"/>
                            <a:pt x="138113" y="185981"/>
                            <a:pt x="44768" y="172646"/>
                          </a:cubicBezTo>
                          <a:cubicBezTo>
                            <a:pt x="65723" y="126926"/>
                            <a:pt x="44768" y="65966"/>
                            <a:pt x="0" y="42153"/>
                          </a:cubicBezTo>
                          <a:cubicBezTo>
                            <a:pt x="0" y="31676"/>
                            <a:pt x="953" y="21199"/>
                            <a:pt x="953" y="10721"/>
                          </a:cubicBezTo>
                          <a:cubicBezTo>
                            <a:pt x="128588" y="-5472"/>
                            <a:pt x="282893" y="-2614"/>
                            <a:pt x="409575" y="14531"/>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29">
                      <a:extLst>
                        <a:ext uri="{FF2B5EF4-FFF2-40B4-BE49-F238E27FC236}">
                          <a16:creationId xmlns:a16="http://schemas.microsoft.com/office/drawing/2014/main" id="{F9E2DD73-4D63-8B0D-6590-7DB94D08285C}"/>
                        </a:ext>
                      </a:extLst>
                    </p:cNvPr>
                    <p:cNvSpPr/>
                    <p:nvPr/>
                  </p:nvSpPr>
                  <p:spPr>
                    <a:xfrm>
                      <a:off x="11504462" y="10011727"/>
                      <a:ext cx="252665" cy="63595"/>
                    </a:xfrm>
                    <a:custGeom>
                      <a:avLst/>
                      <a:gdLst/>
                      <a:ahLst/>
                      <a:cxnLst/>
                      <a:rect l="l" t="t" r="r" b="b"/>
                      <a:pathLst>
                        <a:path w="252665" h="63595" extrusionOk="0">
                          <a:moveTo>
                            <a:pt x="17930" y="13335"/>
                          </a:moveTo>
                          <a:cubicBezTo>
                            <a:pt x="33170" y="3810"/>
                            <a:pt x="51268" y="3810"/>
                            <a:pt x="68413" y="2858"/>
                          </a:cubicBezTo>
                          <a:cubicBezTo>
                            <a:pt x="110323" y="1905"/>
                            <a:pt x="151280" y="953"/>
                            <a:pt x="193190" y="0"/>
                          </a:cubicBezTo>
                          <a:cubicBezTo>
                            <a:pt x="207477" y="0"/>
                            <a:pt x="222718" y="0"/>
                            <a:pt x="236052" y="6668"/>
                          </a:cubicBezTo>
                          <a:cubicBezTo>
                            <a:pt x="248435" y="13335"/>
                            <a:pt x="257008" y="30480"/>
                            <a:pt x="250340" y="42863"/>
                          </a:cubicBezTo>
                          <a:cubicBezTo>
                            <a:pt x="243673" y="54293"/>
                            <a:pt x="229385" y="57150"/>
                            <a:pt x="216050" y="58103"/>
                          </a:cubicBezTo>
                          <a:cubicBezTo>
                            <a:pt x="166520" y="62865"/>
                            <a:pt x="116990" y="64770"/>
                            <a:pt x="67460" y="62865"/>
                          </a:cubicBezTo>
                          <a:cubicBezTo>
                            <a:pt x="52220" y="61913"/>
                            <a:pt x="16977" y="66675"/>
                            <a:pt x="5548" y="54293"/>
                          </a:cubicBezTo>
                          <a:cubicBezTo>
                            <a:pt x="-7787" y="41910"/>
                            <a:pt x="5548" y="20955"/>
                            <a:pt x="17930" y="133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46" name="Google Shape;946;p29">
                    <a:extLst>
                      <a:ext uri="{FF2B5EF4-FFF2-40B4-BE49-F238E27FC236}">
                        <a16:creationId xmlns:a16="http://schemas.microsoft.com/office/drawing/2014/main" id="{8169390F-ECEE-C509-FF24-AE3341B9E7EE}"/>
                      </a:ext>
                    </a:extLst>
                  </p:cNvPr>
                  <p:cNvGrpSpPr/>
                  <p:nvPr/>
                </p:nvGrpSpPr>
                <p:grpSpPr>
                  <a:xfrm>
                    <a:off x="12039600" y="9536429"/>
                    <a:ext cx="490537" cy="389340"/>
                    <a:chOff x="12039600" y="9536429"/>
                    <a:chExt cx="490537" cy="389340"/>
                  </a:xfrm>
                </p:grpSpPr>
                <p:sp>
                  <p:nvSpPr>
                    <p:cNvPr id="947" name="Google Shape;947;p29">
                      <a:extLst>
                        <a:ext uri="{FF2B5EF4-FFF2-40B4-BE49-F238E27FC236}">
                          <a16:creationId xmlns:a16="http://schemas.microsoft.com/office/drawing/2014/main" id="{B9CF2747-48D3-F113-7E9D-17576D10FE89}"/>
                        </a:ext>
                      </a:extLst>
                    </p:cNvPr>
                    <p:cNvSpPr/>
                    <p:nvPr/>
                  </p:nvSpPr>
                  <p:spPr>
                    <a:xfrm>
                      <a:off x="12081357" y="9853612"/>
                      <a:ext cx="92068" cy="72157"/>
                    </a:xfrm>
                    <a:custGeom>
                      <a:avLst/>
                      <a:gdLst/>
                      <a:ahLst/>
                      <a:cxnLst/>
                      <a:rect l="l" t="t" r="r" b="b"/>
                      <a:pathLst>
                        <a:path w="92068" h="72157" extrusionOk="0">
                          <a:moveTo>
                            <a:pt x="153" y="2857"/>
                          </a:moveTo>
                          <a:cubicBezTo>
                            <a:pt x="153" y="15240"/>
                            <a:pt x="-800" y="27623"/>
                            <a:pt x="2057" y="39052"/>
                          </a:cubicBezTo>
                          <a:cubicBezTo>
                            <a:pt x="4915" y="50482"/>
                            <a:pt x="11582" y="61913"/>
                            <a:pt x="22060" y="67627"/>
                          </a:cubicBezTo>
                          <a:cubicBezTo>
                            <a:pt x="33490" y="73343"/>
                            <a:pt x="46825" y="72390"/>
                            <a:pt x="60160" y="71438"/>
                          </a:cubicBezTo>
                          <a:cubicBezTo>
                            <a:pt x="69685" y="70485"/>
                            <a:pt x="80162" y="68580"/>
                            <a:pt x="85878" y="60960"/>
                          </a:cubicBezTo>
                          <a:cubicBezTo>
                            <a:pt x="88735" y="57150"/>
                            <a:pt x="89687" y="51435"/>
                            <a:pt x="90640" y="45720"/>
                          </a:cubicBezTo>
                          <a:cubicBezTo>
                            <a:pt x="92545" y="30480"/>
                            <a:pt x="92545" y="15240"/>
                            <a:pt x="90640"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29">
                      <a:extLst>
                        <a:ext uri="{FF2B5EF4-FFF2-40B4-BE49-F238E27FC236}">
                          <a16:creationId xmlns:a16="http://schemas.microsoft.com/office/drawing/2014/main" id="{BB9B6B06-42BC-6FEC-3D23-FF31AB3593EF}"/>
                        </a:ext>
                      </a:extLst>
                    </p:cNvPr>
                    <p:cNvSpPr/>
                    <p:nvPr/>
                  </p:nvSpPr>
                  <p:spPr>
                    <a:xfrm>
                      <a:off x="12391548" y="9853612"/>
                      <a:ext cx="92068" cy="72157"/>
                    </a:xfrm>
                    <a:custGeom>
                      <a:avLst/>
                      <a:gdLst/>
                      <a:ahLst/>
                      <a:cxnLst/>
                      <a:rect l="l" t="t" r="r" b="b"/>
                      <a:pathLst>
                        <a:path w="92068" h="72157" extrusionOk="0">
                          <a:moveTo>
                            <a:pt x="91916" y="2857"/>
                          </a:moveTo>
                          <a:cubicBezTo>
                            <a:pt x="91916" y="15240"/>
                            <a:pt x="92869" y="27623"/>
                            <a:pt x="90011" y="39052"/>
                          </a:cubicBezTo>
                          <a:cubicBezTo>
                            <a:pt x="87153" y="50482"/>
                            <a:pt x="80486" y="61913"/>
                            <a:pt x="70009" y="67627"/>
                          </a:cubicBezTo>
                          <a:cubicBezTo>
                            <a:pt x="58578" y="73343"/>
                            <a:pt x="45244" y="72390"/>
                            <a:pt x="31909" y="71438"/>
                          </a:cubicBezTo>
                          <a:cubicBezTo>
                            <a:pt x="22384" y="70485"/>
                            <a:pt x="11906" y="68580"/>
                            <a:pt x="6191" y="60960"/>
                          </a:cubicBezTo>
                          <a:cubicBezTo>
                            <a:pt x="3334" y="57150"/>
                            <a:pt x="2381" y="51435"/>
                            <a:pt x="1428" y="45720"/>
                          </a:cubicBezTo>
                          <a:cubicBezTo>
                            <a:pt x="-476" y="30480"/>
                            <a:pt x="-476" y="15240"/>
                            <a:pt x="142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29">
                      <a:extLst>
                        <a:ext uri="{FF2B5EF4-FFF2-40B4-BE49-F238E27FC236}">
                          <a16:creationId xmlns:a16="http://schemas.microsoft.com/office/drawing/2014/main" id="{46551A9D-837C-AD57-E2D9-C25CD605F0D5}"/>
                        </a:ext>
                      </a:extLst>
                    </p:cNvPr>
                    <p:cNvSpPr/>
                    <p:nvPr/>
                  </p:nvSpPr>
                  <p:spPr>
                    <a:xfrm>
                      <a:off x="12064153" y="9536429"/>
                      <a:ext cx="450956" cy="319087"/>
                    </a:xfrm>
                    <a:custGeom>
                      <a:avLst/>
                      <a:gdLst/>
                      <a:ahLst/>
                      <a:cxnLst/>
                      <a:rect l="l" t="t" r="r" b="b"/>
                      <a:pathLst>
                        <a:path w="450956" h="319087" extrusionOk="0">
                          <a:moveTo>
                            <a:pt x="181187" y="2858"/>
                          </a:moveTo>
                          <a:cubicBezTo>
                            <a:pt x="226907" y="-953"/>
                            <a:pt x="328824" y="-953"/>
                            <a:pt x="357399" y="2858"/>
                          </a:cubicBezTo>
                          <a:cubicBezTo>
                            <a:pt x="385974" y="6668"/>
                            <a:pt x="374545" y="100965"/>
                            <a:pt x="396452" y="132397"/>
                          </a:cubicBezTo>
                          <a:cubicBezTo>
                            <a:pt x="417407" y="162878"/>
                            <a:pt x="420264" y="143828"/>
                            <a:pt x="441220" y="175260"/>
                          </a:cubicBezTo>
                          <a:cubicBezTo>
                            <a:pt x="463127" y="206693"/>
                            <a:pt x="441220" y="319088"/>
                            <a:pt x="441220" y="319088"/>
                          </a:cubicBezTo>
                          <a:lnTo>
                            <a:pt x="9737" y="319088"/>
                          </a:lnTo>
                          <a:cubicBezTo>
                            <a:pt x="9737" y="319088"/>
                            <a:pt x="-12171" y="206693"/>
                            <a:pt x="9737" y="175260"/>
                          </a:cubicBezTo>
                          <a:cubicBezTo>
                            <a:pt x="31645" y="143828"/>
                            <a:pt x="33549" y="162878"/>
                            <a:pt x="54504" y="132397"/>
                          </a:cubicBezTo>
                          <a:cubicBezTo>
                            <a:pt x="75459" y="101918"/>
                            <a:pt x="64982" y="6668"/>
                            <a:pt x="93557" y="2858"/>
                          </a:cubicBezTo>
                          <a:cubicBezTo>
                            <a:pt x="122132" y="-953"/>
                            <a:pt x="224049" y="-953"/>
                            <a:pt x="269770" y="28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29">
                      <a:extLst>
                        <a:ext uri="{FF2B5EF4-FFF2-40B4-BE49-F238E27FC236}">
                          <a16:creationId xmlns:a16="http://schemas.microsoft.com/office/drawing/2014/main" id="{59D1E14A-D292-A6F0-BBD8-4EBD6F5E0EA4}"/>
                        </a:ext>
                      </a:extLst>
                    </p:cNvPr>
                    <p:cNvSpPr/>
                    <p:nvPr/>
                  </p:nvSpPr>
                  <p:spPr>
                    <a:xfrm>
                      <a:off x="12039600" y="9837419"/>
                      <a:ext cx="490537" cy="38100"/>
                    </a:xfrm>
                    <a:custGeom>
                      <a:avLst/>
                      <a:gdLst/>
                      <a:ahLst/>
                      <a:cxnLst/>
                      <a:rect l="l" t="t" r="r" b="b"/>
                      <a:pathLst>
                        <a:path w="490537" h="38100" extrusionOk="0">
                          <a:moveTo>
                            <a:pt x="486727" y="38100"/>
                          </a:moveTo>
                          <a:lnTo>
                            <a:pt x="3810" y="38100"/>
                          </a:lnTo>
                          <a:cubicBezTo>
                            <a:pt x="1905" y="38100"/>
                            <a:pt x="0" y="36195"/>
                            <a:pt x="0" y="34290"/>
                          </a:cubicBezTo>
                          <a:lnTo>
                            <a:pt x="0" y="3810"/>
                          </a:lnTo>
                          <a:cubicBezTo>
                            <a:pt x="0" y="1905"/>
                            <a:pt x="1905" y="0"/>
                            <a:pt x="3810" y="0"/>
                          </a:cubicBezTo>
                          <a:lnTo>
                            <a:pt x="486727" y="0"/>
                          </a:lnTo>
                          <a:cubicBezTo>
                            <a:pt x="488632" y="0"/>
                            <a:pt x="490538" y="1905"/>
                            <a:pt x="490538" y="3810"/>
                          </a:cubicBezTo>
                          <a:lnTo>
                            <a:pt x="490538" y="34290"/>
                          </a:lnTo>
                          <a:cubicBezTo>
                            <a:pt x="490538" y="36195"/>
                            <a:pt x="488632" y="38100"/>
                            <a:pt x="486727" y="381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29">
                      <a:extLst>
                        <a:ext uri="{FF2B5EF4-FFF2-40B4-BE49-F238E27FC236}">
                          <a16:creationId xmlns:a16="http://schemas.microsoft.com/office/drawing/2014/main" id="{94D6B86C-5151-D6D9-87CE-C87489668092}"/>
                        </a:ext>
                      </a:extLst>
                    </p:cNvPr>
                    <p:cNvSpPr/>
                    <p:nvPr/>
                  </p:nvSpPr>
                  <p:spPr>
                    <a:xfrm>
                      <a:off x="12148185" y="9553230"/>
                      <a:ext cx="281680" cy="118137"/>
                    </a:xfrm>
                    <a:custGeom>
                      <a:avLst/>
                      <a:gdLst/>
                      <a:ahLst/>
                      <a:cxnLst/>
                      <a:rect l="l" t="t" r="r" b="b"/>
                      <a:pathLst>
                        <a:path w="281680" h="118137" extrusionOk="0">
                          <a:moveTo>
                            <a:pt x="0" y="115597"/>
                          </a:moveTo>
                          <a:cubicBezTo>
                            <a:pt x="1905" y="69877"/>
                            <a:pt x="11430" y="15584"/>
                            <a:pt x="34290" y="8917"/>
                          </a:cubicBezTo>
                          <a:cubicBezTo>
                            <a:pt x="56197" y="2250"/>
                            <a:pt x="239077" y="-7275"/>
                            <a:pt x="253365" y="8917"/>
                          </a:cubicBezTo>
                          <a:cubicBezTo>
                            <a:pt x="267652" y="25109"/>
                            <a:pt x="290513" y="109882"/>
                            <a:pt x="278130" y="115597"/>
                          </a:cubicBezTo>
                          <a:cubicBezTo>
                            <a:pt x="264795" y="121312"/>
                            <a:pt x="0" y="115597"/>
                            <a:pt x="0" y="1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29">
                      <a:extLst>
                        <a:ext uri="{FF2B5EF4-FFF2-40B4-BE49-F238E27FC236}">
                          <a16:creationId xmlns:a16="http://schemas.microsoft.com/office/drawing/2014/main" id="{D9680230-2C9C-6667-7797-09789DDCA5EC}"/>
                        </a:ext>
                      </a:extLst>
                    </p:cNvPr>
                    <p:cNvSpPr/>
                    <p:nvPr/>
                  </p:nvSpPr>
                  <p:spPr>
                    <a:xfrm>
                      <a:off x="1208532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29">
                      <a:extLst>
                        <a:ext uri="{FF2B5EF4-FFF2-40B4-BE49-F238E27FC236}">
                          <a16:creationId xmlns:a16="http://schemas.microsoft.com/office/drawing/2014/main" id="{2AF4EAF3-A6BC-7C41-7D01-EAD8F7944B24}"/>
                        </a:ext>
                      </a:extLst>
                    </p:cNvPr>
                    <p:cNvSpPr/>
                    <p:nvPr/>
                  </p:nvSpPr>
                  <p:spPr>
                    <a:xfrm>
                      <a:off x="12409170" y="9717405"/>
                      <a:ext cx="83819" cy="68580"/>
                    </a:xfrm>
                    <a:custGeom>
                      <a:avLst/>
                      <a:gdLst/>
                      <a:ahLst/>
                      <a:cxnLst/>
                      <a:rect l="l" t="t" r="r" b="b"/>
                      <a:pathLst>
                        <a:path w="83819" h="68580" extrusionOk="0">
                          <a:moveTo>
                            <a:pt x="83820" y="34290"/>
                          </a:moveTo>
                          <a:cubicBezTo>
                            <a:pt x="83820" y="53228"/>
                            <a:pt x="65056" y="68580"/>
                            <a:pt x="41910" y="68580"/>
                          </a:cubicBezTo>
                          <a:cubicBezTo>
                            <a:pt x="18763" y="68580"/>
                            <a:pt x="-1" y="53228"/>
                            <a:pt x="-1" y="34290"/>
                          </a:cubicBezTo>
                          <a:cubicBezTo>
                            <a:pt x="-1" y="15352"/>
                            <a:pt x="18763" y="0"/>
                            <a:pt x="41910" y="0"/>
                          </a:cubicBezTo>
                          <a:cubicBezTo>
                            <a:pt x="65056" y="0"/>
                            <a:pt x="83820" y="15352"/>
                            <a:pt x="83820" y="34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29">
                      <a:extLst>
                        <a:ext uri="{FF2B5EF4-FFF2-40B4-BE49-F238E27FC236}">
                          <a16:creationId xmlns:a16="http://schemas.microsoft.com/office/drawing/2014/main" id="{4AC55223-EDA2-548F-F6F5-9EC7974C18CE}"/>
                        </a:ext>
                      </a:extLst>
                    </p:cNvPr>
                    <p:cNvSpPr/>
                    <p:nvPr/>
                  </p:nvSpPr>
                  <p:spPr>
                    <a:xfrm>
                      <a:off x="12160567" y="9672959"/>
                      <a:ext cx="260984" cy="117320"/>
                    </a:xfrm>
                    <a:custGeom>
                      <a:avLst/>
                      <a:gdLst/>
                      <a:ahLst/>
                      <a:cxnLst/>
                      <a:rect l="l" t="t" r="r" b="b"/>
                      <a:pathLst>
                        <a:path w="260984" h="117320" extrusionOk="0">
                          <a:moveTo>
                            <a:pt x="252413" y="9203"/>
                          </a:moveTo>
                          <a:cubicBezTo>
                            <a:pt x="256222" y="15870"/>
                            <a:pt x="260985" y="23490"/>
                            <a:pt x="260985" y="32063"/>
                          </a:cubicBezTo>
                          <a:cubicBezTo>
                            <a:pt x="260985" y="40635"/>
                            <a:pt x="260985" y="46350"/>
                            <a:pt x="253365" y="49208"/>
                          </a:cubicBezTo>
                          <a:cubicBezTo>
                            <a:pt x="231457" y="60638"/>
                            <a:pt x="220027" y="89213"/>
                            <a:pt x="228600" y="112073"/>
                          </a:cubicBezTo>
                          <a:cubicBezTo>
                            <a:pt x="217170" y="113978"/>
                            <a:pt x="212407" y="115883"/>
                            <a:pt x="200977" y="116835"/>
                          </a:cubicBezTo>
                          <a:cubicBezTo>
                            <a:pt x="142875" y="118740"/>
                            <a:pt x="84772" y="114930"/>
                            <a:pt x="27622" y="107310"/>
                          </a:cubicBezTo>
                          <a:cubicBezTo>
                            <a:pt x="40005" y="78735"/>
                            <a:pt x="27622" y="41588"/>
                            <a:pt x="0" y="26348"/>
                          </a:cubicBezTo>
                          <a:cubicBezTo>
                            <a:pt x="0" y="19680"/>
                            <a:pt x="0" y="13013"/>
                            <a:pt x="952" y="7298"/>
                          </a:cubicBezTo>
                          <a:cubicBezTo>
                            <a:pt x="79057" y="-3180"/>
                            <a:pt x="174307" y="-2227"/>
                            <a:pt x="252413" y="9203"/>
                          </a:cubicBez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29">
                      <a:extLst>
                        <a:ext uri="{FF2B5EF4-FFF2-40B4-BE49-F238E27FC236}">
                          <a16:creationId xmlns:a16="http://schemas.microsoft.com/office/drawing/2014/main" id="{7D4A7761-F6E7-C02F-AE51-2332213E7E17}"/>
                        </a:ext>
                      </a:extLst>
                    </p:cNvPr>
                    <p:cNvSpPr/>
                    <p:nvPr/>
                  </p:nvSpPr>
                  <p:spPr>
                    <a:xfrm>
                      <a:off x="12213608" y="9813607"/>
                      <a:ext cx="156345" cy="39577"/>
                    </a:xfrm>
                    <a:custGeom>
                      <a:avLst/>
                      <a:gdLst/>
                      <a:ahLst/>
                      <a:cxnLst/>
                      <a:rect l="l" t="t" r="r" b="b"/>
                      <a:pathLst>
                        <a:path w="156345" h="39577" extrusionOk="0">
                          <a:moveTo>
                            <a:pt x="10777" y="8573"/>
                          </a:moveTo>
                          <a:cubicBezTo>
                            <a:pt x="20302" y="2857"/>
                            <a:pt x="31731" y="2857"/>
                            <a:pt x="42209" y="1905"/>
                          </a:cubicBezTo>
                          <a:cubicBezTo>
                            <a:pt x="67927" y="953"/>
                            <a:pt x="93644" y="953"/>
                            <a:pt x="119361" y="0"/>
                          </a:cubicBezTo>
                          <a:cubicBezTo>
                            <a:pt x="127934" y="0"/>
                            <a:pt x="137459" y="0"/>
                            <a:pt x="146031" y="3810"/>
                          </a:cubicBezTo>
                          <a:cubicBezTo>
                            <a:pt x="153652" y="8573"/>
                            <a:pt x="159366" y="18098"/>
                            <a:pt x="154604" y="26670"/>
                          </a:cubicBezTo>
                          <a:cubicBezTo>
                            <a:pt x="150794" y="33338"/>
                            <a:pt x="141269" y="35243"/>
                            <a:pt x="133649" y="36195"/>
                          </a:cubicBezTo>
                          <a:cubicBezTo>
                            <a:pt x="103169" y="39053"/>
                            <a:pt x="72689" y="40005"/>
                            <a:pt x="41256" y="39053"/>
                          </a:cubicBezTo>
                          <a:cubicBezTo>
                            <a:pt x="31731" y="39053"/>
                            <a:pt x="10777" y="41910"/>
                            <a:pt x="3156" y="34290"/>
                          </a:cubicBezTo>
                          <a:cubicBezTo>
                            <a:pt x="-4464" y="26670"/>
                            <a:pt x="3156" y="13335"/>
                            <a:pt x="10777" y="85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29">
                    <a:extLst>
                      <a:ext uri="{FF2B5EF4-FFF2-40B4-BE49-F238E27FC236}">
                        <a16:creationId xmlns:a16="http://schemas.microsoft.com/office/drawing/2014/main" id="{7FAFD976-3827-4ECF-31A3-7BF47C145515}"/>
                      </a:ext>
                    </a:extLst>
                  </p:cNvPr>
                  <p:cNvSpPr/>
                  <p:nvPr/>
                </p:nvSpPr>
                <p:spPr>
                  <a:xfrm>
                    <a:off x="9244964" y="10337482"/>
                    <a:ext cx="1481137" cy="537209"/>
                  </a:xfrm>
                  <a:custGeom>
                    <a:avLst/>
                    <a:gdLst/>
                    <a:ahLst/>
                    <a:cxnLst/>
                    <a:rect l="l" t="t" r="r" b="b"/>
                    <a:pathLst>
                      <a:path w="1481137" h="537209" extrusionOk="0">
                        <a:moveTo>
                          <a:pt x="1481138" y="0"/>
                        </a:moveTo>
                        <a:cubicBezTo>
                          <a:pt x="1480185" y="17145"/>
                          <a:pt x="1379221" y="537210"/>
                          <a:pt x="1379221" y="537210"/>
                        </a:cubicBezTo>
                        <a:cubicBezTo>
                          <a:pt x="1379221" y="537210"/>
                          <a:pt x="177165" y="471488"/>
                          <a:pt x="0" y="358140"/>
                        </a:cubicBezTo>
                        <a:cubicBezTo>
                          <a:pt x="39053" y="277178"/>
                          <a:pt x="372428" y="49530"/>
                          <a:pt x="372428" y="49530"/>
                        </a:cubicBezTo>
                        <a:lnTo>
                          <a:pt x="1481138"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29">
                    <a:extLst>
                      <a:ext uri="{FF2B5EF4-FFF2-40B4-BE49-F238E27FC236}">
                        <a16:creationId xmlns:a16="http://schemas.microsoft.com/office/drawing/2014/main" id="{6C80407D-469D-68E2-A956-80B8BD257B48}"/>
                      </a:ext>
                    </a:extLst>
                  </p:cNvPr>
                  <p:cNvSpPr/>
                  <p:nvPr/>
                </p:nvSpPr>
                <p:spPr>
                  <a:xfrm>
                    <a:off x="13204507" y="10407014"/>
                    <a:ext cx="709613" cy="376237"/>
                  </a:xfrm>
                  <a:custGeom>
                    <a:avLst/>
                    <a:gdLst/>
                    <a:ahLst/>
                    <a:cxnLst/>
                    <a:rect l="l" t="t" r="r" b="b"/>
                    <a:pathLst>
                      <a:path w="709613" h="376237" extrusionOk="0">
                        <a:moveTo>
                          <a:pt x="0" y="0"/>
                        </a:moveTo>
                        <a:lnTo>
                          <a:pt x="139065" y="376238"/>
                        </a:lnTo>
                        <a:cubicBezTo>
                          <a:pt x="139065" y="376238"/>
                          <a:pt x="669607" y="209550"/>
                          <a:pt x="709613" y="176213"/>
                        </a:cubicBezTo>
                        <a:lnTo>
                          <a:pt x="446722"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958" name="Google Shape;958;p29">
                <a:extLst>
                  <a:ext uri="{FF2B5EF4-FFF2-40B4-BE49-F238E27FC236}">
                    <a16:creationId xmlns:a16="http://schemas.microsoft.com/office/drawing/2014/main" id="{13D47B75-AF34-60D3-3F52-16627DD0266C}"/>
                  </a:ext>
                </a:extLst>
              </p:cNvPr>
              <p:cNvSpPr/>
              <p:nvPr/>
            </p:nvSpPr>
            <p:spPr>
              <a:xfrm>
                <a:off x="2598050" y="832983"/>
                <a:ext cx="401907" cy="74607"/>
              </a:xfrm>
              <a:custGeom>
                <a:avLst/>
                <a:gdLst/>
                <a:ahLst/>
                <a:cxnLst/>
                <a:rect l="l" t="t" r="r" b="b"/>
                <a:pathLst>
                  <a:path w="1657350" h="307657" extrusionOk="0">
                    <a:moveTo>
                      <a:pt x="1657350" y="115252"/>
                    </a:moveTo>
                    <a:lnTo>
                      <a:pt x="1085850" y="0"/>
                    </a:lnTo>
                    <a:lnTo>
                      <a:pt x="0" y="223838"/>
                    </a:lnTo>
                    <a:lnTo>
                      <a:pt x="425768" y="307657"/>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9" name="Google Shape;959;p29">
                <a:extLst>
                  <a:ext uri="{FF2B5EF4-FFF2-40B4-BE49-F238E27FC236}">
                    <a16:creationId xmlns:a16="http://schemas.microsoft.com/office/drawing/2014/main" id="{B50E27D6-3346-AA42-DA1F-A844ACA20723}"/>
                  </a:ext>
                </a:extLst>
              </p:cNvPr>
              <p:cNvSpPr/>
              <p:nvPr/>
            </p:nvSpPr>
            <p:spPr>
              <a:xfrm>
                <a:off x="3002690" y="1030689"/>
                <a:ext cx="247150" cy="33030"/>
              </a:xfrm>
              <a:custGeom>
                <a:avLst/>
                <a:gdLst/>
                <a:ahLst/>
                <a:cxnLst/>
                <a:rect l="l" t="t" r="r" b="b"/>
                <a:pathLst>
                  <a:path w="1019175" h="136207" extrusionOk="0">
                    <a:moveTo>
                      <a:pt x="1019175" y="136207"/>
                    </a:moveTo>
                    <a:lnTo>
                      <a:pt x="684847" y="0"/>
                    </a:lnTo>
                    <a:lnTo>
                      <a:pt x="0" y="11430"/>
                    </a:lnTo>
                    <a:lnTo>
                      <a:pt x="249555" y="111442"/>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0" name="Google Shape;960;p29">
                <a:extLst>
                  <a:ext uri="{FF2B5EF4-FFF2-40B4-BE49-F238E27FC236}">
                    <a16:creationId xmlns:a16="http://schemas.microsoft.com/office/drawing/2014/main" id="{054C87CB-F379-AE0A-FB1E-1F46E2F8B728}"/>
                  </a:ext>
                </a:extLst>
              </p:cNvPr>
              <p:cNvSpPr/>
              <p:nvPr/>
            </p:nvSpPr>
            <p:spPr>
              <a:xfrm>
                <a:off x="3664786" y="1094361"/>
                <a:ext cx="245533" cy="55897"/>
              </a:xfrm>
              <a:custGeom>
                <a:avLst/>
                <a:gdLst/>
                <a:ahLst/>
                <a:cxnLst/>
                <a:rect l="l" t="t" r="r" b="b"/>
                <a:pathLst>
                  <a:path w="1012507" h="230505" extrusionOk="0">
                    <a:moveTo>
                      <a:pt x="0" y="35243"/>
                    </a:moveTo>
                    <a:lnTo>
                      <a:pt x="358140" y="0"/>
                    </a:lnTo>
                    <a:lnTo>
                      <a:pt x="1012507" y="204788"/>
                    </a:lnTo>
                    <a:lnTo>
                      <a:pt x="744855" y="230505"/>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29">
                <a:extLst>
                  <a:ext uri="{FF2B5EF4-FFF2-40B4-BE49-F238E27FC236}">
                    <a16:creationId xmlns:a16="http://schemas.microsoft.com/office/drawing/2014/main" id="{BD02C0C1-B09A-CE21-6EFE-EAC6136F9238}"/>
                  </a:ext>
                </a:extLst>
              </p:cNvPr>
              <p:cNvSpPr/>
              <p:nvPr/>
            </p:nvSpPr>
            <p:spPr>
              <a:xfrm>
                <a:off x="3498454" y="1196790"/>
                <a:ext cx="153834" cy="23098"/>
              </a:xfrm>
              <a:custGeom>
                <a:avLst/>
                <a:gdLst/>
                <a:ahLst/>
                <a:cxnLst/>
                <a:rect l="l" t="t" r="r" b="b"/>
                <a:pathLst>
                  <a:path w="634365" h="95250" extrusionOk="0">
                    <a:moveTo>
                      <a:pt x="0" y="62865"/>
                    </a:moveTo>
                    <a:lnTo>
                      <a:pt x="213360" y="0"/>
                    </a:lnTo>
                    <a:lnTo>
                      <a:pt x="634365" y="49530"/>
                    </a:lnTo>
                    <a:lnTo>
                      <a:pt x="475298" y="95250"/>
                    </a:lnTo>
                    <a:close/>
                  </a:path>
                </a:pathLst>
              </a:custGeom>
              <a:solidFill>
                <a:srgbClr val="FFFFFF">
                  <a:alpha val="177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2" name="Google Shape;962;p29">
                <a:extLst>
                  <a:ext uri="{FF2B5EF4-FFF2-40B4-BE49-F238E27FC236}">
                    <a16:creationId xmlns:a16="http://schemas.microsoft.com/office/drawing/2014/main" id="{99C34C64-C3B8-1A61-AA99-C563F89E1FB6}"/>
                  </a:ext>
                </a:extLst>
              </p:cNvPr>
              <p:cNvSpPr/>
              <p:nvPr/>
            </p:nvSpPr>
            <p:spPr>
              <a:xfrm>
                <a:off x="2598050" y="887197"/>
                <a:ext cx="182937" cy="504463"/>
              </a:xfrm>
              <a:custGeom>
                <a:avLst/>
                <a:gdLst/>
                <a:ahLst/>
                <a:cxnLst/>
                <a:rect l="l" t="t" r="r" b="b"/>
                <a:pathLst>
                  <a:path w="754380" h="2080259" extrusionOk="0">
                    <a:moveTo>
                      <a:pt x="0" y="0"/>
                    </a:moveTo>
                    <a:cubicBezTo>
                      <a:pt x="0" y="0"/>
                      <a:pt x="433388" y="2080260"/>
                      <a:pt x="425768" y="2080260"/>
                    </a:cubicBezTo>
                    <a:cubicBezTo>
                      <a:pt x="419100" y="2080260"/>
                      <a:pt x="754380" y="2080260"/>
                      <a:pt x="754380" y="2080260"/>
                    </a:cubicBezTo>
                    <a:lnTo>
                      <a:pt x="425768" y="83820"/>
                    </a:lnTo>
                    <a:lnTo>
                      <a:pt x="0"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29">
                <a:extLst>
                  <a:ext uri="{FF2B5EF4-FFF2-40B4-BE49-F238E27FC236}">
                    <a16:creationId xmlns:a16="http://schemas.microsoft.com/office/drawing/2014/main" id="{5A603AAC-D194-F7C7-3BCF-D18BF35E8CE0}"/>
                  </a:ext>
                </a:extLst>
              </p:cNvPr>
              <p:cNvSpPr/>
              <p:nvPr/>
            </p:nvSpPr>
            <p:spPr>
              <a:xfrm>
                <a:off x="3766292" y="1143961"/>
                <a:ext cx="143901" cy="303748"/>
              </a:xfrm>
              <a:custGeom>
                <a:avLst/>
                <a:gdLst/>
                <a:ahLst/>
                <a:cxnLst/>
                <a:rect l="l" t="t" r="r" b="b"/>
                <a:pathLst>
                  <a:path w="593407" h="1252569" extrusionOk="0">
                    <a:moveTo>
                      <a:pt x="593408" y="0"/>
                    </a:moveTo>
                    <a:cubicBezTo>
                      <a:pt x="593408" y="0"/>
                      <a:pt x="198120" y="1252538"/>
                      <a:pt x="201931" y="1252538"/>
                    </a:cubicBezTo>
                    <a:cubicBezTo>
                      <a:pt x="206693" y="1253490"/>
                      <a:pt x="0" y="1232535"/>
                      <a:pt x="0" y="1232535"/>
                    </a:cubicBezTo>
                    <a:lnTo>
                      <a:pt x="325756" y="25718"/>
                    </a:lnTo>
                    <a:lnTo>
                      <a:pt x="593408" y="0"/>
                    </a:lnTo>
                    <a:close/>
                  </a:path>
                </a:pathLst>
              </a:custGeom>
              <a:solidFill>
                <a:srgbClr val="001B24">
                  <a:alpha val="278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117772639"/>
      </p:ext>
    </p:extLst>
  </p:cSld>
  <p:clrMapOvr>
    <a:masterClrMapping/>
  </p:clrMapOvr>
  <p:transition spd="med">
    <p:blinds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grpSp>
        <p:nvGrpSpPr>
          <p:cNvPr id="9" name="Group 8">
            <a:extLst>
              <a:ext uri="{FF2B5EF4-FFF2-40B4-BE49-F238E27FC236}">
                <a16:creationId xmlns:a16="http://schemas.microsoft.com/office/drawing/2014/main" id="{76B5F000-1A0F-F638-1AD2-C6D8B55B3EAF}"/>
              </a:ext>
            </a:extLst>
          </p:cNvPr>
          <p:cNvGrpSpPr/>
          <p:nvPr/>
        </p:nvGrpSpPr>
        <p:grpSpPr>
          <a:xfrm>
            <a:off x="533400" y="1278761"/>
            <a:ext cx="2524125" cy="3357563"/>
            <a:chOff x="533400" y="957262"/>
            <a:chExt cx="2524125" cy="3357563"/>
          </a:xfrm>
        </p:grpSpPr>
        <p:sp>
          <p:nvSpPr>
            <p:cNvPr id="4" name="Rectangle: Rounded Corners 3">
              <a:extLst>
                <a:ext uri="{FF2B5EF4-FFF2-40B4-BE49-F238E27FC236}">
                  <a16:creationId xmlns:a16="http://schemas.microsoft.com/office/drawing/2014/main" id="{92FD7FFA-EFA0-8663-D197-AD4BFEF0A042}"/>
                </a:ext>
              </a:extLst>
            </p:cNvPr>
            <p:cNvSpPr/>
            <p:nvPr/>
          </p:nvSpPr>
          <p:spPr>
            <a:xfrm>
              <a:off x="533400" y="1457325"/>
              <a:ext cx="2524125" cy="2857500"/>
            </a:xfrm>
            <a:prstGeom prst="roundRect">
              <a:avLst/>
            </a:prstGeom>
            <a:solidFill>
              <a:schemeClr val="accent3">
                <a:lumMod val="20000"/>
                <a:lumOff val="80000"/>
              </a:schemeClr>
            </a:solidFill>
            <a:ln w="190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Đóng góp lớn vào sự tăng trưởng kinh tế chung của cả nước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8" name="Picture 7">
              <a:extLst>
                <a:ext uri="{FF2B5EF4-FFF2-40B4-BE49-F238E27FC236}">
                  <a16:creationId xmlns:a16="http://schemas.microsoft.com/office/drawing/2014/main" id="{270D858E-331B-DCB6-E2E3-3CE48D53DFB1}"/>
                </a:ext>
              </a:extLst>
            </p:cNvPr>
            <p:cNvPicPr>
              <a:picLocks noChangeAspect="1"/>
            </p:cNvPicPr>
            <p:nvPr/>
          </p:nvPicPr>
          <p:blipFill>
            <a:blip r:embed="rId3"/>
            <a:srcRect l="86146" t="46111" r="1510" b="34444"/>
            <a:stretch/>
          </p:blipFill>
          <p:spPr>
            <a:xfrm>
              <a:off x="1231105" y="957262"/>
              <a:ext cx="1128714" cy="1000126"/>
            </a:xfrm>
            <a:prstGeom prst="rect">
              <a:avLst/>
            </a:prstGeom>
          </p:spPr>
        </p:pic>
      </p:grpSp>
      <p:grpSp>
        <p:nvGrpSpPr>
          <p:cNvPr id="12" name="Group 11">
            <a:extLst>
              <a:ext uri="{FF2B5EF4-FFF2-40B4-BE49-F238E27FC236}">
                <a16:creationId xmlns:a16="http://schemas.microsoft.com/office/drawing/2014/main" id="{6137B02F-1C53-1DAB-932B-61B526BFEDFD}"/>
              </a:ext>
            </a:extLst>
          </p:cNvPr>
          <p:cNvGrpSpPr/>
          <p:nvPr/>
        </p:nvGrpSpPr>
        <p:grpSpPr>
          <a:xfrm>
            <a:off x="3309937" y="1278761"/>
            <a:ext cx="2524125" cy="3357563"/>
            <a:chOff x="3309937" y="957262"/>
            <a:chExt cx="2524125" cy="3357563"/>
          </a:xfrm>
        </p:grpSpPr>
        <p:sp>
          <p:nvSpPr>
            <p:cNvPr id="5" name="Rectangle: Rounded Corners 4">
              <a:extLst>
                <a:ext uri="{FF2B5EF4-FFF2-40B4-BE49-F238E27FC236}">
                  <a16:creationId xmlns:a16="http://schemas.microsoft.com/office/drawing/2014/main" id="{2CF97A2D-DEC4-D1DB-1731-D550AADB6423}"/>
                </a:ext>
              </a:extLst>
            </p:cNvPr>
            <p:cNvSpPr/>
            <p:nvPr/>
          </p:nvSpPr>
          <p:spPr>
            <a:xfrm>
              <a:off x="3309937" y="1457325"/>
              <a:ext cx="2524125" cy="2857500"/>
            </a:xfrm>
            <a:prstGeom prst="roundRect">
              <a:avLst/>
            </a:prstGeom>
            <a:solidFill>
              <a:schemeClr val="accent6">
                <a:lumMod val="20000"/>
                <a:lumOff val="80000"/>
              </a:schemeClr>
            </a:solidFill>
            <a:ln w="1905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Đóng góp vào giá trị xuất khẩu của cả nước, thu hút các dự án và nguồn vốn FDI.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75417699-1369-8AA6-7059-D9EF6823AB24}"/>
                </a:ext>
              </a:extLst>
            </p:cNvPr>
            <p:cNvPicPr>
              <a:picLocks noChangeAspect="1"/>
            </p:cNvPicPr>
            <p:nvPr/>
          </p:nvPicPr>
          <p:blipFill>
            <a:blip r:embed="rId4"/>
            <a:srcRect l="86537" t="5371" r="1120" b="75184"/>
            <a:stretch/>
          </p:blipFill>
          <p:spPr>
            <a:xfrm>
              <a:off x="4007641" y="957262"/>
              <a:ext cx="1128715" cy="1000126"/>
            </a:xfrm>
            <a:prstGeom prst="rect">
              <a:avLst/>
            </a:prstGeom>
          </p:spPr>
        </p:pic>
      </p:grpSp>
      <p:grpSp>
        <p:nvGrpSpPr>
          <p:cNvPr id="17" name="Group 16">
            <a:extLst>
              <a:ext uri="{FF2B5EF4-FFF2-40B4-BE49-F238E27FC236}">
                <a16:creationId xmlns:a16="http://schemas.microsoft.com/office/drawing/2014/main" id="{6003AC5F-25B2-CCF4-6A46-6200FC54FE4E}"/>
              </a:ext>
            </a:extLst>
          </p:cNvPr>
          <p:cNvGrpSpPr/>
          <p:nvPr/>
        </p:nvGrpSpPr>
        <p:grpSpPr>
          <a:xfrm>
            <a:off x="6039894" y="1347575"/>
            <a:ext cx="2760159" cy="3288749"/>
            <a:chOff x="6039894" y="1026076"/>
            <a:chExt cx="2760159" cy="3288749"/>
          </a:xfrm>
        </p:grpSpPr>
        <p:sp>
          <p:nvSpPr>
            <p:cNvPr id="6" name="Rectangle: Rounded Corners 5">
              <a:extLst>
                <a:ext uri="{FF2B5EF4-FFF2-40B4-BE49-F238E27FC236}">
                  <a16:creationId xmlns:a16="http://schemas.microsoft.com/office/drawing/2014/main" id="{9B69598C-0E75-432F-2E7F-390B63B89897}"/>
                </a:ext>
              </a:extLst>
            </p:cNvPr>
            <p:cNvSpPr/>
            <p:nvPr/>
          </p:nvSpPr>
          <p:spPr>
            <a:xfrm>
              <a:off x="6039894" y="1457325"/>
              <a:ext cx="2760159" cy="2857500"/>
            </a:xfrm>
            <a:prstGeom prst="roundRect">
              <a:avLst/>
            </a:prstGeom>
            <a:solidFill>
              <a:schemeClr val="accent1">
                <a:lumMod val="20000"/>
                <a:lumOff val="80000"/>
              </a:schemeClr>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ó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khả năng thu hút ngành mới về công nghiệp, dịch vụ.	</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0293890B-B538-D496-D672-9612B036E604}"/>
                </a:ext>
              </a:extLst>
            </p:cNvPr>
            <p:cNvPicPr>
              <a:picLocks noChangeAspect="1"/>
            </p:cNvPicPr>
            <p:nvPr/>
          </p:nvPicPr>
          <p:blipFill>
            <a:blip r:embed="rId4"/>
            <a:srcRect l="53438" r="31249" b="71667"/>
            <a:stretch/>
          </p:blipFill>
          <p:spPr>
            <a:xfrm>
              <a:off x="7005637" y="1026076"/>
              <a:ext cx="828675" cy="862498"/>
            </a:xfrm>
            <a:prstGeom prst="rect">
              <a:avLst/>
            </a:prstGeom>
          </p:spPr>
        </p:pic>
      </p:grpSp>
      <p:sp>
        <p:nvSpPr>
          <p:cNvPr id="19" name="TextBox 18">
            <a:extLst>
              <a:ext uri="{FF2B5EF4-FFF2-40B4-BE49-F238E27FC236}">
                <a16:creationId xmlns:a16="http://schemas.microsoft.com/office/drawing/2014/main" id="{36D1F070-8DE6-AD5A-5C2D-86C83CB8A56D}"/>
              </a:ext>
            </a:extLst>
          </p:cNvPr>
          <p:cNvSpPr txBox="1"/>
          <p:nvPr/>
        </p:nvSpPr>
        <p:spPr>
          <a:xfrm>
            <a:off x="1537142" y="507176"/>
            <a:ext cx="6069711" cy="46166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Vai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trò</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vùng</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kinh</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tế</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trọng</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điểm</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Bắc</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Bộ</a:t>
            </a:r>
            <a:endPar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CF862328-645A-2347-AE52-009A56331C05}"/>
              </a:ext>
            </a:extLst>
          </p:cNvPr>
          <p:cNvSpPr/>
          <p:nvPr/>
        </p:nvSpPr>
        <p:spPr>
          <a:xfrm>
            <a:off x="1267521" y="451098"/>
            <a:ext cx="6608957" cy="631903"/>
          </a:xfrm>
          <a:prstGeom prst="round2Diag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sym typeface="Arial"/>
              </a:rPr>
              <a:t>Một số ngành tiêu biểu:</a:t>
            </a:r>
          </a:p>
        </p:txBody>
      </p:sp>
      <p:grpSp>
        <p:nvGrpSpPr>
          <p:cNvPr id="8" name="Group 7">
            <a:extLst>
              <a:ext uri="{FF2B5EF4-FFF2-40B4-BE49-F238E27FC236}">
                <a16:creationId xmlns:a16="http://schemas.microsoft.com/office/drawing/2014/main" id="{2928B5D4-5DD9-BDF4-9B34-BAD1EF8DDF0F}"/>
              </a:ext>
            </a:extLst>
          </p:cNvPr>
          <p:cNvGrpSpPr/>
          <p:nvPr/>
        </p:nvGrpSpPr>
        <p:grpSpPr>
          <a:xfrm>
            <a:off x="343256" y="1240182"/>
            <a:ext cx="2342872" cy="2040311"/>
            <a:chOff x="295320" y="995880"/>
            <a:chExt cx="2342872" cy="2040311"/>
          </a:xfrm>
        </p:grpSpPr>
        <p:pic>
          <p:nvPicPr>
            <p:cNvPr id="5" name="Picture 4">
              <a:extLst>
                <a:ext uri="{FF2B5EF4-FFF2-40B4-BE49-F238E27FC236}">
                  <a16:creationId xmlns:a16="http://schemas.microsoft.com/office/drawing/2014/main" id="{1C0891A4-5759-8EB2-3A36-E710C4A88B0A}"/>
                </a:ext>
              </a:extLst>
            </p:cNvPr>
            <p:cNvPicPr>
              <a:picLocks noChangeAspect="1"/>
            </p:cNvPicPr>
            <p:nvPr/>
          </p:nvPicPr>
          <p:blipFill>
            <a:blip r:embed="rId2"/>
            <a:srcRect t="2545" b="2545"/>
            <a:stretch/>
          </p:blipFill>
          <p:spPr>
            <a:xfrm>
              <a:off x="295320" y="995880"/>
              <a:ext cx="2342872" cy="1668957"/>
            </a:xfrm>
            <a:prstGeom prst="ellipse">
              <a:avLst/>
            </a:prstGeom>
          </p:spPr>
        </p:pic>
        <p:sp>
          <p:nvSpPr>
            <p:cNvPr id="7" name="TextBox 6">
              <a:extLst>
                <a:ext uri="{FF2B5EF4-FFF2-40B4-BE49-F238E27FC236}">
                  <a16:creationId xmlns:a16="http://schemas.microsoft.com/office/drawing/2014/main" id="{26B18BC5-674D-2EC8-0E18-8BE619D48241}"/>
                </a:ext>
              </a:extLst>
            </p:cNvPr>
            <p:cNvSpPr txBox="1"/>
            <p:nvPr/>
          </p:nvSpPr>
          <p:spPr>
            <a:xfrm>
              <a:off x="330930" y="2574526"/>
              <a:ext cx="204420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Khai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khoáng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5A5585B5-7421-238D-4C38-1F6D1745AA27}"/>
              </a:ext>
            </a:extLst>
          </p:cNvPr>
          <p:cNvGrpSpPr/>
          <p:nvPr/>
        </p:nvGrpSpPr>
        <p:grpSpPr>
          <a:xfrm>
            <a:off x="2223957" y="2746184"/>
            <a:ext cx="2274947" cy="2087748"/>
            <a:chOff x="629947" y="1011765"/>
            <a:chExt cx="2274947" cy="2087748"/>
          </a:xfrm>
        </p:grpSpPr>
        <p:pic>
          <p:nvPicPr>
            <p:cNvPr id="10" name="Picture 9">
              <a:extLst>
                <a:ext uri="{FF2B5EF4-FFF2-40B4-BE49-F238E27FC236}">
                  <a16:creationId xmlns:a16="http://schemas.microsoft.com/office/drawing/2014/main" id="{A05CCFFA-F636-CB73-47A1-23658AF0FD55}"/>
                </a:ext>
              </a:extLst>
            </p:cNvPr>
            <p:cNvPicPr>
              <a:picLocks noChangeAspect="1"/>
            </p:cNvPicPr>
            <p:nvPr/>
          </p:nvPicPr>
          <p:blipFill>
            <a:blip r:embed="rId3"/>
            <a:srcRect l="10518" r="10518"/>
            <a:stretch/>
          </p:blipFill>
          <p:spPr>
            <a:xfrm>
              <a:off x="629947" y="1011765"/>
              <a:ext cx="2274947" cy="1620570"/>
            </a:xfrm>
            <a:prstGeom prst="ellipse">
              <a:avLst/>
            </a:prstGeom>
          </p:spPr>
        </p:pic>
        <p:sp>
          <p:nvSpPr>
            <p:cNvPr id="11" name="TextBox 10">
              <a:extLst>
                <a:ext uri="{FF2B5EF4-FFF2-40B4-BE49-F238E27FC236}">
                  <a16:creationId xmlns:a16="http://schemas.microsoft.com/office/drawing/2014/main" id="{45491D61-73D1-D965-45A9-2CEF519242D6}"/>
                </a:ext>
              </a:extLst>
            </p:cNvPr>
            <p:cNvSpPr txBox="1"/>
            <p:nvPr/>
          </p:nvSpPr>
          <p:spPr>
            <a:xfrm>
              <a:off x="1020889" y="2637848"/>
              <a:ext cx="1490546"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Nhiệt điện</a:t>
              </a:r>
            </a:p>
          </p:txBody>
        </p:sp>
      </p:grpSp>
      <p:grpSp>
        <p:nvGrpSpPr>
          <p:cNvPr id="12" name="Group 11">
            <a:extLst>
              <a:ext uri="{FF2B5EF4-FFF2-40B4-BE49-F238E27FC236}">
                <a16:creationId xmlns:a16="http://schemas.microsoft.com/office/drawing/2014/main" id="{31360330-8134-6D8C-107E-41EB455FACBF}"/>
              </a:ext>
            </a:extLst>
          </p:cNvPr>
          <p:cNvGrpSpPr/>
          <p:nvPr/>
        </p:nvGrpSpPr>
        <p:grpSpPr>
          <a:xfrm>
            <a:off x="4036732" y="1268962"/>
            <a:ext cx="2342872" cy="2130622"/>
            <a:chOff x="295321" y="957017"/>
            <a:chExt cx="2342872" cy="2130622"/>
          </a:xfrm>
        </p:grpSpPr>
        <p:pic>
          <p:nvPicPr>
            <p:cNvPr id="13" name="Picture 12">
              <a:extLst>
                <a:ext uri="{FF2B5EF4-FFF2-40B4-BE49-F238E27FC236}">
                  <a16:creationId xmlns:a16="http://schemas.microsoft.com/office/drawing/2014/main" id="{33B41947-039D-F6E2-1E70-90C56FF70FBC}"/>
                </a:ext>
              </a:extLst>
            </p:cNvPr>
            <p:cNvPicPr>
              <a:picLocks noChangeAspect="1"/>
            </p:cNvPicPr>
            <p:nvPr/>
          </p:nvPicPr>
          <p:blipFill>
            <a:blip r:embed="rId4"/>
            <a:srcRect l="7886" r="7886"/>
            <a:stretch/>
          </p:blipFill>
          <p:spPr>
            <a:xfrm>
              <a:off x="295321" y="957017"/>
              <a:ext cx="2342872" cy="1668957"/>
            </a:xfrm>
            <a:prstGeom prst="ellipse">
              <a:avLst/>
            </a:prstGeom>
          </p:spPr>
        </p:pic>
        <p:sp>
          <p:nvSpPr>
            <p:cNvPr id="14" name="TextBox 13">
              <a:extLst>
                <a:ext uri="{FF2B5EF4-FFF2-40B4-BE49-F238E27FC236}">
                  <a16:creationId xmlns:a16="http://schemas.microsoft.com/office/drawing/2014/main" id="{2590C0A2-0A46-FBAC-89D1-ADA41C339D9A}"/>
                </a:ext>
              </a:extLst>
            </p:cNvPr>
            <p:cNvSpPr txBox="1"/>
            <p:nvPr/>
          </p:nvSpPr>
          <p:spPr>
            <a:xfrm>
              <a:off x="593987" y="2625974"/>
              <a:ext cx="1803354"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ô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tô</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81C2DFE7-AA26-A39E-3ACC-01964D1DA2A5}"/>
              </a:ext>
            </a:extLst>
          </p:cNvPr>
          <p:cNvGrpSpPr/>
          <p:nvPr/>
        </p:nvGrpSpPr>
        <p:grpSpPr>
          <a:xfrm>
            <a:off x="6138752" y="2218560"/>
            <a:ext cx="2623275" cy="2519653"/>
            <a:chOff x="309356" y="1101194"/>
            <a:chExt cx="2623275" cy="2519653"/>
          </a:xfrm>
        </p:grpSpPr>
        <p:pic>
          <p:nvPicPr>
            <p:cNvPr id="16" name="Picture 15">
              <a:extLst>
                <a:ext uri="{FF2B5EF4-FFF2-40B4-BE49-F238E27FC236}">
                  <a16:creationId xmlns:a16="http://schemas.microsoft.com/office/drawing/2014/main" id="{C96A77B3-8C6D-9B67-30FD-435B99EC2A50}"/>
                </a:ext>
              </a:extLst>
            </p:cNvPr>
            <p:cNvPicPr>
              <a:picLocks noChangeAspect="1"/>
            </p:cNvPicPr>
            <p:nvPr/>
          </p:nvPicPr>
          <p:blipFill>
            <a:blip r:embed="rId5"/>
            <a:srcRect l="4312" r="4312"/>
            <a:stretch/>
          </p:blipFill>
          <p:spPr>
            <a:xfrm>
              <a:off x="449952" y="1101194"/>
              <a:ext cx="2274947" cy="1620570"/>
            </a:xfrm>
            <a:prstGeom prst="ellipse">
              <a:avLst/>
            </a:prstGeom>
          </p:spPr>
        </p:pic>
        <p:sp>
          <p:nvSpPr>
            <p:cNvPr id="17" name="TextBox 16">
              <a:extLst>
                <a:ext uri="{FF2B5EF4-FFF2-40B4-BE49-F238E27FC236}">
                  <a16:creationId xmlns:a16="http://schemas.microsoft.com/office/drawing/2014/main" id="{45FAA805-76C5-BB5B-17DA-64B6F1B43DA7}"/>
                </a:ext>
              </a:extLst>
            </p:cNvPr>
            <p:cNvSpPr txBox="1"/>
            <p:nvPr/>
          </p:nvSpPr>
          <p:spPr>
            <a:xfrm>
              <a:off x="309356" y="2789850"/>
              <a:ext cx="2623275" cy="83099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phẩm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máy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vi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tính</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56467821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CF862328-645A-2347-AE52-009A56331C05}"/>
              </a:ext>
            </a:extLst>
          </p:cNvPr>
          <p:cNvSpPr/>
          <p:nvPr/>
        </p:nvSpPr>
        <p:spPr>
          <a:xfrm>
            <a:off x="1320467" y="283649"/>
            <a:ext cx="6608957" cy="631903"/>
          </a:xfrm>
          <a:prstGeom prst="round2Diag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Một</a:t>
            </a:r>
            <a:r>
              <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số</a:t>
            </a:r>
            <a:r>
              <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ngành</a:t>
            </a:r>
            <a:r>
              <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tiêu</a:t>
            </a:r>
            <a:r>
              <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biểu</a:t>
            </a:r>
            <a:endPar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2928B5D4-5DD9-BDF4-9B34-BAD1EF8DDF0F}"/>
              </a:ext>
            </a:extLst>
          </p:cNvPr>
          <p:cNvGrpSpPr/>
          <p:nvPr/>
        </p:nvGrpSpPr>
        <p:grpSpPr>
          <a:xfrm>
            <a:off x="297502" y="1240182"/>
            <a:ext cx="2342872" cy="2499954"/>
            <a:chOff x="104458" y="995880"/>
            <a:chExt cx="2342872" cy="2499954"/>
          </a:xfrm>
        </p:grpSpPr>
        <p:pic>
          <p:nvPicPr>
            <p:cNvPr id="5" name="Picture 4">
              <a:extLst>
                <a:ext uri="{FF2B5EF4-FFF2-40B4-BE49-F238E27FC236}">
                  <a16:creationId xmlns:a16="http://schemas.microsoft.com/office/drawing/2014/main" id="{1C0891A4-5759-8EB2-3A36-E710C4A88B0A}"/>
                </a:ext>
              </a:extLst>
            </p:cNvPr>
            <p:cNvPicPr>
              <a:picLocks noChangeAspect="1"/>
            </p:cNvPicPr>
            <p:nvPr/>
          </p:nvPicPr>
          <p:blipFill>
            <a:blip r:embed="rId2"/>
            <a:srcRect l="3236" r="3236"/>
            <a:stretch/>
          </p:blipFill>
          <p:spPr>
            <a:xfrm>
              <a:off x="104458" y="995880"/>
              <a:ext cx="2342872" cy="1668957"/>
            </a:xfrm>
            <a:prstGeom prst="ellipse">
              <a:avLst/>
            </a:prstGeom>
          </p:spPr>
        </p:pic>
        <p:sp>
          <p:nvSpPr>
            <p:cNvPr id="7" name="TextBox 6">
              <a:extLst>
                <a:ext uri="{FF2B5EF4-FFF2-40B4-BE49-F238E27FC236}">
                  <a16:creationId xmlns:a16="http://schemas.microsoft.com/office/drawing/2014/main" id="{26B18BC5-674D-2EC8-0E18-8BE619D48241}"/>
                </a:ext>
              </a:extLst>
            </p:cNvPr>
            <p:cNvSpPr txBox="1"/>
            <p:nvPr/>
          </p:nvSpPr>
          <p:spPr>
            <a:xfrm>
              <a:off x="212260" y="2664837"/>
              <a:ext cx="2127268" cy="83099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Sản xuất, chế biến thực phẩm</a:t>
              </a:r>
            </a:p>
          </p:txBody>
        </p:sp>
      </p:grpSp>
      <p:grpSp>
        <p:nvGrpSpPr>
          <p:cNvPr id="9" name="Group 8">
            <a:extLst>
              <a:ext uri="{FF2B5EF4-FFF2-40B4-BE49-F238E27FC236}">
                <a16:creationId xmlns:a16="http://schemas.microsoft.com/office/drawing/2014/main" id="{5A5585B5-7421-238D-4C38-1F6D1745AA27}"/>
              </a:ext>
            </a:extLst>
          </p:cNvPr>
          <p:cNvGrpSpPr/>
          <p:nvPr/>
        </p:nvGrpSpPr>
        <p:grpSpPr>
          <a:xfrm>
            <a:off x="1691641" y="2878906"/>
            <a:ext cx="3641258" cy="2039341"/>
            <a:chOff x="-196477" y="1131826"/>
            <a:chExt cx="3641258" cy="2039341"/>
          </a:xfrm>
        </p:grpSpPr>
        <p:pic>
          <p:nvPicPr>
            <p:cNvPr id="10" name="Picture 9">
              <a:extLst>
                <a:ext uri="{FF2B5EF4-FFF2-40B4-BE49-F238E27FC236}">
                  <a16:creationId xmlns:a16="http://schemas.microsoft.com/office/drawing/2014/main" id="{A05CCFFA-F636-CB73-47A1-23658AF0FD55}"/>
                </a:ext>
              </a:extLst>
            </p:cNvPr>
            <p:cNvPicPr>
              <a:picLocks noChangeAspect="1"/>
            </p:cNvPicPr>
            <p:nvPr/>
          </p:nvPicPr>
          <p:blipFill>
            <a:blip r:embed="rId3"/>
            <a:srcRect l="10518" r="10518"/>
            <a:stretch/>
          </p:blipFill>
          <p:spPr>
            <a:xfrm>
              <a:off x="629947" y="1131826"/>
              <a:ext cx="2274947" cy="1620570"/>
            </a:xfrm>
            <a:prstGeom prst="ellipse">
              <a:avLst/>
            </a:prstGeom>
          </p:spPr>
        </p:pic>
        <p:sp>
          <p:nvSpPr>
            <p:cNvPr id="11" name="TextBox 10">
              <a:extLst>
                <a:ext uri="{FF2B5EF4-FFF2-40B4-BE49-F238E27FC236}">
                  <a16:creationId xmlns:a16="http://schemas.microsoft.com/office/drawing/2014/main" id="{45491D61-73D1-D965-45A9-2CEF519242D6}"/>
                </a:ext>
              </a:extLst>
            </p:cNvPr>
            <p:cNvSpPr txBox="1"/>
            <p:nvPr/>
          </p:nvSpPr>
          <p:spPr>
            <a:xfrm>
              <a:off x="-196477" y="2709502"/>
              <a:ext cx="3641258"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Dệt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phục</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2" name="Group 11">
            <a:extLst>
              <a:ext uri="{FF2B5EF4-FFF2-40B4-BE49-F238E27FC236}">
                <a16:creationId xmlns:a16="http://schemas.microsoft.com/office/drawing/2014/main" id="{31360330-8134-6D8C-107E-41EB455FACBF}"/>
              </a:ext>
            </a:extLst>
          </p:cNvPr>
          <p:cNvGrpSpPr/>
          <p:nvPr/>
        </p:nvGrpSpPr>
        <p:grpSpPr>
          <a:xfrm>
            <a:off x="4326280" y="1240182"/>
            <a:ext cx="2342872" cy="2130622"/>
            <a:chOff x="295321" y="957017"/>
            <a:chExt cx="2342872" cy="2130622"/>
          </a:xfrm>
        </p:grpSpPr>
        <p:pic>
          <p:nvPicPr>
            <p:cNvPr id="13" name="Picture 12">
              <a:extLst>
                <a:ext uri="{FF2B5EF4-FFF2-40B4-BE49-F238E27FC236}">
                  <a16:creationId xmlns:a16="http://schemas.microsoft.com/office/drawing/2014/main" id="{33B41947-039D-F6E2-1E70-90C56FF70FBC}"/>
                </a:ext>
              </a:extLst>
            </p:cNvPr>
            <p:cNvPicPr>
              <a:picLocks noChangeAspect="1"/>
            </p:cNvPicPr>
            <p:nvPr/>
          </p:nvPicPr>
          <p:blipFill>
            <a:blip r:embed="rId4"/>
            <a:srcRect l="10019" r="10019"/>
            <a:stretch/>
          </p:blipFill>
          <p:spPr>
            <a:xfrm>
              <a:off x="295321" y="957017"/>
              <a:ext cx="2342872" cy="1668957"/>
            </a:xfrm>
            <a:prstGeom prst="ellipse">
              <a:avLst/>
            </a:prstGeom>
          </p:spPr>
        </p:pic>
        <p:sp>
          <p:nvSpPr>
            <p:cNvPr id="14" name="TextBox 13">
              <a:extLst>
                <a:ext uri="{FF2B5EF4-FFF2-40B4-BE49-F238E27FC236}">
                  <a16:creationId xmlns:a16="http://schemas.microsoft.com/office/drawing/2014/main" id="{2590C0A2-0A46-FBAC-89D1-ADA41C339D9A}"/>
                </a:ext>
              </a:extLst>
            </p:cNvPr>
            <p:cNvSpPr txBox="1"/>
            <p:nvPr/>
          </p:nvSpPr>
          <p:spPr>
            <a:xfrm>
              <a:off x="593987" y="2625974"/>
              <a:ext cx="1745540"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Vận tải biển</a:t>
              </a:r>
            </a:p>
          </p:txBody>
        </p:sp>
      </p:grpSp>
      <p:grpSp>
        <p:nvGrpSpPr>
          <p:cNvPr id="15" name="Group 14">
            <a:extLst>
              <a:ext uri="{FF2B5EF4-FFF2-40B4-BE49-F238E27FC236}">
                <a16:creationId xmlns:a16="http://schemas.microsoft.com/office/drawing/2014/main" id="{81C2DFE7-AA26-A39E-3ACC-01964D1DA2A5}"/>
              </a:ext>
            </a:extLst>
          </p:cNvPr>
          <p:cNvGrpSpPr/>
          <p:nvPr/>
        </p:nvGrpSpPr>
        <p:grpSpPr>
          <a:xfrm>
            <a:off x="6424535" y="2806314"/>
            <a:ext cx="2415543" cy="2002386"/>
            <a:chOff x="449952" y="1101194"/>
            <a:chExt cx="2415543" cy="2002386"/>
          </a:xfrm>
        </p:grpSpPr>
        <p:pic>
          <p:nvPicPr>
            <p:cNvPr id="16" name="Picture 15">
              <a:extLst>
                <a:ext uri="{FF2B5EF4-FFF2-40B4-BE49-F238E27FC236}">
                  <a16:creationId xmlns:a16="http://schemas.microsoft.com/office/drawing/2014/main" id="{C96A77B3-8C6D-9B67-30FD-435B99EC2A50}"/>
                </a:ext>
              </a:extLst>
            </p:cNvPr>
            <p:cNvPicPr>
              <a:picLocks noChangeAspect="1"/>
            </p:cNvPicPr>
            <p:nvPr/>
          </p:nvPicPr>
          <p:blipFill>
            <a:blip r:embed="rId5"/>
            <a:srcRect l="3170" r="3170"/>
            <a:stretch/>
          </p:blipFill>
          <p:spPr>
            <a:xfrm>
              <a:off x="449952" y="1101194"/>
              <a:ext cx="2274947" cy="1620570"/>
            </a:xfrm>
            <a:prstGeom prst="ellipse">
              <a:avLst/>
            </a:prstGeom>
          </p:spPr>
        </p:pic>
        <p:sp>
          <p:nvSpPr>
            <p:cNvPr id="17" name="TextBox 16">
              <a:extLst>
                <a:ext uri="{FF2B5EF4-FFF2-40B4-BE49-F238E27FC236}">
                  <a16:creationId xmlns:a16="http://schemas.microsoft.com/office/drawing/2014/main" id="{45FAA805-76C5-BB5B-17DA-64B6F1B43DA7}"/>
                </a:ext>
              </a:extLst>
            </p:cNvPr>
            <p:cNvSpPr txBox="1"/>
            <p:nvPr/>
          </p:nvSpPr>
          <p:spPr>
            <a:xfrm>
              <a:off x="464075" y="2641915"/>
              <a:ext cx="2401420"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Du lịch biển đảo</a:t>
              </a:r>
            </a:p>
          </p:txBody>
        </p:sp>
      </p:grpSp>
    </p:spTree>
    <p:extLst>
      <p:ext uri="{BB962C8B-B14F-4D97-AF65-F5344CB8AC3E}">
        <p14:creationId xmlns:p14="http://schemas.microsoft.com/office/powerpoint/2010/main" val="180948459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p:cNvGrpSpPr/>
        <p:nvPr/>
      </p:nvGrpSpPr>
      <p:grpSpPr>
        <a:xfrm>
          <a:off x="0" y="0"/>
          <a:ext cx="0" cy="0"/>
          <a:chOff x="0" y="0"/>
          <a:chExt cx="0" cy="0"/>
        </a:xfrm>
      </p:grpSpPr>
      <p:grpSp>
        <p:nvGrpSpPr>
          <p:cNvPr id="90" name="Google Shape;90;p4"/>
          <p:cNvGrpSpPr/>
          <p:nvPr/>
        </p:nvGrpSpPr>
        <p:grpSpPr>
          <a:xfrm>
            <a:off x="2280503" y="2215238"/>
            <a:ext cx="4582993" cy="1552131"/>
            <a:chOff x="3782939" y="1807927"/>
            <a:chExt cx="4086000" cy="1713300"/>
          </a:xfrm>
        </p:grpSpPr>
        <p:sp>
          <p:nvSpPr>
            <p:cNvPr id="91" name="Google Shape;91;p4"/>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rPr>
              <a:t>Câu 1</a:t>
            </a:r>
            <a:endParaRPr kumimoji="0" sz="16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txBox="1"/>
          <p:nvPr/>
        </p:nvSpPr>
        <p:spPr>
          <a:xfrm>
            <a:off x="2600985" y="2283330"/>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0D23A44-08C7-3AAF-4293-C33133280013}"/>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6E9CA81F-9D2E-7575-8D64-6C078FE20635}"/>
              </a:ext>
            </a:extLst>
          </p:cNvPr>
          <p:cNvSpPr txBox="1"/>
          <p:nvPr/>
        </p:nvSpPr>
        <p:spPr>
          <a:xfrm>
            <a:off x="2600984" y="3021202"/>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1997</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516426A-D4A7-94CD-474E-9A40386F16B8}"/>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16B00BE6-B517-E00C-3F22-3BECA822BCEF}"/>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FB401E6C-19AF-818B-5AAA-9AC82657AB68}"/>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02">
                                            <p:txEl>
                                              <p:pRg st="0" end="0"/>
                                            </p:txEl>
                                          </p:spTgt>
                                        </p:tgtEl>
                                        <p:attrNameLst>
                                          <p:attrName>style.visibility</p:attrName>
                                        </p:attrNameLst>
                                      </p:cBhvr>
                                      <p:to>
                                        <p:strVal val="visible"/>
                                      </p:to>
                                    </p:set>
                                    <p:anim calcmode="lin" valueType="num">
                                      <p:cBhvr>
                                        <p:cTn id="14" dur="500" fill="hold"/>
                                        <p:tgtEl>
                                          <p:spTgt spid="10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2">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10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2">
                                            <p:txEl>
                                              <p:pRg st="0" end="0"/>
                                            </p:txEl>
                                          </p:spTgt>
                                        </p:tgtEl>
                                      </p:cBhvr>
                                    </p:animEffect>
                                  </p:childTnLst>
                                </p:cTn>
                              </p:par>
                            </p:childTnLst>
                          </p:cTn>
                        </p:par>
                      </p:childTnLst>
                    </p:cTn>
                  </p:par>
                </p:childTnLst>
              </p:cTn>
              <p:nextCondLst>
                <p:cond evt="onClick" delay="0">
                  <p:tgtEl>
                    <p:spTgt spid="94"/>
                  </p:tgtEl>
                </p:cond>
              </p:nextCondLst>
            </p:seq>
            <p:seq concurrent="1" nextAc="seek">
              <p:cTn id="19" restart="whenNotActive" fill="hold" evtFilter="cancelBubble" nodeType="interactiveSeq">
                <p:stCondLst>
                  <p:cond evt="onClick" delay="0">
                    <p:tgtEl>
                      <p:spTgt spid="95"/>
                    </p:tgtEl>
                  </p:cond>
                </p:stCondLst>
                <p:endSync evt="end" delay="0">
                  <p:rtn val="all"/>
                </p:endSync>
                <p:childTnLst>
                  <p:par>
                    <p:cTn id="20" fill="hold">
                      <p:stCondLst>
                        <p:cond delay="0"/>
                      </p:stCondLst>
                      <p:childTnLst>
                        <p:par>
                          <p:cTn id="21" fill="hold">
                            <p:stCondLst>
                              <p:cond delay="0"/>
                            </p:stCondLst>
                            <p:childTnLst>
                              <p:par>
                                <p:cTn id="22" presetID="23" presetClass="entr" presetSubtype="16" fill="hold" grpId="0" nodeType="clickEffect">
                                  <p:stCondLst>
                                    <p:cond delay="0"/>
                                  </p:stCondLst>
                                  <p:iterate type="lt">
                                    <p:tmPct val="0"/>
                                  </p:iterate>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build="allAtOnce"/>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D09386B-9154-BD3D-B3C4-A6A694EAFACF}"/>
              </a:ext>
            </a:extLst>
          </p:cNvPr>
          <p:cNvSpPr/>
          <p:nvPr/>
        </p:nvSpPr>
        <p:spPr>
          <a:xfrm>
            <a:off x="2148467" y="1262917"/>
            <a:ext cx="4847064" cy="3673316"/>
          </a:xfrm>
          <a:custGeom>
            <a:avLst/>
            <a:gdLst/>
            <a:ahLst/>
            <a:cxnLst/>
            <a:rect l="l" t="t" r="r" b="b"/>
            <a:pathLst>
              <a:path w="2688220" h="2096812">
                <a:moveTo>
                  <a:pt x="0" y="0"/>
                </a:moveTo>
                <a:lnTo>
                  <a:pt x="2688220" y="0"/>
                </a:lnTo>
                <a:lnTo>
                  <a:pt x="2688220" y="2096812"/>
                </a:lnTo>
                <a:lnTo>
                  <a:pt x="0" y="2096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Diagonal Corners Rounded 5">
            <a:extLst>
              <a:ext uri="{FF2B5EF4-FFF2-40B4-BE49-F238E27FC236}">
                <a16:creationId xmlns:a16="http://schemas.microsoft.com/office/drawing/2014/main" id="{1AEE8AEB-B4AD-7F95-9405-6BBAFEC405FE}"/>
              </a:ext>
            </a:extLst>
          </p:cNvPr>
          <p:cNvSpPr/>
          <p:nvPr/>
        </p:nvSpPr>
        <p:spPr>
          <a:xfrm>
            <a:off x="1267521" y="480835"/>
            <a:ext cx="6608957" cy="631903"/>
          </a:xfrm>
          <a:prstGeom prst="round2Diag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Đóng góp vào GDP cả nước ngày càng lớn</a:t>
            </a: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id="{6E81E8A6-F0B7-B03A-01AF-9BECBF59710D}"/>
              </a:ext>
            </a:extLst>
          </p:cNvPr>
          <p:cNvGrpSpPr/>
          <p:nvPr/>
        </p:nvGrpSpPr>
        <p:grpSpPr>
          <a:xfrm>
            <a:off x="124521" y="3099575"/>
            <a:ext cx="2286000" cy="1479728"/>
            <a:chOff x="124521" y="2527146"/>
            <a:chExt cx="2286000" cy="1479728"/>
          </a:xfrm>
        </p:grpSpPr>
        <p:sp>
          <p:nvSpPr>
            <p:cNvPr id="7" name="Rectangle: Rounded Corners 6">
              <a:extLst>
                <a:ext uri="{FF2B5EF4-FFF2-40B4-BE49-F238E27FC236}">
                  <a16:creationId xmlns:a16="http://schemas.microsoft.com/office/drawing/2014/main" id="{2CEE9781-58A2-B183-F59F-2E402123A38C}"/>
                </a:ext>
              </a:extLst>
            </p:cNvPr>
            <p:cNvSpPr/>
            <p:nvPr/>
          </p:nvSpPr>
          <p:spPr>
            <a:xfrm>
              <a:off x="605882" y="2527146"/>
              <a:ext cx="1323278" cy="572429"/>
            </a:xfrm>
            <a:prstGeom prst="roundRect">
              <a:avLst>
                <a:gd name="adj" fmla="val 50000"/>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2010</a:t>
              </a:r>
            </a:p>
          </p:txBody>
        </p:sp>
        <p:sp>
          <p:nvSpPr>
            <p:cNvPr id="9" name="TextBox 8">
              <a:extLst>
                <a:ext uri="{FF2B5EF4-FFF2-40B4-BE49-F238E27FC236}">
                  <a16:creationId xmlns:a16="http://schemas.microsoft.com/office/drawing/2014/main" id="{110E389A-A150-129A-9E2C-E65DA8A62419}"/>
                </a:ext>
              </a:extLst>
            </p:cNvPr>
            <p:cNvSpPr txBox="1"/>
            <p:nvPr/>
          </p:nvSpPr>
          <p:spPr>
            <a:xfrm>
              <a:off x="124521" y="3175877"/>
              <a:ext cx="2286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0000"/>
                  </a:solidFill>
                  <a:effectLst/>
                  <a:uLnTx/>
                  <a:uFillTx/>
                  <a:latin typeface="Arial"/>
                  <a:cs typeface="Arial"/>
                  <a:sym typeface="Arial"/>
                </a:rPr>
                <a:t>23,7% </a:t>
              </a:r>
            </a:p>
          </p:txBody>
        </p:sp>
      </p:grpSp>
      <p:grpSp>
        <p:nvGrpSpPr>
          <p:cNvPr id="11" name="Group 10">
            <a:extLst>
              <a:ext uri="{FF2B5EF4-FFF2-40B4-BE49-F238E27FC236}">
                <a16:creationId xmlns:a16="http://schemas.microsoft.com/office/drawing/2014/main" id="{32A7BA6E-1C4C-C529-D327-753D2626B6DB}"/>
              </a:ext>
            </a:extLst>
          </p:cNvPr>
          <p:cNvGrpSpPr/>
          <p:nvPr/>
        </p:nvGrpSpPr>
        <p:grpSpPr>
          <a:xfrm>
            <a:off x="6647984" y="1438044"/>
            <a:ext cx="2286000" cy="1479728"/>
            <a:chOff x="124521" y="2527146"/>
            <a:chExt cx="2286000" cy="1479728"/>
          </a:xfrm>
        </p:grpSpPr>
        <p:sp>
          <p:nvSpPr>
            <p:cNvPr id="12" name="Rectangle: Rounded Corners 11">
              <a:extLst>
                <a:ext uri="{FF2B5EF4-FFF2-40B4-BE49-F238E27FC236}">
                  <a16:creationId xmlns:a16="http://schemas.microsoft.com/office/drawing/2014/main" id="{69FE8CB6-0D76-02CC-41D4-7697645FBDB1}"/>
                </a:ext>
              </a:extLst>
            </p:cNvPr>
            <p:cNvSpPr/>
            <p:nvPr/>
          </p:nvSpPr>
          <p:spPr>
            <a:xfrm>
              <a:off x="605882" y="2527146"/>
              <a:ext cx="1323278" cy="572429"/>
            </a:xfrm>
            <a:prstGeom prst="roundRect">
              <a:avLst>
                <a:gd name="adj" fmla="val 50000"/>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2021</a:t>
              </a:r>
            </a:p>
          </p:txBody>
        </p:sp>
        <p:sp>
          <p:nvSpPr>
            <p:cNvPr id="13" name="TextBox 12">
              <a:extLst>
                <a:ext uri="{FF2B5EF4-FFF2-40B4-BE49-F238E27FC236}">
                  <a16:creationId xmlns:a16="http://schemas.microsoft.com/office/drawing/2014/main" id="{8E440704-2674-7687-4596-E4F3A101D171}"/>
                </a:ext>
              </a:extLst>
            </p:cNvPr>
            <p:cNvSpPr txBox="1"/>
            <p:nvPr/>
          </p:nvSpPr>
          <p:spPr>
            <a:xfrm>
              <a:off x="124521" y="3175877"/>
              <a:ext cx="2286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0000"/>
                  </a:solidFill>
                  <a:effectLst/>
                  <a:uLnTx/>
                  <a:uFillTx/>
                  <a:latin typeface="Arial"/>
                  <a:cs typeface="Arial"/>
                  <a:sym typeface="Arial"/>
                </a:rPr>
                <a:t>26,5% </a:t>
              </a:r>
            </a:p>
          </p:txBody>
        </p:sp>
      </p:grpSp>
    </p:spTree>
    <p:extLst>
      <p:ext uri="{BB962C8B-B14F-4D97-AF65-F5344CB8AC3E}">
        <p14:creationId xmlns:p14="http://schemas.microsoft.com/office/powerpoint/2010/main" val="1083820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1AEE8AEB-B4AD-7F95-9405-6BBAFEC405FE}"/>
              </a:ext>
            </a:extLst>
          </p:cNvPr>
          <p:cNvSpPr/>
          <p:nvPr/>
        </p:nvSpPr>
        <p:spPr>
          <a:xfrm>
            <a:off x="1267521" y="480835"/>
            <a:ext cx="6608957" cy="631903"/>
          </a:xfrm>
          <a:prstGeom prst="round2Diag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Định hướng phát triển </a:t>
            </a:r>
            <a:endPar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50F9B6F5-6776-C777-AE47-C3027A6B01F9}"/>
              </a:ext>
            </a:extLst>
          </p:cNvPr>
          <p:cNvSpPr txBox="1"/>
          <p:nvPr/>
        </p:nvSpPr>
        <p:spPr>
          <a:xfrm>
            <a:off x="511096" y="1170837"/>
            <a:ext cx="8121805" cy="830997"/>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Tập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trung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tam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Hà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Quảng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Ninh,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theo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quốc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5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18.</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13" descr="A chart with white text and orange lines&#10;&#10;Description automatically generated with medium confidence">
            <a:extLst>
              <a:ext uri="{FF2B5EF4-FFF2-40B4-BE49-F238E27FC236}">
                <a16:creationId xmlns:a16="http://schemas.microsoft.com/office/drawing/2014/main" id="{36AB92F8-68AF-9CA8-F5A4-8528FB64C2DE}"/>
              </a:ext>
            </a:extLst>
          </p:cNvPr>
          <p:cNvPicPr>
            <a:picLocks noChangeAspect="1"/>
          </p:cNvPicPr>
          <p:nvPr/>
        </p:nvPicPr>
        <p:blipFill>
          <a:blip r:embed="rId2"/>
          <a:stretch>
            <a:fillRect/>
          </a:stretch>
        </p:blipFill>
        <p:spPr>
          <a:xfrm>
            <a:off x="1955181" y="2187596"/>
            <a:ext cx="6677720" cy="2618102"/>
          </a:xfrm>
          <a:prstGeom prst="rect">
            <a:avLst/>
          </a:prstGeom>
        </p:spPr>
      </p:pic>
      <p:grpSp>
        <p:nvGrpSpPr>
          <p:cNvPr id="17" name="Group 16">
            <a:extLst>
              <a:ext uri="{FF2B5EF4-FFF2-40B4-BE49-F238E27FC236}">
                <a16:creationId xmlns:a16="http://schemas.microsoft.com/office/drawing/2014/main" id="{FD170DBD-200B-362C-C545-7F7ACA269760}"/>
              </a:ext>
            </a:extLst>
          </p:cNvPr>
          <p:cNvGrpSpPr/>
          <p:nvPr/>
        </p:nvGrpSpPr>
        <p:grpSpPr>
          <a:xfrm>
            <a:off x="208159" y="2165002"/>
            <a:ext cx="1538867" cy="2497663"/>
            <a:chOff x="208159" y="2165002"/>
            <a:chExt cx="1538867" cy="2497663"/>
          </a:xfrm>
        </p:grpSpPr>
        <p:sp>
          <p:nvSpPr>
            <p:cNvPr id="15" name="Rectangle: Rounded Corners 14">
              <a:extLst>
                <a:ext uri="{FF2B5EF4-FFF2-40B4-BE49-F238E27FC236}">
                  <a16:creationId xmlns:a16="http://schemas.microsoft.com/office/drawing/2014/main" id="{35C2953F-B8FF-8EAF-D7B8-C4E2557D3175}"/>
                </a:ext>
              </a:extLst>
            </p:cNvPr>
            <p:cNvSpPr/>
            <p:nvPr/>
          </p:nvSpPr>
          <p:spPr>
            <a:xfrm>
              <a:off x="416314" y="2408663"/>
              <a:ext cx="1330712" cy="2254002"/>
            </a:xfrm>
            <a:prstGeom prst="roundRect">
              <a:avLst>
                <a:gd name="adj" fmla="val 970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Thủ</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đô</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Hà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cực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tăng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6" name="Freeform 19">
              <a:extLst>
                <a:ext uri="{FF2B5EF4-FFF2-40B4-BE49-F238E27FC236}">
                  <a16:creationId xmlns:a16="http://schemas.microsoft.com/office/drawing/2014/main" id="{90189979-86F7-E529-FCE6-A5D5DE35CA23}"/>
                </a:ext>
              </a:extLst>
            </p:cNvPr>
            <p:cNvSpPr/>
            <p:nvPr/>
          </p:nvSpPr>
          <p:spPr>
            <a:xfrm>
              <a:off x="208159" y="2165002"/>
              <a:ext cx="832623" cy="839711"/>
            </a:xfrm>
            <a:custGeom>
              <a:avLst/>
              <a:gdLst/>
              <a:ahLst/>
              <a:cxnLst/>
              <a:rect l="l" t="t" r="r" b="b"/>
              <a:pathLst>
                <a:path w="3476625" h="3476625">
                  <a:moveTo>
                    <a:pt x="0" y="0"/>
                  </a:moveTo>
                  <a:lnTo>
                    <a:pt x="3476624" y="0"/>
                  </a:lnTo>
                  <a:lnTo>
                    <a:pt x="3476624" y="3476625"/>
                  </a:lnTo>
                  <a:lnTo>
                    <a:pt x="0" y="3476625"/>
                  </a:lnTo>
                  <a:lnTo>
                    <a:pt x="0" y="0"/>
                  </a:lnTo>
                  <a:close/>
                </a:path>
              </a:pathLst>
            </a:custGeom>
            <a:blipFill>
              <a:blip r:embed="rId3"/>
              <a:stretch>
                <a:fillRect/>
              </a:stretch>
            </a:blipFill>
          </p:spPr>
          <p:txBody>
            <a:bodyPr/>
            <a:lstStyle/>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74392452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grpSp>
        <p:nvGrpSpPr>
          <p:cNvPr id="9" name="Group 8">
            <a:extLst>
              <a:ext uri="{FF2B5EF4-FFF2-40B4-BE49-F238E27FC236}">
                <a16:creationId xmlns:a16="http://schemas.microsoft.com/office/drawing/2014/main" id="{75438F15-033C-83BE-1915-F05D301CB7E8}"/>
              </a:ext>
            </a:extLst>
          </p:cNvPr>
          <p:cNvGrpSpPr/>
          <p:nvPr/>
        </p:nvGrpSpPr>
        <p:grpSpPr>
          <a:xfrm>
            <a:off x="290512" y="263169"/>
            <a:ext cx="8562975" cy="5262979"/>
            <a:chOff x="290512" y="263169"/>
            <a:chExt cx="8562975" cy="5262979"/>
          </a:xfrm>
        </p:grpSpPr>
        <p:sp>
          <p:nvSpPr>
            <p:cNvPr id="5" name="TextBox 4">
              <a:extLst>
                <a:ext uri="{FF2B5EF4-FFF2-40B4-BE49-F238E27FC236}">
                  <a16:creationId xmlns:a16="http://schemas.microsoft.com/office/drawing/2014/main" id="{D76C0205-62E7-0F69-65A2-B3C5DC0F98B5}"/>
                </a:ext>
              </a:extLst>
            </p:cNvPr>
            <p:cNvSpPr txBox="1"/>
            <p:nvPr/>
          </p:nvSpPr>
          <p:spPr>
            <a:xfrm>
              <a:off x="290512" y="263169"/>
              <a:ext cx="8562975" cy="52629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Tư</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liệu</a:t>
              </a:r>
              <a:r>
                <a:rPr kumimoji="0" lang="vi-V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Vùng kinh tế trọng điểm Bắc Bộ có một số loại khoáng sản quan trọng như than đá với trữ lượng chiếm 98% trữ lượng than đá cả nước, than nâu, đá vôi làm xi măng với trữ lương hơn 20%, cao lanh với trữ lượng khoảng 40%. Ngoài ra vùng có lợi thế về các địa điểm du lịch nổi tiếng trong nước và quốc tế như quần thể vịnh Hạ Long – quần đảo Cát Bà đã được UNESCO công nhận là Di sản thiên nhiên thế giới, các bãi biển, danh thắng là những tài nguyên quan trọng của vùng. Việc khai thác có hiệu quả nguồn tài nguyên khoáng sản cũng như lợi thế về du lịch tạo tiền đề để cho phát triển kinh tế của vùng và của cả nước từ đó kéo theo hàng loạt về ngành công nghiệp và dịch vụ phát triển theo. </a:t>
              </a:r>
            </a:p>
            <a:p>
              <a:pPr marL="0" marR="0" lvl="0" indent="0" algn="r" defTabSz="914400" rtl="0" eaLnBrk="1" fontAlgn="auto" latinLnBrk="0" hangingPunct="1">
                <a:spcBef>
                  <a:spcPts val="0"/>
                </a:spcBef>
                <a:spcAft>
                  <a:spcPts val="0"/>
                </a:spcAft>
                <a:buClr>
                  <a:srgbClr val="000000"/>
                </a:buClr>
                <a:buSzTx/>
                <a:buFont typeface="Arial"/>
                <a:buNone/>
                <a:tabLst/>
                <a:defRPr/>
              </a:pP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(Theo tăng trưởng các vùng kinh tế trọng điểm giai đoạn 2011 – 2017, NXB Thống kê</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8" name="Picture 7">
              <a:extLst>
                <a:ext uri="{FF2B5EF4-FFF2-40B4-BE49-F238E27FC236}">
                  <a16:creationId xmlns:a16="http://schemas.microsoft.com/office/drawing/2014/main" id="{41708BDD-AC36-4D4E-0074-CD3EC3AA431D}"/>
                </a:ext>
              </a:extLst>
            </p:cNvPr>
            <p:cNvPicPr>
              <a:picLocks noChangeAspect="1"/>
            </p:cNvPicPr>
            <p:nvPr/>
          </p:nvPicPr>
          <p:blipFill>
            <a:blip r:embed="rId3"/>
            <a:srcRect l="23125" t="30926" r="65937" b="51296"/>
            <a:stretch/>
          </p:blipFill>
          <p:spPr>
            <a:xfrm>
              <a:off x="714376" y="263169"/>
              <a:ext cx="609599" cy="557348"/>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 lịch vùng Kinh tế trọng điểm Bắc Bộ sẽ là ngành kinh tế mũi nhọn">
            <a:hlinkClick r:id="" action="ppaction://media"/>
            <a:extLst>
              <a:ext uri="{FF2B5EF4-FFF2-40B4-BE49-F238E27FC236}">
                <a16:creationId xmlns:a16="http://schemas.microsoft.com/office/drawing/2014/main" id="{C483ECD1-0190-FB55-1CDC-BDA1F566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6107" y="436292"/>
            <a:ext cx="6571786" cy="3696630"/>
          </a:xfrm>
          <a:prstGeom prst="rect">
            <a:avLst/>
          </a:prstGeom>
        </p:spPr>
      </p:pic>
      <p:sp>
        <p:nvSpPr>
          <p:cNvPr id="5" name="TextBox 4">
            <a:extLst>
              <a:ext uri="{FF2B5EF4-FFF2-40B4-BE49-F238E27FC236}">
                <a16:creationId xmlns:a16="http://schemas.microsoft.com/office/drawing/2014/main" id="{E755CCA0-6C2D-0FA6-488E-4441F93B9FB3}"/>
              </a:ext>
            </a:extLst>
          </p:cNvPr>
          <p:cNvSpPr txBox="1"/>
          <p:nvPr/>
        </p:nvSpPr>
        <p:spPr>
          <a:xfrm>
            <a:off x="496229" y="4307098"/>
            <a:ext cx="8151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93A46"/>
                </a:solidFill>
                <a:effectLst/>
                <a:uLnTx/>
                <a:uFillTx/>
                <a:latin typeface="Arial"/>
                <a:cs typeface="Arial"/>
                <a:sym typeface="Arial"/>
              </a:rPr>
              <a:t>Du lịch vùng Kinh tế trọng điểm Bắc Bộ sẽ là ngành kinh tế mũi nhọn</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894288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landscape with a body of water and a body of water&#10;&#10;Description automatically generated">
            <a:extLst>
              <a:ext uri="{FF2B5EF4-FFF2-40B4-BE49-F238E27FC236}">
                <a16:creationId xmlns:a16="http://schemas.microsoft.com/office/drawing/2014/main" id="{418687A4-53D3-842D-BE65-C02D6B3D75EF}"/>
              </a:ext>
            </a:extLst>
          </p:cNvPr>
          <p:cNvPicPr>
            <a:picLocks noChangeAspect="1"/>
          </p:cNvPicPr>
          <p:nvPr/>
        </p:nvPicPr>
        <p:blipFill>
          <a:blip r:embed="rId2"/>
          <a:stretch>
            <a:fillRect/>
          </a:stretch>
        </p:blipFill>
        <p:spPr>
          <a:xfrm>
            <a:off x="3148034" y="0"/>
            <a:ext cx="3182907" cy="5143500"/>
          </a:xfrm>
          <a:prstGeom prst="rect">
            <a:avLst/>
          </a:prstGeom>
        </p:spPr>
      </p:pic>
      <p:pic>
        <p:nvPicPr>
          <p:cNvPr id="6" name="Picture 5" descr="A close-up of a graph&#10;&#10;Description automatically generated">
            <a:extLst>
              <a:ext uri="{FF2B5EF4-FFF2-40B4-BE49-F238E27FC236}">
                <a16:creationId xmlns:a16="http://schemas.microsoft.com/office/drawing/2014/main" id="{1EBF9BE3-6BD0-E081-8150-A307806C065C}"/>
              </a:ext>
            </a:extLst>
          </p:cNvPr>
          <p:cNvPicPr>
            <a:picLocks noChangeAspect="1"/>
          </p:cNvPicPr>
          <p:nvPr/>
        </p:nvPicPr>
        <p:blipFill>
          <a:blip r:embed="rId3"/>
          <a:stretch>
            <a:fillRect/>
          </a:stretch>
        </p:blipFill>
        <p:spPr>
          <a:xfrm>
            <a:off x="0" y="0"/>
            <a:ext cx="3046044" cy="5143500"/>
          </a:xfrm>
          <a:prstGeom prst="rect">
            <a:avLst/>
          </a:prstGeom>
        </p:spPr>
      </p:pic>
      <p:pic>
        <p:nvPicPr>
          <p:cNvPr id="8" name="Picture 7" descr="A screenshot of a graph&#10;&#10;Description automatically generated">
            <a:extLst>
              <a:ext uri="{FF2B5EF4-FFF2-40B4-BE49-F238E27FC236}">
                <a16:creationId xmlns:a16="http://schemas.microsoft.com/office/drawing/2014/main" id="{02C88F30-0CBE-1782-E4EB-D4EA6FBA2E9D}"/>
              </a:ext>
            </a:extLst>
          </p:cNvPr>
          <p:cNvPicPr>
            <a:picLocks noChangeAspect="1"/>
          </p:cNvPicPr>
          <p:nvPr/>
        </p:nvPicPr>
        <p:blipFill>
          <a:blip r:embed="rId4"/>
          <a:stretch>
            <a:fillRect/>
          </a:stretch>
        </p:blipFill>
        <p:spPr>
          <a:xfrm>
            <a:off x="6432931" y="0"/>
            <a:ext cx="2711069" cy="5143500"/>
          </a:xfrm>
          <a:prstGeom prst="rect">
            <a:avLst/>
          </a:prstGeom>
        </p:spPr>
      </p:pic>
    </p:spTree>
    <p:extLst>
      <p:ext uri="{BB962C8B-B14F-4D97-AF65-F5344CB8AC3E}">
        <p14:creationId xmlns:p14="http://schemas.microsoft.com/office/powerpoint/2010/main" val="340944413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4" name="Pentagon 2">
            <a:extLst>
              <a:ext uri="{FF2B5EF4-FFF2-40B4-BE49-F238E27FC236}">
                <a16:creationId xmlns:a16="http://schemas.microsoft.com/office/drawing/2014/main" id="{646F0979-135E-4851-EA24-50B8CE2D206D}"/>
              </a:ext>
            </a:extLst>
          </p:cNvPr>
          <p:cNvSpPr/>
          <p:nvPr/>
        </p:nvSpPr>
        <p:spPr>
          <a:xfrm>
            <a:off x="862401" y="548765"/>
            <a:ext cx="2372810" cy="648182"/>
          </a:xfrm>
          <a:prstGeom prst="accentBorderCallout1">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Kết</a:t>
            </a: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nối</a:t>
            </a: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Internet</a:t>
            </a:r>
          </a:p>
        </p:txBody>
      </p:sp>
      <p:sp>
        <p:nvSpPr>
          <p:cNvPr id="6" name="TextBox 5">
            <a:extLst>
              <a:ext uri="{FF2B5EF4-FFF2-40B4-BE49-F238E27FC236}">
                <a16:creationId xmlns:a16="http://schemas.microsoft.com/office/drawing/2014/main" id="{12C74A0F-C6A4-2855-E309-F804479EDCBC}"/>
              </a:ext>
            </a:extLst>
          </p:cNvPr>
          <p:cNvSpPr txBox="1"/>
          <p:nvPr/>
        </p:nvSpPr>
        <p:spPr>
          <a:xfrm>
            <a:off x="475841" y="1411538"/>
            <a:ext cx="5151809" cy="3046988"/>
          </a:xfrm>
          <a:prstGeom prst="rect">
            <a:avLst/>
          </a:prstGeom>
          <a:noFill/>
        </p:spPr>
        <p:txBody>
          <a:bodyPr wrap="square">
            <a:spAutoFit/>
          </a:bodyPr>
          <a:lstStyle/>
          <a:p>
            <a:pPr marL="342900" marR="0" lvl="0" indent="-3429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://nhandan.vn/giu-vung-vi-tri-dau-tau-vai-tro-dong-luc-phat-trien-vung-kinh-te-trong-diem-bac-bo-va-ca-nuoc-post765264.</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html</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p>
          <a:p>
            <a:pPr marL="342900" marR="0" lvl="0" indent="-3429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https://diendandoanhnghiep.vn/phat-trien-vung-kinh-te-trong-diem-bac-bo-ky-i-thoi-co-va-thach-thuc-242086.html</a:t>
            </a:r>
            <a:endPar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CD6DA24E-0ED0-02A5-46E2-2E55DBA3FAB8}"/>
              </a:ext>
            </a:extLst>
          </p:cNvPr>
          <p:cNvPicPr>
            <a:picLocks noChangeAspect="1"/>
          </p:cNvPicPr>
          <p:nvPr/>
        </p:nvPicPr>
        <p:blipFill>
          <a:blip r:embed="rId5"/>
          <a:srcRect t="610" r="81306" b="57407"/>
          <a:stretch/>
        </p:blipFill>
        <p:spPr>
          <a:xfrm>
            <a:off x="5606854" y="1248986"/>
            <a:ext cx="3124200" cy="3946553"/>
          </a:xfrm>
          <a:prstGeom prst="rect">
            <a:avLst/>
          </a:prstGeom>
        </p:spPr>
      </p:pic>
      <p:sp>
        <p:nvSpPr>
          <p:cNvPr id="9" name="TextBox 8">
            <a:extLst>
              <a:ext uri="{FF2B5EF4-FFF2-40B4-BE49-F238E27FC236}">
                <a16:creationId xmlns:a16="http://schemas.microsoft.com/office/drawing/2014/main" id="{9F4EB872-C331-E414-766A-A26ECE39C8DB}"/>
              </a:ext>
            </a:extLst>
          </p:cNvPr>
          <p:cNvSpPr txBox="1"/>
          <p:nvPr/>
        </p:nvSpPr>
        <p:spPr>
          <a:xfrm>
            <a:off x="3394191" y="393526"/>
            <a:ext cx="5029200"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liệu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trọng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grpSp>
        <p:nvGrpSpPr>
          <p:cNvPr id="16" name="Google Shape;1118;p51">
            <a:extLst>
              <a:ext uri="{FF2B5EF4-FFF2-40B4-BE49-F238E27FC236}">
                <a16:creationId xmlns:a16="http://schemas.microsoft.com/office/drawing/2014/main" id="{05F176CE-F07E-4440-9844-C97678566C03}"/>
              </a:ext>
            </a:extLst>
          </p:cNvPr>
          <p:cNvGrpSpPr/>
          <p:nvPr/>
        </p:nvGrpSpPr>
        <p:grpSpPr>
          <a:xfrm>
            <a:off x="5439484" y="2578759"/>
            <a:ext cx="262492" cy="550586"/>
            <a:chOff x="-10762889" y="2108294"/>
            <a:chExt cx="448858" cy="941495"/>
          </a:xfrm>
        </p:grpSpPr>
        <p:sp>
          <p:nvSpPr>
            <p:cNvPr id="17" name="Google Shape;1119;p51">
              <a:extLst>
                <a:ext uri="{FF2B5EF4-FFF2-40B4-BE49-F238E27FC236}">
                  <a16:creationId xmlns:a16="http://schemas.microsoft.com/office/drawing/2014/main" id="{DF52F4DE-DA16-A9F6-C4D5-349C74C4FDFF}"/>
                </a:ext>
              </a:extLst>
            </p:cNvPr>
            <p:cNvSpPr/>
            <p:nvPr/>
          </p:nvSpPr>
          <p:spPr>
            <a:xfrm>
              <a:off x="-10743161" y="2193030"/>
              <a:ext cx="281264" cy="516872"/>
            </a:xfrm>
            <a:custGeom>
              <a:avLst/>
              <a:gdLst/>
              <a:ahLst/>
              <a:cxnLst/>
              <a:rect l="l" t="t" r="r" b="b"/>
              <a:pathLst>
                <a:path w="1497" h="2751" extrusionOk="0">
                  <a:moveTo>
                    <a:pt x="75" y="1"/>
                  </a:moveTo>
                  <a:lnTo>
                    <a:pt x="75" y="1"/>
                  </a:lnTo>
                  <a:cubicBezTo>
                    <a:pt x="0" y="933"/>
                    <a:pt x="163" y="1882"/>
                    <a:pt x="546" y="2735"/>
                  </a:cubicBezTo>
                  <a:lnTo>
                    <a:pt x="1496" y="2751"/>
                  </a:lnTo>
                  <a:cubicBezTo>
                    <a:pt x="1398" y="1831"/>
                    <a:pt x="1022" y="943"/>
                    <a:pt x="428" y="235"/>
                  </a:cubicBezTo>
                  <a:cubicBezTo>
                    <a:pt x="337" y="127"/>
                    <a:pt x="216" y="4"/>
                    <a:pt x="75" y="1"/>
                  </a:cubicBez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20;p51">
              <a:extLst>
                <a:ext uri="{FF2B5EF4-FFF2-40B4-BE49-F238E27FC236}">
                  <a16:creationId xmlns:a16="http://schemas.microsoft.com/office/drawing/2014/main" id="{F184BC95-2A36-7832-5F2F-45A8E983BE90}"/>
                </a:ext>
              </a:extLst>
            </p:cNvPr>
            <p:cNvSpPr/>
            <p:nvPr/>
          </p:nvSpPr>
          <p:spPr>
            <a:xfrm>
              <a:off x="-10553397" y="2108294"/>
              <a:ext cx="239365" cy="601044"/>
            </a:xfrm>
            <a:custGeom>
              <a:avLst/>
              <a:gdLst/>
              <a:ahLst/>
              <a:cxnLst/>
              <a:rect l="l" t="t" r="r" b="b"/>
              <a:pathLst>
                <a:path w="1274" h="3199" extrusionOk="0">
                  <a:moveTo>
                    <a:pt x="1053" y="0"/>
                  </a:moveTo>
                  <a:lnTo>
                    <a:pt x="1053" y="0"/>
                  </a:lnTo>
                  <a:cubicBezTo>
                    <a:pt x="465" y="968"/>
                    <a:pt x="101" y="2071"/>
                    <a:pt x="0" y="3199"/>
                  </a:cubicBezTo>
                  <a:lnTo>
                    <a:pt x="665" y="3196"/>
                  </a:lnTo>
                  <a:cubicBezTo>
                    <a:pt x="1136" y="2211"/>
                    <a:pt x="1274" y="1067"/>
                    <a:pt x="1053" y="0"/>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21;p51">
              <a:extLst>
                <a:ext uri="{FF2B5EF4-FFF2-40B4-BE49-F238E27FC236}">
                  <a16:creationId xmlns:a16="http://schemas.microsoft.com/office/drawing/2014/main" id="{4E5F7C13-8A24-E704-94ED-9264746D9BE9}"/>
                </a:ext>
              </a:extLst>
            </p:cNvPr>
            <p:cNvSpPr/>
            <p:nvPr/>
          </p:nvSpPr>
          <p:spPr>
            <a:xfrm>
              <a:off x="-10621599" y="2230419"/>
              <a:ext cx="193146" cy="489065"/>
            </a:xfrm>
            <a:custGeom>
              <a:avLst/>
              <a:gdLst/>
              <a:ahLst/>
              <a:cxnLst/>
              <a:rect l="l" t="t" r="r" b="b"/>
              <a:pathLst>
                <a:path w="1028" h="2603" extrusionOk="0">
                  <a:moveTo>
                    <a:pt x="222" y="0"/>
                  </a:moveTo>
                  <a:cubicBezTo>
                    <a:pt x="110" y="428"/>
                    <a:pt x="21" y="864"/>
                    <a:pt x="11" y="1306"/>
                  </a:cubicBezTo>
                  <a:cubicBezTo>
                    <a:pt x="1" y="1748"/>
                    <a:pt x="73" y="2199"/>
                    <a:pt x="274" y="2593"/>
                  </a:cubicBezTo>
                  <a:lnTo>
                    <a:pt x="930" y="2603"/>
                  </a:lnTo>
                  <a:cubicBezTo>
                    <a:pt x="1028" y="2147"/>
                    <a:pt x="1018" y="1669"/>
                    <a:pt x="900" y="1219"/>
                  </a:cubicBezTo>
                  <a:cubicBezTo>
                    <a:pt x="783" y="768"/>
                    <a:pt x="530" y="349"/>
                    <a:pt x="222"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22;p51">
              <a:extLst>
                <a:ext uri="{FF2B5EF4-FFF2-40B4-BE49-F238E27FC236}">
                  <a16:creationId xmlns:a16="http://schemas.microsoft.com/office/drawing/2014/main" id="{C282FAFB-5703-3602-0CF5-306C730136A0}"/>
                </a:ext>
              </a:extLst>
            </p:cNvPr>
            <p:cNvSpPr/>
            <p:nvPr/>
          </p:nvSpPr>
          <p:spPr>
            <a:xfrm>
              <a:off x="-10762889" y="2385238"/>
              <a:ext cx="333684" cy="332744"/>
            </a:xfrm>
            <a:custGeom>
              <a:avLst/>
              <a:gdLst/>
              <a:ahLst/>
              <a:cxnLst/>
              <a:rect l="l" t="t" r="r" b="b"/>
              <a:pathLst>
                <a:path w="1776" h="1771" extrusionOk="0">
                  <a:moveTo>
                    <a:pt x="0" y="1"/>
                  </a:moveTo>
                  <a:cubicBezTo>
                    <a:pt x="80" y="321"/>
                    <a:pt x="161" y="643"/>
                    <a:pt x="291" y="946"/>
                  </a:cubicBezTo>
                  <a:cubicBezTo>
                    <a:pt x="421" y="1249"/>
                    <a:pt x="604" y="1535"/>
                    <a:pt x="856" y="1748"/>
                  </a:cubicBezTo>
                  <a:lnTo>
                    <a:pt x="1775" y="1770"/>
                  </a:lnTo>
                  <a:cubicBezTo>
                    <a:pt x="1696" y="1335"/>
                    <a:pt x="1482" y="924"/>
                    <a:pt x="1171" y="610"/>
                  </a:cubicBezTo>
                  <a:cubicBezTo>
                    <a:pt x="860" y="294"/>
                    <a:pt x="435" y="86"/>
                    <a:pt x="0" y="1"/>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23;p51">
              <a:extLst>
                <a:ext uri="{FF2B5EF4-FFF2-40B4-BE49-F238E27FC236}">
                  <a16:creationId xmlns:a16="http://schemas.microsoft.com/office/drawing/2014/main" id="{2F4A6F48-90CC-11C7-ABA5-9560F8AA257D}"/>
                </a:ext>
              </a:extLst>
            </p:cNvPr>
            <p:cNvSpPr/>
            <p:nvPr/>
          </p:nvSpPr>
          <p:spPr>
            <a:xfrm>
              <a:off x="-10667819" y="2680219"/>
              <a:ext cx="266233" cy="369570"/>
            </a:xfrm>
            <a:custGeom>
              <a:avLst/>
              <a:gdLst/>
              <a:ahLst/>
              <a:cxnLst/>
              <a:rect l="l" t="t" r="r" b="b"/>
              <a:pathLst>
                <a:path w="1417" h="1967" extrusionOk="0">
                  <a:moveTo>
                    <a:pt x="0" y="0"/>
                  </a:moveTo>
                  <a:lnTo>
                    <a:pt x="0" y="1258"/>
                  </a:lnTo>
                  <a:cubicBezTo>
                    <a:pt x="0" y="1649"/>
                    <a:pt x="318" y="1967"/>
                    <a:pt x="708" y="1967"/>
                  </a:cubicBezTo>
                  <a:cubicBezTo>
                    <a:pt x="1099" y="1967"/>
                    <a:pt x="1417" y="1649"/>
                    <a:pt x="1417" y="1258"/>
                  </a:cubicBezTo>
                  <a:lnTo>
                    <a:pt x="1417" y="0"/>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1124;p51">
            <a:extLst>
              <a:ext uri="{FF2B5EF4-FFF2-40B4-BE49-F238E27FC236}">
                <a16:creationId xmlns:a16="http://schemas.microsoft.com/office/drawing/2014/main" id="{BDD4160D-619B-AF5B-6B1D-031EF84BBD0A}"/>
              </a:ext>
            </a:extLst>
          </p:cNvPr>
          <p:cNvGrpSpPr/>
          <p:nvPr/>
        </p:nvGrpSpPr>
        <p:grpSpPr>
          <a:xfrm>
            <a:off x="5090086" y="712020"/>
            <a:ext cx="3506993" cy="3528958"/>
            <a:chOff x="5090086" y="712020"/>
            <a:chExt cx="3506993" cy="3528958"/>
          </a:xfrm>
        </p:grpSpPr>
        <p:sp>
          <p:nvSpPr>
            <p:cNvPr id="23" name="Google Shape;1125;p51">
              <a:extLst>
                <a:ext uri="{FF2B5EF4-FFF2-40B4-BE49-F238E27FC236}">
                  <a16:creationId xmlns:a16="http://schemas.microsoft.com/office/drawing/2014/main" id="{59B83388-EAFF-CBC3-3D2C-0D671DBD85B1}"/>
                </a:ext>
              </a:extLst>
            </p:cNvPr>
            <p:cNvSpPr/>
            <p:nvPr/>
          </p:nvSpPr>
          <p:spPr>
            <a:xfrm>
              <a:off x="5202601" y="3863009"/>
              <a:ext cx="3394478" cy="377970"/>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 name="Google Shape;1126;p51">
              <a:extLst>
                <a:ext uri="{FF2B5EF4-FFF2-40B4-BE49-F238E27FC236}">
                  <a16:creationId xmlns:a16="http://schemas.microsoft.com/office/drawing/2014/main" id="{C66C3C7F-8E4E-7091-C315-2F000B5F4330}"/>
                </a:ext>
              </a:extLst>
            </p:cNvPr>
            <p:cNvGrpSpPr/>
            <p:nvPr/>
          </p:nvGrpSpPr>
          <p:grpSpPr>
            <a:xfrm>
              <a:off x="5582595" y="2363014"/>
              <a:ext cx="844501" cy="1757793"/>
              <a:chOff x="-10387870" y="2130276"/>
              <a:chExt cx="1444085" cy="3005802"/>
            </a:xfrm>
          </p:grpSpPr>
          <p:grpSp>
            <p:nvGrpSpPr>
              <p:cNvPr id="1128" name="Google Shape;1127;p51">
                <a:extLst>
                  <a:ext uri="{FF2B5EF4-FFF2-40B4-BE49-F238E27FC236}">
                    <a16:creationId xmlns:a16="http://schemas.microsoft.com/office/drawing/2014/main" id="{EB826C5F-8659-63AC-DB64-2046A81BAA3C}"/>
                  </a:ext>
                </a:extLst>
              </p:cNvPr>
              <p:cNvGrpSpPr/>
              <p:nvPr/>
            </p:nvGrpSpPr>
            <p:grpSpPr>
              <a:xfrm>
                <a:off x="-10387870" y="2130276"/>
                <a:ext cx="1444085" cy="3005802"/>
                <a:chOff x="-10387870" y="2130276"/>
                <a:chExt cx="1444085" cy="3005802"/>
              </a:xfrm>
            </p:grpSpPr>
            <p:sp>
              <p:nvSpPr>
                <p:cNvPr id="1130" name="Google Shape;1128;p51">
                  <a:extLst>
                    <a:ext uri="{FF2B5EF4-FFF2-40B4-BE49-F238E27FC236}">
                      <a16:creationId xmlns:a16="http://schemas.microsoft.com/office/drawing/2014/main" id="{39F46426-39CA-7947-A8D7-5CD7180B3F6F}"/>
                    </a:ext>
                  </a:extLst>
                </p:cNvPr>
                <p:cNvSpPr/>
                <p:nvPr/>
              </p:nvSpPr>
              <p:spPr>
                <a:xfrm>
                  <a:off x="-10387870" y="2130276"/>
                  <a:ext cx="1267660" cy="1507026"/>
                </a:xfrm>
                <a:custGeom>
                  <a:avLst/>
                  <a:gdLst/>
                  <a:ahLst/>
                  <a:cxnLst/>
                  <a:rect l="l" t="t" r="r" b="b"/>
                  <a:pathLst>
                    <a:path w="6747" h="8021" extrusionOk="0">
                      <a:moveTo>
                        <a:pt x="901" y="1"/>
                      </a:moveTo>
                      <a:cubicBezTo>
                        <a:pt x="369" y="1"/>
                        <a:pt x="0" y="433"/>
                        <a:pt x="80" y="967"/>
                      </a:cubicBezTo>
                      <a:lnTo>
                        <a:pt x="981" y="7056"/>
                      </a:lnTo>
                      <a:cubicBezTo>
                        <a:pt x="1060" y="7588"/>
                        <a:pt x="1556" y="8020"/>
                        <a:pt x="2090" y="8020"/>
                      </a:cubicBezTo>
                      <a:lnTo>
                        <a:pt x="5846" y="8020"/>
                      </a:lnTo>
                      <a:cubicBezTo>
                        <a:pt x="6378" y="8020"/>
                        <a:pt x="6747" y="7588"/>
                        <a:pt x="6667" y="7056"/>
                      </a:cubicBezTo>
                      <a:lnTo>
                        <a:pt x="5765" y="967"/>
                      </a:lnTo>
                      <a:cubicBezTo>
                        <a:pt x="5687" y="433"/>
                        <a:pt x="5190" y="1"/>
                        <a:pt x="465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29;p51">
                  <a:extLst>
                    <a:ext uri="{FF2B5EF4-FFF2-40B4-BE49-F238E27FC236}">
                      <a16:creationId xmlns:a16="http://schemas.microsoft.com/office/drawing/2014/main" id="{087C772F-77AB-CCA4-2A70-9A0B0819F32A}"/>
                    </a:ext>
                  </a:extLst>
                </p:cNvPr>
                <p:cNvSpPr/>
                <p:nvPr/>
              </p:nvSpPr>
              <p:spPr>
                <a:xfrm>
                  <a:off x="-10261986" y="2130276"/>
                  <a:ext cx="1267660" cy="1507026"/>
                </a:xfrm>
                <a:custGeom>
                  <a:avLst/>
                  <a:gdLst/>
                  <a:ahLst/>
                  <a:cxnLst/>
                  <a:rect l="l" t="t" r="r" b="b"/>
                  <a:pathLst>
                    <a:path w="6747" h="8021" extrusionOk="0">
                      <a:moveTo>
                        <a:pt x="903" y="1"/>
                      </a:moveTo>
                      <a:cubicBezTo>
                        <a:pt x="369" y="1"/>
                        <a:pt x="1" y="433"/>
                        <a:pt x="80" y="967"/>
                      </a:cubicBezTo>
                      <a:lnTo>
                        <a:pt x="982" y="7056"/>
                      </a:lnTo>
                      <a:cubicBezTo>
                        <a:pt x="1060" y="7588"/>
                        <a:pt x="1557" y="8020"/>
                        <a:pt x="2090" y="8020"/>
                      </a:cubicBezTo>
                      <a:lnTo>
                        <a:pt x="5846" y="8020"/>
                      </a:lnTo>
                      <a:cubicBezTo>
                        <a:pt x="6378" y="8020"/>
                        <a:pt x="6747" y="7588"/>
                        <a:pt x="6667" y="7056"/>
                      </a:cubicBezTo>
                      <a:lnTo>
                        <a:pt x="5766" y="967"/>
                      </a:lnTo>
                      <a:cubicBezTo>
                        <a:pt x="5687" y="433"/>
                        <a:pt x="5191" y="1"/>
                        <a:pt x="4657" y="1"/>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0;p51">
                  <a:extLst>
                    <a:ext uri="{FF2B5EF4-FFF2-40B4-BE49-F238E27FC236}">
                      <a16:creationId xmlns:a16="http://schemas.microsoft.com/office/drawing/2014/main" id="{DFD2779B-1BA9-F399-7645-11A641E8A9A0}"/>
                    </a:ext>
                  </a:extLst>
                </p:cNvPr>
                <p:cNvSpPr/>
                <p:nvPr/>
              </p:nvSpPr>
              <p:spPr>
                <a:xfrm>
                  <a:off x="-10062076" y="3820500"/>
                  <a:ext cx="1079963" cy="139974"/>
                </a:xfrm>
                <a:custGeom>
                  <a:avLst/>
                  <a:gdLst/>
                  <a:ahLst/>
                  <a:cxnLst/>
                  <a:rect l="l" t="t" r="r" b="b"/>
                  <a:pathLst>
                    <a:path w="5748" h="745" extrusionOk="0">
                      <a:moveTo>
                        <a:pt x="744" y="0"/>
                      </a:moveTo>
                      <a:cubicBezTo>
                        <a:pt x="333" y="0"/>
                        <a:pt x="0" y="333"/>
                        <a:pt x="0" y="744"/>
                      </a:cubicBezTo>
                      <a:lnTo>
                        <a:pt x="5748" y="744"/>
                      </a:lnTo>
                      <a:cubicBezTo>
                        <a:pt x="5748" y="333"/>
                        <a:pt x="5415" y="0"/>
                        <a:pt x="500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1;p51">
                  <a:extLst>
                    <a:ext uri="{FF2B5EF4-FFF2-40B4-BE49-F238E27FC236}">
                      <a16:creationId xmlns:a16="http://schemas.microsoft.com/office/drawing/2014/main" id="{A5AA5383-78DF-C850-9A14-A1798B855A8A}"/>
                    </a:ext>
                  </a:extLst>
                </p:cNvPr>
                <p:cNvSpPr/>
                <p:nvPr/>
              </p:nvSpPr>
              <p:spPr>
                <a:xfrm>
                  <a:off x="-10100404" y="3952960"/>
                  <a:ext cx="1156620" cy="36638"/>
                </a:xfrm>
                <a:custGeom>
                  <a:avLst/>
                  <a:gdLst/>
                  <a:ahLst/>
                  <a:cxnLst/>
                  <a:rect l="l" t="t" r="r" b="b"/>
                  <a:pathLst>
                    <a:path w="6156" h="195" extrusionOk="0">
                      <a:moveTo>
                        <a:pt x="98" y="1"/>
                      </a:moveTo>
                      <a:cubicBezTo>
                        <a:pt x="44" y="1"/>
                        <a:pt x="0" y="43"/>
                        <a:pt x="0" y="97"/>
                      </a:cubicBezTo>
                      <a:cubicBezTo>
                        <a:pt x="0" y="151"/>
                        <a:pt x="44" y="195"/>
                        <a:pt x="98" y="195"/>
                      </a:cubicBezTo>
                      <a:lnTo>
                        <a:pt x="6059" y="195"/>
                      </a:lnTo>
                      <a:cubicBezTo>
                        <a:pt x="6112" y="195"/>
                        <a:pt x="6156" y="151"/>
                        <a:pt x="6156" y="97"/>
                      </a:cubicBezTo>
                      <a:cubicBezTo>
                        <a:pt x="6156" y="43"/>
                        <a:pt x="6112" y="1"/>
                        <a:pt x="605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2;p51">
                  <a:extLst>
                    <a:ext uri="{FF2B5EF4-FFF2-40B4-BE49-F238E27FC236}">
                      <a16:creationId xmlns:a16="http://schemas.microsoft.com/office/drawing/2014/main" id="{F9CAD89B-E398-FEC7-D2B3-718C512A684D}"/>
                    </a:ext>
                  </a:extLst>
                </p:cNvPr>
                <p:cNvSpPr/>
                <p:nvPr/>
              </p:nvSpPr>
              <p:spPr>
                <a:xfrm>
                  <a:off x="-9667328" y="3960287"/>
                  <a:ext cx="290470" cy="89621"/>
                </a:xfrm>
                <a:custGeom>
                  <a:avLst/>
                  <a:gdLst/>
                  <a:ahLst/>
                  <a:cxnLst/>
                  <a:rect l="l" t="t" r="r" b="b"/>
                  <a:pathLst>
                    <a:path w="1546" h="477" extrusionOk="0">
                      <a:moveTo>
                        <a:pt x="0" y="0"/>
                      </a:moveTo>
                      <a:lnTo>
                        <a:pt x="0" y="408"/>
                      </a:lnTo>
                      <a:cubicBezTo>
                        <a:pt x="0" y="446"/>
                        <a:pt x="32" y="476"/>
                        <a:pt x="68" y="476"/>
                      </a:cubicBezTo>
                      <a:lnTo>
                        <a:pt x="1478" y="476"/>
                      </a:lnTo>
                      <a:cubicBezTo>
                        <a:pt x="1516" y="476"/>
                        <a:pt x="1546" y="446"/>
                        <a:pt x="1546" y="408"/>
                      </a:cubicBezTo>
                      <a:lnTo>
                        <a:pt x="1546"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3;p51">
                  <a:extLst>
                    <a:ext uri="{FF2B5EF4-FFF2-40B4-BE49-F238E27FC236}">
                      <a16:creationId xmlns:a16="http://schemas.microsoft.com/office/drawing/2014/main" id="{6F3E7082-7B00-E93D-4F06-47A14AC41211}"/>
                    </a:ext>
                  </a:extLst>
                </p:cNvPr>
                <p:cNvSpPr/>
                <p:nvPr/>
              </p:nvSpPr>
              <p:spPr>
                <a:xfrm>
                  <a:off x="-9639897" y="4905167"/>
                  <a:ext cx="235796" cy="124756"/>
                </a:xfrm>
                <a:custGeom>
                  <a:avLst/>
                  <a:gdLst/>
                  <a:ahLst/>
                  <a:cxnLst/>
                  <a:rect l="l" t="t" r="r" b="b"/>
                  <a:pathLst>
                    <a:path w="1255" h="664" extrusionOk="0">
                      <a:moveTo>
                        <a:pt x="51" y="0"/>
                      </a:moveTo>
                      <a:cubicBezTo>
                        <a:pt x="23" y="0"/>
                        <a:pt x="0" y="23"/>
                        <a:pt x="0" y="51"/>
                      </a:cubicBezTo>
                      <a:lnTo>
                        <a:pt x="0" y="663"/>
                      </a:lnTo>
                      <a:lnTo>
                        <a:pt x="1254" y="663"/>
                      </a:lnTo>
                      <a:lnTo>
                        <a:pt x="1254" y="51"/>
                      </a:lnTo>
                      <a:cubicBezTo>
                        <a:pt x="1254" y="23"/>
                        <a:pt x="1231" y="0"/>
                        <a:pt x="120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4;p51">
                  <a:extLst>
                    <a:ext uri="{FF2B5EF4-FFF2-40B4-BE49-F238E27FC236}">
                      <a16:creationId xmlns:a16="http://schemas.microsoft.com/office/drawing/2014/main" id="{3074D466-6156-6843-36DB-DE54C31D578E}"/>
                    </a:ext>
                  </a:extLst>
                </p:cNvPr>
                <p:cNvSpPr/>
                <p:nvPr/>
              </p:nvSpPr>
              <p:spPr>
                <a:xfrm>
                  <a:off x="-9912143" y="5018274"/>
                  <a:ext cx="780474" cy="117804"/>
                </a:xfrm>
                <a:custGeom>
                  <a:avLst/>
                  <a:gdLst/>
                  <a:ahLst/>
                  <a:cxnLst/>
                  <a:rect l="l" t="t" r="r" b="b"/>
                  <a:pathLst>
                    <a:path w="4154" h="627" extrusionOk="0">
                      <a:moveTo>
                        <a:pt x="626" y="0"/>
                      </a:moveTo>
                      <a:cubicBezTo>
                        <a:pt x="279" y="0"/>
                        <a:pt x="0" y="281"/>
                        <a:pt x="0" y="627"/>
                      </a:cubicBezTo>
                      <a:lnTo>
                        <a:pt x="4154" y="627"/>
                      </a:lnTo>
                      <a:cubicBezTo>
                        <a:pt x="4154" y="281"/>
                        <a:pt x="3873" y="0"/>
                        <a:pt x="352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9" name="Google Shape;1135;p51">
                <a:extLst>
                  <a:ext uri="{FF2B5EF4-FFF2-40B4-BE49-F238E27FC236}">
                    <a16:creationId xmlns:a16="http://schemas.microsoft.com/office/drawing/2014/main" id="{8C05BB50-F6CE-0305-91F5-A5C4AFEA330C}"/>
                  </a:ext>
                </a:extLst>
              </p:cNvPr>
              <p:cNvSpPr/>
              <p:nvPr/>
            </p:nvSpPr>
            <p:spPr>
              <a:xfrm>
                <a:off x="-9578270" y="4016841"/>
                <a:ext cx="112543" cy="1013076"/>
              </a:xfrm>
              <a:custGeom>
                <a:avLst/>
                <a:gdLst/>
                <a:ahLst/>
                <a:cxnLst/>
                <a:rect l="l" t="t" r="r" b="b"/>
                <a:pathLst>
                  <a:path w="599" h="5392" extrusionOk="0">
                    <a:moveTo>
                      <a:pt x="1" y="1"/>
                    </a:moveTo>
                    <a:lnTo>
                      <a:pt x="1" y="5391"/>
                    </a:lnTo>
                    <a:lnTo>
                      <a:pt x="599" y="5391"/>
                    </a:lnTo>
                    <a:lnTo>
                      <a:pt x="599"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1136;p51">
              <a:extLst>
                <a:ext uri="{FF2B5EF4-FFF2-40B4-BE49-F238E27FC236}">
                  <a16:creationId xmlns:a16="http://schemas.microsoft.com/office/drawing/2014/main" id="{FFF317EF-5743-45FA-836E-09A00023C46D}"/>
                </a:ext>
              </a:extLst>
            </p:cNvPr>
            <p:cNvGrpSpPr/>
            <p:nvPr/>
          </p:nvGrpSpPr>
          <p:grpSpPr>
            <a:xfrm>
              <a:off x="5680381" y="1754961"/>
              <a:ext cx="1353446" cy="2365185"/>
              <a:chOff x="-10205245" y="1090514"/>
              <a:chExt cx="2314374" cy="4044434"/>
            </a:xfrm>
          </p:grpSpPr>
          <p:grpSp>
            <p:nvGrpSpPr>
              <p:cNvPr id="1094" name="Google Shape;1137;p51">
                <a:extLst>
                  <a:ext uri="{FF2B5EF4-FFF2-40B4-BE49-F238E27FC236}">
                    <a16:creationId xmlns:a16="http://schemas.microsoft.com/office/drawing/2014/main" id="{EEE5D38C-7867-5773-0AC3-42898E2CB6F9}"/>
                  </a:ext>
                </a:extLst>
              </p:cNvPr>
              <p:cNvGrpSpPr/>
              <p:nvPr/>
            </p:nvGrpSpPr>
            <p:grpSpPr>
              <a:xfrm>
                <a:off x="-10205245" y="3108787"/>
                <a:ext cx="2004362" cy="2026161"/>
                <a:chOff x="-10205245" y="3108787"/>
                <a:chExt cx="2004362" cy="2026161"/>
              </a:xfrm>
            </p:grpSpPr>
            <p:sp>
              <p:nvSpPr>
                <p:cNvPr id="1121" name="Google Shape;1138;p51">
                  <a:extLst>
                    <a:ext uri="{FF2B5EF4-FFF2-40B4-BE49-F238E27FC236}">
                      <a16:creationId xmlns:a16="http://schemas.microsoft.com/office/drawing/2014/main" id="{5C9AC2A9-F527-EE2F-7429-AEFB7B1EA781}"/>
                    </a:ext>
                  </a:extLst>
                </p:cNvPr>
                <p:cNvSpPr/>
                <p:nvPr/>
              </p:nvSpPr>
              <p:spPr>
                <a:xfrm>
                  <a:off x="-8802115" y="4931471"/>
                  <a:ext cx="601232" cy="194085"/>
                </a:xfrm>
                <a:custGeom>
                  <a:avLst/>
                  <a:gdLst/>
                  <a:ahLst/>
                  <a:cxnLst/>
                  <a:rect l="l" t="t" r="r" b="b"/>
                  <a:pathLst>
                    <a:path w="3200" h="1033" extrusionOk="0">
                      <a:moveTo>
                        <a:pt x="174" y="1"/>
                      </a:moveTo>
                      <a:cubicBezTo>
                        <a:pt x="128" y="101"/>
                        <a:pt x="99" y="209"/>
                        <a:pt x="76" y="312"/>
                      </a:cubicBezTo>
                      <a:cubicBezTo>
                        <a:pt x="1" y="681"/>
                        <a:pt x="49" y="1018"/>
                        <a:pt x="50" y="1026"/>
                      </a:cubicBezTo>
                      <a:cubicBezTo>
                        <a:pt x="51" y="1029"/>
                        <a:pt x="131" y="1031"/>
                        <a:pt x="238" y="1031"/>
                      </a:cubicBezTo>
                      <a:cubicBezTo>
                        <a:pt x="451" y="1031"/>
                        <a:pt x="770" y="1026"/>
                        <a:pt x="770" y="1026"/>
                      </a:cubicBezTo>
                      <a:lnTo>
                        <a:pt x="875" y="841"/>
                      </a:lnTo>
                      <a:cubicBezTo>
                        <a:pt x="1266" y="1006"/>
                        <a:pt x="2172" y="1033"/>
                        <a:pt x="2729" y="1033"/>
                      </a:cubicBezTo>
                      <a:cubicBezTo>
                        <a:pt x="3004" y="1033"/>
                        <a:pt x="3194" y="1026"/>
                        <a:pt x="3194" y="1026"/>
                      </a:cubicBezTo>
                      <a:cubicBezTo>
                        <a:pt x="3194" y="1026"/>
                        <a:pt x="3200" y="624"/>
                        <a:pt x="2729" y="542"/>
                      </a:cubicBezTo>
                      <a:cubicBezTo>
                        <a:pt x="2542" y="509"/>
                        <a:pt x="2253" y="417"/>
                        <a:pt x="1974" y="318"/>
                      </a:cubicBezTo>
                      <a:cubicBezTo>
                        <a:pt x="1545" y="168"/>
                        <a:pt x="1134" y="1"/>
                        <a:pt x="1134"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39;p51">
                  <a:extLst>
                    <a:ext uri="{FF2B5EF4-FFF2-40B4-BE49-F238E27FC236}">
                      <a16:creationId xmlns:a16="http://schemas.microsoft.com/office/drawing/2014/main" id="{7660D360-CA82-C5F6-2CAD-DF6079267380}"/>
                    </a:ext>
                  </a:extLst>
                </p:cNvPr>
                <p:cNvSpPr/>
                <p:nvPr/>
              </p:nvSpPr>
              <p:spPr>
                <a:xfrm>
                  <a:off x="-8802115" y="4990091"/>
                  <a:ext cx="601232" cy="135465"/>
                </a:xfrm>
                <a:custGeom>
                  <a:avLst/>
                  <a:gdLst/>
                  <a:ahLst/>
                  <a:cxnLst/>
                  <a:rect l="l" t="t" r="r" b="b"/>
                  <a:pathLst>
                    <a:path w="3200" h="721" extrusionOk="0">
                      <a:moveTo>
                        <a:pt x="76" y="0"/>
                      </a:moveTo>
                      <a:cubicBezTo>
                        <a:pt x="1" y="369"/>
                        <a:pt x="49" y="706"/>
                        <a:pt x="50" y="714"/>
                      </a:cubicBezTo>
                      <a:cubicBezTo>
                        <a:pt x="51" y="717"/>
                        <a:pt x="131" y="719"/>
                        <a:pt x="238" y="719"/>
                      </a:cubicBezTo>
                      <a:cubicBezTo>
                        <a:pt x="451" y="719"/>
                        <a:pt x="770" y="714"/>
                        <a:pt x="770" y="714"/>
                      </a:cubicBezTo>
                      <a:lnTo>
                        <a:pt x="875" y="529"/>
                      </a:lnTo>
                      <a:cubicBezTo>
                        <a:pt x="1266" y="694"/>
                        <a:pt x="2172" y="721"/>
                        <a:pt x="2729" y="721"/>
                      </a:cubicBezTo>
                      <a:cubicBezTo>
                        <a:pt x="3004" y="721"/>
                        <a:pt x="3194" y="714"/>
                        <a:pt x="3194" y="714"/>
                      </a:cubicBezTo>
                      <a:cubicBezTo>
                        <a:pt x="3194" y="714"/>
                        <a:pt x="3200" y="312"/>
                        <a:pt x="2729" y="230"/>
                      </a:cubicBezTo>
                      <a:cubicBezTo>
                        <a:pt x="2542" y="197"/>
                        <a:pt x="2253" y="105"/>
                        <a:pt x="1974" y="6"/>
                      </a:cubicBezTo>
                      <a:cubicBezTo>
                        <a:pt x="1688" y="80"/>
                        <a:pt x="1390" y="107"/>
                        <a:pt x="1109" y="107"/>
                      </a:cubicBezTo>
                      <a:cubicBezTo>
                        <a:pt x="701" y="107"/>
                        <a:pt x="327" y="50"/>
                        <a:pt x="7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40;p51">
                  <a:extLst>
                    <a:ext uri="{FF2B5EF4-FFF2-40B4-BE49-F238E27FC236}">
                      <a16:creationId xmlns:a16="http://schemas.microsoft.com/office/drawing/2014/main" id="{0A610A59-23BB-D3DA-B5B3-E630FCBB52F0}"/>
                    </a:ext>
                  </a:extLst>
                </p:cNvPr>
                <p:cNvSpPr/>
                <p:nvPr/>
              </p:nvSpPr>
              <p:spPr>
                <a:xfrm>
                  <a:off x="-9331201" y="4598161"/>
                  <a:ext cx="473658" cy="536787"/>
                </a:xfrm>
                <a:custGeom>
                  <a:avLst/>
                  <a:gdLst/>
                  <a:ahLst/>
                  <a:cxnLst/>
                  <a:rect l="l" t="t" r="r" b="b"/>
                  <a:pathLst>
                    <a:path w="2521" h="2857" extrusionOk="0">
                      <a:moveTo>
                        <a:pt x="811" y="1"/>
                      </a:moveTo>
                      <a:cubicBezTo>
                        <a:pt x="685" y="50"/>
                        <a:pt x="567" y="120"/>
                        <a:pt x="465" y="195"/>
                      </a:cubicBezTo>
                      <a:cubicBezTo>
                        <a:pt x="185" y="395"/>
                        <a:pt x="6" y="637"/>
                        <a:pt x="1" y="643"/>
                      </a:cubicBezTo>
                      <a:cubicBezTo>
                        <a:pt x="1" y="657"/>
                        <a:pt x="513" y="1150"/>
                        <a:pt x="513" y="1150"/>
                      </a:cubicBezTo>
                      <a:lnTo>
                        <a:pt x="717" y="1092"/>
                      </a:lnTo>
                      <a:cubicBezTo>
                        <a:pt x="958" y="1680"/>
                        <a:pt x="2233" y="2857"/>
                        <a:pt x="2233" y="2857"/>
                      </a:cubicBezTo>
                      <a:cubicBezTo>
                        <a:pt x="2233" y="2857"/>
                        <a:pt x="2521" y="2575"/>
                        <a:pt x="2245" y="2185"/>
                      </a:cubicBezTo>
                      <a:cubicBezTo>
                        <a:pt x="2161" y="2065"/>
                        <a:pt x="2058" y="1879"/>
                        <a:pt x="1954" y="1678"/>
                      </a:cubicBezTo>
                      <a:cubicBezTo>
                        <a:pt x="1722" y="1218"/>
                        <a:pt x="1492" y="677"/>
                        <a:pt x="1492" y="677"/>
                      </a:cubicBezTo>
                      <a:lnTo>
                        <a:pt x="811" y="1"/>
                      </a:lnTo>
                      <a:close/>
                    </a:path>
                  </a:pathLst>
                </a:custGeom>
                <a:solidFill>
                  <a:srgbClr val="E37D6E"/>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41;p51">
                  <a:extLst>
                    <a:ext uri="{FF2B5EF4-FFF2-40B4-BE49-F238E27FC236}">
                      <a16:creationId xmlns:a16="http://schemas.microsoft.com/office/drawing/2014/main" id="{58E8235C-C9E1-2C50-ECFF-C120D00D5D89}"/>
                    </a:ext>
                  </a:extLst>
                </p:cNvPr>
                <p:cNvSpPr/>
                <p:nvPr/>
              </p:nvSpPr>
              <p:spPr>
                <a:xfrm>
                  <a:off x="-9331201" y="4634611"/>
                  <a:ext cx="473658" cy="500338"/>
                </a:xfrm>
                <a:custGeom>
                  <a:avLst/>
                  <a:gdLst/>
                  <a:ahLst/>
                  <a:cxnLst/>
                  <a:rect l="l" t="t" r="r" b="b"/>
                  <a:pathLst>
                    <a:path w="2521" h="2663" extrusionOk="0">
                      <a:moveTo>
                        <a:pt x="465" y="1"/>
                      </a:moveTo>
                      <a:cubicBezTo>
                        <a:pt x="185" y="201"/>
                        <a:pt x="6" y="443"/>
                        <a:pt x="1" y="449"/>
                      </a:cubicBezTo>
                      <a:cubicBezTo>
                        <a:pt x="1" y="463"/>
                        <a:pt x="513" y="956"/>
                        <a:pt x="513" y="956"/>
                      </a:cubicBezTo>
                      <a:lnTo>
                        <a:pt x="717" y="898"/>
                      </a:lnTo>
                      <a:cubicBezTo>
                        <a:pt x="958" y="1486"/>
                        <a:pt x="2233" y="2663"/>
                        <a:pt x="2233" y="2663"/>
                      </a:cubicBezTo>
                      <a:cubicBezTo>
                        <a:pt x="2233" y="2663"/>
                        <a:pt x="2521" y="2381"/>
                        <a:pt x="2245" y="1991"/>
                      </a:cubicBezTo>
                      <a:cubicBezTo>
                        <a:pt x="2161" y="1871"/>
                        <a:pt x="2058" y="1685"/>
                        <a:pt x="1954" y="1484"/>
                      </a:cubicBezTo>
                      <a:cubicBezTo>
                        <a:pt x="1168" y="1088"/>
                        <a:pt x="651" y="315"/>
                        <a:pt x="465"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42;p51">
                  <a:extLst>
                    <a:ext uri="{FF2B5EF4-FFF2-40B4-BE49-F238E27FC236}">
                      <a16:creationId xmlns:a16="http://schemas.microsoft.com/office/drawing/2014/main" id="{05EC1BD2-39E5-35D2-8DAD-4E58D2C44A4A}"/>
                    </a:ext>
                  </a:extLst>
                </p:cNvPr>
                <p:cNvSpPr/>
                <p:nvPr/>
              </p:nvSpPr>
              <p:spPr>
                <a:xfrm>
                  <a:off x="-9630878" y="3108787"/>
                  <a:ext cx="1366863" cy="1616563"/>
                </a:xfrm>
                <a:custGeom>
                  <a:avLst/>
                  <a:gdLst/>
                  <a:ahLst/>
                  <a:cxnLst/>
                  <a:rect l="l" t="t" r="r" b="b"/>
                  <a:pathLst>
                    <a:path w="7275" h="8604" extrusionOk="0">
                      <a:moveTo>
                        <a:pt x="0" y="0"/>
                      </a:moveTo>
                      <a:lnTo>
                        <a:pt x="0" y="2305"/>
                      </a:lnTo>
                      <a:cubicBezTo>
                        <a:pt x="0" y="2305"/>
                        <a:pt x="4834" y="3693"/>
                        <a:pt x="4857" y="3838"/>
                      </a:cubicBezTo>
                      <a:cubicBezTo>
                        <a:pt x="4878" y="3982"/>
                        <a:pt x="2406" y="7928"/>
                        <a:pt x="2406" y="7928"/>
                      </a:cubicBezTo>
                      <a:cubicBezTo>
                        <a:pt x="2519" y="8401"/>
                        <a:pt x="3087" y="8604"/>
                        <a:pt x="3087" y="8604"/>
                      </a:cubicBezTo>
                      <a:cubicBezTo>
                        <a:pt x="3087" y="8604"/>
                        <a:pt x="7275" y="4611"/>
                        <a:pt x="7016" y="3399"/>
                      </a:cubicBezTo>
                      <a:cubicBezTo>
                        <a:pt x="6588" y="1399"/>
                        <a:pt x="2369" y="17"/>
                        <a:pt x="2369" y="17"/>
                      </a:cubicBezTo>
                      <a:lnTo>
                        <a:pt x="0" y="0"/>
                      </a:lnTo>
                      <a:close/>
                    </a:path>
                  </a:pathLst>
                </a:custGeom>
                <a:solidFill>
                  <a:srgbClr val="E37D6E"/>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43;p51">
                  <a:extLst>
                    <a:ext uri="{FF2B5EF4-FFF2-40B4-BE49-F238E27FC236}">
                      <a16:creationId xmlns:a16="http://schemas.microsoft.com/office/drawing/2014/main" id="{615D325F-9D62-605A-7CA9-9FC75E6A1F0A}"/>
                    </a:ext>
                  </a:extLst>
                </p:cNvPr>
                <p:cNvSpPr/>
                <p:nvPr/>
              </p:nvSpPr>
              <p:spPr>
                <a:xfrm>
                  <a:off x="-10109799" y="3131897"/>
                  <a:ext cx="1808581" cy="1811024"/>
                </a:xfrm>
                <a:custGeom>
                  <a:avLst/>
                  <a:gdLst/>
                  <a:ahLst/>
                  <a:cxnLst/>
                  <a:rect l="l" t="t" r="r" b="b"/>
                  <a:pathLst>
                    <a:path w="9626" h="9639" extrusionOk="0">
                      <a:moveTo>
                        <a:pt x="572" y="1"/>
                      </a:moveTo>
                      <a:cubicBezTo>
                        <a:pt x="572" y="1"/>
                        <a:pt x="1" y="1485"/>
                        <a:pt x="882" y="2745"/>
                      </a:cubicBezTo>
                      <a:cubicBezTo>
                        <a:pt x="1427" y="3524"/>
                        <a:pt x="2695" y="3726"/>
                        <a:pt x="3949" y="3726"/>
                      </a:cubicBezTo>
                      <a:cubicBezTo>
                        <a:pt x="5295" y="3726"/>
                        <a:pt x="6624" y="3494"/>
                        <a:pt x="7026" y="3494"/>
                      </a:cubicBezTo>
                      <a:cubicBezTo>
                        <a:pt x="7084" y="3494"/>
                        <a:pt x="7123" y="3498"/>
                        <a:pt x="7139" y="3510"/>
                      </a:cubicBezTo>
                      <a:cubicBezTo>
                        <a:pt x="7375" y="3670"/>
                        <a:pt x="7134" y="9579"/>
                        <a:pt x="7134" y="9579"/>
                      </a:cubicBezTo>
                      <a:cubicBezTo>
                        <a:pt x="7134" y="9579"/>
                        <a:pt x="7320" y="9639"/>
                        <a:pt x="7605" y="9639"/>
                      </a:cubicBezTo>
                      <a:cubicBezTo>
                        <a:pt x="7747" y="9639"/>
                        <a:pt x="7914" y="9624"/>
                        <a:pt x="8094" y="9579"/>
                      </a:cubicBezTo>
                      <a:cubicBezTo>
                        <a:pt x="8094" y="9579"/>
                        <a:pt x="9626" y="2762"/>
                        <a:pt x="9082" y="2016"/>
                      </a:cubicBezTo>
                      <a:cubicBezTo>
                        <a:pt x="8379" y="1052"/>
                        <a:pt x="3897" y="39"/>
                        <a:pt x="3897" y="39"/>
                      </a:cubicBezTo>
                      <a:lnTo>
                        <a:pt x="572" y="1"/>
                      </a:ln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44;p51">
                  <a:extLst>
                    <a:ext uri="{FF2B5EF4-FFF2-40B4-BE49-F238E27FC236}">
                      <a16:creationId xmlns:a16="http://schemas.microsoft.com/office/drawing/2014/main" id="{2DA3A20A-DCF1-2AD5-022D-53FF66FD8EA7}"/>
                    </a:ext>
                  </a:extLst>
                </p:cNvPr>
                <p:cNvSpPr/>
                <p:nvPr/>
              </p:nvSpPr>
              <p:spPr>
                <a:xfrm>
                  <a:off x="-10205245" y="3121188"/>
                  <a:ext cx="1739815" cy="763377"/>
                </a:xfrm>
                <a:custGeom>
                  <a:avLst/>
                  <a:gdLst/>
                  <a:ahLst/>
                  <a:cxnLst/>
                  <a:rect l="l" t="t" r="r" b="b"/>
                  <a:pathLst>
                    <a:path w="9260" h="4063" extrusionOk="0">
                      <a:moveTo>
                        <a:pt x="1088" y="1"/>
                      </a:moveTo>
                      <a:cubicBezTo>
                        <a:pt x="1088" y="1"/>
                        <a:pt x="0" y="2357"/>
                        <a:pt x="1943" y="3406"/>
                      </a:cubicBezTo>
                      <a:cubicBezTo>
                        <a:pt x="2915" y="3932"/>
                        <a:pt x="4165" y="4063"/>
                        <a:pt x="5171" y="4063"/>
                      </a:cubicBezTo>
                      <a:cubicBezTo>
                        <a:pt x="6176" y="4063"/>
                        <a:pt x="6938" y="3932"/>
                        <a:pt x="6938" y="3932"/>
                      </a:cubicBezTo>
                      <a:cubicBezTo>
                        <a:pt x="6938" y="3932"/>
                        <a:pt x="7919" y="2211"/>
                        <a:pt x="9260" y="1773"/>
                      </a:cubicBezTo>
                      <a:cubicBezTo>
                        <a:pt x="9260" y="1773"/>
                        <a:pt x="7798" y="559"/>
                        <a:pt x="5510"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5" name="Google Shape;1145;p51">
                <a:extLst>
                  <a:ext uri="{FF2B5EF4-FFF2-40B4-BE49-F238E27FC236}">
                    <a16:creationId xmlns:a16="http://schemas.microsoft.com/office/drawing/2014/main" id="{91CB9371-D76D-7548-2B93-10E7FBD48531}"/>
                  </a:ext>
                </a:extLst>
              </p:cNvPr>
              <p:cNvGrpSpPr/>
              <p:nvPr/>
            </p:nvGrpSpPr>
            <p:grpSpPr>
              <a:xfrm>
                <a:off x="-10166916" y="1090514"/>
                <a:ext cx="2276045" cy="2064861"/>
                <a:chOff x="-10166916" y="1090514"/>
                <a:chExt cx="2276045" cy="2064861"/>
              </a:xfrm>
            </p:grpSpPr>
            <p:sp>
              <p:nvSpPr>
                <p:cNvPr id="1096" name="Google Shape;1146;p51">
                  <a:extLst>
                    <a:ext uri="{FF2B5EF4-FFF2-40B4-BE49-F238E27FC236}">
                      <a16:creationId xmlns:a16="http://schemas.microsoft.com/office/drawing/2014/main" id="{6F116796-622E-DCE8-6ACC-6F2F9054A012}"/>
                    </a:ext>
                  </a:extLst>
                </p:cNvPr>
                <p:cNvSpPr/>
                <p:nvPr/>
              </p:nvSpPr>
              <p:spPr>
                <a:xfrm>
                  <a:off x="-8281484" y="2262736"/>
                  <a:ext cx="390613" cy="299677"/>
                </a:xfrm>
                <a:custGeom>
                  <a:avLst/>
                  <a:gdLst/>
                  <a:ahLst/>
                  <a:cxnLst/>
                  <a:rect l="l" t="t" r="r" b="b"/>
                  <a:pathLst>
                    <a:path w="2079" h="1595" extrusionOk="0">
                      <a:moveTo>
                        <a:pt x="1569" y="1"/>
                      </a:moveTo>
                      <a:cubicBezTo>
                        <a:pt x="1289" y="1"/>
                        <a:pt x="1" y="945"/>
                        <a:pt x="1" y="945"/>
                      </a:cubicBezTo>
                      <a:lnTo>
                        <a:pt x="337" y="1595"/>
                      </a:lnTo>
                      <a:cubicBezTo>
                        <a:pt x="337" y="1595"/>
                        <a:pt x="1586" y="1181"/>
                        <a:pt x="1558" y="1068"/>
                      </a:cubicBezTo>
                      <a:cubicBezTo>
                        <a:pt x="1550" y="1035"/>
                        <a:pt x="1510" y="1023"/>
                        <a:pt x="1457" y="1023"/>
                      </a:cubicBezTo>
                      <a:cubicBezTo>
                        <a:pt x="1329" y="1023"/>
                        <a:pt x="1124" y="1093"/>
                        <a:pt x="1124" y="1093"/>
                      </a:cubicBezTo>
                      <a:cubicBezTo>
                        <a:pt x="1124" y="1093"/>
                        <a:pt x="1994" y="760"/>
                        <a:pt x="1945" y="623"/>
                      </a:cubicBezTo>
                      <a:cubicBezTo>
                        <a:pt x="1937" y="603"/>
                        <a:pt x="1912" y="594"/>
                        <a:pt x="1874" y="594"/>
                      </a:cubicBezTo>
                      <a:cubicBezTo>
                        <a:pt x="1668" y="594"/>
                        <a:pt x="1090" y="855"/>
                        <a:pt x="1040" y="878"/>
                      </a:cubicBezTo>
                      <a:lnTo>
                        <a:pt x="1040" y="878"/>
                      </a:lnTo>
                      <a:cubicBezTo>
                        <a:pt x="1105" y="848"/>
                        <a:pt x="2078" y="400"/>
                        <a:pt x="2021" y="265"/>
                      </a:cubicBezTo>
                      <a:cubicBezTo>
                        <a:pt x="2014" y="247"/>
                        <a:pt x="1991" y="239"/>
                        <a:pt x="1958" y="239"/>
                      </a:cubicBezTo>
                      <a:cubicBezTo>
                        <a:pt x="1722" y="239"/>
                        <a:pt x="930" y="624"/>
                        <a:pt x="930" y="624"/>
                      </a:cubicBezTo>
                      <a:cubicBezTo>
                        <a:pt x="930" y="624"/>
                        <a:pt x="1692" y="153"/>
                        <a:pt x="1616" y="21"/>
                      </a:cubicBezTo>
                      <a:cubicBezTo>
                        <a:pt x="1608" y="7"/>
                        <a:pt x="1592" y="1"/>
                        <a:pt x="1569"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147;p51">
                  <a:extLst>
                    <a:ext uri="{FF2B5EF4-FFF2-40B4-BE49-F238E27FC236}">
                      <a16:creationId xmlns:a16="http://schemas.microsoft.com/office/drawing/2014/main" id="{B09482B6-D600-A85C-687C-A7CFF08F6BB9}"/>
                    </a:ext>
                  </a:extLst>
                </p:cNvPr>
                <p:cNvSpPr/>
                <p:nvPr/>
              </p:nvSpPr>
              <p:spPr>
                <a:xfrm>
                  <a:off x="-8281484" y="2277767"/>
                  <a:ext cx="121562" cy="162521"/>
                </a:xfrm>
                <a:custGeom>
                  <a:avLst/>
                  <a:gdLst/>
                  <a:ahLst/>
                  <a:cxnLst/>
                  <a:rect l="l" t="t" r="r" b="b"/>
                  <a:pathLst>
                    <a:path w="647" h="865" extrusionOk="0">
                      <a:moveTo>
                        <a:pt x="480" y="0"/>
                      </a:moveTo>
                      <a:cubicBezTo>
                        <a:pt x="478" y="0"/>
                        <a:pt x="476" y="0"/>
                        <a:pt x="474" y="0"/>
                      </a:cubicBezTo>
                      <a:cubicBezTo>
                        <a:pt x="298" y="15"/>
                        <a:pt x="1" y="865"/>
                        <a:pt x="1" y="865"/>
                      </a:cubicBezTo>
                      <a:lnTo>
                        <a:pt x="508" y="658"/>
                      </a:lnTo>
                      <a:cubicBezTo>
                        <a:pt x="508" y="658"/>
                        <a:pt x="646" y="0"/>
                        <a:pt x="480"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148;p51">
                  <a:extLst>
                    <a:ext uri="{FF2B5EF4-FFF2-40B4-BE49-F238E27FC236}">
                      <a16:creationId xmlns:a16="http://schemas.microsoft.com/office/drawing/2014/main" id="{710697D6-30DD-65C2-C8F6-AD04C6BD3416}"/>
                    </a:ext>
                  </a:extLst>
                </p:cNvPr>
                <p:cNvSpPr/>
                <p:nvPr/>
              </p:nvSpPr>
              <p:spPr>
                <a:xfrm>
                  <a:off x="-9256422" y="2014163"/>
                  <a:ext cx="1052908" cy="789493"/>
                </a:xfrm>
                <a:custGeom>
                  <a:avLst/>
                  <a:gdLst/>
                  <a:ahLst/>
                  <a:cxnLst/>
                  <a:rect l="l" t="t" r="r" b="b"/>
                  <a:pathLst>
                    <a:path w="5604" h="4202" extrusionOk="0">
                      <a:moveTo>
                        <a:pt x="264" y="1"/>
                      </a:moveTo>
                      <a:lnTo>
                        <a:pt x="1" y="2204"/>
                      </a:lnTo>
                      <a:cubicBezTo>
                        <a:pt x="1" y="2204"/>
                        <a:pt x="1133" y="4081"/>
                        <a:pt x="1686" y="4197"/>
                      </a:cubicBezTo>
                      <a:cubicBezTo>
                        <a:pt x="1702" y="4200"/>
                        <a:pt x="1720" y="4202"/>
                        <a:pt x="1742" y="4202"/>
                      </a:cubicBezTo>
                      <a:cubicBezTo>
                        <a:pt x="2362" y="4202"/>
                        <a:pt x="5604" y="2965"/>
                        <a:pt x="5604" y="2965"/>
                      </a:cubicBezTo>
                      <a:cubicBezTo>
                        <a:pt x="5585" y="2552"/>
                        <a:pt x="5211" y="2065"/>
                        <a:pt x="5211" y="2065"/>
                      </a:cubicBezTo>
                      <a:cubicBezTo>
                        <a:pt x="5211" y="2065"/>
                        <a:pt x="2217" y="3006"/>
                        <a:pt x="2018" y="3006"/>
                      </a:cubicBezTo>
                      <a:cubicBezTo>
                        <a:pt x="2015" y="3006"/>
                        <a:pt x="2013" y="3006"/>
                        <a:pt x="2011" y="3006"/>
                      </a:cubicBezTo>
                      <a:cubicBezTo>
                        <a:pt x="1895" y="2976"/>
                        <a:pt x="678" y="155"/>
                        <a:pt x="264" y="1"/>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149;p51">
                  <a:extLst>
                    <a:ext uri="{FF2B5EF4-FFF2-40B4-BE49-F238E27FC236}">
                      <a16:creationId xmlns:a16="http://schemas.microsoft.com/office/drawing/2014/main" id="{1A874C41-CDE9-FC2E-FF5D-692ABF1EF885}"/>
                    </a:ext>
                  </a:extLst>
                </p:cNvPr>
                <p:cNvSpPr/>
                <p:nvPr/>
              </p:nvSpPr>
              <p:spPr>
                <a:xfrm>
                  <a:off x="-10015856" y="1922474"/>
                  <a:ext cx="882872" cy="1232901"/>
                </a:xfrm>
                <a:custGeom>
                  <a:avLst/>
                  <a:gdLst/>
                  <a:ahLst/>
                  <a:cxnLst/>
                  <a:rect l="l" t="t" r="r" b="b"/>
                  <a:pathLst>
                    <a:path w="4699" h="6562" extrusionOk="0">
                      <a:moveTo>
                        <a:pt x="2297" y="0"/>
                      </a:moveTo>
                      <a:lnTo>
                        <a:pt x="1252" y="258"/>
                      </a:lnTo>
                      <a:lnTo>
                        <a:pt x="1035" y="2050"/>
                      </a:lnTo>
                      <a:lnTo>
                        <a:pt x="967" y="2618"/>
                      </a:lnTo>
                      <a:lnTo>
                        <a:pt x="899" y="3176"/>
                      </a:lnTo>
                      <a:cubicBezTo>
                        <a:pt x="899" y="3176"/>
                        <a:pt x="124" y="5682"/>
                        <a:pt x="1" y="6432"/>
                      </a:cubicBezTo>
                      <a:cubicBezTo>
                        <a:pt x="1" y="6432"/>
                        <a:pt x="1370" y="6562"/>
                        <a:pt x="2747" y="6562"/>
                      </a:cubicBezTo>
                      <a:cubicBezTo>
                        <a:pt x="3458" y="6562"/>
                        <a:pt x="4171" y="6527"/>
                        <a:pt x="4699" y="6422"/>
                      </a:cubicBezTo>
                      <a:lnTo>
                        <a:pt x="3976" y="3601"/>
                      </a:lnTo>
                      <a:cubicBezTo>
                        <a:pt x="3976" y="3601"/>
                        <a:pt x="4108" y="3366"/>
                        <a:pt x="4241" y="2998"/>
                      </a:cubicBezTo>
                      <a:cubicBezTo>
                        <a:pt x="4299" y="2839"/>
                        <a:pt x="4359" y="2654"/>
                        <a:pt x="4407" y="2451"/>
                      </a:cubicBezTo>
                      <a:cubicBezTo>
                        <a:pt x="4547" y="1867"/>
                        <a:pt x="4601" y="1145"/>
                        <a:pt x="4306" y="489"/>
                      </a:cubicBezTo>
                      <a:lnTo>
                        <a:pt x="3306" y="77"/>
                      </a:lnTo>
                      <a:lnTo>
                        <a:pt x="2297"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50;p51">
                  <a:extLst>
                    <a:ext uri="{FF2B5EF4-FFF2-40B4-BE49-F238E27FC236}">
                      <a16:creationId xmlns:a16="http://schemas.microsoft.com/office/drawing/2014/main" id="{F3CBC06D-9C87-FD13-D245-63F91F1A26CF}"/>
                    </a:ext>
                  </a:extLst>
                </p:cNvPr>
                <p:cNvSpPr/>
                <p:nvPr/>
              </p:nvSpPr>
              <p:spPr>
                <a:xfrm>
                  <a:off x="-9217530" y="2784308"/>
                  <a:ext cx="409589" cy="194273"/>
                </a:xfrm>
                <a:custGeom>
                  <a:avLst/>
                  <a:gdLst/>
                  <a:ahLst/>
                  <a:cxnLst/>
                  <a:rect l="l" t="t" r="r" b="b"/>
                  <a:pathLst>
                    <a:path w="2180" h="1034" extrusionOk="0">
                      <a:moveTo>
                        <a:pt x="150" y="0"/>
                      </a:moveTo>
                      <a:cubicBezTo>
                        <a:pt x="125" y="0"/>
                        <a:pt x="111" y="0"/>
                        <a:pt x="111" y="0"/>
                      </a:cubicBezTo>
                      <a:lnTo>
                        <a:pt x="0" y="724"/>
                      </a:lnTo>
                      <a:cubicBezTo>
                        <a:pt x="0" y="724"/>
                        <a:pt x="974" y="1033"/>
                        <a:pt x="1236" y="1033"/>
                      </a:cubicBezTo>
                      <a:cubicBezTo>
                        <a:pt x="1272" y="1033"/>
                        <a:pt x="1294" y="1028"/>
                        <a:pt x="1300" y="1015"/>
                      </a:cubicBezTo>
                      <a:cubicBezTo>
                        <a:pt x="1343" y="906"/>
                        <a:pt x="933" y="780"/>
                        <a:pt x="933" y="780"/>
                      </a:cubicBezTo>
                      <a:lnTo>
                        <a:pt x="933" y="780"/>
                      </a:lnTo>
                      <a:cubicBezTo>
                        <a:pt x="933" y="780"/>
                        <a:pt x="1474" y="925"/>
                        <a:pt x="1736" y="925"/>
                      </a:cubicBezTo>
                      <a:cubicBezTo>
                        <a:pt x="1812" y="925"/>
                        <a:pt x="1864" y="913"/>
                        <a:pt x="1873" y="882"/>
                      </a:cubicBezTo>
                      <a:cubicBezTo>
                        <a:pt x="1912" y="745"/>
                        <a:pt x="1033" y="565"/>
                        <a:pt x="990" y="556"/>
                      </a:cubicBezTo>
                      <a:lnTo>
                        <a:pt x="990" y="556"/>
                      </a:lnTo>
                      <a:cubicBezTo>
                        <a:pt x="1026" y="563"/>
                        <a:pt x="1637" y="685"/>
                        <a:pt x="1956" y="685"/>
                      </a:cubicBezTo>
                      <a:cubicBezTo>
                        <a:pt x="2063" y="685"/>
                        <a:pt x="2137" y="672"/>
                        <a:pt x="2145" y="635"/>
                      </a:cubicBezTo>
                      <a:cubicBezTo>
                        <a:pt x="2179" y="486"/>
                        <a:pt x="1052" y="287"/>
                        <a:pt x="1052" y="287"/>
                      </a:cubicBezTo>
                      <a:lnTo>
                        <a:pt x="1052" y="287"/>
                      </a:lnTo>
                      <a:cubicBezTo>
                        <a:pt x="1052" y="287"/>
                        <a:pt x="1245" y="301"/>
                        <a:pt x="1454" y="301"/>
                      </a:cubicBezTo>
                      <a:cubicBezTo>
                        <a:pt x="1693" y="301"/>
                        <a:pt x="1952" y="282"/>
                        <a:pt x="1960" y="200"/>
                      </a:cubicBezTo>
                      <a:cubicBezTo>
                        <a:pt x="1979" y="9"/>
                        <a:pt x="420" y="0"/>
                        <a:pt x="150"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51;p51">
                  <a:extLst>
                    <a:ext uri="{FF2B5EF4-FFF2-40B4-BE49-F238E27FC236}">
                      <a16:creationId xmlns:a16="http://schemas.microsoft.com/office/drawing/2014/main" id="{0FADC8CE-B617-6FDA-E842-0867CE55E280}"/>
                    </a:ext>
                  </a:extLst>
                </p:cNvPr>
                <p:cNvSpPr/>
                <p:nvPr/>
              </p:nvSpPr>
              <p:spPr>
                <a:xfrm>
                  <a:off x="-9196862" y="2702953"/>
                  <a:ext cx="196152" cy="105967"/>
                </a:xfrm>
                <a:custGeom>
                  <a:avLst/>
                  <a:gdLst/>
                  <a:ahLst/>
                  <a:cxnLst/>
                  <a:rect l="l" t="t" r="r" b="b"/>
                  <a:pathLst>
                    <a:path w="1044" h="564" extrusionOk="0">
                      <a:moveTo>
                        <a:pt x="844" y="0"/>
                      </a:moveTo>
                      <a:cubicBezTo>
                        <a:pt x="625" y="0"/>
                        <a:pt x="1" y="433"/>
                        <a:pt x="1" y="433"/>
                      </a:cubicBezTo>
                      <a:lnTo>
                        <a:pt x="532" y="564"/>
                      </a:lnTo>
                      <a:cubicBezTo>
                        <a:pt x="532" y="564"/>
                        <a:pt x="1044" y="102"/>
                        <a:pt x="892" y="11"/>
                      </a:cubicBezTo>
                      <a:cubicBezTo>
                        <a:pt x="880" y="4"/>
                        <a:pt x="864" y="0"/>
                        <a:pt x="844"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52;p51">
                  <a:extLst>
                    <a:ext uri="{FF2B5EF4-FFF2-40B4-BE49-F238E27FC236}">
                      <a16:creationId xmlns:a16="http://schemas.microsoft.com/office/drawing/2014/main" id="{D9AF1A2F-3CCF-D071-3E46-64DBAB82CE56}"/>
                    </a:ext>
                  </a:extLst>
                </p:cNvPr>
                <p:cNvSpPr/>
                <p:nvPr/>
              </p:nvSpPr>
              <p:spPr>
                <a:xfrm>
                  <a:off x="-10166916" y="1970949"/>
                  <a:ext cx="1006500" cy="959341"/>
                </a:xfrm>
                <a:custGeom>
                  <a:avLst/>
                  <a:gdLst/>
                  <a:ahLst/>
                  <a:cxnLst/>
                  <a:rect l="l" t="t" r="r" b="b"/>
                  <a:pathLst>
                    <a:path w="5357" h="5106" extrusionOk="0">
                      <a:moveTo>
                        <a:pt x="2056" y="0"/>
                      </a:moveTo>
                      <a:cubicBezTo>
                        <a:pt x="1418" y="181"/>
                        <a:pt x="0" y="3897"/>
                        <a:pt x="532" y="4591"/>
                      </a:cubicBezTo>
                      <a:cubicBezTo>
                        <a:pt x="872" y="5033"/>
                        <a:pt x="5147" y="5106"/>
                        <a:pt x="5147" y="5106"/>
                      </a:cubicBezTo>
                      <a:cubicBezTo>
                        <a:pt x="5147" y="5106"/>
                        <a:pt x="5357" y="4489"/>
                        <a:pt x="5308" y="4217"/>
                      </a:cubicBezTo>
                      <a:cubicBezTo>
                        <a:pt x="5308" y="4217"/>
                        <a:pt x="1872" y="3622"/>
                        <a:pt x="1872" y="3573"/>
                      </a:cubicBezTo>
                      <a:cubicBezTo>
                        <a:pt x="1872" y="3525"/>
                        <a:pt x="2322" y="1833"/>
                        <a:pt x="2322" y="1833"/>
                      </a:cubicBezTo>
                      <a:lnTo>
                        <a:pt x="2056"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53;p51">
                  <a:extLst>
                    <a:ext uri="{FF2B5EF4-FFF2-40B4-BE49-F238E27FC236}">
                      <a16:creationId xmlns:a16="http://schemas.microsoft.com/office/drawing/2014/main" id="{56DE8311-C858-3A1D-0242-410538510DBA}"/>
                    </a:ext>
                  </a:extLst>
                </p:cNvPr>
                <p:cNvSpPr/>
                <p:nvPr/>
              </p:nvSpPr>
              <p:spPr>
                <a:xfrm>
                  <a:off x="-9912895" y="2422627"/>
                  <a:ext cx="658537" cy="332744"/>
                </a:xfrm>
                <a:custGeom>
                  <a:avLst/>
                  <a:gdLst/>
                  <a:ahLst/>
                  <a:cxnLst/>
                  <a:rect l="l" t="t" r="r" b="b"/>
                  <a:pathLst>
                    <a:path w="3505" h="1771" extrusionOk="0">
                      <a:moveTo>
                        <a:pt x="792" y="0"/>
                      </a:moveTo>
                      <a:cubicBezTo>
                        <a:pt x="775" y="0"/>
                        <a:pt x="759" y="9"/>
                        <a:pt x="749" y="30"/>
                      </a:cubicBezTo>
                      <a:cubicBezTo>
                        <a:pt x="589" y="391"/>
                        <a:pt x="508" y="779"/>
                        <a:pt x="514" y="1175"/>
                      </a:cubicBezTo>
                      <a:cubicBezTo>
                        <a:pt x="377" y="1155"/>
                        <a:pt x="238" y="1133"/>
                        <a:pt x="100" y="1114"/>
                      </a:cubicBezTo>
                      <a:cubicBezTo>
                        <a:pt x="97" y="1113"/>
                        <a:pt x="94" y="1113"/>
                        <a:pt x="91" y="1113"/>
                      </a:cubicBezTo>
                      <a:cubicBezTo>
                        <a:pt x="26" y="1113"/>
                        <a:pt x="0" y="1213"/>
                        <a:pt x="69" y="1224"/>
                      </a:cubicBezTo>
                      <a:cubicBezTo>
                        <a:pt x="1186" y="1383"/>
                        <a:pt x="2298" y="1564"/>
                        <a:pt x="3407" y="1770"/>
                      </a:cubicBezTo>
                      <a:cubicBezTo>
                        <a:pt x="3411" y="1770"/>
                        <a:pt x="3414" y="1771"/>
                        <a:pt x="3418" y="1771"/>
                      </a:cubicBezTo>
                      <a:cubicBezTo>
                        <a:pt x="3481" y="1771"/>
                        <a:pt x="3505" y="1671"/>
                        <a:pt x="3437" y="1659"/>
                      </a:cubicBezTo>
                      <a:cubicBezTo>
                        <a:pt x="2503" y="1486"/>
                        <a:pt x="1567" y="1332"/>
                        <a:pt x="627" y="1192"/>
                      </a:cubicBezTo>
                      <a:cubicBezTo>
                        <a:pt x="627" y="1189"/>
                        <a:pt x="629" y="1187"/>
                        <a:pt x="629" y="1184"/>
                      </a:cubicBezTo>
                      <a:cubicBezTo>
                        <a:pt x="620" y="808"/>
                        <a:pt x="694" y="432"/>
                        <a:pt x="848" y="88"/>
                      </a:cubicBezTo>
                      <a:cubicBezTo>
                        <a:pt x="869" y="42"/>
                        <a:pt x="829" y="0"/>
                        <a:pt x="792"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54;p51">
                  <a:extLst>
                    <a:ext uri="{FF2B5EF4-FFF2-40B4-BE49-F238E27FC236}">
                      <a16:creationId xmlns:a16="http://schemas.microsoft.com/office/drawing/2014/main" id="{51BA0349-F2BE-F860-8ED6-1763A5AE8B5F}"/>
                    </a:ext>
                  </a:extLst>
                </p:cNvPr>
                <p:cNvSpPr/>
                <p:nvPr/>
              </p:nvSpPr>
              <p:spPr>
                <a:xfrm>
                  <a:off x="-9233500" y="2241505"/>
                  <a:ext cx="62002" cy="214189"/>
                </a:xfrm>
                <a:custGeom>
                  <a:avLst/>
                  <a:gdLst/>
                  <a:ahLst/>
                  <a:cxnLst/>
                  <a:rect l="l" t="t" r="r" b="b"/>
                  <a:pathLst>
                    <a:path w="330" h="1140" extrusionOk="0">
                      <a:moveTo>
                        <a:pt x="222" y="1"/>
                      </a:moveTo>
                      <a:cubicBezTo>
                        <a:pt x="189" y="1"/>
                        <a:pt x="151" y="29"/>
                        <a:pt x="159" y="73"/>
                      </a:cubicBezTo>
                      <a:cubicBezTo>
                        <a:pt x="213" y="403"/>
                        <a:pt x="165" y="749"/>
                        <a:pt x="22" y="1052"/>
                      </a:cubicBezTo>
                      <a:cubicBezTo>
                        <a:pt x="0" y="1098"/>
                        <a:pt x="40" y="1139"/>
                        <a:pt x="77" y="1139"/>
                      </a:cubicBezTo>
                      <a:cubicBezTo>
                        <a:pt x="94" y="1139"/>
                        <a:pt x="110" y="1131"/>
                        <a:pt x="119" y="1110"/>
                      </a:cubicBezTo>
                      <a:cubicBezTo>
                        <a:pt x="278" y="777"/>
                        <a:pt x="329" y="406"/>
                        <a:pt x="268" y="42"/>
                      </a:cubicBezTo>
                      <a:cubicBezTo>
                        <a:pt x="264" y="13"/>
                        <a:pt x="244" y="1"/>
                        <a:pt x="222"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55;p51">
                  <a:extLst>
                    <a:ext uri="{FF2B5EF4-FFF2-40B4-BE49-F238E27FC236}">
                      <a16:creationId xmlns:a16="http://schemas.microsoft.com/office/drawing/2014/main" id="{956BA985-6584-38ED-EA66-A5AEAAB40520}"/>
                    </a:ext>
                  </a:extLst>
                </p:cNvPr>
                <p:cNvSpPr/>
                <p:nvPr/>
              </p:nvSpPr>
              <p:spPr>
                <a:xfrm>
                  <a:off x="-9762586" y="1108363"/>
                  <a:ext cx="652149" cy="598789"/>
                </a:xfrm>
                <a:custGeom>
                  <a:avLst/>
                  <a:gdLst/>
                  <a:ahLst/>
                  <a:cxnLst/>
                  <a:rect l="l" t="t" r="r" b="b"/>
                  <a:pathLst>
                    <a:path w="3471" h="3187" extrusionOk="0">
                      <a:moveTo>
                        <a:pt x="2457" y="0"/>
                      </a:moveTo>
                      <a:cubicBezTo>
                        <a:pt x="2315" y="0"/>
                        <a:pt x="2176" y="34"/>
                        <a:pt x="2056" y="107"/>
                      </a:cubicBezTo>
                      <a:cubicBezTo>
                        <a:pt x="1917" y="66"/>
                        <a:pt x="1773" y="46"/>
                        <a:pt x="1629" y="46"/>
                      </a:cubicBezTo>
                      <a:cubicBezTo>
                        <a:pt x="1195" y="46"/>
                        <a:pt x="759" y="228"/>
                        <a:pt x="468" y="551"/>
                      </a:cubicBezTo>
                      <a:cubicBezTo>
                        <a:pt x="259" y="782"/>
                        <a:pt x="123" y="1074"/>
                        <a:pt x="63" y="1380"/>
                      </a:cubicBezTo>
                      <a:cubicBezTo>
                        <a:pt x="0" y="1684"/>
                        <a:pt x="10" y="2001"/>
                        <a:pt x="71" y="2306"/>
                      </a:cubicBezTo>
                      <a:cubicBezTo>
                        <a:pt x="112" y="2511"/>
                        <a:pt x="177" y="2717"/>
                        <a:pt x="302" y="2885"/>
                      </a:cubicBezTo>
                      <a:cubicBezTo>
                        <a:pt x="428" y="3053"/>
                        <a:pt x="621" y="3180"/>
                        <a:pt x="830" y="3186"/>
                      </a:cubicBezTo>
                      <a:cubicBezTo>
                        <a:pt x="858" y="3187"/>
                        <a:pt x="886" y="3187"/>
                        <a:pt x="915" y="3187"/>
                      </a:cubicBezTo>
                      <a:cubicBezTo>
                        <a:pt x="1340" y="3187"/>
                        <a:pt x="1813" y="3097"/>
                        <a:pt x="2192" y="2919"/>
                      </a:cubicBezTo>
                      <a:cubicBezTo>
                        <a:pt x="2594" y="2730"/>
                        <a:pt x="2941" y="2421"/>
                        <a:pt x="3175" y="2041"/>
                      </a:cubicBezTo>
                      <a:cubicBezTo>
                        <a:pt x="3355" y="1752"/>
                        <a:pt x="3471" y="1416"/>
                        <a:pt x="3458" y="1075"/>
                      </a:cubicBezTo>
                      <a:cubicBezTo>
                        <a:pt x="3447" y="735"/>
                        <a:pt x="3295" y="392"/>
                        <a:pt x="3023" y="188"/>
                      </a:cubicBezTo>
                      <a:cubicBezTo>
                        <a:pt x="2864" y="68"/>
                        <a:pt x="2658" y="0"/>
                        <a:pt x="2457"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56;p51">
                  <a:extLst>
                    <a:ext uri="{FF2B5EF4-FFF2-40B4-BE49-F238E27FC236}">
                      <a16:creationId xmlns:a16="http://schemas.microsoft.com/office/drawing/2014/main" id="{932B91CC-32D9-9F16-0B48-A0B70A0D090D}"/>
                    </a:ext>
                  </a:extLst>
                </p:cNvPr>
                <p:cNvSpPr/>
                <p:nvPr/>
              </p:nvSpPr>
              <p:spPr>
                <a:xfrm>
                  <a:off x="-9934126" y="1090514"/>
                  <a:ext cx="379528" cy="383849"/>
                </a:xfrm>
                <a:custGeom>
                  <a:avLst/>
                  <a:gdLst/>
                  <a:ahLst/>
                  <a:cxnLst/>
                  <a:rect l="l" t="t" r="r" b="b"/>
                  <a:pathLst>
                    <a:path w="2020" h="2043" extrusionOk="0">
                      <a:moveTo>
                        <a:pt x="1166" y="1"/>
                      </a:moveTo>
                      <a:cubicBezTo>
                        <a:pt x="814" y="1"/>
                        <a:pt x="444" y="254"/>
                        <a:pt x="250" y="663"/>
                      </a:cubicBezTo>
                      <a:cubicBezTo>
                        <a:pt x="1" y="1191"/>
                        <a:pt x="140" y="1779"/>
                        <a:pt x="559" y="1977"/>
                      </a:cubicBezTo>
                      <a:cubicBezTo>
                        <a:pt x="653" y="2022"/>
                        <a:pt x="753" y="2043"/>
                        <a:pt x="855" y="2043"/>
                      </a:cubicBezTo>
                      <a:cubicBezTo>
                        <a:pt x="1207" y="2043"/>
                        <a:pt x="1577" y="1790"/>
                        <a:pt x="1770" y="1381"/>
                      </a:cubicBezTo>
                      <a:cubicBezTo>
                        <a:pt x="2020" y="854"/>
                        <a:pt x="1881" y="265"/>
                        <a:pt x="1461" y="66"/>
                      </a:cubicBezTo>
                      <a:cubicBezTo>
                        <a:pt x="1368" y="22"/>
                        <a:pt x="1268" y="1"/>
                        <a:pt x="1166"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57;p51">
                  <a:extLst>
                    <a:ext uri="{FF2B5EF4-FFF2-40B4-BE49-F238E27FC236}">
                      <a16:creationId xmlns:a16="http://schemas.microsoft.com/office/drawing/2014/main" id="{70DA961B-ABA1-92F0-A4BA-7E73EF9D1660}"/>
                    </a:ext>
                  </a:extLst>
                </p:cNvPr>
                <p:cNvSpPr/>
                <p:nvPr/>
              </p:nvSpPr>
              <p:spPr>
                <a:xfrm>
                  <a:off x="-9644970" y="1227671"/>
                  <a:ext cx="468397" cy="797384"/>
                </a:xfrm>
                <a:custGeom>
                  <a:avLst/>
                  <a:gdLst/>
                  <a:ahLst/>
                  <a:cxnLst/>
                  <a:rect l="l" t="t" r="r" b="b"/>
                  <a:pathLst>
                    <a:path w="2493" h="4244" extrusionOk="0">
                      <a:moveTo>
                        <a:pt x="1223" y="0"/>
                      </a:moveTo>
                      <a:cubicBezTo>
                        <a:pt x="814" y="0"/>
                        <a:pt x="405" y="149"/>
                        <a:pt x="210" y="507"/>
                      </a:cubicBezTo>
                      <a:cubicBezTo>
                        <a:pt x="90" y="729"/>
                        <a:pt x="37" y="1364"/>
                        <a:pt x="15" y="1767"/>
                      </a:cubicBezTo>
                      <a:cubicBezTo>
                        <a:pt x="13" y="1790"/>
                        <a:pt x="13" y="1811"/>
                        <a:pt x="12" y="1833"/>
                      </a:cubicBezTo>
                      <a:cubicBezTo>
                        <a:pt x="3" y="2005"/>
                        <a:pt x="0" y="2123"/>
                        <a:pt x="0" y="2123"/>
                      </a:cubicBezTo>
                      <a:cubicBezTo>
                        <a:pt x="0" y="2123"/>
                        <a:pt x="2" y="2126"/>
                        <a:pt x="5" y="2134"/>
                      </a:cubicBezTo>
                      <a:cubicBezTo>
                        <a:pt x="15" y="2156"/>
                        <a:pt x="39" y="2214"/>
                        <a:pt x="70" y="2301"/>
                      </a:cubicBezTo>
                      <a:cubicBezTo>
                        <a:pt x="170" y="2585"/>
                        <a:pt x="347" y="3187"/>
                        <a:pt x="338" y="3915"/>
                      </a:cubicBezTo>
                      <a:cubicBezTo>
                        <a:pt x="436" y="4140"/>
                        <a:pt x="633" y="4243"/>
                        <a:pt x="829" y="4243"/>
                      </a:cubicBezTo>
                      <a:cubicBezTo>
                        <a:pt x="1038" y="4243"/>
                        <a:pt x="1245" y="4126"/>
                        <a:pt x="1329" y="3915"/>
                      </a:cubicBezTo>
                      <a:cubicBezTo>
                        <a:pt x="1329" y="3364"/>
                        <a:pt x="1472" y="3232"/>
                        <a:pt x="1713" y="3065"/>
                      </a:cubicBezTo>
                      <a:cubicBezTo>
                        <a:pt x="1808" y="3000"/>
                        <a:pt x="1919" y="2929"/>
                        <a:pt x="2042" y="2826"/>
                      </a:cubicBezTo>
                      <a:cubicBezTo>
                        <a:pt x="2241" y="2656"/>
                        <a:pt x="2389" y="2418"/>
                        <a:pt x="2443" y="2028"/>
                      </a:cubicBezTo>
                      <a:cubicBezTo>
                        <a:pt x="2492" y="1689"/>
                        <a:pt x="2470" y="1239"/>
                        <a:pt x="2353" y="617"/>
                      </a:cubicBezTo>
                      <a:cubicBezTo>
                        <a:pt x="2284" y="249"/>
                        <a:pt x="1753" y="0"/>
                        <a:pt x="1223"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58;p51">
                  <a:extLst>
                    <a:ext uri="{FF2B5EF4-FFF2-40B4-BE49-F238E27FC236}">
                      <a16:creationId xmlns:a16="http://schemas.microsoft.com/office/drawing/2014/main" id="{2EC6C846-BD5A-B4BB-7320-DF901390B687}"/>
                    </a:ext>
                  </a:extLst>
                </p:cNvPr>
                <p:cNvSpPr/>
                <p:nvPr/>
              </p:nvSpPr>
              <p:spPr>
                <a:xfrm>
                  <a:off x="-9671649" y="1199112"/>
                  <a:ext cx="497895" cy="377273"/>
                </a:xfrm>
                <a:custGeom>
                  <a:avLst/>
                  <a:gdLst/>
                  <a:ahLst/>
                  <a:cxnLst/>
                  <a:rect l="l" t="t" r="r" b="b"/>
                  <a:pathLst>
                    <a:path w="2650" h="2008" extrusionOk="0">
                      <a:moveTo>
                        <a:pt x="1504" y="1"/>
                      </a:moveTo>
                      <a:cubicBezTo>
                        <a:pt x="1440" y="1"/>
                        <a:pt x="1377" y="3"/>
                        <a:pt x="1314" y="7"/>
                      </a:cubicBezTo>
                      <a:cubicBezTo>
                        <a:pt x="1121" y="17"/>
                        <a:pt x="926" y="39"/>
                        <a:pt x="749" y="117"/>
                      </a:cubicBezTo>
                      <a:cubicBezTo>
                        <a:pt x="419" y="263"/>
                        <a:pt x="193" y="588"/>
                        <a:pt x="97" y="933"/>
                      </a:cubicBezTo>
                      <a:cubicBezTo>
                        <a:pt x="1" y="1280"/>
                        <a:pt x="19" y="1652"/>
                        <a:pt x="70" y="2007"/>
                      </a:cubicBezTo>
                      <a:cubicBezTo>
                        <a:pt x="72" y="2007"/>
                        <a:pt x="73" y="2007"/>
                        <a:pt x="75" y="2007"/>
                      </a:cubicBezTo>
                      <a:cubicBezTo>
                        <a:pt x="245" y="2007"/>
                        <a:pt x="413" y="1935"/>
                        <a:pt x="531" y="1815"/>
                      </a:cubicBezTo>
                      <a:cubicBezTo>
                        <a:pt x="650" y="1693"/>
                        <a:pt x="720" y="1526"/>
                        <a:pt x="715" y="1354"/>
                      </a:cubicBezTo>
                      <a:lnTo>
                        <a:pt x="715" y="1354"/>
                      </a:lnTo>
                      <a:cubicBezTo>
                        <a:pt x="717" y="1354"/>
                        <a:pt x="720" y="1354"/>
                        <a:pt x="723" y="1354"/>
                      </a:cubicBezTo>
                      <a:cubicBezTo>
                        <a:pt x="959" y="1354"/>
                        <a:pt x="1196" y="1292"/>
                        <a:pt x="1402" y="1173"/>
                      </a:cubicBezTo>
                      <a:cubicBezTo>
                        <a:pt x="1609" y="1052"/>
                        <a:pt x="1787" y="888"/>
                        <a:pt x="1905" y="680"/>
                      </a:cubicBezTo>
                      <a:cubicBezTo>
                        <a:pt x="2211" y="837"/>
                        <a:pt x="2461" y="1101"/>
                        <a:pt x="2602" y="1414"/>
                      </a:cubicBezTo>
                      <a:cubicBezTo>
                        <a:pt x="2613" y="1217"/>
                        <a:pt x="2650" y="1033"/>
                        <a:pt x="2620" y="838"/>
                      </a:cubicBezTo>
                      <a:cubicBezTo>
                        <a:pt x="2589" y="643"/>
                        <a:pt x="2517" y="452"/>
                        <a:pt x="2383" y="307"/>
                      </a:cubicBezTo>
                      <a:cubicBezTo>
                        <a:pt x="2253" y="167"/>
                        <a:pt x="2072" y="81"/>
                        <a:pt x="1886" y="38"/>
                      </a:cubicBezTo>
                      <a:cubicBezTo>
                        <a:pt x="1761" y="10"/>
                        <a:pt x="1632" y="1"/>
                        <a:pt x="1504"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59;p51">
                  <a:extLst>
                    <a:ext uri="{FF2B5EF4-FFF2-40B4-BE49-F238E27FC236}">
                      <a16:creationId xmlns:a16="http://schemas.microsoft.com/office/drawing/2014/main" id="{318A58C9-67BD-C1FC-44CD-7817F5793925}"/>
                    </a:ext>
                  </a:extLst>
                </p:cNvPr>
                <p:cNvSpPr/>
                <p:nvPr/>
              </p:nvSpPr>
              <p:spPr>
                <a:xfrm>
                  <a:off x="-9295690" y="1474178"/>
                  <a:ext cx="86803" cy="35510"/>
                </a:xfrm>
                <a:custGeom>
                  <a:avLst/>
                  <a:gdLst/>
                  <a:ahLst/>
                  <a:cxnLst/>
                  <a:rect l="l" t="t" r="r" b="b"/>
                  <a:pathLst>
                    <a:path w="462" h="189" extrusionOk="0">
                      <a:moveTo>
                        <a:pt x="219" y="1"/>
                      </a:moveTo>
                      <a:cubicBezTo>
                        <a:pt x="152" y="1"/>
                        <a:pt x="85" y="22"/>
                        <a:pt x="26" y="63"/>
                      </a:cubicBezTo>
                      <a:cubicBezTo>
                        <a:pt x="1" y="80"/>
                        <a:pt x="0" y="122"/>
                        <a:pt x="16" y="147"/>
                      </a:cubicBezTo>
                      <a:cubicBezTo>
                        <a:pt x="20" y="154"/>
                        <a:pt x="26" y="159"/>
                        <a:pt x="33" y="162"/>
                      </a:cubicBezTo>
                      <a:cubicBezTo>
                        <a:pt x="40" y="167"/>
                        <a:pt x="47" y="168"/>
                        <a:pt x="54" y="168"/>
                      </a:cubicBezTo>
                      <a:cubicBezTo>
                        <a:pt x="74" y="168"/>
                        <a:pt x="92" y="154"/>
                        <a:pt x="111" y="145"/>
                      </a:cubicBezTo>
                      <a:cubicBezTo>
                        <a:pt x="139" y="131"/>
                        <a:pt x="169" y="122"/>
                        <a:pt x="200" y="120"/>
                      </a:cubicBezTo>
                      <a:cubicBezTo>
                        <a:pt x="205" y="119"/>
                        <a:pt x="211" y="119"/>
                        <a:pt x="216" y="119"/>
                      </a:cubicBezTo>
                      <a:cubicBezTo>
                        <a:pt x="272" y="119"/>
                        <a:pt x="327" y="139"/>
                        <a:pt x="373" y="178"/>
                      </a:cubicBezTo>
                      <a:cubicBezTo>
                        <a:pt x="382" y="185"/>
                        <a:pt x="393" y="189"/>
                        <a:pt x="404" y="189"/>
                      </a:cubicBezTo>
                      <a:cubicBezTo>
                        <a:pt x="419" y="189"/>
                        <a:pt x="435" y="181"/>
                        <a:pt x="445" y="166"/>
                      </a:cubicBezTo>
                      <a:cubicBezTo>
                        <a:pt x="462" y="141"/>
                        <a:pt x="458" y="103"/>
                        <a:pt x="436" y="83"/>
                      </a:cubicBezTo>
                      <a:cubicBezTo>
                        <a:pt x="372" y="28"/>
                        <a:pt x="296" y="1"/>
                        <a:pt x="21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60;p51">
                  <a:extLst>
                    <a:ext uri="{FF2B5EF4-FFF2-40B4-BE49-F238E27FC236}">
                      <a16:creationId xmlns:a16="http://schemas.microsoft.com/office/drawing/2014/main" id="{81CE9CE4-35AB-58CD-53AE-B4610E9DFD8E}"/>
                    </a:ext>
                  </a:extLst>
                </p:cNvPr>
                <p:cNvSpPr/>
                <p:nvPr/>
              </p:nvSpPr>
              <p:spPr>
                <a:xfrm>
                  <a:off x="-9458963" y="1474178"/>
                  <a:ext cx="99767" cy="35510"/>
                </a:xfrm>
                <a:custGeom>
                  <a:avLst/>
                  <a:gdLst/>
                  <a:ahLst/>
                  <a:cxnLst/>
                  <a:rect l="l" t="t" r="r" b="b"/>
                  <a:pathLst>
                    <a:path w="531" h="189" extrusionOk="0">
                      <a:moveTo>
                        <a:pt x="278" y="1"/>
                      </a:moveTo>
                      <a:cubicBezTo>
                        <a:pt x="191" y="1"/>
                        <a:pt x="103" y="28"/>
                        <a:pt x="30" y="83"/>
                      </a:cubicBezTo>
                      <a:cubicBezTo>
                        <a:pt x="5" y="103"/>
                        <a:pt x="1" y="141"/>
                        <a:pt x="19" y="166"/>
                      </a:cubicBezTo>
                      <a:cubicBezTo>
                        <a:pt x="31" y="181"/>
                        <a:pt x="49" y="189"/>
                        <a:pt x="67" y="189"/>
                      </a:cubicBezTo>
                      <a:cubicBezTo>
                        <a:pt x="79" y="189"/>
                        <a:pt x="92" y="185"/>
                        <a:pt x="103" y="178"/>
                      </a:cubicBezTo>
                      <a:cubicBezTo>
                        <a:pt x="154" y="139"/>
                        <a:pt x="217" y="120"/>
                        <a:pt x="281" y="120"/>
                      </a:cubicBezTo>
                      <a:cubicBezTo>
                        <a:pt x="288" y="120"/>
                        <a:pt x="294" y="121"/>
                        <a:pt x="301" y="121"/>
                      </a:cubicBezTo>
                      <a:cubicBezTo>
                        <a:pt x="336" y="124"/>
                        <a:pt x="370" y="131"/>
                        <a:pt x="403" y="145"/>
                      </a:cubicBezTo>
                      <a:cubicBezTo>
                        <a:pt x="425" y="154"/>
                        <a:pt x="446" y="168"/>
                        <a:pt x="468" y="168"/>
                      </a:cubicBezTo>
                      <a:cubicBezTo>
                        <a:pt x="476" y="168"/>
                        <a:pt x="484" y="167"/>
                        <a:pt x="492" y="162"/>
                      </a:cubicBezTo>
                      <a:cubicBezTo>
                        <a:pt x="501" y="159"/>
                        <a:pt x="506" y="154"/>
                        <a:pt x="512" y="147"/>
                      </a:cubicBezTo>
                      <a:cubicBezTo>
                        <a:pt x="530" y="122"/>
                        <a:pt x="529" y="80"/>
                        <a:pt x="501" y="63"/>
                      </a:cubicBezTo>
                      <a:cubicBezTo>
                        <a:pt x="433" y="22"/>
                        <a:pt x="356" y="1"/>
                        <a:pt x="278"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61;p51">
                  <a:extLst>
                    <a:ext uri="{FF2B5EF4-FFF2-40B4-BE49-F238E27FC236}">
                      <a16:creationId xmlns:a16="http://schemas.microsoft.com/office/drawing/2014/main" id="{8D457233-3012-6834-E8E1-4BC7613597C7}"/>
                    </a:ext>
                  </a:extLst>
                </p:cNvPr>
                <p:cNvSpPr/>
                <p:nvPr/>
              </p:nvSpPr>
              <p:spPr>
                <a:xfrm>
                  <a:off x="-9326879" y="1585406"/>
                  <a:ext cx="32128" cy="26304"/>
                </a:xfrm>
                <a:custGeom>
                  <a:avLst/>
                  <a:gdLst/>
                  <a:ahLst/>
                  <a:cxnLst/>
                  <a:rect l="l" t="t" r="r" b="b"/>
                  <a:pathLst>
                    <a:path w="171" h="140" extrusionOk="0">
                      <a:moveTo>
                        <a:pt x="87" y="1"/>
                      </a:moveTo>
                      <a:cubicBezTo>
                        <a:pt x="64" y="1"/>
                        <a:pt x="38" y="10"/>
                        <a:pt x="9" y="28"/>
                      </a:cubicBezTo>
                      <a:cubicBezTo>
                        <a:pt x="2" y="32"/>
                        <a:pt x="0" y="40"/>
                        <a:pt x="5" y="46"/>
                      </a:cubicBezTo>
                      <a:cubicBezTo>
                        <a:pt x="6" y="50"/>
                        <a:pt x="11" y="52"/>
                        <a:pt x="16" y="52"/>
                      </a:cubicBezTo>
                      <a:cubicBezTo>
                        <a:pt x="18" y="52"/>
                        <a:pt x="21" y="52"/>
                        <a:pt x="23" y="50"/>
                      </a:cubicBezTo>
                      <a:cubicBezTo>
                        <a:pt x="47" y="36"/>
                        <a:pt x="68" y="28"/>
                        <a:pt x="87" y="28"/>
                      </a:cubicBezTo>
                      <a:cubicBezTo>
                        <a:pt x="93" y="28"/>
                        <a:pt x="99" y="29"/>
                        <a:pt x="105" y="31"/>
                      </a:cubicBezTo>
                      <a:cubicBezTo>
                        <a:pt x="131" y="39"/>
                        <a:pt x="136" y="70"/>
                        <a:pt x="121" y="123"/>
                      </a:cubicBezTo>
                      <a:cubicBezTo>
                        <a:pt x="119" y="130"/>
                        <a:pt x="122" y="137"/>
                        <a:pt x="129" y="138"/>
                      </a:cubicBezTo>
                      <a:cubicBezTo>
                        <a:pt x="131" y="140"/>
                        <a:pt x="132" y="140"/>
                        <a:pt x="133" y="140"/>
                      </a:cubicBezTo>
                      <a:cubicBezTo>
                        <a:pt x="139" y="140"/>
                        <a:pt x="145" y="135"/>
                        <a:pt x="146" y="130"/>
                      </a:cubicBezTo>
                      <a:cubicBezTo>
                        <a:pt x="170" y="43"/>
                        <a:pt x="142" y="15"/>
                        <a:pt x="112" y="5"/>
                      </a:cubicBezTo>
                      <a:cubicBezTo>
                        <a:pt x="104" y="2"/>
                        <a:pt x="96" y="1"/>
                        <a:pt x="8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62;p51">
                  <a:extLst>
                    <a:ext uri="{FF2B5EF4-FFF2-40B4-BE49-F238E27FC236}">
                      <a16:creationId xmlns:a16="http://schemas.microsoft.com/office/drawing/2014/main" id="{AA3CB6B7-79DC-2C51-ABCE-01409EB3888A}"/>
                    </a:ext>
                  </a:extLst>
                </p:cNvPr>
                <p:cNvSpPr/>
                <p:nvPr/>
              </p:nvSpPr>
              <p:spPr>
                <a:xfrm>
                  <a:off x="-9425895" y="1536556"/>
                  <a:ext cx="42274" cy="42086"/>
                </a:xfrm>
                <a:custGeom>
                  <a:avLst/>
                  <a:gdLst/>
                  <a:ahLst/>
                  <a:cxnLst/>
                  <a:rect l="l" t="t" r="r" b="b"/>
                  <a:pathLst>
                    <a:path w="225" h="224" extrusionOk="0">
                      <a:moveTo>
                        <a:pt x="112" y="0"/>
                      </a:moveTo>
                      <a:cubicBezTo>
                        <a:pt x="51" y="0"/>
                        <a:pt x="0" y="50"/>
                        <a:pt x="0" y="112"/>
                      </a:cubicBezTo>
                      <a:cubicBezTo>
                        <a:pt x="0" y="173"/>
                        <a:pt x="51" y="224"/>
                        <a:pt x="112" y="224"/>
                      </a:cubicBezTo>
                      <a:cubicBezTo>
                        <a:pt x="175" y="224"/>
                        <a:pt x="224" y="173"/>
                        <a:pt x="224" y="112"/>
                      </a:cubicBezTo>
                      <a:cubicBezTo>
                        <a:pt x="224" y="50"/>
                        <a:pt x="175" y="0"/>
                        <a:pt x="11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63;p51">
                  <a:extLst>
                    <a:ext uri="{FF2B5EF4-FFF2-40B4-BE49-F238E27FC236}">
                      <a16:creationId xmlns:a16="http://schemas.microsoft.com/office/drawing/2014/main" id="{C2A0B742-95B0-5243-F399-CECFBCA0EF23}"/>
                    </a:ext>
                  </a:extLst>
                </p:cNvPr>
                <p:cNvSpPr/>
                <p:nvPr/>
              </p:nvSpPr>
              <p:spPr>
                <a:xfrm>
                  <a:off x="-9405979" y="1542005"/>
                  <a:ext cx="13528" cy="13903"/>
                </a:xfrm>
                <a:custGeom>
                  <a:avLst/>
                  <a:gdLst/>
                  <a:ahLst/>
                  <a:cxnLst/>
                  <a:rect l="l" t="t" r="r" b="b"/>
                  <a:pathLst>
                    <a:path w="72" h="74" extrusionOk="0">
                      <a:moveTo>
                        <a:pt x="36" y="1"/>
                      </a:moveTo>
                      <a:cubicBezTo>
                        <a:pt x="16" y="1"/>
                        <a:pt x="1" y="18"/>
                        <a:pt x="1" y="38"/>
                      </a:cubicBezTo>
                      <a:cubicBezTo>
                        <a:pt x="1" y="58"/>
                        <a:pt x="16" y="73"/>
                        <a:pt x="36" y="73"/>
                      </a:cubicBezTo>
                      <a:cubicBezTo>
                        <a:pt x="56" y="73"/>
                        <a:pt x="71" y="58"/>
                        <a:pt x="71" y="38"/>
                      </a:cubicBezTo>
                      <a:cubicBezTo>
                        <a:pt x="71" y="18"/>
                        <a:pt x="56" y="1"/>
                        <a:pt x="36"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64;p51">
                  <a:extLst>
                    <a:ext uri="{FF2B5EF4-FFF2-40B4-BE49-F238E27FC236}">
                      <a16:creationId xmlns:a16="http://schemas.microsoft.com/office/drawing/2014/main" id="{5CA0CFCE-DA25-9EE9-5723-96B913802CC6}"/>
                    </a:ext>
                  </a:extLst>
                </p:cNvPr>
                <p:cNvSpPr/>
                <p:nvPr/>
              </p:nvSpPr>
              <p:spPr>
                <a:xfrm>
                  <a:off x="-9273332" y="1536556"/>
                  <a:ext cx="41898" cy="42086"/>
                </a:xfrm>
                <a:custGeom>
                  <a:avLst/>
                  <a:gdLst/>
                  <a:ahLst/>
                  <a:cxnLst/>
                  <a:rect l="l" t="t" r="r" b="b"/>
                  <a:pathLst>
                    <a:path w="223" h="224" extrusionOk="0">
                      <a:moveTo>
                        <a:pt x="112" y="0"/>
                      </a:moveTo>
                      <a:cubicBezTo>
                        <a:pt x="50" y="0"/>
                        <a:pt x="0" y="50"/>
                        <a:pt x="0" y="112"/>
                      </a:cubicBezTo>
                      <a:cubicBezTo>
                        <a:pt x="0" y="173"/>
                        <a:pt x="50" y="224"/>
                        <a:pt x="112" y="224"/>
                      </a:cubicBezTo>
                      <a:cubicBezTo>
                        <a:pt x="173" y="224"/>
                        <a:pt x="222" y="173"/>
                        <a:pt x="222" y="112"/>
                      </a:cubicBezTo>
                      <a:cubicBezTo>
                        <a:pt x="222" y="50"/>
                        <a:pt x="173" y="0"/>
                        <a:pt x="11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65;p51">
                  <a:extLst>
                    <a:ext uri="{FF2B5EF4-FFF2-40B4-BE49-F238E27FC236}">
                      <a16:creationId xmlns:a16="http://schemas.microsoft.com/office/drawing/2014/main" id="{3AB935F0-1B4C-4FA3-9A15-D9D9FE569B03}"/>
                    </a:ext>
                  </a:extLst>
                </p:cNvPr>
                <p:cNvSpPr/>
                <p:nvPr/>
              </p:nvSpPr>
              <p:spPr>
                <a:xfrm>
                  <a:off x="-9254168" y="1543132"/>
                  <a:ext cx="13716" cy="13528"/>
                </a:xfrm>
                <a:custGeom>
                  <a:avLst/>
                  <a:gdLst/>
                  <a:ahLst/>
                  <a:cxnLst/>
                  <a:rect l="l" t="t" r="r" b="b"/>
                  <a:pathLst>
                    <a:path w="73" h="72" extrusionOk="0">
                      <a:moveTo>
                        <a:pt x="35" y="1"/>
                      </a:moveTo>
                      <a:cubicBezTo>
                        <a:pt x="16" y="1"/>
                        <a:pt x="0" y="16"/>
                        <a:pt x="0" y="36"/>
                      </a:cubicBezTo>
                      <a:cubicBezTo>
                        <a:pt x="0" y="56"/>
                        <a:pt x="16" y="71"/>
                        <a:pt x="35" y="71"/>
                      </a:cubicBezTo>
                      <a:cubicBezTo>
                        <a:pt x="55" y="71"/>
                        <a:pt x="72" y="56"/>
                        <a:pt x="72" y="36"/>
                      </a:cubicBezTo>
                      <a:cubicBezTo>
                        <a:pt x="72" y="16"/>
                        <a:pt x="55" y="1"/>
                        <a:pt x="35"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66;p51">
                  <a:extLst>
                    <a:ext uri="{FF2B5EF4-FFF2-40B4-BE49-F238E27FC236}">
                      <a16:creationId xmlns:a16="http://schemas.microsoft.com/office/drawing/2014/main" id="{D6138217-96B3-CDA3-47C6-B6780424AB66}"/>
                    </a:ext>
                  </a:extLst>
                </p:cNvPr>
                <p:cNvSpPr/>
                <p:nvPr/>
              </p:nvSpPr>
              <p:spPr>
                <a:xfrm>
                  <a:off x="-9736282" y="1529604"/>
                  <a:ext cx="139974" cy="131707"/>
                </a:xfrm>
                <a:custGeom>
                  <a:avLst/>
                  <a:gdLst/>
                  <a:ahLst/>
                  <a:cxnLst/>
                  <a:rect l="l" t="t" r="r" b="b"/>
                  <a:pathLst>
                    <a:path w="745" h="701" extrusionOk="0">
                      <a:moveTo>
                        <a:pt x="297" y="1"/>
                      </a:moveTo>
                      <a:cubicBezTo>
                        <a:pt x="234" y="1"/>
                        <a:pt x="175" y="20"/>
                        <a:pt x="128" y="60"/>
                      </a:cubicBezTo>
                      <a:cubicBezTo>
                        <a:pt x="0" y="167"/>
                        <a:pt x="6" y="384"/>
                        <a:pt x="142" y="544"/>
                      </a:cubicBezTo>
                      <a:cubicBezTo>
                        <a:pt x="227" y="646"/>
                        <a:pt x="342" y="701"/>
                        <a:pt x="448" y="701"/>
                      </a:cubicBezTo>
                      <a:cubicBezTo>
                        <a:pt x="511" y="701"/>
                        <a:pt x="569" y="682"/>
                        <a:pt x="617" y="642"/>
                      </a:cubicBezTo>
                      <a:cubicBezTo>
                        <a:pt x="744" y="534"/>
                        <a:pt x="739" y="318"/>
                        <a:pt x="604" y="158"/>
                      </a:cubicBezTo>
                      <a:cubicBezTo>
                        <a:pt x="519" y="56"/>
                        <a:pt x="403" y="1"/>
                        <a:pt x="297"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67;p51">
                  <a:extLst>
                    <a:ext uri="{FF2B5EF4-FFF2-40B4-BE49-F238E27FC236}">
                      <a16:creationId xmlns:a16="http://schemas.microsoft.com/office/drawing/2014/main" id="{8F93BE0B-E500-729F-A24D-6E2C5437D286}"/>
                    </a:ext>
                  </a:extLst>
                </p:cNvPr>
                <p:cNvSpPr/>
                <p:nvPr/>
              </p:nvSpPr>
              <p:spPr>
                <a:xfrm>
                  <a:off x="-9715615" y="1551399"/>
                  <a:ext cx="80603" cy="82669"/>
                </a:xfrm>
                <a:custGeom>
                  <a:avLst/>
                  <a:gdLst/>
                  <a:ahLst/>
                  <a:cxnLst/>
                  <a:rect l="l" t="t" r="r" b="b"/>
                  <a:pathLst>
                    <a:path w="429" h="440" extrusionOk="0">
                      <a:moveTo>
                        <a:pt x="200" y="1"/>
                      </a:moveTo>
                      <a:cubicBezTo>
                        <a:pt x="167" y="1"/>
                        <a:pt x="135" y="8"/>
                        <a:pt x="107" y="23"/>
                      </a:cubicBezTo>
                      <a:cubicBezTo>
                        <a:pt x="35" y="60"/>
                        <a:pt x="1" y="148"/>
                        <a:pt x="32" y="214"/>
                      </a:cubicBezTo>
                      <a:cubicBezTo>
                        <a:pt x="36" y="225"/>
                        <a:pt x="46" y="231"/>
                        <a:pt x="56" y="231"/>
                      </a:cubicBezTo>
                      <a:cubicBezTo>
                        <a:pt x="60" y="231"/>
                        <a:pt x="64" y="230"/>
                        <a:pt x="68" y="229"/>
                      </a:cubicBezTo>
                      <a:cubicBezTo>
                        <a:pt x="80" y="221"/>
                        <a:pt x="86" y="206"/>
                        <a:pt x="80" y="193"/>
                      </a:cubicBezTo>
                      <a:cubicBezTo>
                        <a:pt x="59" y="148"/>
                        <a:pt x="90" y="91"/>
                        <a:pt x="131" y="68"/>
                      </a:cubicBezTo>
                      <a:cubicBezTo>
                        <a:pt x="150" y="59"/>
                        <a:pt x="173" y="53"/>
                        <a:pt x="198" y="53"/>
                      </a:cubicBezTo>
                      <a:cubicBezTo>
                        <a:pt x="215" y="53"/>
                        <a:pt x="233" y="56"/>
                        <a:pt x="252" y="61"/>
                      </a:cubicBezTo>
                      <a:cubicBezTo>
                        <a:pt x="236" y="67"/>
                        <a:pt x="223" y="76"/>
                        <a:pt x="212" y="88"/>
                      </a:cubicBezTo>
                      <a:cubicBezTo>
                        <a:pt x="182" y="121"/>
                        <a:pt x="168" y="166"/>
                        <a:pt x="175" y="209"/>
                      </a:cubicBezTo>
                      <a:cubicBezTo>
                        <a:pt x="178" y="221"/>
                        <a:pt x="189" y="231"/>
                        <a:pt x="202" y="231"/>
                      </a:cubicBezTo>
                      <a:lnTo>
                        <a:pt x="206" y="231"/>
                      </a:lnTo>
                      <a:cubicBezTo>
                        <a:pt x="221" y="229"/>
                        <a:pt x="230" y="214"/>
                        <a:pt x="228" y="200"/>
                      </a:cubicBezTo>
                      <a:cubicBezTo>
                        <a:pt x="223" y="173"/>
                        <a:pt x="232" y="144"/>
                        <a:pt x="250" y="124"/>
                      </a:cubicBezTo>
                      <a:cubicBezTo>
                        <a:pt x="266" y="107"/>
                        <a:pt x="295" y="98"/>
                        <a:pt x="321" y="98"/>
                      </a:cubicBezTo>
                      <a:cubicBezTo>
                        <a:pt x="323" y="98"/>
                        <a:pt x="325" y="98"/>
                        <a:pt x="327" y="98"/>
                      </a:cubicBezTo>
                      <a:cubicBezTo>
                        <a:pt x="334" y="104"/>
                        <a:pt x="341" y="111"/>
                        <a:pt x="347" y="118"/>
                      </a:cubicBezTo>
                      <a:cubicBezTo>
                        <a:pt x="359" y="136"/>
                        <a:pt x="364" y="158"/>
                        <a:pt x="357" y="175"/>
                      </a:cubicBezTo>
                      <a:cubicBezTo>
                        <a:pt x="351" y="192"/>
                        <a:pt x="334" y="204"/>
                        <a:pt x="317" y="219"/>
                      </a:cubicBezTo>
                      <a:cubicBezTo>
                        <a:pt x="298" y="233"/>
                        <a:pt x="280" y="250"/>
                        <a:pt x="266" y="271"/>
                      </a:cubicBezTo>
                      <a:cubicBezTo>
                        <a:pt x="242" y="312"/>
                        <a:pt x="249" y="367"/>
                        <a:pt x="280" y="403"/>
                      </a:cubicBezTo>
                      <a:cubicBezTo>
                        <a:pt x="301" y="427"/>
                        <a:pt x="332" y="440"/>
                        <a:pt x="364" y="440"/>
                      </a:cubicBezTo>
                      <a:cubicBezTo>
                        <a:pt x="381" y="440"/>
                        <a:pt x="396" y="437"/>
                        <a:pt x="410" y="430"/>
                      </a:cubicBezTo>
                      <a:cubicBezTo>
                        <a:pt x="423" y="424"/>
                        <a:pt x="429" y="407"/>
                        <a:pt x="423" y="394"/>
                      </a:cubicBezTo>
                      <a:cubicBezTo>
                        <a:pt x="419" y="385"/>
                        <a:pt x="409" y="379"/>
                        <a:pt x="399" y="379"/>
                      </a:cubicBezTo>
                      <a:cubicBezTo>
                        <a:pt x="395" y="379"/>
                        <a:pt x="391" y="380"/>
                        <a:pt x="388" y="382"/>
                      </a:cubicBezTo>
                      <a:cubicBezTo>
                        <a:pt x="380" y="385"/>
                        <a:pt x="372" y="386"/>
                        <a:pt x="364" y="386"/>
                      </a:cubicBezTo>
                      <a:cubicBezTo>
                        <a:pt x="347" y="386"/>
                        <a:pt x="330" y="380"/>
                        <a:pt x="320" y="367"/>
                      </a:cubicBezTo>
                      <a:cubicBezTo>
                        <a:pt x="303" y="349"/>
                        <a:pt x="300" y="319"/>
                        <a:pt x="313" y="298"/>
                      </a:cubicBezTo>
                      <a:cubicBezTo>
                        <a:pt x="320" y="284"/>
                        <a:pt x="334" y="272"/>
                        <a:pt x="349" y="260"/>
                      </a:cubicBezTo>
                      <a:cubicBezTo>
                        <a:pt x="371" y="243"/>
                        <a:pt x="395" y="224"/>
                        <a:pt x="406" y="193"/>
                      </a:cubicBezTo>
                      <a:cubicBezTo>
                        <a:pt x="419" y="161"/>
                        <a:pt x="412" y="119"/>
                        <a:pt x="389" y="87"/>
                      </a:cubicBezTo>
                      <a:cubicBezTo>
                        <a:pt x="372" y="63"/>
                        <a:pt x="347" y="43"/>
                        <a:pt x="311" y="26"/>
                      </a:cubicBezTo>
                      <a:cubicBezTo>
                        <a:pt x="275" y="9"/>
                        <a:pt x="236" y="1"/>
                        <a:pt x="200" y="1"/>
                      </a:cubicBez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68;p51">
                  <a:extLst>
                    <a:ext uri="{FF2B5EF4-FFF2-40B4-BE49-F238E27FC236}">
                      <a16:creationId xmlns:a16="http://schemas.microsoft.com/office/drawing/2014/main" id="{A888B989-8B51-D07E-90DC-F685C7380A3D}"/>
                    </a:ext>
                  </a:extLst>
                </p:cNvPr>
                <p:cNvSpPr/>
                <p:nvPr/>
              </p:nvSpPr>
              <p:spPr>
                <a:xfrm>
                  <a:off x="-9666764" y="1919468"/>
                  <a:ext cx="170975" cy="137156"/>
                </a:xfrm>
                <a:custGeom>
                  <a:avLst/>
                  <a:gdLst/>
                  <a:ahLst/>
                  <a:cxnLst/>
                  <a:rect l="l" t="t" r="r" b="b"/>
                  <a:pathLst>
                    <a:path w="910" h="730" extrusionOk="0">
                      <a:moveTo>
                        <a:pt x="444" y="1"/>
                      </a:moveTo>
                      <a:cubicBezTo>
                        <a:pt x="233" y="63"/>
                        <a:pt x="310" y="213"/>
                        <a:pt x="310" y="213"/>
                      </a:cubicBezTo>
                      <a:cubicBezTo>
                        <a:pt x="310" y="213"/>
                        <a:pt x="0" y="515"/>
                        <a:pt x="332" y="679"/>
                      </a:cubicBezTo>
                      <a:cubicBezTo>
                        <a:pt x="406" y="716"/>
                        <a:pt x="476" y="730"/>
                        <a:pt x="540" y="730"/>
                      </a:cubicBezTo>
                      <a:cubicBezTo>
                        <a:pt x="761" y="730"/>
                        <a:pt x="910" y="560"/>
                        <a:pt x="910" y="560"/>
                      </a:cubicBezTo>
                      <a:lnTo>
                        <a:pt x="444" y="1"/>
                      </a:ln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69;p51">
                  <a:extLst>
                    <a:ext uri="{FF2B5EF4-FFF2-40B4-BE49-F238E27FC236}">
                      <a16:creationId xmlns:a16="http://schemas.microsoft.com/office/drawing/2014/main" id="{80413DC9-CD56-24C8-E43C-37A3CF44C8BC}"/>
                    </a:ext>
                  </a:extLst>
                </p:cNvPr>
                <p:cNvSpPr/>
                <p:nvPr/>
              </p:nvSpPr>
              <p:spPr>
                <a:xfrm>
                  <a:off x="-9495976" y="1929614"/>
                  <a:ext cx="171163" cy="134901"/>
                </a:xfrm>
                <a:custGeom>
                  <a:avLst/>
                  <a:gdLst/>
                  <a:ahLst/>
                  <a:cxnLst/>
                  <a:rect l="l" t="t" r="r" b="b"/>
                  <a:pathLst>
                    <a:path w="911" h="718" extrusionOk="0">
                      <a:moveTo>
                        <a:pt x="528" y="0"/>
                      </a:moveTo>
                      <a:lnTo>
                        <a:pt x="1" y="506"/>
                      </a:lnTo>
                      <a:cubicBezTo>
                        <a:pt x="1" y="506"/>
                        <a:pt x="146" y="717"/>
                        <a:pt x="395" y="717"/>
                      </a:cubicBezTo>
                      <a:cubicBezTo>
                        <a:pt x="446" y="717"/>
                        <a:pt x="502" y="708"/>
                        <a:pt x="562" y="686"/>
                      </a:cubicBezTo>
                      <a:cubicBezTo>
                        <a:pt x="910" y="559"/>
                        <a:pt x="635" y="224"/>
                        <a:pt x="635" y="224"/>
                      </a:cubicBezTo>
                      <a:cubicBezTo>
                        <a:pt x="635" y="224"/>
                        <a:pt x="732" y="84"/>
                        <a:pt x="528"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70;p51">
                  <a:extLst>
                    <a:ext uri="{FF2B5EF4-FFF2-40B4-BE49-F238E27FC236}">
                      <a16:creationId xmlns:a16="http://schemas.microsoft.com/office/drawing/2014/main" id="{175F6041-CC3D-F1CC-EFE4-33C4203FB6E6}"/>
                    </a:ext>
                  </a:extLst>
                </p:cNvPr>
                <p:cNvSpPr/>
                <p:nvPr/>
              </p:nvSpPr>
              <p:spPr>
                <a:xfrm>
                  <a:off x="-9317350" y="1655450"/>
                  <a:ext cx="13800" cy="351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 name="Google Shape;1171;p51">
              <a:extLst>
                <a:ext uri="{FF2B5EF4-FFF2-40B4-BE49-F238E27FC236}">
                  <a16:creationId xmlns:a16="http://schemas.microsoft.com/office/drawing/2014/main" id="{B810BBE5-E4B5-541C-6481-14933C511D5A}"/>
                </a:ext>
              </a:extLst>
            </p:cNvPr>
            <p:cNvGrpSpPr/>
            <p:nvPr/>
          </p:nvGrpSpPr>
          <p:grpSpPr>
            <a:xfrm>
              <a:off x="5090086" y="1603772"/>
              <a:ext cx="3394483" cy="2435946"/>
              <a:chOff x="-10839359" y="831983"/>
              <a:chExt cx="5804519" cy="4165434"/>
            </a:xfrm>
          </p:grpSpPr>
          <p:sp>
            <p:nvSpPr>
              <p:cNvPr id="1090" name="Google Shape;1172;p51">
                <a:extLst>
                  <a:ext uri="{FF2B5EF4-FFF2-40B4-BE49-F238E27FC236}">
                    <a16:creationId xmlns:a16="http://schemas.microsoft.com/office/drawing/2014/main" id="{981430EB-8DEF-FD7E-CCBB-05D33E926295}"/>
                  </a:ext>
                </a:extLst>
              </p:cNvPr>
              <p:cNvSpPr/>
              <p:nvPr/>
            </p:nvSpPr>
            <p:spPr>
              <a:xfrm>
                <a:off x="-10839359" y="4728929"/>
                <a:ext cx="5804519" cy="268488"/>
              </a:xfrm>
              <a:custGeom>
                <a:avLst/>
                <a:gdLst/>
                <a:ahLst/>
                <a:cxnLst/>
                <a:rect l="l" t="t" r="r" b="b"/>
                <a:pathLst>
                  <a:path w="30894" h="1429" extrusionOk="0">
                    <a:moveTo>
                      <a:pt x="1" y="0"/>
                    </a:moveTo>
                    <a:lnTo>
                      <a:pt x="1" y="1428"/>
                    </a:lnTo>
                    <a:lnTo>
                      <a:pt x="30894" y="1428"/>
                    </a:lnTo>
                    <a:lnTo>
                      <a:pt x="30894"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173;p51">
                <a:extLst>
                  <a:ext uri="{FF2B5EF4-FFF2-40B4-BE49-F238E27FC236}">
                    <a16:creationId xmlns:a16="http://schemas.microsoft.com/office/drawing/2014/main" id="{8E151DCB-5F26-AD34-6F23-BEF8CBC3D165}"/>
                  </a:ext>
                </a:extLst>
              </p:cNvPr>
              <p:cNvSpPr/>
              <p:nvPr/>
            </p:nvSpPr>
            <p:spPr>
              <a:xfrm>
                <a:off x="-10753871" y="831983"/>
                <a:ext cx="5633920" cy="3903311"/>
              </a:xfrm>
              <a:custGeom>
                <a:avLst/>
                <a:gdLst/>
                <a:ahLst/>
                <a:cxnLst/>
                <a:rect l="l" t="t" r="r" b="b"/>
                <a:pathLst>
                  <a:path w="29986" h="20775" extrusionOk="0">
                    <a:moveTo>
                      <a:pt x="1" y="0"/>
                    </a:moveTo>
                    <a:lnTo>
                      <a:pt x="1" y="20774"/>
                    </a:lnTo>
                    <a:lnTo>
                      <a:pt x="29985" y="20774"/>
                    </a:lnTo>
                    <a:lnTo>
                      <a:pt x="29985" y="0"/>
                    </a:lnTo>
                    <a:close/>
                  </a:path>
                </a:pathLst>
              </a:custGeom>
              <a:solidFill>
                <a:srgbClr val="3A0808">
                  <a:alpha val="1635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174;p51">
                <a:extLst>
                  <a:ext uri="{FF2B5EF4-FFF2-40B4-BE49-F238E27FC236}">
                    <a16:creationId xmlns:a16="http://schemas.microsoft.com/office/drawing/2014/main" id="{051D9B3D-3C24-D9E4-1166-B7EB2EA7B645}"/>
                  </a:ext>
                </a:extLst>
              </p:cNvPr>
              <p:cNvSpPr/>
              <p:nvPr/>
            </p:nvSpPr>
            <p:spPr>
              <a:xfrm>
                <a:off x="-10656170" y="831983"/>
                <a:ext cx="4882943" cy="3903311"/>
              </a:xfrm>
              <a:custGeom>
                <a:avLst/>
                <a:gdLst/>
                <a:ahLst/>
                <a:cxnLst/>
                <a:rect l="l" t="t" r="r" b="b"/>
                <a:pathLst>
                  <a:path w="25989" h="20775" extrusionOk="0">
                    <a:moveTo>
                      <a:pt x="20774" y="0"/>
                    </a:moveTo>
                    <a:lnTo>
                      <a:pt x="1" y="20774"/>
                    </a:lnTo>
                    <a:lnTo>
                      <a:pt x="5217" y="20774"/>
                    </a:lnTo>
                    <a:lnTo>
                      <a:pt x="25989" y="0"/>
                    </a:lnTo>
                    <a:close/>
                  </a:path>
                </a:pathLst>
              </a:custGeom>
              <a:solidFill>
                <a:srgbClr val="FFFFFF">
                  <a:alpha val="1698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175;p51">
                <a:extLst>
                  <a:ext uri="{FF2B5EF4-FFF2-40B4-BE49-F238E27FC236}">
                    <a16:creationId xmlns:a16="http://schemas.microsoft.com/office/drawing/2014/main" id="{0E801B5D-4526-EC6E-C7AE-58D5BB42C460}"/>
                  </a:ext>
                </a:extLst>
              </p:cNvPr>
              <p:cNvSpPr/>
              <p:nvPr/>
            </p:nvSpPr>
            <p:spPr>
              <a:xfrm>
                <a:off x="-9361262" y="831983"/>
                <a:ext cx="4241316" cy="3903311"/>
              </a:xfrm>
              <a:custGeom>
                <a:avLst/>
                <a:gdLst/>
                <a:ahLst/>
                <a:cxnLst/>
                <a:rect l="l" t="t" r="r" b="b"/>
                <a:pathLst>
                  <a:path w="22574" h="20775" extrusionOk="0">
                    <a:moveTo>
                      <a:pt x="20774" y="0"/>
                    </a:moveTo>
                    <a:lnTo>
                      <a:pt x="1" y="20774"/>
                    </a:lnTo>
                    <a:lnTo>
                      <a:pt x="2577" y="20774"/>
                    </a:lnTo>
                    <a:lnTo>
                      <a:pt x="22573" y="778"/>
                    </a:lnTo>
                    <a:lnTo>
                      <a:pt x="22573" y="0"/>
                    </a:lnTo>
                    <a:close/>
                  </a:path>
                </a:pathLst>
              </a:custGeom>
              <a:solidFill>
                <a:srgbClr val="FFFFFF">
                  <a:alpha val="1698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1176;p51">
              <a:extLst>
                <a:ext uri="{FF2B5EF4-FFF2-40B4-BE49-F238E27FC236}">
                  <a16:creationId xmlns:a16="http://schemas.microsoft.com/office/drawing/2014/main" id="{8043AB86-AF9F-169E-DC59-C5D7D86CE2BD}"/>
                </a:ext>
              </a:extLst>
            </p:cNvPr>
            <p:cNvGrpSpPr/>
            <p:nvPr/>
          </p:nvGrpSpPr>
          <p:grpSpPr>
            <a:xfrm>
              <a:off x="5345374" y="2900636"/>
              <a:ext cx="2067631" cy="1216758"/>
              <a:chOff x="-10793515" y="3049603"/>
              <a:chExt cx="3535620" cy="2080639"/>
            </a:xfrm>
          </p:grpSpPr>
          <p:sp>
            <p:nvSpPr>
              <p:cNvPr id="1085" name="Google Shape;1177;p51">
                <a:extLst>
                  <a:ext uri="{FF2B5EF4-FFF2-40B4-BE49-F238E27FC236}">
                    <a16:creationId xmlns:a16="http://schemas.microsoft.com/office/drawing/2014/main" id="{700E924F-262F-3F0E-9C6F-3695C07B45A4}"/>
                  </a:ext>
                </a:extLst>
              </p:cNvPr>
              <p:cNvSpPr/>
              <p:nvPr/>
            </p:nvSpPr>
            <p:spPr>
              <a:xfrm>
                <a:off x="-8408870" y="3140352"/>
                <a:ext cx="1104388" cy="1989890"/>
              </a:xfrm>
              <a:custGeom>
                <a:avLst/>
                <a:gdLst/>
                <a:ahLst/>
                <a:cxnLst/>
                <a:rect l="l" t="t" r="r" b="b"/>
                <a:pathLst>
                  <a:path w="5878" h="10591" extrusionOk="0">
                    <a:moveTo>
                      <a:pt x="442" y="1"/>
                    </a:moveTo>
                    <a:lnTo>
                      <a:pt x="424" y="444"/>
                    </a:lnTo>
                    <a:lnTo>
                      <a:pt x="0" y="10590"/>
                    </a:lnTo>
                    <a:lnTo>
                      <a:pt x="1237" y="10590"/>
                    </a:lnTo>
                    <a:cubicBezTo>
                      <a:pt x="1237" y="9899"/>
                      <a:pt x="2001" y="9338"/>
                      <a:pt x="2938" y="9338"/>
                    </a:cubicBezTo>
                    <a:cubicBezTo>
                      <a:pt x="3878" y="9338"/>
                      <a:pt x="4640" y="9899"/>
                      <a:pt x="4640" y="10590"/>
                    </a:cubicBezTo>
                    <a:lnTo>
                      <a:pt x="5878" y="10590"/>
                    </a:lnTo>
                    <a:lnTo>
                      <a:pt x="5454" y="444"/>
                    </a:lnTo>
                    <a:lnTo>
                      <a:pt x="543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178;p51">
                <a:extLst>
                  <a:ext uri="{FF2B5EF4-FFF2-40B4-BE49-F238E27FC236}">
                    <a16:creationId xmlns:a16="http://schemas.microsoft.com/office/drawing/2014/main" id="{5E30FDA1-6C3E-817B-2AAE-585E9417BE9D}"/>
                  </a:ext>
                </a:extLst>
              </p:cNvPr>
              <p:cNvSpPr/>
              <p:nvPr/>
            </p:nvSpPr>
            <p:spPr>
              <a:xfrm>
                <a:off x="-10793515" y="3049603"/>
                <a:ext cx="3535620" cy="90936"/>
              </a:xfrm>
              <a:custGeom>
                <a:avLst/>
                <a:gdLst/>
                <a:ahLst/>
                <a:cxnLst/>
                <a:rect l="l" t="t" r="r" b="b"/>
                <a:pathLst>
                  <a:path w="18818" h="484" extrusionOk="0">
                    <a:moveTo>
                      <a:pt x="1" y="1"/>
                    </a:moveTo>
                    <a:lnTo>
                      <a:pt x="1" y="484"/>
                    </a:lnTo>
                    <a:lnTo>
                      <a:pt x="18818" y="484"/>
                    </a:lnTo>
                    <a:lnTo>
                      <a:pt x="1881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179;p51">
                <a:extLst>
                  <a:ext uri="{FF2B5EF4-FFF2-40B4-BE49-F238E27FC236}">
                    <a16:creationId xmlns:a16="http://schemas.microsoft.com/office/drawing/2014/main" id="{CB251020-6D3C-5340-26AF-DD91B1937164}"/>
                  </a:ext>
                </a:extLst>
              </p:cNvPr>
              <p:cNvSpPr/>
              <p:nvPr/>
            </p:nvSpPr>
            <p:spPr>
              <a:xfrm>
                <a:off x="-10736022" y="3140352"/>
                <a:ext cx="1105140" cy="1989890"/>
              </a:xfrm>
              <a:custGeom>
                <a:avLst/>
                <a:gdLst/>
                <a:ahLst/>
                <a:cxnLst/>
                <a:rect l="l" t="t" r="r" b="b"/>
                <a:pathLst>
                  <a:path w="5882" h="10591" extrusionOk="0">
                    <a:moveTo>
                      <a:pt x="443" y="1"/>
                    </a:moveTo>
                    <a:lnTo>
                      <a:pt x="424" y="444"/>
                    </a:lnTo>
                    <a:lnTo>
                      <a:pt x="1" y="10590"/>
                    </a:lnTo>
                    <a:lnTo>
                      <a:pt x="1240" y="10590"/>
                    </a:lnTo>
                    <a:cubicBezTo>
                      <a:pt x="1240" y="9899"/>
                      <a:pt x="2001" y="9338"/>
                      <a:pt x="2941" y="9338"/>
                    </a:cubicBezTo>
                    <a:cubicBezTo>
                      <a:pt x="3881" y="9338"/>
                      <a:pt x="4641" y="9899"/>
                      <a:pt x="4641" y="10590"/>
                    </a:cubicBezTo>
                    <a:lnTo>
                      <a:pt x="5881" y="10590"/>
                    </a:lnTo>
                    <a:lnTo>
                      <a:pt x="5456" y="444"/>
                    </a:lnTo>
                    <a:lnTo>
                      <a:pt x="543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180;p51">
                <a:extLst>
                  <a:ext uri="{FF2B5EF4-FFF2-40B4-BE49-F238E27FC236}">
                    <a16:creationId xmlns:a16="http://schemas.microsoft.com/office/drawing/2014/main" id="{02486B43-8C8D-F41F-DEA6-5BB5F51CD327}"/>
                  </a:ext>
                </a:extLst>
              </p:cNvPr>
              <p:cNvSpPr/>
              <p:nvPr/>
            </p:nvSpPr>
            <p:spPr>
              <a:xfrm>
                <a:off x="-10656358" y="3140352"/>
                <a:ext cx="945625" cy="83609"/>
              </a:xfrm>
              <a:custGeom>
                <a:avLst/>
                <a:gdLst/>
                <a:ahLst/>
                <a:cxnLst/>
                <a:rect l="l" t="t" r="r" b="b"/>
                <a:pathLst>
                  <a:path w="5033" h="445" extrusionOk="0">
                    <a:moveTo>
                      <a:pt x="19" y="1"/>
                    </a:moveTo>
                    <a:lnTo>
                      <a:pt x="0" y="444"/>
                    </a:lnTo>
                    <a:lnTo>
                      <a:pt x="5032" y="444"/>
                    </a:lnTo>
                    <a:lnTo>
                      <a:pt x="5014"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181;p51">
                <a:extLst>
                  <a:ext uri="{FF2B5EF4-FFF2-40B4-BE49-F238E27FC236}">
                    <a16:creationId xmlns:a16="http://schemas.microsoft.com/office/drawing/2014/main" id="{3F0D6389-80A4-3AA6-A505-42CF0012DB48}"/>
                  </a:ext>
                </a:extLst>
              </p:cNvPr>
              <p:cNvSpPr/>
              <p:nvPr/>
            </p:nvSpPr>
            <p:spPr>
              <a:xfrm>
                <a:off x="-8329394" y="3140352"/>
                <a:ext cx="945437" cy="83609"/>
              </a:xfrm>
              <a:custGeom>
                <a:avLst/>
                <a:gdLst/>
                <a:ahLst/>
                <a:cxnLst/>
                <a:rect l="l" t="t" r="r" b="b"/>
                <a:pathLst>
                  <a:path w="5032" h="445" extrusionOk="0">
                    <a:moveTo>
                      <a:pt x="19" y="1"/>
                    </a:moveTo>
                    <a:lnTo>
                      <a:pt x="1" y="444"/>
                    </a:lnTo>
                    <a:lnTo>
                      <a:pt x="5031" y="444"/>
                    </a:lnTo>
                    <a:lnTo>
                      <a:pt x="5014"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1182;p51">
              <a:extLst>
                <a:ext uri="{FF2B5EF4-FFF2-40B4-BE49-F238E27FC236}">
                  <a16:creationId xmlns:a16="http://schemas.microsoft.com/office/drawing/2014/main" id="{7E6B4779-CCD0-ABBF-298D-903AF126F4B2}"/>
                </a:ext>
              </a:extLst>
            </p:cNvPr>
            <p:cNvGrpSpPr/>
            <p:nvPr/>
          </p:nvGrpSpPr>
          <p:grpSpPr>
            <a:xfrm>
              <a:off x="5726195" y="2444108"/>
              <a:ext cx="1023818" cy="456424"/>
              <a:chOff x="-10397452" y="2273445"/>
              <a:chExt cx="1750715" cy="780479"/>
            </a:xfrm>
          </p:grpSpPr>
          <p:sp>
            <p:nvSpPr>
              <p:cNvPr id="1082" name="Google Shape;1183;p51">
                <a:extLst>
                  <a:ext uri="{FF2B5EF4-FFF2-40B4-BE49-F238E27FC236}">
                    <a16:creationId xmlns:a16="http://schemas.microsoft.com/office/drawing/2014/main" id="{C8B01B04-09EC-869D-2E87-04E2F2CFA32B}"/>
                  </a:ext>
                </a:extLst>
              </p:cNvPr>
              <p:cNvSpPr/>
              <p:nvPr/>
            </p:nvSpPr>
            <p:spPr>
              <a:xfrm>
                <a:off x="-9705469" y="3009395"/>
                <a:ext cx="1058732" cy="44529"/>
              </a:xfrm>
              <a:custGeom>
                <a:avLst/>
                <a:gdLst/>
                <a:ahLst/>
                <a:cxnLst/>
                <a:rect l="l" t="t" r="r" b="b"/>
                <a:pathLst>
                  <a:path w="5635" h="237" extrusionOk="0">
                    <a:moveTo>
                      <a:pt x="1" y="1"/>
                    </a:moveTo>
                    <a:lnTo>
                      <a:pt x="1" y="229"/>
                    </a:lnTo>
                    <a:lnTo>
                      <a:pt x="5635" y="236"/>
                    </a:lnTo>
                    <a:lnTo>
                      <a:pt x="5635" y="8"/>
                    </a:lnTo>
                    <a:lnTo>
                      <a:pt x="1"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184;p51">
                <a:extLst>
                  <a:ext uri="{FF2B5EF4-FFF2-40B4-BE49-F238E27FC236}">
                    <a16:creationId xmlns:a16="http://schemas.microsoft.com/office/drawing/2014/main" id="{317C8638-8EDC-C4D8-FBAA-59F0B5B414F5}"/>
                  </a:ext>
                </a:extLst>
              </p:cNvPr>
              <p:cNvSpPr/>
              <p:nvPr/>
            </p:nvSpPr>
            <p:spPr>
              <a:xfrm>
                <a:off x="-10397452" y="2273445"/>
                <a:ext cx="1296594" cy="779911"/>
              </a:xfrm>
              <a:custGeom>
                <a:avLst/>
                <a:gdLst/>
                <a:ahLst/>
                <a:cxnLst/>
                <a:rect l="l" t="t" r="r" b="b"/>
                <a:pathLst>
                  <a:path w="6901" h="4151" extrusionOk="0">
                    <a:moveTo>
                      <a:pt x="0" y="1"/>
                    </a:moveTo>
                    <a:lnTo>
                      <a:pt x="537" y="4142"/>
                    </a:lnTo>
                    <a:lnTo>
                      <a:pt x="6901" y="4150"/>
                    </a:lnTo>
                    <a:lnTo>
                      <a:pt x="6364" y="9"/>
                    </a:lnTo>
                    <a:lnTo>
                      <a:pt x="0"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185;p51">
                <a:extLst>
                  <a:ext uri="{FF2B5EF4-FFF2-40B4-BE49-F238E27FC236}">
                    <a16:creationId xmlns:a16="http://schemas.microsoft.com/office/drawing/2014/main" id="{0B59514E-99AE-5D49-543D-37076E1CA7D5}"/>
                  </a:ext>
                </a:extLst>
              </p:cNvPr>
              <p:cNvSpPr/>
              <p:nvPr/>
            </p:nvSpPr>
            <p:spPr>
              <a:xfrm>
                <a:off x="-9850141" y="2571621"/>
                <a:ext cx="202352" cy="202164"/>
              </a:xfrm>
              <a:custGeom>
                <a:avLst/>
                <a:gdLst/>
                <a:ahLst/>
                <a:cxnLst/>
                <a:rect l="l" t="t" r="r" b="b"/>
                <a:pathLst>
                  <a:path w="1077" h="1076" extrusionOk="0">
                    <a:moveTo>
                      <a:pt x="536" y="0"/>
                    </a:moveTo>
                    <a:cubicBezTo>
                      <a:pt x="241" y="0"/>
                      <a:pt x="0" y="241"/>
                      <a:pt x="0" y="537"/>
                    </a:cubicBezTo>
                    <a:cubicBezTo>
                      <a:pt x="0" y="835"/>
                      <a:pt x="241" y="1076"/>
                      <a:pt x="537" y="1076"/>
                    </a:cubicBezTo>
                    <a:cubicBezTo>
                      <a:pt x="835" y="1076"/>
                      <a:pt x="1075" y="836"/>
                      <a:pt x="1075" y="539"/>
                    </a:cubicBezTo>
                    <a:cubicBezTo>
                      <a:pt x="1077" y="241"/>
                      <a:pt x="836" y="0"/>
                      <a:pt x="538" y="0"/>
                    </a:cubicBezTo>
                    <a:cubicBezTo>
                      <a:pt x="538" y="0"/>
                      <a:pt x="537" y="0"/>
                      <a:pt x="536"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186;p51">
              <a:extLst>
                <a:ext uri="{FF2B5EF4-FFF2-40B4-BE49-F238E27FC236}">
                  <a16:creationId xmlns:a16="http://schemas.microsoft.com/office/drawing/2014/main" id="{2B11BCAC-9209-BAAA-BF15-9F383F8BDFD8}"/>
                </a:ext>
              </a:extLst>
            </p:cNvPr>
            <p:cNvGrpSpPr/>
            <p:nvPr/>
          </p:nvGrpSpPr>
          <p:grpSpPr>
            <a:xfrm>
              <a:off x="6207135" y="712020"/>
              <a:ext cx="626391" cy="622553"/>
              <a:chOff x="-9319914" y="-692901"/>
              <a:chExt cx="1071119" cy="1064556"/>
            </a:xfrm>
          </p:grpSpPr>
          <p:sp>
            <p:nvSpPr>
              <p:cNvPr id="1029" name="Google Shape;1187;p51">
                <a:extLst>
                  <a:ext uri="{FF2B5EF4-FFF2-40B4-BE49-F238E27FC236}">
                    <a16:creationId xmlns:a16="http://schemas.microsoft.com/office/drawing/2014/main" id="{20609950-FEE2-14BA-1791-9916748DB7D4}"/>
                  </a:ext>
                </a:extLst>
              </p:cNvPr>
              <p:cNvSpPr/>
              <p:nvPr/>
            </p:nvSpPr>
            <p:spPr>
              <a:xfrm>
                <a:off x="-9313352" y="-692901"/>
                <a:ext cx="1064556" cy="1064556"/>
              </a:xfrm>
              <a:custGeom>
                <a:avLst/>
                <a:gdLst/>
                <a:ahLst/>
                <a:cxnLst/>
                <a:rect l="l" t="t" r="r" b="b"/>
                <a:pathLst>
                  <a:path w="5666" h="5666" extrusionOk="0">
                    <a:moveTo>
                      <a:pt x="2834" y="0"/>
                    </a:moveTo>
                    <a:cubicBezTo>
                      <a:pt x="1270" y="0"/>
                      <a:pt x="1" y="1268"/>
                      <a:pt x="1" y="2832"/>
                    </a:cubicBezTo>
                    <a:cubicBezTo>
                      <a:pt x="1" y="4397"/>
                      <a:pt x="1270" y="5665"/>
                      <a:pt x="2834" y="5665"/>
                    </a:cubicBezTo>
                    <a:cubicBezTo>
                      <a:pt x="4398" y="5665"/>
                      <a:pt x="5666" y="4397"/>
                      <a:pt x="5666" y="2832"/>
                    </a:cubicBezTo>
                    <a:cubicBezTo>
                      <a:pt x="5666" y="1268"/>
                      <a:pt x="4398" y="0"/>
                      <a:pt x="2834"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188;p51">
                <a:extLst>
                  <a:ext uri="{FF2B5EF4-FFF2-40B4-BE49-F238E27FC236}">
                    <a16:creationId xmlns:a16="http://schemas.microsoft.com/office/drawing/2014/main" id="{520BE947-4D13-3D5C-452D-9A3F90DF0B50}"/>
                  </a:ext>
                </a:extLst>
              </p:cNvPr>
              <p:cNvSpPr/>
              <p:nvPr/>
            </p:nvSpPr>
            <p:spPr>
              <a:xfrm>
                <a:off x="-9319914" y="-692901"/>
                <a:ext cx="1064556" cy="1064556"/>
              </a:xfrm>
              <a:custGeom>
                <a:avLst/>
                <a:gdLst/>
                <a:ahLst/>
                <a:cxnLst/>
                <a:rect l="l" t="t" r="r" b="b"/>
                <a:pathLst>
                  <a:path w="5666" h="5666" extrusionOk="0">
                    <a:moveTo>
                      <a:pt x="2834" y="0"/>
                    </a:moveTo>
                    <a:cubicBezTo>
                      <a:pt x="1268" y="0"/>
                      <a:pt x="0" y="1268"/>
                      <a:pt x="0" y="2832"/>
                    </a:cubicBezTo>
                    <a:cubicBezTo>
                      <a:pt x="0" y="4397"/>
                      <a:pt x="1268" y="5665"/>
                      <a:pt x="2834" y="5665"/>
                    </a:cubicBezTo>
                    <a:cubicBezTo>
                      <a:pt x="4398" y="5665"/>
                      <a:pt x="5666" y="4397"/>
                      <a:pt x="5666" y="2832"/>
                    </a:cubicBezTo>
                    <a:cubicBezTo>
                      <a:pt x="5666" y="1268"/>
                      <a:pt x="4398" y="0"/>
                      <a:pt x="283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189;p51">
                <a:extLst>
                  <a:ext uri="{FF2B5EF4-FFF2-40B4-BE49-F238E27FC236}">
                    <a16:creationId xmlns:a16="http://schemas.microsoft.com/office/drawing/2014/main" id="{6C1EEE54-861D-A4EC-F525-8FC86F2315F0}"/>
                  </a:ext>
                </a:extLst>
              </p:cNvPr>
              <p:cNvSpPr/>
              <p:nvPr/>
            </p:nvSpPr>
            <p:spPr>
              <a:xfrm>
                <a:off x="-9246464" y="-626389"/>
                <a:ext cx="931158" cy="931534"/>
              </a:xfrm>
              <a:custGeom>
                <a:avLst/>
                <a:gdLst/>
                <a:ahLst/>
                <a:cxnLst/>
                <a:rect l="l" t="t" r="r" b="b"/>
                <a:pathLst>
                  <a:path w="4956" h="4958" extrusionOk="0">
                    <a:moveTo>
                      <a:pt x="2478" y="0"/>
                    </a:moveTo>
                    <a:cubicBezTo>
                      <a:pt x="1109" y="0"/>
                      <a:pt x="0" y="1110"/>
                      <a:pt x="0" y="2478"/>
                    </a:cubicBezTo>
                    <a:cubicBezTo>
                      <a:pt x="0" y="3847"/>
                      <a:pt x="1109" y="4957"/>
                      <a:pt x="2478" y="4957"/>
                    </a:cubicBezTo>
                    <a:cubicBezTo>
                      <a:pt x="3846" y="4957"/>
                      <a:pt x="4956" y="3847"/>
                      <a:pt x="4956" y="2478"/>
                    </a:cubicBezTo>
                    <a:cubicBezTo>
                      <a:pt x="4956" y="1110"/>
                      <a:pt x="3846" y="0"/>
                      <a:pt x="2478" y="0"/>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2" name="Google Shape;1190;p51">
                <a:extLst>
                  <a:ext uri="{FF2B5EF4-FFF2-40B4-BE49-F238E27FC236}">
                    <a16:creationId xmlns:a16="http://schemas.microsoft.com/office/drawing/2014/main" id="{1A15618C-841F-86AE-AE42-239B1AF3B054}"/>
                  </a:ext>
                </a:extLst>
              </p:cNvPr>
              <p:cNvGrpSpPr/>
              <p:nvPr/>
            </p:nvGrpSpPr>
            <p:grpSpPr>
              <a:xfrm>
                <a:off x="-9227676" y="-607225"/>
                <a:ext cx="893396" cy="893210"/>
                <a:chOff x="-9227676" y="-607225"/>
                <a:chExt cx="893396" cy="893210"/>
              </a:xfrm>
            </p:grpSpPr>
            <p:sp>
              <p:nvSpPr>
                <p:cNvPr id="1033" name="Google Shape;1191;p51">
                  <a:extLst>
                    <a:ext uri="{FF2B5EF4-FFF2-40B4-BE49-F238E27FC236}">
                      <a16:creationId xmlns:a16="http://schemas.microsoft.com/office/drawing/2014/main" id="{B901405C-98CA-4B8B-0B6A-2E5955E9350B}"/>
                    </a:ext>
                  </a:extLst>
                </p:cNvPr>
                <p:cNvSpPr/>
                <p:nvPr/>
              </p:nvSpPr>
              <p:spPr>
                <a:xfrm>
                  <a:off x="-8794036" y="-607225"/>
                  <a:ext cx="25928" cy="79287"/>
                </a:xfrm>
                <a:custGeom>
                  <a:avLst/>
                  <a:gdLst/>
                  <a:ahLst/>
                  <a:cxnLst/>
                  <a:rect l="l" t="t" r="r" b="b"/>
                  <a:pathLst>
                    <a:path w="138" h="422" extrusionOk="0">
                      <a:moveTo>
                        <a:pt x="0" y="0"/>
                      </a:moveTo>
                      <a:lnTo>
                        <a:pt x="0" y="421"/>
                      </a:lnTo>
                      <a:lnTo>
                        <a:pt x="138" y="421"/>
                      </a:lnTo>
                      <a:lnTo>
                        <a:pt x="138"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192;p51">
                  <a:extLst>
                    <a:ext uri="{FF2B5EF4-FFF2-40B4-BE49-F238E27FC236}">
                      <a16:creationId xmlns:a16="http://schemas.microsoft.com/office/drawing/2014/main" id="{5DE8B71A-30DA-5646-3FA7-439FBE22A6CF}"/>
                    </a:ext>
                  </a:extLst>
                </p:cNvPr>
                <p:cNvSpPr/>
                <p:nvPr/>
              </p:nvSpPr>
              <p:spPr>
                <a:xfrm>
                  <a:off x="-8413755" y="-173584"/>
                  <a:ext cx="79475" cy="25928"/>
                </a:xfrm>
                <a:custGeom>
                  <a:avLst/>
                  <a:gdLst/>
                  <a:ahLst/>
                  <a:cxnLst/>
                  <a:rect l="l" t="t" r="r" b="b"/>
                  <a:pathLst>
                    <a:path w="423" h="138" extrusionOk="0">
                      <a:moveTo>
                        <a:pt x="1" y="0"/>
                      </a:moveTo>
                      <a:lnTo>
                        <a:pt x="1" y="138"/>
                      </a:lnTo>
                      <a:lnTo>
                        <a:pt x="423" y="138"/>
                      </a:lnTo>
                      <a:lnTo>
                        <a:pt x="423"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193;p51">
                  <a:extLst>
                    <a:ext uri="{FF2B5EF4-FFF2-40B4-BE49-F238E27FC236}">
                      <a16:creationId xmlns:a16="http://schemas.microsoft.com/office/drawing/2014/main" id="{A678338E-27EF-6C57-D2D5-F548ABF2B56D}"/>
                    </a:ext>
                  </a:extLst>
                </p:cNvPr>
                <p:cNvSpPr/>
                <p:nvPr/>
              </p:nvSpPr>
              <p:spPr>
                <a:xfrm>
                  <a:off x="-8794036" y="206510"/>
                  <a:ext cx="25928" cy="79475"/>
                </a:xfrm>
                <a:custGeom>
                  <a:avLst/>
                  <a:gdLst/>
                  <a:ahLst/>
                  <a:cxnLst/>
                  <a:rect l="l" t="t" r="r" b="b"/>
                  <a:pathLst>
                    <a:path w="138" h="423" extrusionOk="0">
                      <a:moveTo>
                        <a:pt x="0" y="0"/>
                      </a:moveTo>
                      <a:lnTo>
                        <a:pt x="0" y="422"/>
                      </a:lnTo>
                      <a:lnTo>
                        <a:pt x="138" y="422"/>
                      </a:lnTo>
                      <a:lnTo>
                        <a:pt x="138"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194;p51">
                  <a:extLst>
                    <a:ext uri="{FF2B5EF4-FFF2-40B4-BE49-F238E27FC236}">
                      <a16:creationId xmlns:a16="http://schemas.microsoft.com/office/drawing/2014/main" id="{3CC0E98F-41F6-A568-1E38-0B081121C8A1}"/>
                    </a:ext>
                  </a:extLst>
                </p:cNvPr>
                <p:cNvSpPr/>
                <p:nvPr/>
              </p:nvSpPr>
              <p:spPr>
                <a:xfrm>
                  <a:off x="-9227676" y="-173584"/>
                  <a:ext cx="79475" cy="25928"/>
                </a:xfrm>
                <a:custGeom>
                  <a:avLst/>
                  <a:gdLst/>
                  <a:ahLst/>
                  <a:cxnLst/>
                  <a:rect l="l" t="t" r="r" b="b"/>
                  <a:pathLst>
                    <a:path w="423" h="138" extrusionOk="0">
                      <a:moveTo>
                        <a:pt x="1" y="0"/>
                      </a:moveTo>
                      <a:lnTo>
                        <a:pt x="1" y="138"/>
                      </a:lnTo>
                      <a:lnTo>
                        <a:pt x="423" y="138"/>
                      </a:lnTo>
                      <a:lnTo>
                        <a:pt x="423"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195;p51">
                  <a:extLst>
                    <a:ext uri="{FF2B5EF4-FFF2-40B4-BE49-F238E27FC236}">
                      <a16:creationId xmlns:a16="http://schemas.microsoft.com/office/drawing/2014/main" id="{54F32C9A-3472-6A52-8DCF-240B0D718133}"/>
                    </a:ext>
                  </a:extLst>
                </p:cNvPr>
                <p:cNvSpPr/>
                <p:nvPr/>
              </p:nvSpPr>
              <p:spPr>
                <a:xfrm>
                  <a:off x="-9017995" y="-463304"/>
                  <a:ext cx="517999" cy="350218"/>
                </a:xfrm>
                <a:custGeom>
                  <a:avLst/>
                  <a:gdLst/>
                  <a:ahLst/>
                  <a:cxnLst/>
                  <a:rect l="l" t="t" r="r" b="b"/>
                  <a:pathLst>
                    <a:path w="2757" h="1864" extrusionOk="0">
                      <a:moveTo>
                        <a:pt x="2554" y="1"/>
                      </a:moveTo>
                      <a:lnTo>
                        <a:pt x="1243" y="1549"/>
                      </a:lnTo>
                      <a:lnTo>
                        <a:pt x="162" y="708"/>
                      </a:lnTo>
                      <a:lnTo>
                        <a:pt x="1" y="916"/>
                      </a:lnTo>
                      <a:lnTo>
                        <a:pt x="1180" y="1835"/>
                      </a:lnTo>
                      <a:cubicBezTo>
                        <a:pt x="1204" y="1854"/>
                        <a:pt x="1233" y="1864"/>
                        <a:pt x="1262" y="1864"/>
                      </a:cubicBezTo>
                      <a:cubicBezTo>
                        <a:pt x="1299" y="1864"/>
                        <a:pt x="1337" y="1847"/>
                        <a:pt x="1362" y="1817"/>
                      </a:cubicBezTo>
                      <a:lnTo>
                        <a:pt x="2756" y="171"/>
                      </a:lnTo>
                      <a:lnTo>
                        <a:pt x="2554"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 name="Google Shape;1196;p51">
              <a:extLst>
                <a:ext uri="{FF2B5EF4-FFF2-40B4-BE49-F238E27FC236}">
                  <a16:creationId xmlns:a16="http://schemas.microsoft.com/office/drawing/2014/main" id="{B66ACF42-9942-2B80-003D-407A2DBD136D}"/>
                </a:ext>
              </a:extLst>
            </p:cNvPr>
            <p:cNvGrpSpPr/>
            <p:nvPr/>
          </p:nvGrpSpPr>
          <p:grpSpPr>
            <a:xfrm>
              <a:off x="7565519" y="2310603"/>
              <a:ext cx="844501" cy="1757793"/>
              <a:chOff x="-6997097" y="2040654"/>
              <a:chExt cx="1444085" cy="3005802"/>
            </a:xfrm>
          </p:grpSpPr>
          <p:sp>
            <p:nvSpPr>
              <p:cNvPr id="61" name="Google Shape;1197;p51">
                <a:extLst>
                  <a:ext uri="{FF2B5EF4-FFF2-40B4-BE49-F238E27FC236}">
                    <a16:creationId xmlns:a16="http://schemas.microsoft.com/office/drawing/2014/main" id="{EB4BA187-CB85-8277-B8CB-A5E485D90194}"/>
                  </a:ext>
                </a:extLst>
              </p:cNvPr>
              <p:cNvSpPr/>
              <p:nvPr/>
            </p:nvSpPr>
            <p:spPr>
              <a:xfrm>
                <a:off x="-6820673" y="2040654"/>
                <a:ext cx="1267660" cy="1506838"/>
              </a:xfrm>
              <a:custGeom>
                <a:avLst/>
                <a:gdLst/>
                <a:ahLst/>
                <a:cxnLst/>
                <a:rect l="l" t="t" r="r" b="b"/>
                <a:pathLst>
                  <a:path w="6747" h="8020" extrusionOk="0">
                    <a:moveTo>
                      <a:pt x="2090" y="0"/>
                    </a:moveTo>
                    <a:cubicBezTo>
                      <a:pt x="1557" y="0"/>
                      <a:pt x="1060" y="432"/>
                      <a:pt x="982" y="966"/>
                    </a:cubicBezTo>
                    <a:lnTo>
                      <a:pt x="80" y="7055"/>
                    </a:lnTo>
                    <a:cubicBezTo>
                      <a:pt x="0" y="7588"/>
                      <a:pt x="369" y="8020"/>
                      <a:pt x="903" y="8020"/>
                    </a:cubicBezTo>
                    <a:lnTo>
                      <a:pt x="4657" y="8020"/>
                    </a:lnTo>
                    <a:cubicBezTo>
                      <a:pt x="5191" y="8020"/>
                      <a:pt x="5687" y="7588"/>
                      <a:pt x="5766" y="7055"/>
                    </a:cubicBezTo>
                    <a:lnTo>
                      <a:pt x="6667" y="966"/>
                    </a:lnTo>
                    <a:cubicBezTo>
                      <a:pt x="6747" y="432"/>
                      <a:pt x="6378" y="0"/>
                      <a:pt x="584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98;p51">
                <a:extLst>
                  <a:ext uri="{FF2B5EF4-FFF2-40B4-BE49-F238E27FC236}">
                    <a16:creationId xmlns:a16="http://schemas.microsoft.com/office/drawing/2014/main" id="{3D6FFE14-9BE0-53E4-A096-F2245D4FDF3B}"/>
                  </a:ext>
                </a:extLst>
              </p:cNvPr>
              <p:cNvSpPr/>
              <p:nvPr/>
            </p:nvSpPr>
            <p:spPr>
              <a:xfrm>
                <a:off x="-6946556" y="2040654"/>
                <a:ext cx="1267660" cy="1506838"/>
              </a:xfrm>
              <a:custGeom>
                <a:avLst/>
                <a:gdLst/>
                <a:ahLst/>
                <a:cxnLst/>
                <a:rect l="l" t="t" r="r" b="b"/>
                <a:pathLst>
                  <a:path w="6747" h="8020" extrusionOk="0">
                    <a:moveTo>
                      <a:pt x="2090" y="0"/>
                    </a:moveTo>
                    <a:cubicBezTo>
                      <a:pt x="1556" y="0"/>
                      <a:pt x="1060" y="432"/>
                      <a:pt x="981" y="966"/>
                    </a:cubicBezTo>
                    <a:lnTo>
                      <a:pt x="80" y="7055"/>
                    </a:lnTo>
                    <a:cubicBezTo>
                      <a:pt x="0" y="7588"/>
                      <a:pt x="369" y="8020"/>
                      <a:pt x="901" y="8020"/>
                    </a:cubicBezTo>
                    <a:lnTo>
                      <a:pt x="4657" y="8020"/>
                    </a:lnTo>
                    <a:cubicBezTo>
                      <a:pt x="5190" y="8020"/>
                      <a:pt x="5687" y="7588"/>
                      <a:pt x="5765" y="7055"/>
                    </a:cubicBezTo>
                    <a:lnTo>
                      <a:pt x="6667" y="966"/>
                    </a:lnTo>
                    <a:cubicBezTo>
                      <a:pt x="6746" y="432"/>
                      <a:pt x="6378" y="0"/>
                      <a:pt x="5845"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99;p51">
                <a:extLst>
                  <a:ext uri="{FF2B5EF4-FFF2-40B4-BE49-F238E27FC236}">
                    <a16:creationId xmlns:a16="http://schemas.microsoft.com/office/drawing/2014/main" id="{8EBF3461-2C5A-F057-B4D6-528D69AA4723}"/>
                  </a:ext>
                </a:extLst>
              </p:cNvPr>
              <p:cNvSpPr/>
              <p:nvPr/>
            </p:nvSpPr>
            <p:spPr>
              <a:xfrm>
                <a:off x="-6958769" y="3730690"/>
                <a:ext cx="1079963" cy="139974"/>
              </a:xfrm>
              <a:custGeom>
                <a:avLst/>
                <a:gdLst/>
                <a:ahLst/>
                <a:cxnLst/>
                <a:rect l="l" t="t" r="r" b="b"/>
                <a:pathLst>
                  <a:path w="5748" h="745" extrusionOk="0">
                    <a:moveTo>
                      <a:pt x="210" y="1"/>
                    </a:moveTo>
                    <a:cubicBezTo>
                      <a:pt x="94" y="1"/>
                      <a:pt x="0" y="94"/>
                      <a:pt x="0" y="211"/>
                    </a:cubicBezTo>
                    <a:lnTo>
                      <a:pt x="0" y="745"/>
                    </a:lnTo>
                    <a:lnTo>
                      <a:pt x="5748" y="745"/>
                    </a:lnTo>
                    <a:lnTo>
                      <a:pt x="5748" y="211"/>
                    </a:lnTo>
                    <a:cubicBezTo>
                      <a:pt x="5748" y="94"/>
                      <a:pt x="5654" y="1"/>
                      <a:pt x="5538" y="1"/>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200;p51">
                <a:extLst>
                  <a:ext uri="{FF2B5EF4-FFF2-40B4-BE49-F238E27FC236}">
                    <a16:creationId xmlns:a16="http://schemas.microsoft.com/office/drawing/2014/main" id="{EB447905-A6B5-A826-41C9-D30877660305}"/>
                  </a:ext>
                </a:extLst>
              </p:cNvPr>
              <p:cNvSpPr/>
              <p:nvPr/>
            </p:nvSpPr>
            <p:spPr>
              <a:xfrm>
                <a:off x="-6997097" y="3863338"/>
                <a:ext cx="1156620" cy="36638"/>
              </a:xfrm>
              <a:custGeom>
                <a:avLst/>
                <a:gdLst/>
                <a:ahLst/>
                <a:cxnLst/>
                <a:rect l="l" t="t" r="r" b="b"/>
                <a:pathLst>
                  <a:path w="6156" h="195" extrusionOk="0">
                    <a:moveTo>
                      <a:pt x="98" y="0"/>
                    </a:moveTo>
                    <a:cubicBezTo>
                      <a:pt x="44" y="0"/>
                      <a:pt x="0" y="43"/>
                      <a:pt x="0" y="97"/>
                    </a:cubicBezTo>
                    <a:cubicBezTo>
                      <a:pt x="0" y="151"/>
                      <a:pt x="44" y="195"/>
                      <a:pt x="98" y="195"/>
                    </a:cubicBezTo>
                    <a:lnTo>
                      <a:pt x="6058" y="195"/>
                    </a:lnTo>
                    <a:cubicBezTo>
                      <a:pt x="6112" y="195"/>
                      <a:pt x="6156" y="151"/>
                      <a:pt x="6156" y="97"/>
                    </a:cubicBezTo>
                    <a:cubicBezTo>
                      <a:pt x="6156" y="43"/>
                      <a:pt x="6112" y="0"/>
                      <a:pt x="605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201;p51">
                <a:extLst>
                  <a:ext uri="{FF2B5EF4-FFF2-40B4-BE49-F238E27FC236}">
                    <a16:creationId xmlns:a16="http://schemas.microsoft.com/office/drawing/2014/main" id="{2A3ED2E4-4CC1-B061-3FA3-C1B3278F7A2C}"/>
                  </a:ext>
                </a:extLst>
              </p:cNvPr>
              <p:cNvSpPr/>
              <p:nvPr/>
            </p:nvSpPr>
            <p:spPr>
              <a:xfrm>
                <a:off x="-6564021" y="3870478"/>
                <a:ext cx="290470" cy="89621"/>
              </a:xfrm>
              <a:custGeom>
                <a:avLst/>
                <a:gdLst/>
                <a:ahLst/>
                <a:cxnLst/>
                <a:rect l="l" t="t" r="r" b="b"/>
                <a:pathLst>
                  <a:path w="1546" h="477" extrusionOk="0">
                    <a:moveTo>
                      <a:pt x="0" y="1"/>
                    </a:moveTo>
                    <a:lnTo>
                      <a:pt x="0" y="409"/>
                    </a:lnTo>
                    <a:cubicBezTo>
                      <a:pt x="0" y="447"/>
                      <a:pt x="31" y="477"/>
                      <a:pt x="68" y="477"/>
                    </a:cubicBezTo>
                    <a:lnTo>
                      <a:pt x="1478" y="477"/>
                    </a:lnTo>
                    <a:cubicBezTo>
                      <a:pt x="1514" y="477"/>
                      <a:pt x="1546" y="447"/>
                      <a:pt x="1546" y="409"/>
                    </a:cubicBezTo>
                    <a:lnTo>
                      <a:pt x="1546"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202;p51">
                <a:extLst>
                  <a:ext uri="{FF2B5EF4-FFF2-40B4-BE49-F238E27FC236}">
                    <a16:creationId xmlns:a16="http://schemas.microsoft.com/office/drawing/2014/main" id="{B8C0C4BE-9A56-0465-6614-7C9C96D7E02C}"/>
                  </a:ext>
                </a:extLst>
              </p:cNvPr>
              <p:cNvSpPr/>
              <p:nvPr/>
            </p:nvSpPr>
            <p:spPr>
              <a:xfrm>
                <a:off x="-6474963" y="3927219"/>
                <a:ext cx="112355" cy="1012888"/>
              </a:xfrm>
              <a:custGeom>
                <a:avLst/>
                <a:gdLst/>
                <a:ahLst/>
                <a:cxnLst/>
                <a:rect l="l" t="t" r="r" b="b"/>
                <a:pathLst>
                  <a:path w="598" h="5391" extrusionOk="0">
                    <a:moveTo>
                      <a:pt x="1" y="0"/>
                    </a:moveTo>
                    <a:lnTo>
                      <a:pt x="1" y="5391"/>
                    </a:lnTo>
                    <a:lnTo>
                      <a:pt x="597" y="5391"/>
                    </a:lnTo>
                    <a:lnTo>
                      <a:pt x="597"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203;p51">
                <a:extLst>
                  <a:ext uri="{FF2B5EF4-FFF2-40B4-BE49-F238E27FC236}">
                    <a16:creationId xmlns:a16="http://schemas.microsoft.com/office/drawing/2014/main" id="{62BE3BF3-A177-D7D2-3BA6-86FC1C79A5BD}"/>
                  </a:ext>
                </a:extLst>
              </p:cNvPr>
              <p:cNvSpPr/>
              <p:nvPr/>
            </p:nvSpPr>
            <p:spPr>
              <a:xfrm>
                <a:off x="-6809212" y="4928464"/>
                <a:ext cx="780474" cy="117992"/>
              </a:xfrm>
              <a:custGeom>
                <a:avLst/>
                <a:gdLst/>
                <a:ahLst/>
                <a:cxnLst/>
                <a:rect l="l" t="t" r="r" b="b"/>
                <a:pathLst>
                  <a:path w="4154" h="628" extrusionOk="0">
                    <a:moveTo>
                      <a:pt x="627" y="1"/>
                    </a:moveTo>
                    <a:cubicBezTo>
                      <a:pt x="281" y="1"/>
                      <a:pt x="0" y="281"/>
                      <a:pt x="0" y="627"/>
                    </a:cubicBezTo>
                    <a:lnTo>
                      <a:pt x="4154" y="627"/>
                    </a:lnTo>
                    <a:cubicBezTo>
                      <a:pt x="4154" y="281"/>
                      <a:pt x="3875" y="1"/>
                      <a:pt x="352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204;p51">
                <a:extLst>
                  <a:ext uri="{FF2B5EF4-FFF2-40B4-BE49-F238E27FC236}">
                    <a16:creationId xmlns:a16="http://schemas.microsoft.com/office/drawing/2014/main" id="{74B0B950-1DB3-8510-AEEA-C70F02641687}"/>
                  </a:ext>
                </a:extLst>
              </p:cNvPr>
              <p:cNvSpPr/>
              <p:nvPr/>
            </p:nvSpPr>
            <p:spPr>
              <a:xfrm>
                <a:off x="-6536778" y="4815169"/>
                <a:ext cx="235796" cy="124944"/>
              </a:xfrm>
              <a:custGeom>
                <a:avLst/>
                <a:gdLst/>
                <a:ahLst/>
                <a:cxnLst/>
                <a:rect l="l" t="t" r="r" b="b"/>
                <a:pathLst>
                  <a:path w="1255" h="665" extrusionOk="0">
                    <a:moveTo>
                      <a:pt x="52" y="0"/>
                    </a:moveTo>
                    <a:cubicBezTo>
                      <a:pt x="24" y="0"/>
                      <a:pt x="1" y="25"/>
                      <a:pt x="1" y="53"/>
                    </a:cubicBezTo>
                    <a:lnTo>
                      <a:pt x="1" y="665"/>
                    </a:lnTo>
                    <a:lnTo>
                      <a:pt x="1255" y="665"/>
                    </a:lnTo>
                    <a:lnTo>
                      <a:pt x="1255" y="53"/>
                    </a:lnTo>
                    <a:cubicBezTo>
                      <a:pt x="1255" y="25"/>
                      <a:pt x="1232" y="0"/>
                      <a:pt x="1204"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1205;p51">
              <a:extLst>
                <a:ext uri="{FF2B5EF4-FFF2-40B4-BE49-F238E27FC236}">
                  <a16:creationId xmlns:a16="http://schemas.microsoft.com/office/drawing/2014/main" id="{0D0ECC0D-245C-26EC-A63A-B35BA704C47E}"/>
                </a:ext>
              </a:extLst>
            </p:cNvPr>
            <p:cNvGrpSpPr/>
            <p:nvPr/>
          </p:nvGrpSpPr>
          <p:grpSpPr>
            <a:xfrm>
              <a:off x="6936921" y="1723819"/>
              <a:ext cx="1351247" cy="2389139"/>
              <a:chOff x="-8071991" y="1037261"/>
              <a:chExt cx="2310614" cy="4085395"/>
            </a:xfrm>
          </p:grpSpPr>
          <p:grpSp>
            <p:nvGrpSpPr>
              <p:cNvPr id="32" name="Google Shape;1206;p51">
                <a:extLst>
                  <a:ext uri="{FF2B5EF4-FFF2-40B4-BE49-F238E27FC236}">
                    <a16:creationId xmlns:a16="http://schemas.microsoft.com/office/drawing/2014/main" id="{577925AF-BC63-BBDA-0681-3F73903C7697}"/>
                  </a:ext>
                </a:extLst>
              </p:cNvPr>
              <p:cNvGrpSpPr/>
              <p:nvPr/>
            </p:nvGrpSpPr>
            <p:grpSpPr>
              <a:xfrm>
                <a:off x="-8071991" y="1037261"/>
                <a:ext cx="2310614" cy="4085395"/>
                <a:chOff x="-8071991" y="961061"/>
                <a:chExt cx="2310614" cy="4085395"/>
              </a:xfrm>
            </p:grpSpPr>
            <p:grpSp>
              <p:nvGrpSpPr>
                <p:cNvPr id="34" name="Google Shape;1207;p51">
                  <a:extLst>
                    <a:ext uri="{FF2B5EF4-FFF2-40B4-BE49-F238E27FC236}">
                      <a16:creationId xmlns:a16="http://schemas.microsoft.com/office/drawing/2014/main" id="{FBAD62A6-09D7-FEB5-DDDB-A921CC1BC19C}"/>
                    </a:ext>
                  </a:extLst>
                </p:cNvPr>
                <p:cNvGrpSpPr/>
                <p:nvPr/>
              </p:nvGrpSpPr>
              <p:grpSpPr>
                <a:xfrm>
                  <a:off x="-8071991" y="961061"/>
                  <a:ext cx="2310614" cy="4085395"/>
                  <a:chOff x="-8071991" y="961061"/>
                  <a:chExt cx="2310614" cy="4085395"/>
                </a:xfrm>
              </p:grpSpPr>
              <p:sp>
                <p:nvSpPr>
                  <p:cNvPr id="36" name="Google Shape;1208;p51">
                    <a:extLst>
                      <a:ext uri="{FF2B5EF4-FFF2-40B4-BE49-F238E27FC236}">
                        <a16:creationId xmlns:a16="http://schemas.microsoft.com/office/drawing/2014/main" id="{2B200990-DF36-6A1B-46CE-BEC8891093C9}"/>
                      </a:ext>
                    </a:extLst>
                  </p:cNvPr>
                  <p:cNvSpPr/>
                  <p:nvPr/>
                </p:nvSpPr>
                <p:spPr>
                  <a:xfrm>
                    <a:off x="-7629333" y="4748282"/>
                    <a:ext cx="595408" cy="298173"/>
                  </a:xfrm>
                  <a:custGeom>
                    <a:avLst/>
                    <a:gdLst/>
                    <a:ahLst/>
                    <a:cxnLst/>
                    <a:rect l="l" t="t" r="r" b="b"/>
                    <a:pathLst>
                      <a:path w="3169" h="1587" extrusionOk="0">
                        <a:moveTo>
                          <a:pt x="2851" y="1"/>
                        </a:moveTo>
                        <a:lnTo>
                          <a:pt x="1909" y="185"/>
                        </a:lnTo>
                        <a:cubicBezTo>
                          <a:pt x="1909" y="185"/>
                          <a:pt x="1538" y="427"/>
                          <a:pt x="1145" y="657"/>
                        </a:cubicBezTo>
                        <a:cubicBezTo>
                          <a:pt x="889" y="808"/>
                          <a:pt x="624" y="953"/>
                          <a:pt x="447" y="1021"/>
                        </a:cubicBezTo>
                        <a:cubicBezTo>
                          <a:pt x="1" y="1191"/>
                          <a:pt x="83" y="1586"/>
                          <a:pt x="83" y="1586"/>
                        </a:cubicBezTo>
                        <a:cubicBezTo>
                          <a:pt x="83" y="1586"/>
                          <a:pt x="1797" y="1314"/>
                          <a:pt x="2324" y="960"/>
                        </a:cubicBezTo>
                        <a:lnTo>
                          <a:pt x="2461" y="1123"/>
                        </a:lnTo>
                        <a:cubicBezTo>
                          <a:pt x="2461" y="1123"/>
                          <a:pt x="3168" y="995"/>
                          <a:pt x="3168" y="985"/>
                        </a:cubicBezTo>
                        <a:cubicBezTo>
                          <a:pt x="3168" y="977"/>
                          <a:pt x="3150" y="636"/>
                          <a:pt x="3007" y="290"/>
                        </a:cubicBezTo>
                        <a:cubicBezTo>
                          <a:pt x="2966" y="192"/>
                          <a:pt x="2915" y="92"/>
                          <a:pt x="2851"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09;p51">
                    <a:extLst>
                      <a:ext uri="{FF2B5EF4-FFF2-40B4-BE49-F238E27FC236}">
                        <a16:creationId xmlns:a16="http://schemas.microsoft.com/office/drawing/2014/main" id="{0291B50A-BB6D-D3CC-F671-56A3A6B61192}"/>
                      </a:ext>
                    </a:extLst>
                  </p:cNvPr>
                  <p:cNvSpPr/>
                  <p:nvPr/>
                </p:nvSpPr>
                <p:spPr>
                  <a:xfrm>
                    <a:off x="-7629333" y="4802581"/>
                    <a:ext cx="595408" cy="243875"/>
                  </a:xfrm>
                  <a:custGeom>
                    <a:avLst/>
                    <a:gdLst/>
                    <a:ahLst/>
                    <a:cxnLst/>
                    <a:rect l="l" t="t" r="r" b="b"/>
                    <a:pathLst>
                      <a:path w="3169" h="1298" extrusionOk="0">
                        <a:moveTo>
                          <a:pt x="3007" y="1"/>
                        </a:moveTo>
                        <a:cubicBezTo>
                          <a:pt x="2638" y="152"/>
                          <a:pt x="1982" y="373"/>
                          <a:pt x="1318" y="373"/>
                        </a:cubicBezTo>
                        <a:cubicBezTo>
                          <a:pt x="1260" y="373"/>
                          <a:pt x="1203" y="371"/>
                          <a:pt x="1145" y="368"/>
                        </a:cubicBezTo>
                        <a:cubicBezTo>
                          <a:pt x="889" y="519"/>
                          <a:pt x="624" y="664"/>
                          <a:pt x="447" y="732"/>
                        </a:cubicBezTo>
                        <a:cubicBezTo>
                          <a:pt x="1" y="902"/>
                          <a:pt x="83" y="1297"/>
                          <a:pt x="83" y="1297"/>
                        </a:cubicBezTo>
                        <a:cubicBezTo>
                          <a:pt x="83" y="1297"/>
                          <a:pt x="1797" y="1025"/>
                          <a:pt x="2324" y="671"/>
                        </a:cubicBezTo>
                        <a:lnTo>
                          <a:pt x="2461" y="834"/>
                        </a:lnTo>
                        <a:cubicBezTo>
                          <a:pt x="2461" y="834"/>
                          <a:pt x="3168" y="706"/>
                          <a:pt x="3168" y="696"/>
                        </a:cubicBezTo>
                        <a:cubicBezTo>
                          <a:pt x="3168" y="688"/>
                          <a:pt x="3150" y="347"/>
                          <a:pt x="300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10;p51">
                    <a:extLst>
                      <a:ext uri="{FF2B5EF4-FFF2-40B4-BE49-F238E27FC236}">
                        <a16:creationId xmlns:a16="http://schemas.microsoft.com/office/drawing/2014/main" id="{EC556755-4C99-B696-D522-DC38A6E99449}"/>
                      </a:ext>
                    </a:extLst>
                  </p:cNvPr>
                  <p:cNvSpPr/>
                  <p:nvPr/>
                </p:nvSpPr>
                <p:spPr>
                  <a:xfrm>
                    <a:off x="-7085037" y="4509854"/>
                    <a:ext cx="473658" cy="536600"/>
                  </a:xfrm>
                  <a:custGeom>
                    <a:avLst/>
                    <a:gdLst/>
                    <a:ahLst/>
                    <a:cxnLst/>
                    <a:rect l="l" t="t" r="r" b="b"/>
                    <a:pathLst>
                      <a:path w="2521" h="2856" extrusionOk="0">
                        <a:moveTo>
                          <a:pt x="1710" y="1"/>
                        </a:moveTo>
                        <a:lnTo>
                          <a:pt x="1029" y="675"/>
                        </a:lnTo>
                        <a:cubicBezTo>
                          <a:pt x="1029" y="675"/>
                          <a:pt x="799" y="1216"/>
                          <a:pt x="567" y="1676"/>
                        </a:cubicBezTo>
                        <a:cubicBezTo>
                          <a:pt x="463" y="1878"/>
                          <a:pt x="360" y="2065"/>
                          <a:pt x="278" y="2184"/>
                        </a:cubicBezTo>
                        <a:cubicBezTo>
                          <a:pt x="0" y="2573"/>
                          <a:pt x="288" y="2855"/>
                          <a:pt x="288" y="2855"/>
                        </a:cubicBezTo>
                        <a:cubicBezTo>
                          <a:pt x="288" y="2855"/>
                          <a:pt x="1563" y="1678"/>
                          <a:pt x="1804" y="1090"/>
                        </a:cubicBezTo>
                        <a:lnTo>
                          <a:pt x="2008" y="1148"/>
                        </a:lnTo>
                        <a:cubicBezTo>
                          <a:pt x="2008" y="1148"/>
                          <a:pt x="2520" y="655"/>
                          <a:pt x="2520" y="641"/>
                        </a:cubicBezTo>
                        <a:cubicBezTo>
                          <a:pt x="2515" y="635"/>
                          <a:pt x="2336" y="393"/>
                          <a:pt x="2056" y="193"/>
                        </a:cubicBezTo>
                        <a:cubicBezTo>
                          <a:pt x="1954" y="118"/>
                          <a:pt x="1836" y="49"/>
                          <a:pt x="1710"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11;p51">
                    <a:extLst>
                      <a:ext uri="{FF2B5EF4-FFF2-40B4-BE49-F238E27FC236}">
                        <a16:creationId xmlns:a16="http://schemas.microsoft.com/office/drawing/2014/main" id="{B3F45EE9-7D30-FD59-CB45-A1B205C47FF9}"/>
                      </a:ext>
                    </a:extLst>
                  </p:cNvPr>
                  <p:cNvSpPr/>
                  <p:nvPr/>
                </p:nvSpPr>
                <p:spPr>
                  <a:xfrm>
                    <a:off x="-7676868" y="3020105"/>
                    <a:ext cx="1366863" cy="1616563"/>
                  </a:xfrm>
                  <a:custGeom>
                    <a:avLst/>
                    <a:gdLst/>
                    <a:ahLst/>
                    <a:cxnLst/>
                    <a:rect l="l" t="t" r="r" b="b"/>
                    <a:pathLst>
                      <a:path w="7275" h="8604" extrusionOk="0">
                        <a:moveTo>
                          <a:pt x="7275" y="1"/>
                        </a:moveTo>
                        <a:lnTo>
                          <a:pt x="4906" y="18"/>
                        </a:lnTo>
                        <a:cubicBezTo>
                          <a:pt x="4906" y="18"/>
                          <a:pt x="687" y="1399"/>
                          <a:pt x="259" y="3399"/>
                        </a:cubicBezTo>
                        <a:cubicBezTo>
                          <a:pt x="0" y="4613"/>
                          <a:pt x="4188" y="8604"/>
                          <a:pt x="4188" y="8604"/>
                        </a:cubicBezTo>
                        <a:cubicBezTo>
                          <a:pt x="4188" y="8604"/>
                          <a:pt x="4756" y="8401"/>
                          <a:pt x="4869" y="7930"/>
                        </a:cubicBezTo>
                        <a:cubicBezTo>
                          <a:pt x="4869" y="7930"/>
                          <a:pt x="2397" y="3983"/>
                          <a:pt x="2420" y="3838"/>
                        </a:cubicBezTo>
                        <a:cubicBezTo>
                          <a:pt x="2441" y="3695"/>
                          <a:pt x="7275" y="2305"/>
                          <a:pt x="7275" y="2305"/>
                        </a:cubicBezTo>
                        <a:lnTo>
                          <a:pt x="7275" y="1"/>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12;p51">
                    <a:extLst>
                      <a:ext uri="{FF2B5EF4-FFF2-40B4-BE49-F238E27FC236}">
                        <a16:creationId xmlns:a16="http://schemas.microsoft.com/office/drawing/2014/main" id="{661940DC-0726-7AEA-2D60-521AC42B8C76}"/>
                      </a:ext>
                    </a:extLst>
                  </p:cNvPr>
                  <p:cNvSpPr/>
                  <p:nvPr/>
                </p:nvSpPr>
                <p:spPr>
                  <a:xfrm>
                    <a:off x="-7639666" y="3043215"/>
                    <a:ext cx="1808581" cy="1740003"/>
                  </a:xfrm>
                  <a:custGeom>
                    <a:avLst/>
                    <a:gdLst/>
                    <a:ahLst/>
                    <a:cxnLst/>
                    <a:rect l="l" t="t" r="r" b="b"/>
                    <a:pathLst>
                      <a:path w="9626" h="9261" extrusionOk="0">
                        <a:moveTo>
                          <a:pt x="9056" y="1"/>
                        </a:moveTo>
                        <a:lnTo>
                          <a:pt x="5729" y="39"/>
                        </a:lnTo>
                        <a:cubicBezTo>
                          <a:pt x="5729" y="39"/>
                          <a:pt x="1247" y="1053"/>
                          <a:pt x="544" y="2017"/>
                        </a:cubicBezTo>
                        <a:cubicBezTo>
                          <a:pt x="0" y="2762"/>
                          <a:pt x="1964" y="9260"/>
                          <a:pt x="1964" y="9260"/>
                        </a:cubicBezTo>
                        <a:cubicBezTo>
                          <a:pt x="2533" y="9233"/>
                          <a:pt x="2906" y="9076"/>
                          <a:pt x="2906" y="9076"/>
                        </a:cubicBezTo>
                        <a:cubicBezTo>
                          <a:pt x="2906" y="9076"/>
                          <a:pt x="2251" y="3671"/>
                          <a:pt x="2488" y="3511"/>
                        </a:cubicBezTo>
                        <a:cubicBezTo>
                          <a:pt x="2504" y="3500"/>
                          <a:pt x="2543" y="3495"/>
                          <a:pt x="2602" y="3495"/>
                        </a:cubicBezTo>
                        <a:cubicBezTo>
                          <a:pt x="3003" y="3495"/>
                          <a:pt x="4331" y="3727"/>
                          <a:pt x="5676" y="3727"/>
                        </a:cubicBezTo>
                        <a:cubicBezTo>
                          <a:pt x="6930" y="3727"/>
                          <a:pt x="8199" y="3525"/>
                          <a:pt x="8744" y="2746"/>
                        </a:cubicBezTo>
                        <a:cubicBezTo>
                          <a:pt x="9625" y="1485"/>
                          <a:pt x="9056" y="1"/>
                          <a:pt x="9056"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13;p51">
                    <a:extLst>
                      <a:ext uri="{FF2B5EF4-FFF2-40B4-BE49-F238E27FC236}">
                        <a16:creationId xmlns:a16="http://schemas.microsoft.com/office/drawing/2014/main" id="{0C22029B-57CE-08D3-43D0-F4062F6317DB}"/>
                      </a:ext>
                    </a:extLst>
                  </p:cNvPr>
                  <p:cNvSpPr/>
                  <p:nvPr/>
                </p:nvSpPr>
                <p:spPr>
                  <a:xfrm>
                    <a:off x="-8071991" y="2789005"/>
                    <a:ext cx="417856" cy="171163"/>
                  </a:xfrm>
                  <a:custGeom>
                    <a:avLst/>
                    <a:gdLst/>
                    <a:ahLst/>
                    <a:cxnLst/>
                    <a:rect l="l" t="t" r="r" b="b"/>
                    <a:pathLst>
                      <a:path w="2224" h="911" extrusionOk="0">
                        <a:moveTo>
                          <a:pt x="1287" y="1"/>
                        </a:moveTo>
                        <a:cubicBezTo>
                          <a:pt x="1280" y="1"/>
                          <a:pt x="1274" y="1"/>
                          <a:pt x="1267" y="1"/>
                        </a:cubicBezTo>
                        <a:cubicBezTo>
                          <a:pt x="946" y="9"/>
                          <a:pt x="1" y="525"/>
                          <a:pt x="19" y="910"/>
                        </a:cubicBezTo>
                        <a:lnTo>
                          <a:pt x="2223" y="910"/>
                        </a:lnTo>
                        <a:lnTo>
                          <a:pt x="2195" y="164"/>
                        </a:lnTo>
                        <a:cubicBezTo>
                          <a:pt x="2195" y="164"/>
                          <a:pt x="1612" y="1"/>
                          <a:pt x="1287"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14;p51">
                    <a:extLst>
                      <a:ext uri="{FF2B5EF4-FFF2-40B4-BE49-F238E27FC236}">
                        <a16:creationId xmlns:a16="http://schemas.microsoft.com/office/drawing/2014/main" id="{E7342CEF-1C4B-6834-BD3A-0FA7CB6B7E31}"/>
                      </a:ext>
                    </a:extLst>
                  </p:cNvPr>
                  <p:cNvSpPr/>
                  <p:nvPr/>
                </p:nvSpPr>
                <p:spPr>
                  <a:xfrm>
                    <a:off x="-7697723" y="1925668"/>
                    <a:ext cx="1060047" cy="1035622"/>
                  </a:xfrm>
                  <a:custGeom>
                    <a:avLst/>
                    <a:gdLst/>
                    <a:ahLst/>
                    <a:cxnLst/>
                    <a:rect l="l" t="t" r="r" b="b"/>
                    <a:pathLst>
                      <a:path w="5642" h="5512" extrusionOk="0">
                        <a:moveTo>
                          <a:pt x="5129" y="0"/>
                        </a:moveTo>
                        <a:cubicBezTo>
                          <a:pt x="4484" y="276"/>
                          <a:pt x="4110" y="4174"/>
                          <a:pt x="4008" y="4195"/>
                        </a:cubicBezTo>
                        <a:cubicBezTo>
                          <a:pt x="3906" y="4216"/>
                          <a:pt x="88" y="4661"/>
                          <a:pt x="88" y="4661"/>
                        </a:cubicBezTo>
                        <a:cubicBezTo>
                          <a:pt x="88" y="4661"/>
                          <a:pt x="1" y="5150"/>
                          <a:pt x="125" y="5503"/>
                        </a:cubicBezTo>
                        <a:cubicBezTo>
                          <a:pt x="125" y="5503"/>
                          <a:pt x="615" y="5511"/>
                          <a:pt x="1283" y="5511"/>
                        </a:cubicBezTo>
                        <a:cubicBezTo>
                          <a:pt x="2588" y="5511"/>
                          <a:pt x="4570" y="5478"/>
                          <a:pt x="4898" y="5280"/>
                        </a:cubicBezTo>
                        <a:cubicBezTo>
                          <a:pt x="5394" y="4981"/>
                          <a:pt x="5642" y="2489"/>
                          <a:pt x="5642" y="2489"/>
                        </a:cubicBezTo>
                        <a:lnTo>
                          <a:pt x="5129"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15;p51">
                    <a:extLst>
                      <a:ext uri="{FF2B5EF4-FFF2-40B4-BE49-F238E27FC236}">
                        <a16:creationId xmlns:a16="http://schemas.microsoft.com/office/drawing/2014/main" id="{B62D078C-8230-3DE9-B08C-686198447600}"/>
                      </a:ext>
                    </a:extLst>
                  </p:cNvPr>
                  <p:cNvSpPr/>
                  <p:nvPr/>
                </p:nvSpPr>
                <p:spPr>
                  <a:xfrm>
                    <a:off x="-6807709" y="1833792"/>
                    <a:ext cx="882684" cy="1233089"/>
                  </a:xfrm>
                  <a:custGeom>
                    <a:avLst/>
                    <a:gdLst/>
                    <a:ahLst/>
                    <a:cxnLst/>
                    <a:rect l="l" t="t" r="r" b="b"/>
                    <a:pathLst>
                      <a:path w="4698" h="6563" extrusionOk="0">
                        <a:moveTo>
                          <a:pt x="2401" y="0"/>
                        </a:moveTo>
                        <a:lnTo>
                          <a:pt x="1392" y="77"/>
                        </a:lnTo>
                        <a:lnTo>
                          <a:pt x="392" y="489"/>
                        </a:lnTo>
                        <a:cubicBezTo>
                          <a:pt x="97" y="1145"/>
                          <a:pt x="151" y="1868"/>
                          <a:pt x="291" y="2453"/>
                        </a:cubicBezTo>
                        <a:cubicBezTo>
                          <a:pt x="339" y="2654"/>
                          <a:pt x="399" y="2839"/>
                          <a:pt x="457" y="3000"/>
                        </a:cubicBezTo>
                        <a:cubicBezTo>
                          <a:pt x="590" y="3366"/>
                          <a:pt x="722" y="3602"/>
                          <a:pt x="722" y="3602"/>
                        </a:cubicBezTo>
                        <a:lnTo>
                          <a:pt x="1" y="6422"/>
                        </a:lnTo>
                        <a:cubicBezTo>
                          <a:pt x="528" y="6527"/>
                          <a:pt x="1241" y="6562"/>
                          <a:pt x="1952" y="6562"/>
                        </a:cubicBezTo>
                        <a:cubicBezTo>
                          <a:pt x="3328" y="6562"/>
                          <a:pt x="4697" y="6432"/>
                          <a:pt x="4697" y="6432"/>
                        </a:cubicBezTo>
                        <a:cubicBezTo>
                          <a:pt x="4574" y="5683"/>
                          <a:pt x="3799" y="3177"/>
                          <a:pt x="3799" y="3177"/>
                        </a:cubicBezTo>
                        <a:lnTo>
                          <a:pt x="3731" y="2618"/>
                        </a:lnTo>
                        <a:lnTo>
                          <a:pt x="3663" y="2052"/>
                        </a:lnTo>
                        <a:lnTo>
                          <a:pt x="3446" y="258"/>
                        </a:lnTo>
                        <a:lnTo>
                          <a:pt x="240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16;p51">
                    <a:extLst>
                      <a:ext uri="{FF2B5EF4-FFF2-40B4-BE49-F238E27FC236}">
                        <a16:creationId xmlns:a16="http://schemas.microsoft.com/office/drawing/2014/main" id="{722EDA9C-8B27-00B3-FD9F-941D3E9116C2}"/>
                      </a:ext>
                    </a:extLst>
                  </p:cNvPr>
                  <p:cNvSpPr/>
                  <p:nvPr/>
                </p:nvSpPr>
                <p:spPr>
                  <a:xfrm>
                    <a:off x="-7318946" y="2789005"/>
                    <a:ext cx="417856" cy="171163"/>
                  </a:xfrm>
                  <a:custGeom>
                    <a:avLst/>
                    <a:gdLst/>
                    <a:ahLst/>
                    <a:cxnLst/>
                    <a:rect l="l" t="t" r="r" b="b"/>
                    <a:pathLst>
                      <a:path w="2224" h="911" extrusionOk="0">
                        <a:moveTo>
                          <a:pt x="1287" y="1"/>
                        </a:moveTo>
                        <a:cubicBezTo>
                          <a:pt x="1280" y="1"/>
                          <a:pt x="1273" y="1"/>
                          <a:pt x="1267" y="1"/>
                        </a:cubicBezTo>
                        <a:cubicBezTo>
                          <a:pt x="945" y="9"/>
                          <a:pt x="0" y="525"/>
                          <a:pt x="19" y="910"/>
                        </a:cubicBezTo>
                        <a:lnTo>
                          <a:pt x="2223" y="910"/>
                        </a:lnTo>
                        <a:lnTo>
                          <a:pt x="2195" y="164"/>
                        </a:lnTo>
                        <a:cubicBezTo>
                          <a:pt x="2195" y="164"/>
                          <a:pt x="1612" y="1"/>
                          <a:pt x="1287"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17;p51">
                    <a:extLst>
                      <a:ext uri="{FF2B5EF4-FFF2-40B4-BE49-F238E27FC236}">
                        <a16:creationId xmlns:a16="http://schemas.microsoft.com/office/drawing/2014/main" id="{8FB1339C-1199-C19D-51B1-558D99D299C6}"/>
                      </a:ext>
                    </a:extLst>
                  </p:cNvPr>
                  <p:cNvSpPr/>
                  <p:nvPr/>
                </p:nvSpPr>
                <p:spPr>
                  <a:xfrm>
                    <a:off x="-6928143" y="1881891"/>
                    <a:ext cx="1166766" cy="1077708"/>
                  </a:xfrm>
                  <a:custGeom>
                    <a:avLst/>
                    <a:gdLst/>
                    <a:ahLst/>
                    <a:cxnLst/>
                    <a:rect l="l" t="t" r="r" b="b"/>
                    <a:pathLst>
                      <a:path w="6210" h="5736" extrusionOk="0">
                        <a:moveTo>
                          <a:pt x="4056" y="1"/>
                        </a:moveTo>
                        <a:cubicBezTo>
                          <a:pt x="3480" y="1"/>
                          <a:pt x="4346" y="3949"/>
                          <a:pt x="4297" y="4047"/>
                        </a:cubicBezTo>
                        <a:cubicBezTo>
                          <a:pt x="4247" y="4146"/>
                          <a:pt x="157" y="4829"/>
                          <a:pt x="157" y="4829"/>
                        </a:cubicBezTo>
                        <a:cubicBezTo>
                          <a:pt x="157" y="4829"/>
                          <a:pt x="0" y="5309"/>
                          <a:pt x="133" y="5736"/>
                        </a:cubicBezTo>
                        <a:cubicBezTo>
                          <a:pt x="133" y="5736"/>
                          <a:pt x="172" y="5736"/>
                          <a:pt x="242" y="5736"/>
                        </a:cubicBezTo>
                        <a:cubicBezTo>
                          <a:pt x="992" y="5736"/>
                          <a:pt x="5365" y="5696"/>
                          <a:pt x="5742" y="4761"/>
                        </a:cubicBezTo>
                        <a:cubicBezTo>
                          <a:pt x="6209" y="3599"/>
                          <a:pt x="4587" y="107"/>
                          <a:pt x="4086" y="4"/>
                        </a:cubicBezTo>
                        <a:cubicBezTo>
                          <a:pt x="4076" y="2"/>
                          <a:pt x="4066" y="1"/>
                          <a:pt x="4056" y="1"/>
                        </a:cubicBez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18;p51">
                    <a:extLst>
                      <a:ext uri="{FF2B5EF4-FFF2-40B4-BE49-F238E27FC236}">
                        <a16:creationId xmlns:a16="http://schemas.microsoft.com/office/drawing/2014/main" id="{13565B87-4D7B-8E28-6CDF-0FBE5B826373}"/>
                      </a:ext>
                    </a:extLst>
                  </p:cNvPr>
                  <p:cNvSpPr/>
                  <p:nvPr/>
                </p:nvSpPr>
                <p:spPr>
                  <a:xfrm>
                    <a:off x="-6279750" y="2540995"/>
                    <a:ext cx="192394" cy="131707"/>
                  </a:xfrm>
                  <a:custGeom>
                    <a:avLst/>
                    <a:gdLst/>
                    <a:ahLst/>
                    <a:cxnLst/>
                    <a:rect l="l" t="t" r="r" b="b"/>
                    <a:pathLst>
                      <a:path w="1024" h="701" extrusionOk="0">
                        <a:moveTo>
                          <a:pt x="603" y="0"/>
                        </a:moveTo>
                        <a:cubicBezTo>
                          <a:pt x="596" y="0"/>
                          <a:pt x="589" y="2"/>
                          <a:pt x="584" y="5"/>
                        </a:cubicBezTo>
                        <a:cubicBezTo>
                          <a:pt x="567" y="15"/>
                          <a:pt x="564" y="36"/>
                          <a:pt x="571" y="53"/>
                        </a:cubicBezTo>
                        <a:cubicBezTo>
                          <a:pt x="633" y="196"/>
                          <a:pt x="687" y="343"/>
                          <a:pt x="731" y="494"/>
                        </a:cubicBezTo>
                        <a:cubicBezTo>
                          <a:pt x="506" y="554"/>
                          <a:pt x="278" y="600"/>
                          <a:pt x="45" y="628"/>
                        </a:cubicBezTo>
                        <a:cubicBezTo>
                          <a:pt x="3" y="634"/>
                          <a:pt x="0" y="701"/>
                          <a:pt x="40" y="701"/>
                        </a:cubicBezTo>
                        <a:cubicBezTo>
                          <a:pt x="42" y="701"/>
                          <a:pt x="44" y="701"/>
                          <a:pt x="45" y="700"/>
                        </a:cubicBezTo>
                        <a:cubicBezTo>
                          <a:pt x="364" y="661"/>
                          <a:pt x="679" y="591"/>
                          <a:pt x="985" y="494"/>
                        </a:cubicBezTo>
                        <a:cubicBezTo>
                          <a:pt x="1023" y="481"/>
                          <a:pt x="1012" y="424"/>
                          <a:pt x="976" y="424"/>
                        </a:cubicBezTo>
                        <a:cubicBezTo>
                          <a:pt x="973" y="424"/>
                          <a:pt x="969" y="424"/>
                          <a:pt x="965" y="426"/>
                        </a:cubicBezTo>
                        <a:cubicBezTo>
                          <a:pt x="911" y="443"/>
                          <a:pt x="854" y="458"/>
                          <a:pt x="799" y="474"/>
                        </a:cubicBezTo>
                        <a:cubicBezTo>
                          <a:pt x="754" y="319"/>
                          <a:pt x="697" y="166"/>
                          <a:pt x="633" y="18"/>
                        </a:cubicBezTo>
                        <a:cubicBezTo>
                          <a:pt x="628" y="6"/>
                          <a:pt x="615" y="0"/>
                          <a:pt x="60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19;p51">
                    <a:extLst>
                      <a:ext uri="{FF2B5EF4-FFF2-40B4-BE49-F238E27FC236}">
                        <a16:creationId xmlns:a16="http://schemas.microsoft.com/office/drawing/2014/main" id="{B2D6B282-1E5C-0DA2-555C-2B149451C22E}"/>
                      </a:ext>
                    </a:extLst>
                  </p:cNvPr>
                  <p:cNvSpPr/>
                  <p:nvPr/>
                </p:nvSpPr>
                <p:spPr>
                  <a:xfrm>
                    <a:off x="-6729736" y="2289040"/>
                    <a:ext cx="54675" cy="189764"/>
                  </a:xfrm>
                  <a:custGeom>
                    <a:avLst/>
                    <a:gdLst/>
                    <a:ahLst/>
                    <a:cxnLst/>
                    <a:rect l="l" t="t" r="r" b="b"/>
                    <a:pathLst>
                      <a:path w="291" h="1010" extrusionOk="0">
                        <a:moveTo>
                          <a:pt x="43" y="0"/>
                        </a:moveTo>
                        <a:cubicBezTo>
                          <a:pt x="25" y="0"/>
                          <a:pt x="7" y="12"/>
                          <a:pt x="7" y="35"/>
                        </a:cubicBezTo>
                        <a:cubicBezTo>
                          <a:pt x="1" y="365"/>
                          <a:pt x="73" y="693"/>
                          <a:pt x="216" y="992"/>
                        </a:cubicBezTo>
                        <a:cubicBezTo>
                          <a:pt x="222" y="1004"/>
                          <a:pt x="232" y="1010"/>
                          <a:pt x="243" y="1010"/>
                        </a:cubicBezTo>
                        <a:cubicBezTo>
                          <a:pt x="266" y="1010"/>
                          <a:pt x="291" y="983"/>
                          <a:pt x="277" y="955"/>
                        </a:cubicBezTo>
                        <a:cubicBezTo>
                          <a:pt x="140" y="669"/>
                          <a:pt x="72" y="353"/>
                          <a:pt x="77" y="35"/>
                        </a:cubicBezTo>
                        <a:cubicBezTo>
                          <a:pt x="78" y="12"/>
                          <a:pt x="61" y="0"/>
                          <a:pt x="4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220;p51">
                    <a:extLst>
                      <a:ext uri="{FF2B5EF4-FFF2-40B4-BE49-F238E27FC236}">
                        <a16:creationId xmlns:a16="http://schemas.microsoft.com/office/drawing/2014/main" id="{B3930B75-824A-7239-F67D-2D21022DA855}"/>
                      </a:ext>
                    </a:extLst>
                  </p:cNvPr>
                  <p:cNvSpPr/>
                  <p:nvPr/>
                </p:nvSpPr>
                <p:spPr>
                  <a:xfrm>
                    <a:off x="-6799442" y="1045422"/>
                    <a:ext cx="633360" cy="648767"/>
                  </a:xfrm>
                  <a:custGeom>
                    <a:avLst/>
                    <a:gdLst/>
                    <a:ahLst/>
                    <a:cxnLst/>
                    <a:rect l="l" t="t" r="r" b="b"/>
                    <a:pathLst>
                      <a:path w="3371" h="3453" extrusionOk="0">
                        <a:moveTo>
                          <a:pt x="1687" y="0"/>
                        </a:moveTo>
                        <a:cubicBezTo>
                          <a:pt x="756" y="0"/>
                          <a:pt x="1" y="772"/>
                          <a:pt x="1" y="1726"/>
                        </a:cubicBezTo>
                        <a:cubicBezTo>
                          <a:pt x="1" y="2681"/>
                          <a:pt x="756" y="3453"/>
                          <a:pt x="1687" y="3453"/>
                        </a:cubicBezTo>
                        <a:cubicBezTo>
                          <a:pt x="2617" y="3453"/>
                          <a:pt x="3371" y="2681"/>
                          <a:pt x="3371" y="1726"/>
                        </a:cubicBezTo>
                        <a:cubicBezTo>
                          <a:pt x="3371" y="772"/>
                          <a:pt x="2617" y="0"/>
                          <a:pt x="1687"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21;p51">
                    <a:extLst>
                      <a:ext uri="{FF2B5EF4-FFF2-40B4-BE49-F238E27FC236}">
                        <a16:creationId xmlns:a16="http://schemas.microsoft.com/office/drawing/2014/main" id="{A1F86B0C-2C8B-4888-07DC-E15CF6390634}"/>
                      </a:ext>
                    </a:extLst>
                  </p:cNvPr>
                  <p:cNvSpPr/>
                  <p:nvPr/>
                </p:nvSpPr>
                <p:spPr>
                  <a:xfrm>
                    <a:off x="-6452605" y="961061"/>
                    <a:ext cx="328047" cy="328047"/>
                  </a:xfrm>
                  <a:custGeom>
                    <a:avLst/>
                    <a:gdLst/>
                    <a:ahLst/>
                    <a:cxnLst/>
                    <a:rect l="l" t="t" r="r" b="b"/>
                    <a:pathLst>
                      <a:path w="1746" h="1746" extrusionOk="0">
                        <a:moveTo>
                          <a:pt x="873" y="0"/>
                        </a:moveTo>
                        <a:cubicBezTo>
                          <a:pt x="392" y="0"/>
                          <a:pt x="1" y="391"/>
                          <a:pt x="1" y="873"/>
                        </a:cubicBezTo>
                        <a:cubicBezTo>
                          <a:pt x="1" y="1355"/>
                          <a:pt x="392" y="1746"/>
                          <a:pt x="873" y="1746"/>
                        </a:cubicBezTo>
                        <a:cubicBezTo>
                          <a:pt x="1355" y="1746"/>
                          <a:pt x="1746" y="1355"/>
                          <a:pt x="1746" y="873"/>
                        </a:cubicBezTo>
                        <a:cubicBezTo>
                          <a:pt x="1746" y="391"/>
                          <a:pt x="1355" y="0"/>
                          <a:pt x="873"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22;p51">
                    <a:extLst>
                      <a:ext uri="{FF2B5EF4-FFF2-40B4-BE49-F238E27FC236}">
                        <a16:creationId xmlns:a16="http://schemas.microsoft.com/office/drawing/2014/main" id="{62ECDC05-7305-DF1E-CB7C-5C5512326942}"/>
                      </a:ext>
                    </a:extLst>
                  </p:cNvPr>
                  <p:cNvSpPr/>
                  <p:nvPr/>
                </p:nvSpPr>
                <p:spPr>
                  <a:xfrm>
                    <a:off x="-6759422" y="1145565"/>
                    <a:ext cx="461633" cy="785923"/>
                  </a:xfrm>
                  <a:custGeom>
                    <a:avLst/>
                    <a:gdLst/>
                    <a:ahLst/>
                    <a:cxnLst/>
                    <a:rect l="l" t="t" r="r" b="b"/>
                    <a:pathLst>
                      <a:path w="2457" h="4183" extrusionOk="0">
                        <a:moveTo>
                          <a:pt x="1251" y="0"/>
                        </a:moveTo>
                        <a:cubicBezTo>
                          <a:pt x="729" y="0"/>
                          <a:pt x="206" y="246"/>
                          <a:pt x="138" y="608"/>
                        </a:cubicBezTo>
                        <a:cubicBezTo>
                          <a:pt x="23" y="1220"/>
                          <a:pt x="0" y="1666"/>
                          <a:pt x="48" y="1998"/>
                        </a:cubicBezTo>
                        <a:cubicBezTo>
                          <a:pt x="102" y="2383"/>
                          <a:pt x="247" y="2618"/>
                          <a:pt x="445" y="2785"/>
                        </a:cubicBezTo>
                        <a:cubicBezTo>
                          <a:pt x="566" y="2887"/>
                          <a:pt x="675" y="2957"/>
                          <a:pt x="768" y="3022"/>
                        </a:cubicBezTo>
                        <a:cubicBezTo>
                          <a:pt x="1006" y="3185"/>
                          <a:pt x="1148" y="3316"/>
                          <a:pt x="1148" y="3859"/>
                        </a:cubicBezTo>
                        <a:cubicBezTo>
                          <a:pt x="1230" y="4067"/>
                          <a:pt x="1434" y="4182"/>
                          <a:pt x="1640" y="4182"/>
                        </a:cubicBezTo>
                        <a:cubicBezTo>
                          <a:pt x="1833" y="4182"/>
                          <a:pt x="2028" y="4081"/>
                          <a:pt x="2124" y="3859"/>
                        </a:cubicBezTo>
                        <a:cubicBezTo>
                          <a:pt x="2115" y="3141"/>
                          <a:pt x="2288" y="2547"/>
                          <a:pt x="2387" y="2268"/>
                        </a:cubicBezTo>
                        <a:cubicBezTo>
                          <a:pt x="2418" y="2182"/>
                          <a:pt x="2443" y="2125"/>
                          <a:pt x="2452" y="2102"/>
                        </a:cubicBezTo>
                        <a:cubicBezTo>
                          <a:pt x="2455" y="2095"/>
                          <a:pt x="2457" y="2092"/>
                          <a:pt x="2457" y="2092"/>
                        </a:cubicBezTo>
                        <a:cubicBezTo>
                          <a:pt x="2457" y="2092"/>
                          <a:pt x="2454" y="1976"/>
                          <a:pt x="2445" y="1806"/>
                        </a:cubicBezTo>
                        <a:cubicBezTo>
                          <a:pt x="2444" y="1785"/>
                          <a:pt x="2443" y="1764"/>
                          <a:pt x="2443" y="1741"/>
                        </a:cubicBezTo>
                        <a:cubicBezTo>
                          <a:pt x="2420" y="1343"/>
                          <a:pt x="2369" y="718"/>
                          <a:pt x="2248" y="499"/>
                        </a:cubicBezTo>
                        <a:cubicBezTo>
                          <a:pt x="2056" y="147"/>
                          <a:pt x="1654" y="0"/>
                          <a:pt x="1251" y="0"/>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23;p51">
                    <a:extLst>
                      <a:ext uri="{FF2B5EF4-FFF2-40B4-BE49-F238E27FC236}">
                        <a16:creationId xmlns:a16="http://schemas.microsoft.com/office/drawing/2014/main" id="{B8CB0630-D6C3-B671-EC68-E56FBFC9DFB6}"/>
                      </a:ext>
                    </a:extLst>
                  </p:cNvPr>
                  <p:cNvSpPr/>
                  <p:nvPr/>
                </p:nvSpPr>
                <p:spPr>
                  <a:xfrm>
                    <a:off x="-6772198" y="1094836"/>
                    <a:ext cx="517060" cy="380655"/>
                  </a:xfrm>
                  <a:custGeom>
                    <a:avLst/>
                    <a:gdLst/>
                    <a:ahLst/>
                    <a:cxnLst/>
                    <a:rect l="l" t="t" r="r" b="b"/>
                    <a:pathLst>
                      <a:path w="2752" h="2026" extrusionOk="0">
                        <a:moveTo>
                          <a:pt x="1384" y="1"/>
                        </a:moveTo>
                        <a:cubicBezTo>
                          <a:pt x="1139" y="1"/>
                          <a:pt x="891" y="39"/>
                          <a:pt x="669" y="143"/>
                        </a:cubicBezTo>
                        <a:cubicBezTo>
                          <a:pt x="447" y="245"/>
                          <a:pt x="250" y="415"/>
                          <a:pt x="143" y="636"/>
                        </a:cubicBezTo>
                        <a:cubicBezTo>
                          <a:pt x="0" y="927"/>
                          <a:pt x="48" y="1255"/>
                          <a:pt x="77" y="1579"/>
                        </a:cubicBezTo>
                        <a:cubicBezTo>
                          <a:pt x="119" y="1300"/>
                          <a:pt x="269" y="1039"/>
                          <a:pt x="488" y="862"/>
                        </a:cubicBezTo>
                        <a:cubicBezTo>
                          <a:pt x="509" y="937"/>
                          <a:pt x="564" y="994"/>
                          <a:pt x="628" y="1038"/>
                        </a:cubicBezTo>
                        <a:cubicBezTo>
                          <a:pt x="692" y="1082"/>
                          <a:pt x="765" y="1110"/>
                          <a:pt x="840" y="1133"/>
                        </a:cubicBezTo>
                        <a:cubicBezTo>
                          <a:pt x="1091" y="1213"/>
                          <a:pt x="1353" y="1253"/>
                          <a:pt x="1615" y="1253"/>
                        </a:cubicBezTo>
                        <a:cubicBezTo>
                          <a:pt x="1678" y="1253"/>
                          <a:pt x="1741" y="1251"/>
                          <a:pt x="1804" y="1246"/>
                        </a:cubicBezTo>
                        <a:cubicBezTo>
                          <a:pt x="1865" y="1388"/>
                          <a:pt x="1935" y="1542"/>
                          <a:pt x="2030" y="1664"/>
                        </a:cubicBezTo>
                        <a:cubicBezTo>
                          <a:pt x="2200" y="1884"/>
                          <a:pt x="2474" y="2021"/>
                          <a:pt x="2751" y="2025"/>
                        </a:cubicBezTo>
                        <a:cubicBezTo>
                          <a:pt x="2741" y="1704"/>
                          <a:pt x="2689" y="1362"/>
                          <a:pt x="2639" y="1044"/>
                        </a:cubicBezTo>
                        <a:cubicBezTo>
                          <a:pt x="2610" y="851"/>
                          <a:pt x="2571" y="655"/>
                          <a:pt x="2469" y="490"/>
                        </a:cubicBezTo>
                        <a:cubicBezTo>
                          <a:pt x="2362" y="313"/>
                          <a:pt x="2186" y="182"/>
                          <a:pt x="1993" y="104"/>
                        </a:cubicBezTo>
                        <a:cubicBezTo>
                          <a:pt x="1801" y="28"/>
                          <a:pt x="1591" y="1"/>
                          <a:pt x="1384"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24;p51">
                    <a:extLst>
                      <a:ext uri="{FF2B5EF4-FFF2-40B4-BE49-F238E27FC236}">
                        <a16:creationId xmlns:a16="http://schemas.microsoft.com/office/drawing/2014/main" id="{8A05817A-000D-0860-1953-A18BB251FD0B}"/>
                      </a:ext>
                    </a:extLst>
                  </p:cNvPr>
                  <p:cNvSpPr/>
                  <p:nvPr/>
                </p:nvSpPr>
                <p:spPr>
                  <a:xfrm>
                    <a:off x="-6586379" y="1819325"/>
                    <a:ext cx="133774" cy="163648"/>
                  </a:xfrm>
                  <a:custGeom>
                    <a:avLst/>
                    <a:gdLst/>
                    <a:ahLst/>
                    <a:cxnLst/>
                    <a:rect l="l" t="t" r="r" b="b"/>
                    <a:pathLst>
                      <a:path w="712" h="871" extrusionOk="0">
                        <a:moveTo>
                          <a:pt x="205" y="1"/>
                        </a:moveTo>
                        <a:lnTo>
                          <a:pt x="0" y="252"/>
                        </a:lnTo>
                        <a:lnTo>
                          <a:pt x="173" y="871"/>
                        </a:lnTo>
                        <a:lnTo>
                          <a:pt x="711" y="596"/>
                        </a:lnTo>
                        <a:lnTo>
                          <a:pt x="205"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25;p51">
                    <a:extLst>
                      <a:ext uri="{FF2B5EF4-FFF2-40B4-BE49-F238E27FC236}">
                        <a16:creationId xmlns:a16="http://schemas.microsoft.com/office/drawing/2014/main" id="{58DB62C5-73A0-A231-28B0-8806D7BE6DE2}"/>
                      </a:ext>
                    </a:extLst>
                  </p:cNvPr>
                  <p:cNvSpPr/>
                  <p:nvPr/>
                </p:nvSpPr>
                <p:spPr>
                  <a:xfrm>
                    <a:off x="-6452793" y="1819325"/>
                    <a:ext cx="144859" cy="158951"/>
                  </a:xfrm>
                  <a:custGeom>
                    <a:avLst/>
                    <a:gdLst/>
                    <a:ahLst/>
                    <a:cxnLst/>
                    <a:rect l="l" t="t" r="r" b="b"/>
                    <a:pathLst>
                      <a:path w="771" h="846" extrusionOk="0">
                        <a:moveTo>
                          <a:pt x="506" y="1"/>
                        </a:moveTo>
                        <a:lnTo>
                          <a:pt x="0" y="596"/>
                        </a:lnTo>
                        <a:lnTo>
                          <a:pt x="540" y="845"/>
                        </a:lnTo>
                        <a:lnTo>
                          <a:pt x="771" y="150"/>
                        </a:lnTo>
                        <a:lnTo>
                          <a:pt x="506"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26;p51">
                    <a:extLst>
                      <a:ext uri="{FF2B5EF4-FFF2-40B4-BE49-F238E27FC236}">
                        <a16:creationId xmlns:a16="http://schemas.microsoft.com/office/drawing/2014/main" id="{471C95B6-C7DB-0355-521F-FF83C7E1AF8C}"/>
                      </a:ext>
                    </a:extLst>
                  </p:cNvPr>
                  <p:cNvSpPr/>
                  <p:nvPr/>
                </p:nvSpPr>
                <p:spPr>
                  <a:xfrm>
                    <a:off x="-6727857" y="1388502"/>
                    <a:ext cx="85863" cy="34947"/>
                  </a:xfrm>
                  <a:custGeom>
                    <a:avLst/>
                    <a:gdLst/>
                    <a:ahLst/>
                    <a:cxnLst/>
                    <a:rect l="l" t="t" r="r" b="b"/>
                    <a:pathLst>
                      <a:path w="457" h="186" extrusionOk="0">
                        <a:moveTo>
                          <a:pt x="241" y="1"/>
                        </a:moveTo>
                        <a:cubicBezTo>
                          <a:pt x="165" y="1"/>
                          <a:pt x="89" y="27"/>
                          <a:pt x="26" y="81"/>
                        </a:cubicBezTo>
                        <a:cubicBezTo>
                          <a:pt x="5" y="101"/>
                          <a:pt x="1" y="139"/>
                          <a:pt x="18" y="163"/>
                        </a:cubicBezTo>
                        <a:cubicBezTo>
                          <a:pt x="28" y="178"/>
                          <a:pt x="43" y="186"/>
                          <a:pt x="59" y="186"/>
                        </a:cubicBezTo>
                        <a:cubicBezTo>
                          <a:pt x="69" y="186"/>
                          <a:pt x="80" y="182"/>
                          <a:pt x="89" y="175"/>
                        </a:cubicBezTo>
                        <a:cubicBezTo>
                          <a:pt x="134" y="136"/>
                          <a:pt x="188" y="117"/>
                          <a:pt x="242" y="117"/>
                        </a:cubicBezTo>
                        <a:cubicBezTo>
                          <a:pt x="248" y="117"/>
                          <a:pt x="253" y="118"/>
                          <a:pt x="259" y="118"/>
                        </a:cubicBezTo>
                        <a:cubicBezTo>
                          <a:pt x="290" y="121"/>
                          <a:pt x="320" y="128"/>
                          <a:pt x="348" y="142"/>
                        </a:cubicBezTo>
                        <a:cubicBezTo>
                          <a:pt x="366" y="152"/>
                          <a:pt x="384" y="166"/>
                          <a:pt x="404" y="166"/>
                        </a:cubicBezTo>
                        <a:cubicBezTo>
                          <a:pt x="411" y="166"/>
                          <a:pt x="417" y="164"/>
                          <a:pt x="424" y="161"/>
                        </a:cubicBezTo>
                        <a:cubicBezTo>
                          <a:pt x="430" y="156"/>
                          <a:pt x="436" y="151"/>
                          <a:pt x="441" y="144"/>
                        </a:cubicBezTo>
                        <a:cubicBezTo>
                          <a:pt x="457" y="121"/>
                          <a:pt x="456" y="78"/>
                          <a:pt x="432" y="61"/>
                        </a:cubicBezTo>
                        <a:cubicBezTo>
                          <a:pt x="373" y="21"/>
                          <a:pt x="307" y="1"/>
                          <a:pt x="241"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227;p51">
                    <a:extLst>
                      <a:ext uri="{FF2B5EF4-FFF2-40B4-BE49-F238E27FC236}">
                        <a16:creationId xmlns:a16="http://schemas.microsoft.com/office/drawing/2014/main" id="{C81FFFE0-2487-8313-6E3E-996DD1D88485}"/>
                      </a:ext>
                    </a:extLst>
                  </p:cNvPr>
                  <p:cNvSpPr/>
                  <p:nvPr/>
                </p:nvSpPr>
                <p:spPr>
                  <a:xfrm>
                    <a:off x="-6579240" y="1388502"/>
                    <a:ext cx="98076" cy="34947"/>
                  </a:xfrm>
                  <a:custGeom>
                    <a:avLst/>
                    <a:gdLst/>
                    <a:ahLst/>
                    <a:cxnLst/>
                    <a:rect l="l" t="t" r="r" b="b"/>
                    <a:pathLst>
                      <a:path w="522" h="186" extrusionOk="0">
                        <a:moveTo>
                          <a:pt x="247" y="1"/>
                        </a:moveTo>
                        <a:cubicBezTo>
                          <a:pt x="171" y="1"/>
                          <a:pt x="95" y="21"/>
                          <a:pt x="29" y="61"/>
                        </a:cubicBezTo>
                        <a:cubicBezTo>
                          <a:pt x="0" y="78"/>
                          <a:pt x="0" y="121"/>
                          <a:pt x="17" y="144"/>
                        </a:cubicBezTo>
                        <a:cubicBezTo>
                          <a:pt x="23" y="151"/>
                          <a:pt x="29" y="156"/>
                          <a:pt x="37" y="161"/>
                        </a:cubicBezTo>
                        <a:cubicBezTo>
                          <a:pt x="45" y="164"/>
                          <a:pt x="53" y="166"/>
                          <a:pt x="60" y="166"/>
                        </a:cubicBezTo>
                        <a:cubicBezTo>
                          <a:pt x="83" y="166"/>
                          <a:pt x="104" y="152"/>
                          <a:pt x="125" y="144"/>
                        </a:cubicBezTo>
                        <a:cubicBezTo>
                          <a:pt x="156" y="129"/>
                          <a:pt x="192" y="121"/>
                          <a:pt x="226" y="119"/>
                        </a:cubicBezTo>
                        <a:cubicBezTo>
                          <a:pt x="232" y="119"/>
                          <a:pt x="239" y="119"/>
                          <a:pt x="246" y="119"/>
                        </a:cubicBezTo>
                        <a:cubicBezTo>
                          <a:pt x="309" y="119"/>
                          <a:pt x="370" y="136"/>
                          <a:pt x="421" y="175"/>
                        </a:cubicBezTo>
                        <a:cubicBezTo>
                          <a:pt x="431" y="182"/>
                          <a:pt x="443" y="186"/>
                          <a:pt x="456" y="186"/>
                        </a:cubicBezTo>
                        <a:cubicBezTo>
                          <a:pt x="474" y="186"/>
                          <a:pt x="492" y="178"/>
                          <a:pt x="503" y="163"/>
                        </a:cubicBezTo>
                        <a:cubicBezTo>
                          <a:pt x="522" y="139"/>
                          <a:pt x="517" y="101"/>
                          <a:pt x="492" y="81"/>
                        </a:cubicBezTo>
                        <a:cubicBezTo>
                          <a:pt x="420" y="27"/>
                          <a:pt x="334" y="1"/>
                          <a:pt x="247"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228;p51">
                    <a:extLst>
                      <a:ext uri="{FF2B5EF4-FFF2-40B4-BE49-F238E27FC236}">
                        <a16:creationId xmlns:a16="http://schemas.microsoft.com/office/drawing/2014/main" id="{9C04277E-01E8-B00D-3E28-6DE574E698B9}"/>
                      </a:ext>
                    </a:extLst>
                  </p:cNvPr>
                  <p:cNvSpPr/>
                  <p:nvPr/>
                </p:nvSpPr>
                <p:spPr>
                  <a:xfrm>
                    <a:off x="-6643121" y="1498227"/>
                    <a:ext cx="31753" cy="25740"/>
                  </a:xfrm>
                  <a:custGeom>
                    <a:avLst/>
                    <a:gdLst/>
                    <a:ahLst/>
                    <a:cxnLst/>
                    <a:rect l="l" t="t" r="r" b="b"/>
                    <a:pathLst>
                      <a:path w="169" h="137" extrusionOk="0">
                        <a:moveTo>
                          <a:pt x="83" y="1"/>
                        </a:moveTo>
                        <a:cubicBezTo>
                          <a:pt x="74" y="1"/>
                          <a:pt x="66" y="2"/>
                          <a:pt x="58" y="4"/>
                        </a:cubicBezTo>
                        <a:cubicBezTo>
                          <a:pt x="29" y="14"/>
                          <a:pt x="0" y="43"/>
                          <a:pt x="24" y="128"/>
                        </a:cubicBezTo>
                        <a:cubicBezTo>
                          <a:pt x="27" y="133"/>
                          <a:pt x="32" y="136"/>
                          <a:pt x="37" y="136"/>
                        </a:cubicBezTo>
                        <a:lnTo>
                          <a:pt x="41" y="136"/>
                        </a:lnTo>
                        <a:cubicBezTo>
                          <a:pt x="49" y="135"/>
                          <a:pt x="51" y="126"/>
                          <a:pt x="50" y="121"/>
                        </a:cubicBezTo>
                        <a:cubicBezTo>
                          <a:pt x="34" y="68"/>
                          <a:pt x="40" y="37"/>
                          <a:pt x="66" y="30"/>
                        </a:cubicBezTo>
                        <a:cubicBezTo>
                          <a:pt x="71" y="28"/>
                          <a:pt x="77" y="27"/>
                          <a:pt x="84" y="27"/>
                        </a:cubicBezTo>
                        <a:cubicBezTo>
                          <a:pt x="102" y="27"/>
                          <a:pt x="124" y="34"/>
                          <a:pt x="148" y="50"/>
                        </a:cubicBezTo>
                        <a:cubicBezTo>
                          <a:pt x="150" y="51"/>
                          <a:pt x="152" y="51"/>
                          <a:pt x="154" y="51"/>
                        </a:cubicBezTo>
                        <a:cubicBezTo>
                          <a:pt x="158" y="51"/>
                          <a:pt x="162" y="49"/>
                          <a:pt x="165" y="45"/>
                        </a:cubicBezTo>
                        <a:cubicBezTo>
                          <a:pt x="169" y="38"/>
                          <a:pt x="168" y="31"/>
                          <a:pt x="160" y="27"/>
                        </a:cubicBezTo>
                        <a:cubicBezTo>
                          <a:pt x="131" y="9"/>
                          <a:pt x="105" y="1"/>
                          <a:pt x="8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29;p51">
                    <a:extLst>
                      <a:ext uri="{FF2B5EF4-FFF2-40B4-BE49-F238E27FC236}">
                        <a16:creationId xmlns:a16="http://schemas.microsoft.com/office/drawing/2014/main" id="{C3658431-55F2-D1CA-3857-056F55F28759}"/>
                      </a:ext>
                    </a:extLst>
                  </p:cNvPr>
                  <p:cNvSpPr/>
                  <p:nvPr/>
                </p:nvSpPr>
                <p:spPr>
                  <a:xfrm>
                    <a:off x="-6705687" y="1447310"/>
                    <a:ext cx="54111" cy="37201"/>
                  </a:xfrm>
                  <a:custGeom>
                    <a:avLst/>
                    <a:gdLst/>
                    <a:ahLst/>
                    <a:cxnLst/>
                    <a:rect l="l" t="t" r="r" b="b"/>
                    <a:pathLst>
                      <a:path w="288" h="198" extrusionOk="0">
                        <a:moveTo>
                          <a:pt x="148" y="1"/>
                        </a:moveTo>
                        <a:cubicBezTo>
                          <a:pt x="43" y="1"/>
                          <a:pt x="8" y="111"/>
                          <a:pt x="2" y="169"/>
                        </a:cubicBezTo>
                        <a:cubicBezTo>
                          <a:pt x="0" y="183"/>
                          <a:pt x="12" y="196"/>
                          <a:pt x="26" y="197"/>
                        </a:cubicBezTo>
                        <a:lnTo>
                          <a:pt x="29" y="197"/>
                        </a:lnTo>
                        <a:cubicBezTo>
                          <a:pt x="42" y="197"/>
                          <a:pt x="53" y="188"/>
                          <a:pt x="54" y="173"/>
                        </a:cubicBezTo>
                        <a:cubicBezTo>
                          <a:pt x="54" y="172"/>
                          <a:pt x="66" y="53"/>
                          <a:pt x="148" y="53"/>
                        </a:cubicBezTo>
                        <a:cubicBezTo>
                          <a:pt x="229" y="53"/>
                          <a:pt x="236" y="162"/>
                          <a:pt x="236" y="166"/>
                        </a:cubicBezTo>
                        <a:cubicBezTo>
                          <a:pt x="236" y="180"/>
                          <a:pt x="248" y="192"/>
                          <a:pt x="263" y="192"/>
                        </a:cubicBezTo>
                        <a:cubicBezTo>
                          <a:pt x="278" y="190"/>
                          <a:pt x="288" y="179"/>
                          <a:pt x="288" y="163"/>
                        </a:cubicBezTo>
                        <a:cubicBezTo>
                          <a:pt x="285" y="108"/>
                          <a:pt x="253" y="1"/>
                          <a:pt x="148"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30;p51">
                    <a:extLst>
                      <a:ext uri="{FF2B5EF4-FFF2-40B4-BE49-F238E27FC236}">
                        <a16:creationId xmlns:a16="http://schemas.microsoft.com/office/drawing/2014/main" id="{53114F64-5930-B433-F2C7-F6FF39FE5F02}"/>
                      </a:ext>
                    </a:extLst>
                  </p:cNvPr>
                  <p:cNvSpPr/>
                  <p:nvPr/>
                </p:nvSpPr>
                <p:spPr>
                  <a:xfrm>
                    <a:off x="-6561766" y="1447310"/>
                    <a:ext cx="54299" cy="37201"/>
                  </a:xfrm>
                  <a:custGeom>
                    <a:avLst/>
                    <a:gdLst/>
                    <a:ahLst/>
                    <a:cxnLst/>
                    <a:rect l="l" t="t" r="r" b="b"/>
                    <a:pathLst>
                      <a:path w="289" h="198" extrusionOk="0">
                        <a:moveTo>
                          <a:pt x="148" y="1"/>
                        </a:moveTo>
                        <a:cubicBezTo>
                          <a:pt x="43" y="1"/>
                          <a:pt x="6" y="111"/>
                          <a:pt x="2" y="169"/>
                        </a:cubicBezTo>
                        <a:cubicBezTo>
                          <a:pt x="1" y="183"/>
                          <a:pt x="11" y="196"/>
                          <a:pt x="25" y="197"/>
                        </a:cubicBezTo>
                        <a:lnTo>
                          <a:pt x="28" y="197"/>
                        </a:lnTo>
                        <a:cubicBezTo>
                          <a:pt x="42" y="197"/>
                          <a:pt x="53" y="188"/>
                          <a:pt x="53" y="173"/>
                        </a:cubicBezTo>
                        <a:cubicBezTo>
                          <a:pt x="53" y="172"/>
                          <a:pt x="65" y="53"/>
                          <a:pt x="148" y="53"/>
                        </a:cubicBezTo>
                        <a:cubicBezTo>
                          <a:pt x="229" y="53"/>
                          <a:pt x="235" y="162"/>
                          <a:pt x="235" y="166"/>
                        </a:cubicBezTo>
                        <a:cubicBezTo>
                          <a:pt x="236" y="180"/>
                          <a:pt x="247" y="192"/>
                          <a:pt x="263" y="192"/>
                        </a:cubicBezTo>
                        <a:cubicBezTo>
                          <a:pt x="277" y="190"/>
                          <a:pt x="288" y="179"/>
                          <a:pt x="287" y="163"/>
                        </a:cubicBezTo>
                        <a:cubicBezTo>
                          <a:pt x="286" y="108"/>
                          <a:pt x="253" y="1"/>
                          <a:pt x="148"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31;p51">
                    <a:extLst>
                      <a:ext uri="{FF2B5EF4-FFF2-40B4-BE49-F238E27FC236}">
                        <a16:creationId xmlns:a16="http://schemas.microsoft.com/office/drawing/2014/main" id="{BA94A785-D3E7-BB2C-61B6-36F607C57A24}"/>
                      </a:ext>
                    </a:extLst>
                  </p:cNvPr>
                  <p:cNvSpPr/>
                  <p:nvPr/>
                </p:nvSpPr>
                <p:spPr>
                  <a:xfrm>
                    <a:off x="-6345886" y="1443177"/>
                    <a:ext cx="137908" cy="129829"/>
                  </a:xfrm>
                  <a:custGeom>
                    <a:avLst/>
                    <a:gdLst/>
                    <a:ahLst/>
                    <a:cxnLst/>
                    <a:rect l="l" t="t" r="r" b="b"/>
                    <a:pathLst>
                      <a:path w="734" h="691" extrusionOk="0">
                        <a:moveTo>
                          <a:pt x="442" y="0"/>
                        </a:moveTo>
                        <a:cubicBezTo>
                          <a:pt x="338" y="0"/>
                          <a:pt x="223" y="54"/>
                          <a:pt x="140" y="154"/>
                        </a:cubicBezTo>
                        <a:cubicBezTo>
                          <a:pt x="6" y="313"/>
                          <a:pt x="1" y="527"/>
                          <a:pt x="127" y="633"/>
                        </a:cubicBezTo>
                        <a:cubicBezTo>
                          <a:pt x="174" y="672"/>
                          <a:pt x="232" y="691"/>
                          <a:pt x="293" y="691"/>
                        </a:cubicBezTo>
                        <a:cubicBezTo>
                          <a:pt x="398" y="691"/>
                          <a:pt x="512" y="637"/>
                          <a:pt x="596" y="537"/>
                        </a:cubicBezTo>
                        <a:cubicBezTo>
                          <a:pt x="727" y="378"/>
                          <a:pt x="733" y="164"/>
                          <a:pt x="608" y="58"/>
                        </a:cubicBezTo>
                        <a:cubicBezTo>
                          <a:pt x="562" y="19"/>
                          <a:pt x="504" y="0"/>
                          <a:pt x="442" y="0"/>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32;p51">
                    <a:extLst>
                      <a:ext uri="{FF2B5EF4-FFF2-40B4-BE49-F238E27FC236}">
                        <a16:creationId xmlns:a16="http://schemas.microsoft.com/office/drawing/2014/main" id="{2512FDBE-A6F5-9D8E-0208-7EC919DE50EC}"/>
                      </a:ext>
                    </a:extLst>
                  </p:cNvPr>
                  <p:cNvSpPr/>
                  <p:nvPr/>
                </p:nvSpPr>
                <p:spPr>
                  <a:xfrm>
                    <a:off x="-6307745" y="1464596"/>
                    <a:ext cx="79475" cy="81354"/>
                  </a:xfrm>
                  <a:custGeom>
                    <a:avLst/>
                    <a:gdLst/>
                    <a:ahLst/>
                    <a:cxnLst/>
                    <a:rect l="l" t="t" r="r" b="b"/>
                    <a:pathLst>
                      <a:path w="423" h="433" extrusionOk="0">
                        <a:moveTo>
                          <a:pt x="227" y="1"/>
                        </a:moveTo>
                        <a:cubicBezTo>
                          <a:pt x="191" y="1"/>
                          <a:pt x="153" y="9"/>
                          <a:pt x="116" y="26"/>
                        </a:cubicBezTo>
                        <a:cubicBezTo>
                          <a:pt x="82" y="42"/>
                          <a:pt x="57" y="62"/>
                          <a:pt x="40" y="86"/>
                        </a:cubicBezTo>
                        <a:cubicBezTo>
                          <a:pt x="17" y="118"/>
                          <a:pt x="10" y="158"/>
                          <a:pt x="23" y="190"/>
                        </a:cubicBezTo>
                        <a:cubicBezTo>
                          <a:pt x="34" y="220"/>
                          <a:pt x="58" y="240"/>
                          <a:pt x="78" y="256"/>
                        </a:cubicBezTo>
                        <a:cubicBezTo>
                          <a:pt x="94" y="268"/>
                          <a:pt x="108" y="280"/>
                          <a:pt x="116" y="294"/>
                        </a:cubicBezTo>
                        <a:cubicBezTo>
                          <a:pt x="128" y="315"/>
                          <a:pt x="125" y="345"/>
                          <a:pt x="108" y="362"/>
                        </a:cubicBezTo>
                        <a:cubicBezTo>
                          <a:pt x="98" y="374"/>
                          <a:pt x="81" y="381"/>
                          <a:pt x="64" y="381"/>
                        </a:cubicBezTo>
                        <a:cubicBezTo>
                          <a:pt x="56" y="381"/>
                          <a:pt x="48" y="379"/>
                          <a:pt x="41" y="376"/>
                        </a:cubicBezTo>
                        <a:cubicBezTo>
                          <a:pt x="38" y="375"/>
                          <a:pt x="34" y="374"/>
                          <a:pt x="30" y="374"/>
                        </a:cubicBezTo>
                        <a:cubicBezTo>
                          <a:pt x="20" y="374"/>
                          <a:pt x="11" y="379"/>
                          <a:pt x="6" y="389"/>
                        </a:cubicBezTo>
                        <a:cubicBezTo>
                          <a:pt x="0" y="402"/>
                          <a:pt x="6" y="417"/>
                          <a:pt x="19" y="423"/>
                        </a:cubicBezTo>
                        <a:cubicBezTo>
                          <a:pt x="33" y="430"/>
                          <a:pt x="48" y="433"/>
                          <a:pt x="64" y="433"/>
                        </a:cubicBezTo>
                        <a:cubicBezTo>
                          <a:pt x="95" y="433"/>
                          <a:pt x="126" y="420"/>
                          <a:pt x="148" y="397"/>
                        </a:cubicBezTo>
                        <a:cubicBezTo>
                          <a:pt x="179" y="363"/>
                          <a:pt x="184" y="308"/>
                          <a:pt x="160" y="267"/>
                        </a:cubicBezTo>
                        <a:cubicBezTo>
                          <a:pt x="148" y="246"/>
                          <a:pt x="129" y="230"/>
                          <a:pt x="111" y="216"/>
                        </a:cubicBezTo>
                        <a:cubicBezTo>
                          <a:pt x="94" y="202"/>
                          <a:pt x="78" y="189"/>
                          <a:pt x="73" y="172"/>
                        </a:cubicBezTo>
                        <a:cubicBezTo>
                          <a:pt x="65" y="156"/>
                          <a:pt x="70" y="134"/>
                          <a:pt x="82" y="115"/>
                        </a:cubicBezTo>
                        <a:cubicBezTo>
                          <a:pt x="87" y="108"/>
                          <a:pt x="94" y="103"/>
                          <a:pt x="102" y="96"/>
                        </a:cubicBezTo>
                        <a:cubicBezTo>
                          <a:pt x="128" y="96"/>
                          <a:pt x="160" y="104"/>
                          <a:pt x="176" y="121"/>
                        </a:cubicBezTo>
                        <a:cubicBezTo>
                          <a:pt x="194" y="142"/>
                          <a:pt x="203" y="171"/>
                          <a:pt x="199" y="198"/>
                        </a:cubicBezTo>
                        <a:cubicBezTo>
                          <a:pt x="197" y="212"/>
                          <a:pt x="206" y="224"/>
                          <a:pt x="220" y="227"/>
                        </a:cubicBezTo>
                        <a:lnTo>
                          <a:pt x="224" y="227"/>
                        </a:lnTo>
                        <a:cubicBezTo>
                          <a:pt x="237" y="227"/>
                          <a:pt x="248" y="219"/>
                          <a:pt x="250" y="206"/>
                        </a:cubicBezTo>
                        <a:cubicBezTo>
                          <a:pt x="257" y="164"/>
                          <a:pt x="244" y="118"/>
                          <a:pt x="214" y="87"/>
                        </a:cubicBezTo>
                        <a:cubicBezTo>
                          <a:pt x="204" y="74"/>
                          <a:pt x="190" y="67"/>
                          <a:pt x="176" y="60"/>
                        </a:cubicBezTo>
                        <a:cubicBezTo>
                          <a:pt x="194" y="55"/>
                          <a:pt x="211" y="53"/>
                          <a:pt x="228" y="53"/>
                        </a:cubicBezTo>
                        <a:cubicBezTo>
                          <a:pt x="252" y="53"/>
                          <a:pt x="275" y="58"/>
                          <a:pt x="294" y="69"/>
                        </a:cubicBezTo>
                        <a:cubicBezTo>
                          <a:pt x="335" y="90"/>
                          <a:pt x="366" y="145"/>
                          <a:pt x="345" y="190"/>
                        </a:cubicBezTo>
                        <a:cubicBezTo>
                          <a:pt x="339" y="203"/>
                          <a:pt x="345" y="219"/>
                          <a:pt x="357" y="224"/>
                        </a:cubicBezTo>
                        <a:cubicBezTo>
                          <a:pt x="361" y="226"/>
                          <a:pt x="364" y="227"/>
                          <a:pt x="368" y="227"/>
                        </a:cubicBezTo>
                        <a:cubicBezTo>
                          <a:pt x="378" y="227"/>
                          <a:pt x="387" y="221"/>
                          <a:pt x="391" y="212"/>
                        </a:cubicBezTo>
                        <a:cubicBezTo>
                          <a:pt x="422" y="147"/>
                          <a:pt x="388" y="59"/>
                          <a:pt x="318" y="22"/>
                        </a:cubicBezTo>
                        <a:cubicBezTo>
                          <a:pt x="291" y="8"/>
                          <a:pt x="260" y="1"/>
                          <a:pt x="227"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1233;p51">
                  <a:extLst>
                    <a:ext uri="{FF2B5EF4-FFF2-40B4-BE49-F238E27FC236}">
                      <a16:creationId xmlns:a16="http://schemas.microsoft.com/office/drawing/2014/main" id="{1A3ECD4E-B545-F2EA-CE93-08CBC768F045}"/>
                    </a:ext>
                  </a:extLst>
                </p:cNvPr>
                <p:cNvSpPr/>
                <p:nvPr/>
              </p:nvSpPr>
              <p:spPr>
                <a:xfrm>
                  <a:off x="-7085712" y="4546116"/>
                  <a:ext cx="473658" cy="500338"/>
                </a:xfrm>
                <a:custGeom>
                  <a:avLst/>
                  <a:gdLst/>
                  <a:ahLst/>
                  <a:cxnLst/>
                  <a:rect l="l" t="t" r="r" b="b"/>
                  <a:pathLst>
                    <a:path w="2521" h="2663" extrusionOk="0">
                      <a:moveTo>
                        <a:pt x="2056" y="0"/>
                      </a:moveTo>
                      <a:cubicBezTo>
                        <a:pt x="1870" y="315"/>
                        <a:pt x="1353" y="1087"/>
                        <a:pt x="567" y="1483"/>
                      </a:cubicBezTo>
                      <a:cubicBezTo>
                        <a:pt x="463" y="1685"/>
                        <a:pt x="360" y="1872"/>
                        <a:pt x="278" y="1991"/>
                      </a:cubicBezTo>
                      <a:cubicBezTo>
                        <a:pt x="0" y="2380"/>
                        <a:pt x="288" y="2662"/>
                        <a:pt x="288" y="2662"/>
                      </a:cubicBezTo>
                      <a:cubicBezTo>
                        <a:pt x="288" y="2662"/>
                        <a:pt x="1563" y="1485"/>
                        <a:pt x="1804" y="897"/>
                      </a:cubicBezTo>
                      <a:lnTo>
                        <a:pt x="2008" y="955"/>
                      </a:lnTo>
                      <a:cubicBezTo>
                        <a:pt x="2008" y="955"/>
                        <a:pt x="2520" y="462"/>
                        <a:pt x="2520" y="448"/>
                      </a:cubicBezTo>
                      <a:cubicBezTo>
                        <a:pt x="2515" y="442"/>
                        <a:pt x="2336" y="200"/>
                        <a:pt x="205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1234;p51">
                <a:extLst>
                  <a:ext uri="{FF2B5EF4-FFF2-40B4-BE49-F238E27FC236}">
                    <a16:creationId xmlns:a16="http://schemas.microsoft.com/office/drawing/2014/main" id="{249DB900-6645-23BE-9D8C-8EFFCE9A2B4E}"/>
                  </a:ext>
                </a:extLst>
              </p:cNvPr>
              <p:cNvSpPr/>
              <p:nvPr/>
            </p:nvSpPr>
            <p:spPr>
              <a:xfrm>
                <a:off x="-6631300" y="1653075"/>
                <a:ext cx="54300" cy="261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37" name="TextBox 1136">
            <a:extLst>
              <a:ext uri="{FF2B5EF4-FFF2-40B4-BE49-F238E27FC236}">
                <a16:creationId xmlns:a16="http://schemas.microsoft.com/office/drawing/2014/main" id="{D4111581-9BF7-6334-7E46-7CF52915EA61}"/>
              </a:ext>
            </a:extLst>
          </p:cNvPr>
          <p:cNvSpPr txBox="1"/>
          <p:nvPr/>
        </p:nvSpPr>
        <p:spPr>
          <a:xfrm>
            <a:off x="627081" y="2166648"/>
            <a:ext cx="4197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70C0"/>
                </a:solidFill>
                <a:effectLst/>
                <a:uLnTx/>
                <a:uFillTx/>
                <a:latin typeface="Arial"/>
                <a:cs typeface="Arial"/>
                <a:sym typeface="Arial"/>
              </a:rPr>
              <a:t>LUYỆN TẬP</a:t>
            </a:r>
          </a:p>
        </p:txBody>
      </p:sp>
    </p:spTree>
  </p:cSld>
  <p:clrMapOvr>
    <a:masterClrMapping/>
  </p:clrMapOvr>
  <p:transition spd="med">
    <p:blinds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35;p44">
            <a:extLst>
              <a:ext uri="{FF2B5EF4-FFF2-40B4-BE49-F238E27FC236}">
                <a16:creationId xmlns:a16="http://schemas.microsoft.com/office/drawing/2014/main" id="{CDE1C295-522C-53A5-72DF-33DD78FDCCCA}"/>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buNone/>
            </a:pPr>
            <a:r>
              <a:rPr lang="vi-VN" sz="3600" b="1" dirty="0">
                <a:solidFill>
                  <a:srgbClr val="FF0000"/>
                </a:solidFill>
                <a:latin typeface="Times New Roman" panose="02020603050405020304" pitchFamily="18" charset="0"/>
                <a:cs typeface="Times New Roman" panose="02020603050405020304" pitchFamily="18" charset="0"/>
              </a:rPr>
              <a:t>LUYỆN TẬP</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4CAB234-2DD6-ACE2-3BE0-FD183BC05B97}"/>
              </a:ext>
            </a:extLst>
          </p:cNvPr>
          <p:cNvSpPr txBox="1"/>
          <p:nvPr/>
        </p:nvSpPr>
        <p:spPr>
          <a:xfrm>
            <a:off x="552450" y="994923"/>
            <a:ext cx="8052575" cy="830997"/>
          </a:xfrm>
          <a:prstGeom prst="rect">
            <a:avLst/>
          </a:prstGeom>
          <a:noFill/>
        </p:spPr>
        <p:txBody>
          <a:bodyPr wrap="square">
            <a:spAutoFit/>
          </a:bodyPr>
          <a:lstStyle/>
          <a:p>
            <a:pPr marL="0" marR="0" lvl="0" indent="0" defTabSz="914400" rtl="0" eaLnBrk="1" fontAlgn="auto" latinLnBrk="0" hangingPunct="1">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Tam giác tăng trưởng kinh tế cho vùng trọng điểm Bắc Bộ là</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7" name="Group 6">
            <a:extLst>
              <a:ext uri="{FF2B5EF4-FFF2-40B4-BE49-F238E27FC236}">
                <a16:creationId xmlns:a16="http://schemas.microsoft.com/office/drawing/2014/main" id="{B21808FF-32D7-2B7A-D970-E43C2B4868C9}"/>
              </a:ext>
            </a:extLst>
          </p:cNvPr>
          <p:cNvGrpSpPr/>
          <p:nvPr/>
        </p:nvGrpSpPr>
        <p:grpSpPr>
          <a:xfrm>
            <a:off x="275064" y="1839057"/>
            <a:ext cx="3937920" cy="1557719"/>
            <a:chOff x="-96644" y="1680117"/>
            <a:chExt cx="3937920" cy="1557719"/>
          </a:xfrm>
        </p:grpSpPr>
        <p:sp>
          <p:nvSpPr>
            <p:cNvPr id="8" name="Rectangle: Rounded Corners 7">
              <a:extLst>
                <a:ext uri="{FF2B5EF4-FFF2-40B4-BE49-F238E27FC236}">
                  <a16:creationId xmlns:a16="http://schemas.microsoft.com/office/drawing/2014/main" id="{2C0B8B6A-836B-6D41-E829-0A85FAC23F3F}"/>
                </a:ext>
              </a:extLst>
            </p:cNvPr>
            <p:cNvSpPr/>
            <p:nvPr/>
          </p:nvSpPr>
          <p:spPr>
            <a:xfrm>
              <a:off x="594732" y="1680117"/>
              <a:ext cx="3246544"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Hà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Quảng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Ninh</a:t>
              </a:r>
            </a:p>
          </p:txBody>
        </p:sp>
        <p:sp>
          <p:nvSpPr>
            <p:cNvPr id="9" name="TextBox 8">
              <a:extLst>
                <a:ext uri="{FF2B5EF4-FFF2-40B4-BE49-F238E27FC236}">
                  <a16:creationId xmlns:a16="http://schemas.microsoft.com/office/drawing/2014/main" id="{1E6F12D1-839D-9B59-F981-C1880BCCA7FB}"/>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buClr>
                  <a:srgbClr val="000000"/>
                </a:buClr>
                <a:buSzTx/>
                <a:buFont typeface="Arial"/>
                <a:buNone/>
                <a:tabLst/>
                <a:defRPr/>
              </a:pPr>
              <a:r>
                <a:rPr kumimoji="0" lang="en-US" sz="7200" b="1" i="0" u="none" strike="noStrike" kern="0" cap="none" spc="50" normalizeH="0" baseline="0" noProof="0" dirty="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0" name="Group 9">
            <a:extLst>
              <a:ext uri="{FF2B5EF4-FFF2-40B4-BE49-F238E27FC236}">
                <a16:creationId xmlns:a16="http://schemas.microsoft.com/office/drawing/2014/main" id="{32155779-EB61-E910-06C0-C237B30F913D}"/>
              </a:ext>
            </a:extLst>
          </p:cNvPr>
          <p:cNvGrpSpPr/>
          <p:nvPr/>
        </p:nvGrpSpPr>
        <p:grpSpPr>
          <a:xfrm>
            <a:off x="275064" y="3295777"/>
            <a:ext cx="3937920" cy="1557720"/>
            <a:chOff x="-96644" y="1680116"/>
            <a:chExt cx="3937920" cy="1557720"/>
          </a:xfrm>
        </p:grpSpPr>
        <p:sp>
          <p:nvSpPr>
            <p:cNvPr id="11" name="Rectangle: Rounded Corners 10">
              <a:extLst>
                <a:ext uri="{FF2B5EF4-FFF2-40B4-BE49-F238E27FC236}">
                  <a16:creationId xmlns:a16="http://schemas.microsoft.com/office/drawing/2014/main" id="{E1B80481-E580-F11A-5BFF-F3B42E7B6AEB}"/>
                </a:ext>
              </a:extLst>
            </p:cNvPr>
            <p:cNvSpPr/>
            <p:nvPr/>
          </p:nvSpPr>
          <p:spPr>
            <a:xfrm>
              <a:off x="594732" y="1680116"/>
              <a:ext cx="3246544" cy="1306983"/>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Hà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Nội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p>
          </p:txBody>
        </p:sp>
        <p:sp>
          <p:nvSpPr>
            <p:cNvPr id="12" name="TextBox 11">
              <a:extLst>
                <a:ext uri="{FF2B5EF4-FFF2-40B4-BE49-F238E27FC236}">
                  <a16:creationId xmlns:a16="http://schemas.microsoft.com/office/drawing/2014/main" id="{2539AA28-8A6F-AE19-F1FF-BAFA2559E8FB}"/>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buClr>
                  <a:srgbClr val="000000"/>
                </a:buClr>
                <a:buSzTx/>
                <a:buFont typeface="Arial"/>
                <a:buNone/>
                <a:tabLst/>
                <a:defRPr/>
              </a:pPr>
              <a:r>
                <a:rPr kumimoji="0" lang="en-US" sz="72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3" name="Group 12">
            <a:extLst>
              <a:ext uri="{FF2B5EF4-FFF2-40B4-BE49-F238E27FC236}">
                <a16:creationId xmlns:a16="http://schemas.microsoft.com/office/drawing/2014/main" id="{B013D5D7-45E8-68B4-CEDE-0024BCB28383}"/>
              </a:ext>
            </a:extLst>
          </p:cNvPr>
          <p:cNvGrpSpPr/>
          <p:nvPr/>
        </p:nvGrpSpPr>
        <p:grpSpPr>
          <a:xfrm>
            <a:off x="4724400" y="1839057"/>
            <a:ext cx="3880625" cy="1557719"/>
            <a:chOff x="-96644" y="1680117"/>
            <a:chExt cx="3880625" cy="1557719"/>
          </a:xfrm>
        </p:grpSpPr>
        <p:sp>
          <p:nvSpPr>
            <p:cNvPr id="14" name="Rectangle: Rounded Corners 13">
              <a:extLst>
                <a:ext uri="{FF2B5EF4-FFF2-40B4-BE49-F238E27FC236}">
                  <a16:creationId xmlns:a16="http://schemas.microsoft.com/office/drawing/2014/main" id="{09A972BF-1CCF-49C9-4FB7-811CF9880F58}"/>
                </a:ext>
              </a:extLst>
            </p:cNvPr>
            <p:cNvSpPr/>
            <p:nvPr/>
          </p:nvSpPr>
          <p:spPr>
            <a:xfrm>
              <a:off x="594732" y="1680117"/>
              <a:ext cx="3189249"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Ninh,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Dương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53385EB5-9353-0434-F183-667456729E8B}"/>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buClr>
                  <a:srgbClr val="000000"/>
                </a:buClr>
                <a:buSzTx/>
                <a:buFont typeface="Arial"/>
                <a:buNone/>
                <a:tabLst/>
                <a:defRPr/>
              </a:pPr>
              <a:r>
                <a:rPr kumimoji="0" lang="en-US" sz="72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6" name="Group 15">
            <a:extLst>
              <a:ext uri="{FF2B5EF4-FFF2-40B4-BE49-F238E27FC236}">
                <a16:creationId xmlns:a16="http://schemas.microsoft.com/office/drawing/2014/main" id="{99F89C54-CB44-CC6E-4088-5AFC9B616336}"/>
              </a:ext>
            </a:extLst>
          </p:cNvPr>
          <p:cNvGrpSpPr/>
          <p:nvPr/>
        </p:nvGrpSpPr>
        <p:grpSpPr>
          <a:xfrm>
            <a:off x="4724400" y="3295778"/>
            <a:ext cx="3880625" cy="1557719"/>
            <a:chOff x="-96644" y="1680117"/>
            <a:chExt cx="3880625" cy="1557719"/>
          </a:xfrm>
        </p:grpSpPr>
        <p:sp>
          <p:nvSpPr>
            <p:cNvPr id="17" name="Rectangle: Rounded Corners 16">
              <a:extLst>
                <a:ext uri="{FF2B5EF4-FFF2-40B4-BE49-F238E27FC236}">
                  <a16:creationId xmlns:a16="http://schemas.microsoft.com/office/drawing/2014/main" id="{2691E38F-4B1B-D279-1A6F-E6A5C18E07F9}"/>
                </a:ext>
              </a:extLst>
            </p:cNvPr>
            <p:cNvSpPr/>
            <p:nvPr/>
          </p:nvSpPr>
          <p:spPr>
            <a:xfrm>
              <a:off x="594732" y="1680117"/>
              <a:ext cx="3189249"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Ninh,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Vĩnh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Phòng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991CAC03-8635-366C-8EA2-532EA4D21571}"/>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buClr>
                  <a:srgbClr val="000000"/>
                </a:buClr>
                <a:buSzTx/>
                <a:buFont typeface="Arial"/>
                <a:buNone/>
                <a:tabLst/>
                <a:defRPr/>
              </a:pPr>
              <a:r>
                <a:rPr kumimoji="0" lang="en-US" sz="7200" b="1" i="0" u="none" strike="noStrike" kern="0" cap="none" spc="50" normalizeH="0" baseline="0" noProof="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19" name="Picture 5">
            <a:extLst>
              <a:ext uri="{FF2B5EF4-FFF2-40B4-BE49-F238E27FC236}">
                <a16:creationId xmlns:a16="http://schemas.microsoft.com/office/drawing/2014/main" id="{F6FCDF14-F022-CB68-7A54-375550B029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67487" y="2053779"/>
            <a:ext cx="1145497" cy="997044"/>
          </a:xfrm>
          <a:prstGeom prst="rect">
            <a:avLst/>
          </a:prstGeom>
        </p:spPr>
      </p:pic>
    </p:spTree>
    <p:extLst>
      <p:ext uri="{BB962C8B-B14F-4D97-AF65-F5344CB8AC3E}">
        <p14:creationId xmlns:p14="http://schemas.microsoft.com/office/powerpoint/2010/main" val="290177242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strVal val="4*#ppt_w"/>
                                          </p:val>
                                        </p:tav>
                                        <p:tav tm="100000">
                                          <p:val>
                                            <p:strVal val="#ppt_w"/>
                                          </p:val>
                                        </p:tav>
                                      </p:tavLst>
                                    </p:anim>
                                    <p:anim calcmode="lin" valueType="num">
                                      <p:cBhvr>
                                        <p:cTn id="27" dur="500" fill="hold"/>
                                        <p:tgtEl>
                                          <p:spTgt spid="1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45CF-5AE7-5403-665D-B4C99DECDD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2C2320-555E-B499-56C7-5F5CBFF62D43}"/>
              </a:ext>
            </a:extLst>
          </p:cNvPr>
          <p:cNvSpPr txBox="1"/>
          <p:nvPr/>
        </p:nvSpPr>
        <p:spPr>
          <a:xfrm>
            <a:off x="976498" y="968532"/>
            <a:ext cx="7278040" cy="830997"/>
          </a:xfrm>
          <a:prstGeom prst="rect">
            <a:avLst/>
          </a:prstGeom>
          <a:noFill/>
        </p:spPr>
        <p:txBody>
          <a:bodyPr wrap="square">
            <a:spAutoFit/>
          </a:bodyPr>
          <a:lstStyle/>
          <a:p>
            <a:pPr marL="0" marR="0" lvl="0" indent="0" algn="ctr" defTabSz="914400" rtl="0" eaLnBrk="1" fontAlgn="auto" latinLnBrk="0" hangingPunct="1">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2:</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Vùng kinh tế trọng điểm Bắc Bộ gồm bao nhiêu tỉnh và thành phố?</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D0AA74BB-A096-B37B-EC65-8C28041BE31A}"/>
              </a:ext>
            </a:extLst>
          </p:cNvPr>
          <p:cNvGrpSpPr/>
          <p:nvPr/>
        </p:nvGrpSpPr>
        <p:grpSpPr>
          <a:xfrm>
            <a:off x="275064" y="2096741"/>
            <a:ext cx="3992136" cy="1211766"/>
            <a:chOff x="-96644" y="1680117"/>
            <a:chExt cx="3992136" cy="1211766"/>
          </a:xfrm>
        </p:grpSpPr>
        <p:sp>
          <p:nvSpPr>
            <p:cNvPr id="4" name="Rectangle: Rounded Corners 3">
              <a:extLst>
                <a:ext uri="{FF2B5EF4-FFF2-40B4-BE49-F238E27FC236}">
                  <a16:creationId xmlns:a16="http://schemas.microsoft.com/office/drawing/2014/main" id="{C94D878E-EE56-0A6D-C9C6-3BAF5F23FF07}"/>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4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tỉnh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phố</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EC97F4FA-B867-A76D-1015-A0F9F9778DFE}"/>
                </a:ext>
              </a:extLst>
            </p:cNvPr>
            <p:cNvSpPr txBox="1"/>
            <p:nvPr/>
          </p:nvSpPr>
          <p:spPr>
            <a:xfrm>
              <a:off x="-96644" y="2037507"/>
              <a:ext cx="1055649"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50" normalizeH="0" baseline="0" noProof="0" dirty="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2" name="Group 11">
            <a:extLst>
              <a:ext uri="{FF2B5EF4-FFF2-40B4-BE49-F238E27FC236}">
                <a16:creationId xmlns:a16="http://schemas.microsoft.com/office/drawing/2014/main" id="{8D4CE623-AC11-787B-2A56-361062AE2033}"/>
              </a:ext>
            </a:extLst>
          </p:cNvPr>
          <p:cNvGrpSpPr/>
          <p:nvPr/>
        </p:nvGrpSpPr>
        <p:grpSpPr>
          <a:xfrm>
            <a:off x="275064" y="3553462"/>
            <a:ext cx="3992136" cy="1211766"/>
            <a:chOff x="-96644" y="1680117"/>
            <a:chExt cx="3992136" cy="1211766"/>
          </a:xfrm>
        </p:grpSpPr>
        <p:sp>
          <p:nvSpPr>
            <p:cNvPr id="13" name="Rectangle: Rounded Corners 12">
              <a:extLst>
                <a:ext uri="{FF2B5EF4-FFF2-40B4-BE49-F238E27FC236}">
                  <a16:creationId xmlns:a16="http://schemas.microsoft.com/office/drawing/2014/main" id="{3B66ED09-DA97-DD8F-5CE6-6C14C5B84E8D}"/>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8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tỉnh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phố</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E7FADEBE-1E9B-67EB-37B1-AF75D10DED09}"/>
                </a:ext>
              </a:extLst>
            </p:cNvPr>
            <p:cNvSpPr txBox="1"/>
            <p:nvPr/>
          </p:nvSpPr>
          <p:spPr>
            <a:xfrm>
              <a:off x="-96644" y="2037507"/>
              <a:ext cx="1055649"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5" name="Group 14">
            <a:extLst>
              <a:ext uri="{FF2B5EF4-FFF2-40B4-BE49-F238E27FC236}">
                <a16:creationId xmlns:a16="http://schemas.microsoft.com/office/drawing/2014/main" id="{CFCE6623-62DB-E868-D1AC-C1EE08274D34}"/>
              </a:ext>
            </a:extLst>
          </p:cNvPr>
          <p:cNvGrpSpPr/>
          <p:nvPr/>
        </p:nvGrpSpPr>
        <p:grpSpPr>
          <a:xfrm>
            <a:off x="4543347" y="2069387"/>
            <a:ext cx="4206961" cy="1211766"/>
            <a:chOff x="-96644" y="1680117"/>
            <a:chExt cx="4206961" cy="1211766"/>
          </a:xfrm>
        </p:grpSpPr>
        <p:sp>
          <p:nvSpPr>
            <p:cNvPr id="16" name="Rectangle: Rounded Corners 15">
              <a:extLst>
                <a:ext uri="{FF2B5EF4-FFF2-40B4-BE49-F238E27FC236}">
                  <a16:creationId xmlns:a16="http://schemas.microsoft.com/office/drawing/2014/main" id="{D78912C5-3752-1561-68F6-C40FD5BB7FA7}"/>
                </a:ext>
              </a:extLst>
            </p:cNvPr>
            <p:cNvSpPr/>
            <p:nvPr/>
          </p:nvSpPr>
          <p:spPr>
            <a:xfrm>
              <a:off x="594732" y="1680117"/>
              <a:ext cx="3515585"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tỉnh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phố</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F3E157BE-343C-2FDC-8BB7-DE38B31CC1D2}"/>
                </a:ext>
              </a:extLst>
            </p:cNvPr>
            <p:cNvSpPr txBox="1"/>
            <p:nvPr/>
          </p:nvSpPr>
          <p:spPr>
            <a:xfrm>
              <a:off x="-96644" y="2037507"/>
              <a:ext cx="1055649"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8" name="Group 17">
            <a:extLst>
              <a:ext uri="{FF2B5EF4-FFF2-40B4-BE49-F238E27FC236}">
                <a16:creationId xmlns:a16="http://schemas.microsoft.com/office/drawing/2014/main" id="{73BB1412-F622-E932-8EFA-1E82AB5B3293}"/>
              </a:ext>
            </a:extLst>
          </p:cNvPr>
          <p:cNvGrpSpPr/>
          <p:nvPr/>
        </p:nvGrpSpPr>
        <p:grpSpPr>
          <a:xfrm>
            <a:off x="4615518" y="3553462"/>
            <a:ext cx="3989508" cy="1211766"/>
            <a:chOff x="-205526" y="1680117"/>
            <a:chExt cx="3989508" cy="1211766"/>
          </a:xfrm>
        </p:grpSpPr>
        <p:sp>
          <p:nvSpPr>
            <p:cNvPr id="19" name="Rectangle: Rounded Corners 18">
              <a:extLst>
                <a:ext uri="{FF2B5EF4-FFF2-40B4-BE49-F238E27FC236}">
                  <a16:creationId xmlns:a16="http://schemas.microsoft.com/office/drawing/2014/main" id="{693182E5-B1FD-87EB-6123-CBFB96E7E935}"/>
                </a:ext>
              </a:extLst>
            </p:cNvPr>
            <p:cNvSpPr/>
            <p:nvPr/>
          </p:nvSpPr>
          <p:spPr>
            <a:xfrm>
              <a:off x="413680" y="1680117"/>
              <a:ext cx="3370302"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7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tỉnh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phố</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4A0331ED-06E1-83EF-79F1-CE140DEF9195}"/>
                </a:ext>
              </a:extLst>
            </p:cNvPr>
            <p:cNvSpPr txBox="1"/>
            <p:nvPr/>
          </p:nvSpPr>
          <p:spPr>
            <a:xfrm>
              <a:off x="-205526" y="2018818"/>
              <a:ext cx="1055649" cy="461665"/>
            </a:xfrm>
            <a:prstGeom prst="rect">
              <a:avLst/>
            </a:prstGeom>
            <a:noFill/>
          </p:spPr>
          <p:txBody>
            <a:bodyPr wrap="square" rtlCol="0">
              <a:spAutoFit/>
            </a:bodyPr>
            <a:lstStyle/>
            <a:p>
              <a:pPr marL="0" marR="0" lvl="0" indent="0" algn="ctr" defTabSz="914400" rtl="0" eaLnBrk="1" fontAlgn="auto" latinLnBrk="0" hangingPunct="1">
                <a:buClr>
                  <a:srgbClr val="000000"/>
                </a:buClr>
                <a:buSzTx/>
                <a:buFont typeface="Arial"/>
                <a:buNone/>
                <a:tabLst/>
                <a:defRPr/>
              </a:pPr>
              <a:r>
                <a:rPr kumimoji="0" lang="en-US" sz="2400" b="1" i="0" u="none" strike="noStrike" kern="0" cap="none" spc="50" normalizeH="0" baseline="0" noProof="0" dirty="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21" name="Picture 5">
            <a:extLst>
              <a:ext uri="{FF2B5EF4-FFF2-40B4-BE49-F238E27FC236}">
                <a16:creationId xmlns:a16="http://schemas.microsoft.com/office/drawing/2014/main" id="{2A9D9339-25F0-35B7-49E9-95223075A5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04811" y="3768184"/>
            <a:ext cx="1145497" cy="997044"/>
          </a:xfrm>
          <a:prstGeom prst="rect">
            <a:avLst/>
          </a:prstGeom>
        </p:spPr>
      </p:pic>
      <p:sp>
        <p:nvSpPr>
          <p:cNvPr id="8" name="Google Shape;1835;p44">
            <a:extLst>
              <a:ext uri="{FF2B5EF4-FFF2-40B4-BE49-F238E27FC236}">
                <a16:creationId xmlns:a16="http://schemas.microsoft.com/office/drawing/2014/main" id="{FB746E45-1A84-6918-12D9-913F9F8C33C2}"/>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buNone/>
            </a:pPr>
            <a:r>
              <a:rPr lang="vi-VN" sz="3600" b="1" dirty="0">
                <a:solidFill>
                  <a:srgbClr val="FF0000"/>
                </a:solidFill>
                <a:latin typeface="Times New Roman" panose="02020603050405020304" pitchFamily="18" charset="0"/>
                <a:cs typeface="Times New Roman" panose="02020603050405020304" pitchFamily="18" charset="0"/>
              </a:rPr>
              <a:t>LUYỆN TẬP</a:t>
            </a:r>
            <a:endParaRPr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9907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ppt_w"/>
                                          </p:val>
                                        </p:tav>
                                        <p:tav tm="100000">
                                          <p:val>
                                            <p:strVal val="#ppt_w"/>
                                          </p:val>
                                        </p:tav>
                                      </p:tavLst>
                                    </p:anim>
                                    <p:anim calcmode="lin" valueType="num">
                                      <p:cBhvr>
                                        <p:cTn id="27"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45B1-234F-9159-7C4F-9B66CF6966F0}"/>
            </a:ext>
          </a:extLst>
        </p:cNvPr>
        <p:cNvGrpSpPr/>
        <p:nvPr/>
      </p:nvGrpSpPr>
      <p:grpSpPr>
        <a:xfrm>
          <a:off x="0" y="0"/>
          <a:ext cx="0" cy="0"/>
          <a:chOff x="0" y="0"/>
          <a:chExt cx="0" cy="0"/>
        </a:xfrm>
      </p:grpSpPr>
      <p:sp>
        <p:nvSpPr>
          <p:cNvPr id="5" name="Google Shape;1835;p44">
            <a:extLst>
              <a:ext uri="{FF2B5EF4-FFF2-40B4-BE49-F238E27FC236}">
                <a16:creationId xmlns:a16="http://schemas.microsoft.com/office/drawing/2014/main" id="{29FF8F19-C4A9-6567-931E-88389692572C}"/>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Times New Roman" panose="02020603050405020304" pitchFamily="18" charset="0"/>
                <a:cs typeface="Times New Roman" panose="02020603050405020304" pitchFamily="18" charset="0"/>
              </a:rPr>
              <a:t>LUYỆN TẬP</a:t>
            </a:r>
            <a:endParaRPr sz="3200" b="1" dirty="0">
              <a:solidFill>
                <a:schemeClr val="accent4">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2D61439-3050-F4E9-3DB1-D4EEE52814FE}"/>
              </a:ext>
            </a:extLst>
          </p:cNvPr>
          <p:cNvSpPr txBox="1"/>
          <p:nvPr/>
        </p:nvSpPr>
        <p:spPr>
          <a:xfrm>
            <a:off x="631448" y="988906"/>
            <a:ext cx="7881047" cy="830997"/>
          </a:xfrm>
          <a:prstGeom prst="rect">
            <a:avLst/>
          </a:prstGeom>
          <a:noFill/>
        </p:spPr>
        <p:txBody>
          <a:bodyPr wrap="square">
            <a:sp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3: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Vùng kinh tế trọng điểm Bắc Bộ có đường hàng không nào?</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29D09F2A-F00C-3F32-A103-475039954523}"/>
              </a:ext>
            </a:extLst>
          </p:cNvPr>
          <p:cNvGrpSpPr/>
          <p:nvPr/>
        </p:nvGrpSpPr>
        <p:grpSpPr>
          <a:xfrm>
            <a:off x="143079" y="1930005"/>
            <a:ext cx="4052403" cy="1557720"/>
            <a:chOff x="-96644" y="1680116"/>
            <a:chExt cx="4052403" cy="1557720"/>
          </a:xfrm>
        </p:grpSpPr>
        <p:sp>
          <p:nvSpPr>
            <p:cNvPr id="4" name="Rectangle: Rounded Corners 3">
              <a:extLst>
                <a:ext uri="{FF2B5EF4-FFF2-40B4-BE49-F238E27FC236}">
                  <a16:creationId xmlns:a16="http://schemas.microsoft.com/office/drawing/2014/main" id="{0C4AC50E-98FF-2FE7-8ABC-06AD3C648A5D}"/>
                </a:ext>
              </a:extLst>
            </p:cNvPr>
            <p:cNvSpPr/>
            <p:nvPr/>
          </p:nvSpPr>
          <p:spPr>
            <a:xfrm>
              <a:off x="594732" y="1680116"/>
              <a:ext cx="3361027" cy="1298057"/>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100"/>
                </a:spcBef>
                <a:spcAft>
                  <a:spcPts val="1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Sân bay quốc tế Đà Lạt, Cần Thơ</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19C9C83-BC61-50F7-4D6B-ED96F6649DBA}"/>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2" name="Group 11">
            <a:extLst>
              <a:ext uri="{FF2B5EF4-FFF2-40B4-BE49-F238E27FC236}">
                <a16:creationId xmlns:a16="http://schemas.microsoft.com/office/drawing/2014/main" id="{AA2059C4-DE37-384B-D766-15B16674372B}"/>
              </a:ext>
            </a:extLst>
          </p:cNvPr>
          <p:cNvGrpSpPr/>
          <p:nvPr/>
        </p:nvGrpSpPr>
        <p:grpSpPr>
          <a:xfrm>
            <a:off x="143079" y="3464192"/>
            <a:ext cx="4052403" cy="1557720"/>
            <a:chOff x="-96644" y="1680116"/>
            <a:chExt cx="4052403" cy="1557720"/>
          </a:xfrm>
        </p:grpSpPr>
        <p:sp>
          <p:nvSpPr>
            <p:cNvPr id="13" name="Rectangle: Rounded Corners 12">
              <a:extLst>
                <a:ext uri="{FF2B5EF4-FFF2-40B4-BE49-F238E27FC236}">
                  <a16:creationId xmlns:a16="http://schemas.microsoft.com/office/drawing/2014/main" id="{62E0B59E-F4A9-D082-1D59-102D95A42DA8}"/>
                </a:ext>
              </a:extLst>
            </p:cNvPr>
            <p:cNvSpPr/>
            <p:nvPr/>
          </p:nvSpPr>
          <p:spPr>
            <a:xfrm>
              <a:off x="594732" y="1680116"/>
              <a:ext cx="3361027" cy="1298057"/>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100"/>
                </a:spcBef>
                <a:spcAft>
                  <a:spcPts val="1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Sân bay quốc tế Nội Bài, Cát Bi.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45E794E-CE86-A7D8-3BF5-C1227BB23673}"/>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5" name="Group 14">
            <a:extLst>
              <a:ext uri="{FF2B5EF4-FFF2-40B4-BE49-F238E27FC236}">
                <a16:creationId xmlns:a16="http://schemas.microsoft.com/office/drawing/2014/main" id="{931DA657-D7EB-C4E3-F92B-3D90C9B2BCB5}"/>
              </a:ext>
            </a:extLst>
          </p:cNvPr>
          <p:cNvGrpSpPr/>
          <p:nvPr/>
        </p:nvGrpSpPr>
        <p:grpSpPr>
          <a:xfrm>
            <a:off x="4592415" y="1930006"/>
            <a:ext cx="4052403" cy="1557719"/>
            <a:chOff x="-96644" y="1680117"/>
            <a:chExt cx="4052403" cy="1557719"/>
          </a:xfrm>
        </p:grpSpPr>
        <p:sp>
          <p:nvSpPr>
            <p:cNvPr id="16" name="Rectangle: Rounded Corners 15">
              <a:extLst>
                <a:ext uri="{FF2B5EF4-FFF2-40B4-BE49-F238E27FC236}">
                  <a16:creationId xmlns:a16="http://schemas.microsoft.com/office/drawing/2014/main" id="{0150375C-AB8A-7C3D-DA38-CFA1F600156D}"/>
                </a:ext>
              </a:extLst>
            </p:cNvPr>
            <p:cNvSpPr/>
            <p:nvPr/>
          </p:nvSpPr>
          <p:spPr>
            <a:xfrm>
              <a:off x="594732" y="1680117"/>
              <a:ext cx="3361027"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100"/>
                </a:spcBef>
                <a:spcAft>
                  <a:spcPts val="1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Sân bay quốc tế Phú Quốc, Nội Bài.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B87A7864-5020-3440-10E5-E207073CA603}"/>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8" name="Group 17">
            <a:extLst>
              <a:ext uri="{FF2B5EF4-FFF2-40B4-BE49-F238E27FC236}">
                <a16:creationId xmlns:a16="http://schemas.microsoft.com/office/drawing/2014/main" id="{94B56E9D-98C1-DDAC-9FFA-E868C74EFD94}"/>
              </a:ext>
            </a:extLst>
          </p:cNvPr>
          <p:cNvGrpSpPr/>
          <p:nvPr/>
        </p:nvGrpSpPr>
        <p:grpSpPr>
          <a:xfrm>
            <a:off x="4592415" y="3461283"/>
            <a:ext cx="4103350" cy="1557720"/>
            <a:chOff x="-96644" y="1680116"/>
            <a:chExt cx="4103350" cy="1557720"/>
          </a:xfrm>
        </p:grpSpPr>
        <p:sp>
          <p:nvSpPr>
            <p:cNvPr id="19" name="Rectangle: Rounded Corners 18">
              <a:extLst>
                <a:ext uri="{FF2B5EF4-FFF2-40B4-BE49-F238E27FC236}">
                  <a16:creationId xmlns:a16="http://schemas.microsoft.com/office/drawing/2014/main" id="{98135BBB-8453-C07E-DC45-F86BB256EE20}"/>
                </a:ext>
              </a:extLst>
            </p:cNvPr>
            <p:cNvSpPr/>
            <p:nvPr/>
          </p:nvSpPr>
          <p:spPr>
            <a:xfrm>
              <a:off x="594732" y="1680116"/>
              <a:ext cx="3411974" cy="1304849"/>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100"/>
                </a:spcBef>
                <a:spcAft>
                  <a:spcPts val="1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Sân bay quốc tế Cần Thơ, Cát Bi.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512DBCA5-6CFB-2C03-2091-C2BB57BB729B}"/>
                </a:ext>
              </a:extLst>
            </p:cNvPr>
            <p:cNvSpPr txBox="1"/>
            <p:nvPr/>
          </p:nvSpPr>
          <p:spPr>
            <a:xfrm>
              <a:off x="-96644" y="2037507"/>
              <a:ext cx="1055649"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21" name="Picture 5">
            <a:extLst>
              <a:ext uri="{FF2B5EF4-FFF2-40B4-BE49-F238E27FC236}">
                <a16:creationId xmlns:a16="http://schemas.microsoft.com/office/drawing/2014/main" id="{A6C8326D-DDC4-A0F2-7BF9-53FBA9932C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05642" y="3769089"/>
            <a:ext cx="1145497" cy="997044"/>
          </a:xfrm>
          <a:prstGeom prst="rect">
            <a:avLst/>
          </a:prstGeom>
        </p:spPr>
      </p:pic>
    </p:spTree>
    <p:extLst>
      <p:ext uri="{BB962C8B-B14F-4D97-AF65-F5344CB8AC3E}">
        <p14:creationId xmlns:p14="http://schemas.microsoft.com/office/powerpoint/2010/main" val="389294539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ppt_w"/>
                                          </p:val>
                                        </p:tav>
                                        <p:tav tm="100000">
                                          <p:val>
                                            <p:strVal val="#ppt_w"/>
                                          </p:val>
                                        </p:tav>
                                      </p:tavLst>
                                    </p:anim>
                                    <p:anim calcmode="lin" valueType="num">
                                      <p:cBhvr>
                                        <p:cTn id="27"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p:cNvGrpSpPr/>
        <p:nvPr/>
      </p:nvGrpSpPr>
      <p:grpSpPr>
        <a:xfrm>
          <a:off x="0" y="0"/>
          <a:ext cx="0" cy="0"/>
          <a:chOff x="0" y="0"/>
          <a:chExt cx="0" cy="0"/>
        </a:xfrm>
      </p:grpSpPr>
      <p:grpSp>
        <p:nvGrpSpPr>
          <p:cNvPr id="90" name="Google Shape;90;p4"/>
          <p:cNvGrpSpPr/>
          <p:nvPr/>
        </p:nvGrpSpPr>
        <p:grpSpPr>
          <a:xfrm>
            <a:off x="2280503" y="2215238"/>
            <a:ext cx="4582993" cy="1552131"/>
            <a:chOff x="3782939" y="1807927"/>
            <a:chExt cx="4086000" cy="1713300"/>
          </a:xfrm>
        </p:grpSpPr>
        <p:sp>
          <p:nvSpPr>
            <p:cNvPr id="91" name="Google Shape;91;p4"/>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rPr>
              <a:t>Câu 2</a:t>
            </a:r>
            <a:endParaRPr kumimoji="0" sz="16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0D23A44-08C7-3AAF-4293-C33133280013}"/>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6E9CA81F-9D2E-7575-8D64-6C078FE20635}"/>
              </a:ext>
            </a:extLst>
          </p:cNvPr>
          <p:cNvSpPr txBox="1"/>
          <p:nvPr/>
        </p:nvSpPr>
        <p:spPr>
          <a:xfrm>
            <a:off x="2532551" y="3019636"/>
            <a:ext cx="4020335"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Sông</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Thái Bình</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516426A-D4A7-94CD-474E-9A40386F16B8}"/>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16B00BE6-B517-E00C-3F22-3BECA822BCEF}"/>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FB401E6C-19AF-818B-5AAA-9AC82657AB68}"/>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2181970789"/>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9" presetClass="entr" presetSubtype="0" fill="hold" grpId="0" nodeType="afterEffect">
                                  <p:stCondLst>
                                    <p:cond delay="0"/>
                                  </p:stCondLst>
                                  <p:iterate type="lt">
                                    <p:tmPct val="10000"/>
                                  </p:iterate>
                                  <p:childTnLst>
                                    <p:set>
                                      <p:cBhvr>
                                        <p:cTn id="13" dur="1" fill="hold">
                                          <p:stCondLst>
                                            <p:cond delay="0"/>
                                          </p:stCondLst>
                                        </p:cTn>
                                        <p:tgtEl>
                                          <p:spTgt spid="102"/>
                                        </p:tgtEl>
                                        <p:attrNameLst>
                                          <p:attrName>style.visibility</p:attrName>
                                        </p:attrNameLst>
                                      </p:cBhvr>
                                      <p:to>
                                        <p:strVal val="visible"/>
                                      </p:to>
                                    </p:set>
                                    <p:animEffect transition="in" filter="dissolve">
                                      <p:cBhvr>
                                        <p:cTn id="14" dur="500"/>
                                        <p:tgtEl>
                                          <p:spTgt spid="102"/>
                                        </p:tgtEl>
                                      </p:cBhvr>
                                    </p:animEffect>
                                  </p:childTnLst>
                                </p:cTn>
                              </p:par>
                            </p:childTnLst>
                          </p:cTn>
                        </p:par>
                      </p:childTnLst>
                    </p:cTn>
                  </p:par>
                </p:childTnLst>
              </p:cTn>
              <p:nextCondLst>
                <p:cond evt="onClick" delay="0">
                  <p:tgtEl>
                    <p:spTgt spid="94"/>
                  </p:tgtEl>
                </p:cond>
              </p:nextCondLst>
            </p:seq>
            <p:seq concurrent="1" nextAc="seek">
              <p:cTn id="15" restart="whenNotActive" fill="hold" evtFilter="cancelBubble" nodeType="interactiveSeq">
                <p:stCondLst>
                  <p:cond evt="onClick" delay="0">
                    <p:tgtEl>
                      <p:spTgt spid="95"/>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grpId="0" nodeType="clickEffect">
                                  <p:stCondLst>
                                    <p:cond delay="0"/>
                                  </p:stCondLst>
                                  <p:iterate type="lt">
                                    <p:tmPct val="0"/>
                                  </p:iterate>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rev="1"/>
      <p:bldP spid="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00D7E-6CEF-AFF0-3A21-0E7CAFFD8A6D}"/>
            </a:ext>
          </a:extLst>
        </p:cNvPr>
        <p:cNvGrpSpPr/>
        <p:nvPr/>
      </p:nvGrpSpPr>
      <p:grpSpPr>
        <a:xfrm>
          <a:off x="0" y="0"/>
          <a:ext cx="0" cy="0"/>
          <a:chOff x="0" y="0"/>
          <a:chExt cx="0" cy="0"/>
        </a:xfrm>
      </p:grpSpPr>
      <p:sp>
        <p:nvSpPr>
          <p:cNvPr id="5" name="Google Shape;1835;p44">
            <a:extLst>
              <a:ext uri="{FF2B5EF4-FFF2-40B4-BE49-F238E27FC236}">
                <a16:creationId xmlns:a16="http://schemas.microsoft.com/office/drawing/2014/main" id="{6692A65C-537E-B3DA-C56F-F566B3E9893F}"/>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Times New Roman" panose="02020603050405020304" pitchFamily="18" charset="0"/>
                <a:cs typeface="Times New Roman" panose="02020603050405020304" pitchFamily="18" charset="0"/>
              </a:rPr>
              <a:t>LUYỆN TẬP</a:t>
            </a:r>
            <a:endParaRPr sz="3200" b="1" dirty="0">
              <a:solidFill>
                <a:schemeClr val="accent4">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243E58-1264-88B7-D084-8511D7DC03AB}"/>
              </a:ext>
            </a:extLst>
          </p:cNvPr>
          <p:cNvSpPr txBox="1"/>
          <p:nvPr/>
        </p:nvSpPr>
        <p:spPr>
          <a:xfrm>
            <a:off x="757708" y="976214"/>
            <a:ext cx="7628528" cy="369332"/>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4: Vùng kinh tế trọng điểm Bắc Bộ có tuyến đường sắt nào?</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E322460A-DFE6-833C-F76E-10B5A289C154}"/>
              </a:ext>
            </a:extLst>
          </p:cNvPr>
          <p:cNvGrpSpPr/>
          <p:nvPr/>
        </p:nvGrpSpPr>
        <p:grpSpPr>
          <a:xfrm>
            <a:off x="275064" y="2096741"/>
            <a:ext cx="3992136" cy="1373053"/>
            <a:chOff x="-96644" y="1680117"/>
            <a:chExt cx="3992136" cy="1373053"/>
          </a:xfrm>
        </p:grpSpPr>
        <p:sp>
          <p:nvSpPr>
            <p:cNvPr id="4" name="Rectangle: Rounded Corners 3">
              <a:extLst>
                <a:ext uri="{FF2B5EF4-FFF2-40B4-BE49-F238E27FC236}">
                  <a16:creationId xmlns:a16="http://schemas.microsoft.com/office/drawing/2014/main" id="{5CB62F5A-8A19-7885-CB9B-1B01E337E531}"/>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Tuyến đường sắt Cát Linh</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C78BACC-85D2-9B56-E687-6675BA7160D9}"/>
                </a:ext>
              </a:extLst>
            </p:cNvPr>
            <p:cNvSpPr txBox="1"/>
            <p:nvPr/>
          </p:nvSpPr>
          <p:spPr>
            <a:xfrm>
              <a:off x="-96644" y="2037507"/>
              <a:ext cx="1055649" cy="10156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6000" b="1" i="0" u="none" strike="noStrike" kern="0" cap="none" spc="50" normalizeH="0" baseline="0" noProof="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2" name="Group 11">
            <a:extLst>
              <a:ext uri="{FF2B5EF4-FFF2-40B4-BE49-F238E27FC236}">
                <a16:creationId xmlns:a16="http://schemas.microsoft.com/office/drawing/2014/main" id="{FFB67E51-0E38-38AE-3AF2-6968B2DF2105}"/>
              </a:ext>
            </a:extLst>
          </p:cNvPr>
          <p:cNvGrpSpPr/>
          <p:nvPr/>
        </p:nvGrpSpPr>
        <p:grpSpPr>
          <a:xfrm>
            <a:off x="275064" y="3553462"/>
            <a:ext cx="3992136" cy="1373053"/>
            <a:chOff x="-96644" y="1680117"/>
            <a:chExt cx="3992136" cy="1373053"/>
          </a:xfrm>
        </p:grpSpPr>
        <p:sp>
          <p:nvSpPr>
            <p:cNvPr id="13" name="Rectangle: Rounded Corners 12">
              <a:extLst>
                <a:ext uri="{FF2B5EF4-FFF2-40B4-BE49-F238E27FC236}">
                  <a16:creationId xmlns:a16="http://schemas.microsoft.com/office/drawing/2014/main" id="{A705D3C5-30EC-AF48-7987-C23721C8BD06}"/>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Tuyến đường sắt Hà Nội - Đồng Đăng.</a:t>
              </a:r>
            </a:p>
          </p:txBody>
        </p:sp>
        <p:sp>
          <p:nvSpPr>
            <p:cNvPr id="14" name="TextBox 13">
              <a:extLst>
                <a:ext uri="{FF2B5EF4-FFF2-40B4-BE49-F238E27FC236}">
                  <a16:creationId xmlns:a16="http://schemas.microsoft.com/office/drawing/2014/main" id="{5A001E96-36F8-A9AA-9AF9-20753E5A4602}"/>
                </a:ext>
              </a:extLst>
            </p:cNvPr>
            <p:cNvSpPr txBox="1"/>
            <p:nvPr/>
          </p:nvSpPr>
          <p:spPr>
            <a:xfrm>
              <a:off x="-96644" y="2037507"/>
              <a:ext cx="1055649" cy="10156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60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5" name="Group 14">
            <a:extLst>
              <a:ext uri="{FF2B5EF4-FFF2-40B4-BE49-F238E27FC236}">
                <a16:creationId xmlns:a16="http://schemas.microsoft.com/office/drawing/2014/main" id="{FFF14F4E-B2B1-2A55-8E6D-6164D68D44C5}"/>
              </a:ext>
            </a:extLst>
          </p:cNvPr>
          <p:cNvGrpSpPr/>
          <p:nvPr/>
        </p:nvGrpSpPr>
        <p:grpSpPr>
          <a:xfrm>
            <a:off x="4398065" y="2051569"/>
            <a:ext cx="4206961" cy="1373053"/>
            <a:chOff x="-96644" y="1680117"/>
            <a:chExt cx="4206961" cy="1373053"/>
          </a:xfrm>
        </p:grpSpPr>
        <p:sp>
          <p:nvSpPr>
            <p:cNvPr id="16" name="Rectangle: Rounded Corners 15">
              <a:extLst>
                <a:ext uri="{FF2B5EF4-FFF2-40B4-BE49-F238E27FC236}">
                  <a16:creationId xmlns:a16="http://schemas.microsoft.com/office/drawing/2014/main" id="{33B9CDB3-7D8E-059A-EC89-12B639B92552}"/>
                </a:ext>
              </a:extLst>
            </p:cNvPr>
            <p:cNvSpPr/>
            <p:nvPr/>
          </p:nvSpPr>
          <p:spPr>
            <a:xfrm>
              <a:off x="594732" y="1680117"/>
              <a:ext cx="3515585"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Tuyến đường sắt Hà Nội - Thái Thái Nguyên.</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47BAA737-A8AE-384A-E3E5-48D668DDC1E8}"/>
                </a:ext>
              </a:extLst>
            </p:cNvPr>
            <p:cNvSpPr txBox="1"/>
            <p:nvPr/>
          </p:nvSpPr>
          <p:spPr>
            <a:xfrm>
              <a:off x="-96644" y="2037507"/>
              <a:ext cx="1055649" cy="10156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60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8" name="Group 17">
            <a:extLst>
              <a:ext uri="{FF2B5EF4-FFF2-40B4-BE49-F238E27FC236}">
                <a16:creationId xmlns:a16="http://schemas.microsoft.com/office/drawing/2014/main" id="{5CC5496F-D34A-A2B2-3B82-22E5B9AA974B}"/>
              </a:ext>
            </a:extLst>
          </p:cNvPr>
          <p:cNvGrpSpPr/>
          <p:nvPr/>
        </p:nvGrpSpPr>
        <p:grpSpPr>
          <a:xfrm>
            <a:off x="4427322" y="3553462"/>
            <a:ext cx="4177703" cy="1352034"/>
            <a:chOff x="-327015" y="1680117"/>
            <a:chExt cx="4177703" cy="1352034"/>
          </a:xfrm>
        </p:grpSpPr>
        <p:sp>
          <p:nvSpPr>
            <p:cNvPr id="19" name="Rectangle: Rounded Corners 18">
              <a:extLst>
                <a:ext uri="{FF2B5EF4-FFF2-40B4-BE49-F238E27FC236}">
                  <a16:creationId xmlns:a16="http://schemas.microsoft.com/office/drawing/2014/main" id="{D5A1FA0E-2A57-26D3-D6DF-4C59783816D7}"/>
                </a:ext>
              </a:extLst>
            </p:cNvPr>
            <p:cNvSpPr/>
            <p:nvPr/>
          </p:nvSpPr>
          <p:spPr>
            <a:xfrm>
              <a:off x="335103" y="1680117"/>
              <a:ext cx="3515585"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Tuyến đường sắt Bắc - Nam.</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6BBFB8CF-0DEC-3566-115F-4361FDE5F0E8}"/>
                </a:ext>
              </a:extLst>
            </p:cNvPr>
            <p:cNvSpPr txBox="1"/>
            <p:nvPr/>
          </p:nvSpPr>
          <p:spPr>
            <a:xfrm>
              <a:off x="-327015" y="2016488"/>
              <a:ext cx="1055649" cy="10156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6000" b="1" i="0" u="none" strike="noStrike" kern="0" cap="none" spc="50" normalizeH="0" baseline="0" noProof="0" dirty="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21" name="Picture 5">
            <a:extLst>
              <a:ext uri="{FF2B5EF4-FFF2-40B4-BE49-F238E27FC236}">
                <a16:creationId xmlns:a16="http://schemas.microsoft.com/office/drawing/2014/main" id="{5DDA634A-4399-1D75-FF91-09E6321A579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04811" y="3768184"/>
            <a:ext cx="1145497" cy="997044"/>
          </a:xfrm>
          <a:prstGeom prst="rect">
            <a:avLst/>
          </a:prstGeom>
        </p:spPr>
      </p:pic>
    </p:spTree>
    <p:extLst>
      <p:ext uri="{BB962C8B-B14F-4D97-AF65-F5344CB8AC3E}">
        <p14:creationId xmlns:p14="http://schemas.microsoft.com/office/powerpoint/2010/main" val="350553367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ppt_w"/>
                                          </p:val>
                                        </p:tav>
                                        <p:tav tm="100000">
                                          <p:val>
                                            <p:strVal val="#ppt_w"/>
                                          </p:val>
                                        </p:tav>
                                      </p:tavLst>
                                    </p:anim>
                                    <p:anim calcmode="lin" valueType="num">
                                      <p:cBhvr>
                                        <p:cTn id="27"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9E715-B418-8C60-7C48-8BD4237428E5}"/>
            </a:ext>
          </a:extLst>
        </p:cNvPr>
        <p:cNvGrpSpPr/>
        <p:nvPr/>
      </p:nvGrpSpPr>
      <p:grpSpPr>
        <a:xfrm>
          <a:off x="0" y="0"/>
          <a:ext cx="0" cy="0"/>
          <a:chOff x="0" y="0"/>
          <a:chExt cx="0" cy="0"/>
        </a:xfrm>
      </p:grpSpPr>
      <p:sp>
        <p:nvSpPr>
          <p:cNvPr id="5" name="Google Shape;1835;p44">
            <a:extLst>
              <a:ext uri="{FF2B5EF4-FFF2-40B4-BE49-F238E27FC236}">
                <a16:creationId xmlns:a16="http://schemas.microsoft.com/office/drawing/2014/main" id="{A45ABB91-263B-B9C3-C93D-38154B8EC13E}"/>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Times New Roman" panose="02020603050405020304" pitchFamily="18" charset="0"/>
                <a:cs typeface="Times New Roman" panose="02020603050405020304" pitchFamily="18" charset="0"/>
              </a:rPr>
              <a:t>LUYỆN TẬP</a:t>
            </a:r>
            <a:endParaRPr sz="3200" b="1" dirty="0">
              <a:solidFill>
                <a:schemeClr val="accent4">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FF1596B-FD3F-6BCC-9F47-0AC40386950F}"/>
              </a:ext>
            </a:extLst>
          </p:cNvPr>
          <p:cNvSpPr txBox="1"/>
          <p:nvPr/>
        </p:nvSpPr>
        <p:spPr>
          <a:xfrm>
            <a:off x="854278" y="1011085"/>
            <a:ext cx="7435388" cy="11318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5:</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Tỉnh nào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không</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thuộc vùng kinh tế trọng điểm Bắc Bộ?</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D62E4700-0271-0511-FD1C-256436ADF3D9}"/>
              </a:ext>
            </a:extLst>
          </p:cNvPr>
          <p:cNvGrpSpPr/>
          <p:nvPr/>
        </p:nvGrpSpPr>
        <p:grpSpPr>
          <a:xfrm>
            <a:off x="275064" y="2096741"/>
            <a:ext cx="3992136" cy="1557719"/>
            <a:chOff x="-96644" y="1680117"/>
            <a:chExt cx="3992136" cy="1557719"/>
          </a:xfrm>
        </p:grpSpPr>
        <p:sp>
          <p:nvSpPr>
            <p:cNvPr id="4" name="Rectangle: Rounded Corners 3">
              <a:extLst>
                <a:ext uri="{FF2B5EF4-FFF2-40B4-BE49-F238E27FC236}">
                  <a16:creationId xmlns:a16="http://schemas.microsoft.com/office/drawing/2014/main" id="{57FAD0F7-3096-8C87-EFFB-F124E280DB5E}"/>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Dương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54587305-AD41-B4DE-63E4-1900D3A06CC3}"/>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2" name="Group 11">
            <a:extLst>
              <a:ext uri="{FF2B5EF4-FFF2-40B4-BE49-F238E27FC236}">
                <a16:creationId xmlns:a16="http://schemas.microsoft.com/office/drawing/2014/main" id="{E600D671-6FEE-85A0-BD11-27F8773EAF94}"/>
              </a:ext>
            </a:extLst>
          </p:cNvPr>
          <p:cNvGrpSpPr/>
          <p:nvPr/>
        </p:nvGrpSpPr>
        <p:grpSpPr>
          <a:xfrm>
            <a:off x="275064" y="3553462"/>
            <a:ext cx="3992136" cy="1557719"/>
            <a:chOff x="-96644" y="1680117"/>
            <a:chExt cx="3992136" cy="1557719"/>
          </a:xfrm>
        </p:grpSpPr>
        <p:sp>
          <p:nvSpPr>
            <p:cNvPr id="13" name="Rectangle: Rounded Corners 12">
              <a:extLst>
                <a:ext uri="{FF2B5EF4-FFF2-40B4-BE49-F238E27FC236}">
                  <a16:creationId xmlns:a16="http://schemas.microsoft.com/office/drawing/2014/main" id="{210D42E3-12D1-C968-13ED-DC26B984DF52}"/>
                </a:ext>
              </a:extLst>
            </p:cNvPr>
            <p:cNvSpPr/>
            <p:nvPr/>
          </p:nvSpPr>
          <p:spPr>
            <a:xfrm>
              <a:off x="594732" y="1680117"/>
              <a:ext cx="3300760"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Yên</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F5E5A75-3C4E-0160-F98A-5721E1837A98}"/>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5" name="Group 14">
            <a:extLst>
              <a:ext uri="{FF2B5EF4-FFF2-40B4-BE49-F238E27FC236}">
                <a16:creationId xmlns:a16="http://schemas.microsoft.com/office/drawing/2014/main" id="{E1EA25A5-FD93-93CA-5DE1-BBE1EAC862D4}"/>
              </a:ext>
            </a:extLst>
          </p:cNvPr>
          <p:cNvGrpSpPr/>
          <p:nvPr/>
        </p:nvGrpSpPr>
        <p:grpSpPr>
          <a:xfrm>
            <a:off x="4543347" y="2069387"/>
            <a:ext cx="4206961" cy="1557719"/>
            <a:chOff x="-96644" y="1680117"/>
            <a:chExt cx="4206961" cy="1557719"/>
          </a:xfrm>
        </p:grpSpPr>
        <p:sp>
          <p:nvSpPr>
            <p:cNvPr id="16" name="Rectangle: Rounded Corners 15">
              <a:extLst>
                <a:ext uri="{FF2B5EF4-FFF2-40B4-BE49-F238E27FC236}">
                  <a16:creationId xmlns:a16="http://schemas.microsoft.com/office/drawing/2014/main" id="{9BF86B8F-9204-C1D6-1026-79D13535C176}"/>
                </a:ext>
              </a:extLst>
            </p:cNvPr>
            <p:cNvSpPr/>
            <p:nvPr/>
          </p:nvSpPr>
          <p:spPr>
            <a:xfrm>
              <a:off x="594732" y="1680117"/>
              <a:ext cx="3515585"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Vĩnh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Phúc</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67A5F2FB-FD84-9E01-21E5-BA32272000A1}"/>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8" name="Group 17">
            <a:extLst>
              <a:ext uri="{FF2B5EF4-FFF2-40B4-BE49-F238E27FC236}">
                <a16:creationId xmlns:a16="http://schemas.microsoft.com/office/drawing/2014/main" id="{6FB0D713-1D08-5708-32D9-65C6203DA050}"/>
              </a:ext>
            </a:extLst>
          </p:cNvPr>
          <p:cNvGrpSpPr/>
          <p:nvPr/>
        </p:nvGrpSpPr>
        <p:grpSpPr>
          <a:xfrm>
            <a:off x="4615518" y="3553462"/>
            <a:ext cx="3989508" cy="1539030"/>
            <a:chOff x="-205526" y="1680117"/>
            <a:chExt cx="3989508" cy="1539030"/>
          </a:xfrm>
        </p:grpSpPr>
        <p:sp>
          <p:nvSpPr>
            <p:cNvPr id="19" name="Rectangle: Rounded Corners 18">
              <a:extLst>
                <a:ext uri="{FF2B5EF4-FFF2-40B4-BE49-F238E27FC236}">
                  <a16:creationId xmlns:a16="http://schemas.microsoft.com/office/drawing/2014/main" id="{40E3D626-4FC9-BFA5-42B9-9FDCE5F2679A}"/>
                </a:ext>
              </a:extLst>
            </p:cNvPr>
            <p:cNvSpPr/>
            <p:nvPr/>
          </p:nvSpPr>
          <p:spPr>
            <a:xfrm>
              <a:off x="413680" y="1680117"/>
              <a:ext cx="3370302"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Nam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Định</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7CEB0907-3979-D03B-33FB-53BDEDC258BD}"/>
                </a:ext>
              </a:extLst>
            </p:cNvPr>
            <p:cNvSpPr txBox="1"/>
            <p:nvPr/>
          </p:nvSpPr>
          <p:spPr>
            <a:xfrm>
              <a:off x="-205526" y="2018818"/>
              <a:ext cx="10556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50" normalizeH="0" baseline="0" noProof="0" dirty="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21" name="Picture 5">
            <a:extLst>
              <a:ext uri="{FF2B5EF4-FFF2-40B4-BE49-F238E27FC236}">
                <a16:creationId xmlns:a16="http://schemas.microsoft.com/office/drawing/2014/main" id="{D134BDCB-A754-CE0E-5C8A-56E4A8999C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04811" y="3768184"/>
            <a:ext cx="1145497" cy="997044"/>
          </a:xfrm>
          <a:prstGeom prst="rect">
            <a:avLst/>
          </a:prstGeom>
        </p:spPr>
      </p:pic>
    </p:spTree>
    <p:extLst>
      <p:ext uri="{BB962C8B-B14F-4D97-AF65-F5344CB8AC3E}">
        <p14:creationId xmlns:p14="http://schemas.microsoft.com/office/powerpoint/2010/main" val="241522617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ppt_w"/>
                                          </p:val>
                                        </p:tav>
                                        <p:tav tm="100000">
                                          <p:val>
                                            <p:strVal val="#ppt_w"/>
                                          </p:val>
                                        </p:tav>
                                      </p:tavLst>
                                    </p:anim>
                                    <p:anim calcmode="lin" valueType="num">
                                      <p:cBhvr>
                                        <p:cTn id="27"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7AEBF-4406-F304-9C60-7E363E20B19A}"/>
            </a:ext>
          </a:extLst>
        </p:cNvPr>
        <p:cNvGrpSpPr/>
        <p:nvPr/>
      </p:nvGrpSpPr>
      <p:grpSpPr>
        <a:xfrm>
          <a:off x="0" y="0"/>
          <a:ext cx="0" cy="0"/>
          <a:chOff x="0" y="0"/>
          <a:chExt cx="0" cy="0"/>
        </a:xfrm>
      </p:grpSpPr>
      <p:sp>
        <p:nvSpPr>
          <p:cNvPr id="5" name="Google Shape;1835;p44">
            <a:extLst>
              <a:ext uri="{FF2B5EF4-FFF2-40B4-BE49-F238E27FC236}">
                <a16:creationId xmlns:a16="http://schemas.microsoft.com/office/drawing/2014/main" id="{434C0A3D-0A70-FF8E-01F4-D5123AFA2D70}"/>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Times New Roman" panose="02020603050405020304" pitchFamily="18" charset="0"/>
                <a:cs typeface="Times New Roman" panose="02020603050405020304" pitchFamily="18" charset="0"/>
              </a:rPr>
              <a:t>LUYỆN TẬP</a:t>
            </a:r>
            <a:endParaRPr sz="3200" b="1" dirty="0">
              <a:solidFill>
                <a:schemeClr val="accent4">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B4407A-5D9B-CD61-7B24-8D39A2A39A11}"/>
              </a:ext>
            </a:extLst>
          </p:cNvPr>
          <p:cNvSpPr txBox="1"/>
          <p:nvPr/>
        </p:nvSpPr>
        <p:spPr>
          <a:xfrm>
            <a:off x="719972" y="1117300"/>
            <a:ext cx="7704000"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6:</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Đâu là địa điểm du lịch nổi tiếng ở Hà Nội?</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6B364A80-F00F-7B15-40B0-D55ED8B8A91D}"/>
              </a:ext>
            </a:extLst>
          </p:cNvPr>
          <p:cNvGrpSpPr/>
          <p:nvPr/>
        </p:nvGrpSpPr>
        <p:grpSpPr>
          <a:xfrm>
            <a:off x="143079" y="1930005"/>
            <a:ext cx="4052403" cy="1557720"/>
            <a:chOff x="-96644" y="1680116"/>
            <a:chExt cx="4052403" cy="1557720"/>
          </a:xfrm>
        </p:grpSpPr>
        <p:sp>
          <p:nvSpPr>
            <p:cNvPr id="4" name="Rectangle: Rounded Corners 3">
              <a:extLst>
                <a:ext uri="{FF2B5EF4-FFF2-40B4-BE49-F238E27FC236}">
                  <a16:creationId xmlns:a16="http://schemas.microsoft.com/office/drawing/2014/main" id="{A49AA86F-B12D-C51C-E9C3-A1DAE3311345}"/>
                </a:ext>
              </a:extLst>
            </p:cNvPr>
            <p:cNvSpPr/>
            <p:nvPr/>
          </p:nvSpPr>
          <p:spPr>
            <a:xfrm>
              <a:off x="594732" y="1680116"/>
              <a:ext cx="3361027" cy="1298057"/>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
                </a:spcBef>
                <a:spcAft>
                  <a:spcPts val="10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biển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Đồ</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Sơn</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7DD0987B-C196-833A-A617-B25BBCA6F048}"/>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34F4E"/>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A</a:t>
              </a:r>
            </a:p>
          </p:txBody>
        </p:sp>
      </p:grpSp>
      <p:grpSp>
        <p:nvGrpSpPr>
          <p:cNvPr id="12" name="Group 11">
            <a:extLst>
              <a:ext uri="{FF2B5EF4-FFF2-40B4-BE49-F238E27FC236}">
                <a16:creationId xmlns:a16="http://schemas.microsoft.com/office/drawing/2014/main" id="{485E415D-6EE3-97E8-D117-52D349B463AF}"/>
              </a:ext>
            </a:extLst>
          </p:cNvPr>
          <p:cNvGrpSpPr/>
          <p:nvPr/>
        </p:nvGrpSpPr>
        <p:grpSpPr>
          <a:xfrm>
            <a:off x="143079" y="3554366"/>
            <a:ext cx="3880625" cy="1557720"/>
            <a:chOff x="-96644" y="1680116"/>
            <a:chExt cx="3880625" cy="1557720"/>
          </a:xfrm>
        </p:grpSpPr>
        <p:sp>
          <p:nvSpPr>
            <p:cNvPr id="13" name="Rectangle: Rounded Corners 12">
              <a:extLst>
                <a:ext uri="{FF2B5EF4-FFF2-40B4-BE49-F238E27FC236}">
                  <a16:creationId xmlns:a16="http://schemas.microsoft.com/office/drawing/2014/main" id="{B6349020-7979-9BA5-1768-6824C42411E0}"/>
                </a:ext>
              </a:extLst>
            </p:cNvPr>
            <p:cNvSpPr/>
            <p:nvPr/>
          </p:nvSpPr>
          <p:spPr>
            <a:xfrm>
              <a:off x="594732" y="1680116"/>
              <a:ext cx="3189249" cy="1298057"/>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
                </a:spcBef>
                <a:spcAft>
                  <a:spcPts val="10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Văn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Miếu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Quốc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Giám</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7916B88D-80F6-BEE2-6292-DF9C13188185}"/>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334646">
                      <a:lumMod val="60000"/>
                      <a:lumOff val="4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B</a:t>
              </a:r>
            </a:p>
          </p:txBody>
        </p:sp>
      </p:grpSp>
      <p:grpSp>
        <p:nvGrpSpPr>
          <p:cNvPr id="15" name="Group 14">
            <a:extLst>
              <a:ext uri="{FF2B5EF4-FFF2-40B4-BE49-F238E27FC236}">
                <a16:creationId xmlns:a16="http://schemas.microsoft.com/office/drawing/2014/main" id="{82564362-2847-3D53-19DD-8B4D04AC655E}"/>
              </a:ext>
            </a:extLst>
          </p:cNvPr>
          <p:cNvGrpSpPr/>
          <p:nvPr/>
        </p:nvGrpSpPr>
        <p:grpSpPr>
          <a:xfrm>
            <a:off x="4592415" y="1930006"/>
            <a:ext cx="4052403" cy="1557719"/>
            <a:chOff x="-96644" y="1680117"/>
            <a:chExt cx="4052403" cy="1557719"/>
          </a:xfrm>
        </p:grpSpPr>
        <p:sp>
          <p:nvSpPr>
            <p:cNvPr id="16" name="Rectangle: Rounded Corners 15">
              <a:extLst>
                <a:ext uri="{FF2B5EF4-FFF2-40B4-BE49-F238E27FC236}">
                  <a16:creationId xmlns:a16="http://schemas.microsoft.com/office/drawing/2014/main" id="{8BD00A45-C937-A232-07E5-B325A54EE68F}"/>
                </a:ext>
              </a:extLst>
            </p:cNvPr>
            <p:cNvSpPr/>
            <p:nvPr/>
          </p:nvSpPr>
          <p:spPr>
            <a:xfrm>
              <a:off x="594732" y="1680117"/>
              <a:ext cx="3361027"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
                </a:spcBef>
                <a:spcAft>
                  <a:spcPts val="10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Hòn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Dáu</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1514C1E3-59A7-F015-F75C-0BA0E23DF847}"/>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F9EFE7">
                      <a:lumMod val="50000"/>
                    </a:srgbClr>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C</a:t>
              </a:r>
            </a:p>
          </p:txBody>
        </p:sp>
      </p:grpSp>
      <p:grpSp>
        <p:nvGrpSpPr>
          <p:cNvPr id="18" name="Group 17">
            <a:extLst>
              <a:ext uri="{FF2B5EF4-FFF2-40B4-BE49-F238E27FC236}">
                <a16:creationId xmlns:a16="http://schemas.microsoft.com/office/drawing/2014/main" id="{EB7C51FF-8D7C-F2B7-59C0-B95D3821D9DC}"/>
              </a:ext>
            </a:extLst>
          </p:cNvPr>
          <p:cNvGrpSpPr/>
          <p:nvPr/>
        </p:nvGrpSpPr>
        <p:grpSpPr>
          <a:xfrm>
            <a:off x="4592415" y="3554367"/>
            <a:ext cx="4103350" cy="1557719"/>
            <a:chOff x="-96644" y="1680117"/>
            <a:chExt cx="4103350" cy="1557719"/>
          </a:xfrm>
        </p:grpSpPr>
        <p:sp>
          <p:nvSpPr>
            <p:cNvPr id="19" name="Rectangle: Rounded Corners 18">
              <a:extLst>
                <a:ext uri="{FF2B5EF4-FFF2-40B4-BE49-F238E27FC236}">
                  <a16:creationId xmlns:a16="http://schemas.microsoft.com/office/drawing/2014/main" id="{06D04824-FD0A-DEED-5637-3A4A94BF9A6D}"/>
                </a:ext>
              </a:extLst>
            </p:cNvPr>
            <p:cNvSpPr/>
            <p:nvPr/>
          </p:nvSpPr>
          <p:spPr>
            <a:xfrm>
              <a:off x="594732" y="1680117"/>
              <a:ext cx="3411974" cy="1211766"/>
            </a:xfrm>
            <a:prstGeom prst="roundRect">
              <a:avLst>
                <a:gd name="adj" fmla="val 845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
                </a:spcBef>
                <a:spcAft>
                  <a:spcPts val="10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Đền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Cửa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Ông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92CECD5-829A-35CA-9188-B8A0697EDF94}"/>
                </a:ext>
              </a:extLst>
            </p:cNvPr>
            <p:cNvSpPr txBox="1"/>
            <p:nvPr/>
          </p:nvSpPr>
          <p:spPr>
            <a:xfrm>
              <a:off x="-96644" y="2037507"/>
              <a:ext cx="1055649"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7200" b="1" i="0" u="none" strike="noStrike" kern="0" cap="none" spc="50" normalizeH="0" baseline="0" noProof="0">
                  <a:ln w="0"/>
                  <a:solidFill>
                    <a:srgbClr val="0070C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sym typeface="Arial"/>
                </a:rPr>
                <a:t>D</a:t>
              </a:r>
            </a:p>
          </p:txBody>
        </p:sp>
      </p:grpSp>
      <p:pic>
        <p:nvPicPr>
          <p:cNvPr id="21" name="Picture 5">
            <a:extLst>
              <a:ext uri="{FF2B5EF4-FFF2-40B4-BE49-F238E27FC236}">
                <a16:creationId xmlns:a16="http://schemas.microsoft.com/office/drawing/2014/main" id="{B740D9D5-13C4-4AB7-644B-DC92AC0F9E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05642" y="3769089"/>
            <a:ext cx="1145497" cy="997044"/>
          </a:xfrm>
          <a:prstGeom prst="rect">
            <a:avLst/>
          </a:prstGeom>
        </p:spPr>
      </p:pic>
    </p:spTree>
    <p:extLst>
      <p:ext uri="{BB962C8B-B14F-4D97-AF65-F5344CB8AC3E}">
        <p14:creationId xmlns:p14="http://schemas.microsoft.com/office/powerpoint/2010/main" val="262869272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ppt_w"/>
                                          </p:val>
                                        </p:tav>
                                        <p:tav tm="100000">
                                          <p:val>
                                            <p:strVal val="#ppt_w"/>
                                          </p:val>
                                        </p:tav>
                                      </p:tavLst>
                                    </p:anim>
                                    <p:anim calcmode="lin" valueType="num">
                                      <p:cBhvr>
                                        <p:cTn id="27"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0163-7659-641B-66BA-022D49AEA3DF}"/>
            </a:ext>
          </a:extLst>
        </p:cNvPr>
        <p:cNvGrpSpPr/>
        <p:nvPr/>
      </p:nvGrpSpPr>
      <p:grpSpPr>
        <a:xfrm>
          <a:off x="0" y="0"/>
          <a:ext cx="0" cy="0"/>
          <a:chOff x="0" y="0"/>
          <a:chExt cx="0" cy="0"/>
        </a:xfrm>
      </p:grpSpPr>
      <p:sp>
        <p:nvSpPr>
          <p:cNvPr id="5" name="Google Shape;1835;p44">
            <a:extLst>
              <a:ext uri="{FF2B5EF4-FFF2-40B4-BE49-F238E27FC236}">
                <a16:creationId xmlns:a16="http://schemas.microsoft.com/office/drawing/2014/main" id="{4AC737D5-DB10-5FE5-8CA4-C5D2C192E2B6}"/>
              </a:ext>
            </a:extLst>
          </p:cNvPr>
          <p:cNvSpPr txBox="1">
            <a:spLocks noGrp="1"/>
          </p:cNvSpPr>
          <p:nvPr>
            <p:ph type="title"/>
          </p:nvPr>
        </p:nvSpPr>
        <p:spPr>
          <a:xfrm>
            <a:off x="719972" y="329493"/>
            <a:ext cx="7704000" cy="572700"/>
          </a:xfrm>
          <a:prstGeom prst="rect">
            <a:avLst/>
          </a:prstGeom>
        </p:spPr>
        <p:txBody>
          <a:bodyPr spcFirstLastPara="1" wrap="square" lIns="91425" tIns="91425" rIns="91425" bIns="91425" anchor="t" anchorCtr="0">
            <a:noAutofit/>
          </a:bodyPr>
          <a:lstStyle/>
          <a:p>
            <a:pPr lvl="0" algn="ctr"/>
            <a:r>
              <a:rPr lang="vi-VN" sz="3200" dirty="0">
                <a:solidFill>
                  <a:srgbClr val="FF0000"/>
                </a:solidFill>
                <a:latin typeface="Times New Roman" panose="02020603050405020304" pitchFamily="18" charset="0"/>
                <a:cs typeface="Times New Roman" panose="02020603050405020304" pitchFamily="18" charset="0"/>
              </a:rPr>
              <a:t>LUYỆN TẬP</a:t>
            </a:r>
            <a:endParaRPr sz="3200" b="1" dirty="0">
              <a:solidFill>
                <a:schemeClr val="accent4">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E000C23-EE26-CC2C-053E-22F41C74B292}"/>
              </a:ext>
            </a:extLst>
          </p:cNvPr>
          <p:cNvSpPr txBox="1"/>
          <p:nvPr/>
        </p:nvSpPr>
        <p:spPr>
          <a:xfrm>
            <a:off x="366081" y="886717"/>
            <a:ext cx="8635044"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7:</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Đâu là vai trò của vùng kinh tế trọng điểm Bắc Bộ?</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28" name="Group 27">
            <a:extLst>
              <a:ext uri="{FF2B5EF4-FFF2-40B4-BE49-F238E27FC236}">
                <a16:creationId xmlns:a16="http://schemas.microsoft.com/office/drawing/2014/main" id="{5DBBEA5D-DB1F-0A19-77C5-9A4D45F079C8}"/>
              </a:ext>
            </a:extLst>
          </p:cNvPr>
          <p:cNvGrpSpPr/>
          <p:nvPr/>
        </p:nvGrpSpPr>
        <p:grpSpPr>
          <a:xfrm>
            <a:off x="366081" y="1459417"/>
            <a:ext cx="8411838" cy="3188783"/>
            <a:chOff x="366081" y="1459417"/>
            <a:chExt cx="8411838" cy="3188783"/>
          </a:xfrm>
        </p:grpSpPr>
        <p:grpSp>
          <p:nvGrpSpPr>
            <p:cNvPr id="20" name="Group 19">
              <a:extLst>
                <a:ext uri="{FF2B5EF4-FFF2-40B4-BE49-F238E27FC236}">
                  <a16:creationId xmlns:a16="http://schemas.microsoft.com/office/drawing/2014/main" id="{92A9533A-812E-0B06-418F-741DC87EA772}"/>
                </a:ext>
              </a:extLst>
            </p:cNvPr>
            <p:cNvGrpSpPr/>
            <p:nvPr/>
          </p:nvGrpSpPr>
          <p:grpSpPr>
            <a:xfrm>
              <a:off x="366081" y="1459417"/>
              <a:ext cx="8411838" cy="3188783"/>
              <a:chOff x="366081" y="1459417"/>
              <a:chExt cx="8411838" cy="3188783"/>
            </a:xfrm>
          </p:grpSpPr>
          <p:sp>
            <p:nvSpPr>
              <p:cNvPr id="4" name="Rectangle 3">
                <a:extLst>
                  <a:ext uri="{FF2B5EF4-FFF2-40B4-BE49-F238E27FC236}">
                    <a16:creationId xmlns:a16="http://schemas.microsoft.com/office/drawing/2014/main" id="{FB696E8B-683D-D62C-B6A3-811A7AA8B22A}"/>
                  </a:ext>
                </a:extLst>
              </p:cNvPr>
              <p:cNvSpPr/>
              <p:nvPr/>
            </p:nvSpPr>
            <p:spPr>
              <a:xfrm>
                <a:off x="366081" y="1459417"/>
                <a:ext cx="8411838" cy="318878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A6863672-9500-98BD-AC59-B36FE0DDB42C}"/>
                  </a:ext>
                </a:extLst>
              </p:cNvPr>
              <p:cNvSpPr txBox="1"/>
              <p:nvPr/>
            </p:nvSpPr>
            <p:spPr>
              <a:xfrm>
                <a:off x="366081" y="1557623"/>
                <a:ext cx="7319129" cy="267765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Vùng trung tâm đầu não về chính trị, kinh tế, văn hóa và khoa học công nghệ của cả nước.</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(2)</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Là vùng hạt nhân phát triển, lãnh thổ động lực của vùng Đồng bằng sông Hồng.</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Có tiềm năng lớn về du lịch với hệ thống các trung tâm y tế chuyên sâu, đội ngũ cán bộ nghiên cứu khoa học trình độ cao.</a:t>
                </a:r>
              </a:p>
            </p:txBody>
          </p:sp>
        </p:grpSp>
        <p:sp>
          <p:nvSpPr>
            <p:cNvPr id="21" name="Rectangle: Rounded Corners 20">
              <a:extLst>
                <a:ext uri="{FF2B5EF4-FFF2-40B4-BE49-F238E27FC236}">
                  <a16:creationId xmlns:a16="http://schemas.microsoft.com/office/drawing/2014/main" id="{3AD4F693-C749-399C-4678-5729EAE38235}"/>
                </a:ext>
              </a:extLst>
            </p:cNvPr>
            <p:cNvSpPr/>
            <p:nvPr/>
          </p:nvSpPr>
          <p:spPr>
            <a:xfrm>
              <a:off x="7845202" y="1695450"/>
              <a:ext cx="676275" cy="6000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a:t>
              </a:r>
            </a:p>
          </p:txBody>
        </p:sp>
        <p:sp>
          <p:nvSpPr>
            <p:cNvPr id="22" name="Rectangle: Rounded Corners 21">
              <a:extLst>
                <a:ext uri="{FF2B5EF4-FFF2-40B4-BE49-F238E27FC236}">
                  <a16:creationId xmlns:a16="http://schemas.microsoft.com/office/drawing/2014/main" id="{CCB55305-CB87-DB2B-0E8C-233897C44901}"/>
                </a:ext>
              </a:extLst>
            </p:cNvPr>
            <p:cNvSpPr/>
            <p:nvPr/>
          </p:nvSpPr>
          <p:spPr>
            <a:xfrm>
              <a:off x="7845202" y="2617696"/>
              <a:ext cx="676275" cy="6000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a:t>
              </a:r>
            </a:p>
          </p:txBody>
        </p:sp>
        <p:sp>
          <p:nvSpPr>
            <p:cNvPr id="23" name="Rectangle: Rounded Corners 22">
              <a:extLst>
                <a:ext uri="{FF2B5EF4-FFF2-40B4-BE49-F238E27FC236}">
                  <a16:creationId xmlns:a16="http://schemas.microsoft.com/office/drawing/2014/main" id="{5EC680CE-CF22-ED84-BAB5-B2CD9537B3F0}"/>
                </a:ext>
              </a:extLst>
            </p:cNvPr>
            <p:cNvSpPr/>
            <p:nvPr/>
          </p:nvSpPr>
          <p:spPr>
            <a:xfrm>
              <a:off x="7845202" y="3578043"/>
              <a:ext cx="676275" cy="6000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a:t>
              </a:r>
            </a:p>
          </p:txBody>
        </p:sp>
      </p:grpSp>
      <p:pic>
        <p:nvPicPr>
          <p:cNvPr id="25" name="Picture 5">
            <a:extLst>
              <a:ext uri="{FF2B5EF4-FFF2-40B4-BE49-F238E27FC236}">
                <a16:creationId xmlns:a16="http://schemas.microsoft.com/office/drawing/2014/main" id="{419EB660-74E6-3C1C-4B74-5E453B99C4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81168" y="1638428"/>
            <a:ext cx="683315" cy="594759"/>
          </a:xfrm>
          <a:prstGeom prst="rect">
            <a:avLst/>
          </a:prstGeom>
        </p:spPr>
      </p:pic>
      <p:pic>
        <p:nvPicPr>
          <p:cNvPr id="26" name="Picture 5">
            <a:extLst>
              <a:ext uri="{FF2B5EF4-FFF2-40B4-BE49-F238E27FC236}">
                <a16:creationId xmlns:a16="http://schemas.microsoft.com/office/drawing/2014/main" id="{F0F70D9F-79DC-B40E-2A25-1A82CA8CCC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89907" y="2619477"/>
            <a:ext cx="683315" cy="594759"/>
          </a:xfrm>
          <a:prstGeom prst="rect">
            <a:avLst/>
          </a:prstGeom>
        </p:spPr>
      </p:pic>
      <p:pic>
        <p:nvPicPr>
          <p:cNvPr id="27" name="Picture 5">
            <a:extLst>
              <a:ext uri="{FF2B5EF4-FFF2-40B4-BE49-F238E27FC236}">
                <a16:creationId xmlns:a16="http://schemas.microsoft.com/office/drawing/2014/main" id="{139493B1-5B8F-7617-72D7-BFAD238125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2898" y="3570674"/>
            <a:ext cx="683315" cy="594759"/>
          </a:xfrm>
          <a:prstGeom prst="rect">
            <a:avLst/>
          </a:prstGeom>
        </p:spPr>
      </p:pic>
    </p:spTree>
    <p:extLst>
      <p:ext uri="{BB962C8B-B14F-4D97-AF65-F5344CB8AC3E}">
        <p14:creationId xmlns:p14="http://schemas.microsoft.com/office/powerpoint/2010/main" val="84681717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grpSp>
        <p:nvGrpSpPr>
          <p:cNvPr id="1339" name="Google Shape;1339;p55"/>
          <p:cNvGrpSpPr/>
          <p:nvPr/>
        </p:nvGrpSpPr>
        <p:grpSpPr>
          <a:xfrm>
            <a:off x="537325" y="691088"/>
            <a:ext cx="3394478" cy="3900065"/>
            <a:chOff x="537325" y="691088"/>
            <a:chExt cx="3394478" cy="3900065"/>
          </a:xfrm>
        </p:grpSpPr>
        <p:grpSp>
          <p:nvGrpSpPr>
            <p:cNvPr id="1340" name="Google Shape;1340;p55"/>
            <p:cNvGrpSpPr/>
            <p:nvPr/>
          </p:nvGrpSpPr>
          <p:grpSpPr>
            <a:xfrm>
              <a:off x="537334" y="3015519"/>
              <a:ext cx="915680" cy="1443263"/>
              <a:chOff x="-3606352" y="525951"/>
              <a:chExt cx="1485046" cy="2340680"/>
            </a:xfrm>
          </p:grpSpPr>
          <p:sp>
            <p:nvSpPr>
              <p:cNvPr id="1341" name="Google Shape;1341;p55"/>
              <p:cNvSpPr/>
              <p:nvPr/>
            </p:nvSpPr>
            <p:spPr>
              <a:xfrm>
                <a:off x="-2663542" y="872038"/>
                <a:ext cx="542236" cy="930594"/>
              </a:xfrm>
              <a:custGeom>
                <a:avLst/>
                <a:gdLst/>
                <a:ahLst/>
                <a:cxnLst/>
                <a:rect l="l" t="t" r="r" b="b"/>
                <a:pathLst>
                  <a:path w="2886" h="4953" extrusionOk="0">
                    <a:moveTo>
                      <a:pt x="1959" y="1"/>
                    </a:moveTo>
                    <a:cubicBezTo>
                      <a:pt x="1740" y="1"/>
                      <a:pt x="1516" y="77"/>
                      <a:pt x="1333" y="201"/>
                    </a:cubicBezTo>
                    <a:cubicBezTo>
                      <a:pt x="1041" y="399"/>
                      <a:pt x="839" y="702"/>
                      <a:pt x="672" y="1014"/>
                    </a:cubicBezTo>
                    <a:cubicBezTo>
                      <a:pt x="505" y="1327"/>
                      <a:pt x="369" y="1657"/>
                      <a:pt x="264" y="1997"/>
                    </a:cubicBezTo>
                    <a:cubicBezTo>
                      <a:pt x="82" y="2593"/>
                      <a:pt x="0" y="3220"/>
                      <a:pt x="21" y="3843"/>
                    </a:cubicBezTo>
                    <a:cubicBezTo>
                      <a:pt x="31" y="4136"/>
                      <a:pt x="33" y="4497"/>
                      <a:pt x="133" y="4775"/>
                    </a:cubicBezTo>
                    <a:cubicBezTo>
                      <a:pt x="182" y="4909"/>
                      <a:pt x="312" y="4953"/>
                      <a:pt x="452" y="4953"/>
                    </a:cubicBezTo>
                    <a:cubicBezTo>
                      <a:pt x="561" y="4953"/>
                      <a:pt x="677" y="4926"/>
                      <a:pt x="764" y="4894"/>
                    </a:cubicBezTo>
                    <a:cubicBezTo>
                      <a:pt x="952" y="4825"/>
                      <a:pt x="1117" y="4700"/>
                      <a:pt x="1270" y="4568"/>
                    </a:cubicBezTo>
                    <a:cubicBezTo>
                      <a:pt x="2163" y="3795"/>
                      <a:pt x="2744" y="2669"/>
                      <a:pt x="2858" y="1493"/>
                    </a:cubicBezTo>
                    <a:cubicBezTo>
                      <a:pt x="2883" y="1228"/>
                      <a:pt x="2886" y="956"/>
                      <a:pt x="2809" y="701"/>
                    </a:cubicBezTo>
                    <a:cubicBezTo>
                      <a:pt x="2734" y="446"/>
                      <a:pt x="2573" y="208"/>
                      <a:pt x="2336" y="87"/>
                    </a:cubicBezTo>
                    <a:cubicBezTo>
                      <a:pt x="2219" y="28"/>
                      <a:pt x="2090" y="1"/>
                      <a:pt x="1959"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5"/>
              <p:cNvSpPr/>
              <p:nvPr/>
            </p:nvSpPr>
            <p:spPr>
              <a:xfrm>
                <a:off x="-3606352" y="660666"/>
                <a:ext cx="716218" cy="949007"/>
              </a:xfrm>
              <a:custGeom>
                <a:avLst/>
                <a:gdLst/>
                <a:ahLst/>
                <a:cxnLst/>
                <a:rect l="l" t="t" r="r" b="b"/>
                <a:pathLst>
                  <a:path w="3812" h="5051" extrusionOk="0">
                    <a:moveTo>
                      <a:pt x="966" y="0"/>
                    </a:moveTo>
                    <a:cubicBezTo>
                      <a:pt x="705" y="0"/>
                      <a:pt x="443" y="96"/>
                      <a:pt x="272" y="292"/>
                    </a:cubicBezTo>
                    <a:cubicBezTo>
                      <a:pt x="85" y="504"/>
                      <a:pt x="27" y="802"/>
                      <a:pt x="19" y="1085"/>
                    </a:cubicBezTo>
                    <a:cubicBezTo>
                      <a:pt x="0" y="1671"/>
                      <a:pt x="161" y="2255"/>
                      <a:pt x="427" y="2779"/>
                    </a:cubicBezTo>
                    <a:cubicBezTo>
                      <a:pt x="692" y="3302"/>
                      <a:pt x="1062" y="3767"/>
                      <a:pt x="1470" y="4189"/>
                    </a:cubicBezTo>
                    <a:cubicBezTo>
                      <a:pt x="1756" y="4486"/>
                      <a:pt x="2073" y="4770"/>
                      <a:pt x="2456" y="4925"/>
                    </a:cubicBezTo>
                    <a:cubicBezTo>
                      <a:pt x="2604" y="4986"/>
                      <a:pt x="2868" y="5051"/>
                      <a:pt x="3115" y="5051"/>
                    </a:cubicBezTo>
                    <a:cubicBezTo>
                      <a:pt x="3345" y="5051"/>
                      <a:pt x="3562" y="4996"/>
                      <a:pt x="3660" y="4831"/>
                    </a:cubicBezTo>
                    <a:cubicBezTo>
                      <a:pt x="3811" y="4576"/>
                      <a:pt x="3623" y="4047"/>
                      <a:pt x="3562" y="3779"/>
                    </a:cubicBezTo>
                    <a:cubicBezTo>
                      <a:pt x="3471" y="3371"/>
                      <a:pt x="3335" y="2975"/>
                      <a:pt x="3172" y="2589"/>
                    </a:cubicBezTo>
                    <a:cubicBezTo>
                      <a:pt x="2998" y="2181"/>
                      <a:pt x="2791" y="1785"/>
                      <a:pt x="2570" y="1388"/>
                    </a:cubicBezTo>
                    <a:cubicBezTo>
                      <a:pt x="2407" y="1096"/>
                      <a:pt x="2242" y="802"/>
                      <a:pt x="2022" y="551"/>
                    </a:cubicBezTo>
                    <a:cubicBezTo>
                      <a:pt x="1801" y="300"/>
                      <a:pt x="1516" y="93"/>
                      <a:pt x="1189" y="24"/>
                    </a:cubicBezTo>
                    <a:cubicBezTo>
                      <a:pt x="1116" y="8"/>
                      <a:pt x="1041" y="0"/>
                      <a:pt x="966"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5"/>
              <p:cNvSpPr/>
              <p:nvPr/>
            </p:nvSpPr>
            <p:spPr>
              <a:xfrm>
                <a:off x="-3286007" y="1033244"/>
                <a:ext cx="536975" cy="989402"/>
              </a:xfrm>
              <a:custGeom>
                <a:avLst/>
                <a:gdLst/>
                <a:ahLst/>
                <a:cxnLst/>
                <a:rect l="l" t="t" r="r" b="b"/>
                <a:pathLst>
                  <a:path w="2858" h="5266" extrusionOk="0">
                    <a:moveTo>
                      <a:pt x="143" y="0"/>
                    </a:moveTo>
                    <a:cubicBezTo>
                      <a:pt x="71" y="0"/>
                      <a:pt x="1" y="71"/>
                      <a:pt x="54" y="145"/>
                    </a:cubicBezTo>
                    <a:cubicBezTo>
                      <a:pt x="1163" y="1689"/>
                      <a:pt x="2038" y="3394"/>
                      <a:pt x="2640" y="5196"/>
                    </a:cubicBezTo>
                    <a:cubicBezTo>
                      <a:pt x="2657" y="5245"/>
                      <a:pt x="2697" y="5266"/>
                      <a:pt x="2737" y="5266"/>
                    </a:cubicBezTo>
                    <a:cubicBezTo>
                      <a:pt x="2798" y="5266"/>
                      <a:pt x="2858" y="5217"/>
                      <a:pt x="2833" y="5144"/>
                    </a:cubicBezTo>
                    <a:cubicBezTo>
                      <a:pt x="2360" y="3729"/>
                      <a:pt x="1724" y="2369"/>
                      <a:pt x="936" y="1102"/>
                    </a:cubicBezTo>
                    <a:cubicBezTo>
                      <a:pt x="711" y="741"/>
                      <a:pt x="474" y="388"/>
                      <a:pt x="226" y="44"/>
                    </a:cubicBezTo>
                    <a:cubicBezTo>
                      <a:pt x="204" y="13"/>
                      <a:pt x="173" y="0"/>
                      <a:pt x="143"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5"/>
              <p:cNvSpPr/>
              <p:nvPr/>
            </p:nvSpPr>
            <p:spPr>
              <a:xfrm>
                <a:off x="-2944619" y="525951"/>
                <a:ext cx="489440" cy="1050089"/>
              </a:xfrm>
              <a:custGeom>
                <a:avLst/>
                <a:gdLst/>
                <a:ahLst/>
                <a:cxnLst/>
                <a:rect l="l" t="t" r="r" b="b"/>
                <a:pathLst>
                  <a:path w="2605" h="5589" extrusionOk="0">
                    <a:moveTo>
                      <a:pt x="1566" y="0"/>
                    </a:moveTo>
                    <a:cubicBezTo>
                      <a:pt x="1527" y="0"/>
                      <a:pt x="1488" y="5"/>
                      <a:pt x="1449" y="14"/>
                    </a:cubicBezTo>
                    <a:cubicBezTo>
                      <a:pt x="1227" y="68"/>
                      <a:pt x="1070" y="263"/>
                      <a:pt x="944" y="455"/>
                    </a:cubicBezTo>
                    <a:cubicBezTo>
                      <a:pt x="699" y="826"/>
                      <a:pt x="503" y="1228"/>
                      <a:pt x="357" y="1648"/>
                    </a:cubicBezTo>
                    <a:cubicBezTo>
                      <a:pt x="99" y="2390"/>
                      <a:pt x="0" y="3185"/>
                      <a:pt x="67" y="3967"/>
                    </a:cubicBezTo>
                    <a:cubicBezTo>
                      <a:pt x="112" y="4512"/>
                      <a:pt x="182" y="5589"/>
                      <a:pt x="948" y="5589"/>
                    </a:cubicBezTo>
                    <a:cubicBezTo>
                      <a:pt x="954" y="5589"/>
                      <a:pt x="959" y="5589"/>
                      <a:pt x="965" y="5589"/>
                    </a:cubicBezTo>
                    <a:cubicBezTo>
                      <a:pt x="1189" y="5584"/>
                      <a:pt x="1400" y="5464"/>
                      <a:pt x="1554" y="5300"/>
                    </a:cubicBezTo>
                    <a:cubicBezTo>
                      <a:pt x="1707" y="5137"/>
                      <a:pt x="1812" y="4933"/>
                      <a:pt x="1904" y="4727"/>
                    </a:cubicBezTo>
                    <a:cubicBezTo>
                      <a:pt x="2428" y="3560"/>
                      <a:pt x="2604" y="2231"/>
                      <a:pt x="2362" y="975"/>
                    </a:cubicBezTo>
                    <a:cubicBezTo>
                      <a:pt x="2315" y="731"/>
                      <a:pt x="2248" y="483"/>
                      <a:pt x="2098" y="286"/>
                    </a:cubicBezTo>
                    <a:cubicBezTo>
                      <a:pt x="1971" y="121"/>
                      <a:pt x="1770" y="0"/>
                      <a:pt x="1566"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5"/>
              <p:cNvSpPr/>
              <p:nvPr/>
            </p:nvSpPr>
            <p:spPr>
              <a:xfrm>
                <a:off x="-3463183" y="1097501"/>
                <a:ext cx="523260" cy="631481"/>
              </a:xfrm>
              <a:custGeom>
                <a:avLst/>
                <a:gdLst/>
                <a:ahLst/>
                <a:cxnLst/>
                <a:rect l="l" t="t" r="r" b="b"/>
                <a:pathLst>
                  <a:path w="2785" h="3361" extrusionOk="0">
                    <a:moveTo>
                      <a:pt x="912" y="1"/>
                    </a:moveTo>
                    <a:cubicBezTo>
                      <a:pt x="759" y="1"/>
                      <a:pt x="608" y="35"/>
                      <a:pt x="475" y="111"/>
                    </a:cubicBezTo>
                    <a:cubicBezTo>
                      <a:pt x="186" y="279"/>
                      <a:pt x="23" y="617"/>
                      <a:pt x="12" y="952"/>
                    </a:cubicBezTo>
                    <a:cubicBezTo>
                      <a:pt x="1" y="1284"/>
                      <a:pt x="121" y="1610"/>
                      <a:pt x="290" y="1898"/>
                    </a:cubicBezTo>
                    <a:cubicBezTo>
                      <a:pt x="421" y="2124"/>
                      <a:pt x="586" y="2330"/>
                      <a:pt x="773" y="2513"/>
                    </a:cubicBezTo>
                    <a:cubicBezTo>
                      <a:pt x="1117" y="2846"/>
                      <a:pt x="1539" y="3096"/>
                      <a:pt x="1997" y="3237"/>
                    </a:cubicBezTo>
                    <a:cubicBezTo>
                      <a:pt x="2107" y="3271"/>
                      <a:pt x="2334" y="3360"/>
                      <a:pt x="2491" y="3360"/>
                    </a:cubicBezTo>
                    <a:cubicBezTo>
                      <a:pt x="2530" y="3360"/>
                      <a:pt x="2564" y="3355"/>
                      <a:pt x="2592" y="3341"/>
                    </a:cubicBezTo>
                    <a:cubicBezTo>
                      <a:pt x="2784" y="3248"/>
                      <a:pt x="2767" y="2848"/>
                      <a:pt x="2752" y="2677"/>
                    </a:cubicBezTo>
                    <a:cubicBezTo>
                      <a:pt x="2698" y="2058"/>
                      <a:pt x="2504" y="1453"/>
                      <a:pt x="2188" y="919"/>
                    </a:cubicBezTo>
                    <a:cubicBezTo>
                      <a:pt x="2009" y="617"/>
                      <a:pt x="1784" y="330"/>
                      <a:pt x="1480" y="155"/>
                    </a:cubicBezTo>
                    <a:cubicBezTo>
                      <a:pt x="1308" y="57"/>
                      <a:pt x="1108" y="1"/>
                      <a:pt x="912"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5"/>
              <p:cNvSpPr/>
              <p:nvPr/>
            </p:nvSpPr>
            <p:spPr>
              <a:xfrm>
                <a:off x="-3212356" y="1397367"/>
                <a:ext cx="331241" cy="588832"/>
              </a:xfrm>
              <a:custGeom>
                <a:avLst/>
                <a:gdLst/>
                <a:ahLst/>
                <a:cxnLst/>
                <a:rect l="l" t="t" r="r" b="b"/>
                <a:pathLst>
                  <a:path w="1763" h="3134" extrusionOk="0">
                    <a:moveTo>
                      <a:pt x="141" y="1"/>
                    </a:moveTo>
                    <a:cubicBezTo>
                      <a:pt x="67" y="1"/>
                      <a:pt x="0" y="101"/>
                      <a:pt x="65" y="174"/>
                    </a:cubicBezTo>
                    <a:cubicBezTo>
                      <a:pt x="795" y="995"/>
                      <a:pt x="1306" y="1992"/>
                      <a:pt x="1553" y="3061"/>
                    </a:cubicBezTo>
                    <a:cubicBezTo>
                      <a:pt x="1564" y="3112"/>
                      <a:pt x="1601" y="3133"/>
                      <a:pt x="1641" y="3133"/>
                    </a:cubicBezTo>
                    <a:cubicBezTo>
                      <a:pt x="1700" y="3133"/>
                      <a:pt x="1762" y="3084"/>
                      <a:pt x="1745" y="3009"/>
                    </a:cubicBezTo>
                    <a:cubicBezTo>
                      <a:pt x="1490" y="1905"/>
                      <a:pt x="959" y="878"/>
                      <a:pt x="207" y="33"/>
                    </a:cubicBezTo>
                    <a:cubicBezTo>
                      <a:pt x="187" y="10"/>
                      <a:pt x="163" y="1"/>
                      <a:pt x="141"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5"/>
              <p:cNvSpPr/>
              <p:nvPr/>
            </p:nvSpPr>
            <p:spPr>
              <a:xfrm>
                <a:off x="-2637238" y="1160067"/>
                <a:ext cx="287088" cy="907485"/>
              </a:xfrm>
              <a:custGeom>
                <a:avLst/>
                <a:gdLst/>
                <a:ahLst/>
                <a:cxnLst/>
                <a:rect l="l" t="t" r="r" b="b"/>
                <a:pathLst>
                  <a:path w="1528" h="4830" extrusionOk="0">
                    <a:moveTo>
                      <a:pt x="1393" y="1"/>
                    </a:moveTo>
                    <a:cubicBezTo>
                      <a:pt x="1364" y="1"/>
                      <a:pt x="1335" y="16"/>
                      <a:pt x="1319" y="53"/>
                    </a:cubicBezTo>
                    <a:cubicBezTo>
                      <a:pt x="669" y="1535"/>
                      <a:pt x="226" y="3100"/>
                      <a:pt x="10" y="4704"/>
                    </a:cubicBezTo>
                    <a:cubicBezTo>
                      <a:pt x="0" y="4780"/>
                      <a:pt x="66" y="4829"/>
                      <a:pt x="123" y="4829"/>
                    </a:cubicBezTo>
                    <a:cubicBezTo>
                      <a:pt x="161" y="4829"/>
                      <a:pt x="196" y="4807"/>
                      <a:pt x="203" y="4757"/>
                    </a:cubicBezTo>
                    <a:cubicBezTo>
                      <a:pt x="417" y="3171"/>
                      <a:pt x="849" y="1619"/>
                      <a:pt x="1492" y="154"/>
                    </a:cubicBezTo>
                    <a:cubicBezTo>
                      <a:pt x="1527" y="73"/>
                      <a:pt x="1457" y="1"/>
                      <a:pt x="1393"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5"/>
              <p:cNvSpPr/>
              <p:nvPr/>
            </p:nvSpPr>
            <p:spPr>
              <a:xfrm>
                <a:off x="-2823996" y="857946"/>
                <a:ext cx="185630" cy="1169020"/>
              </a:xfrm>
              <a:custGeom>
                <a:avLst/>
                <a:gdLst/>
                <a:ahLst/>
                <a:cxnLst/>
                <a:rect l="l" t="t" r="r" b="b"/>
                <a:pathLst>
                  <a:path w="988" h="6222" extrusionOk="0">
                    <a:moveTo>
                      <a:pt x="866" y="0"/>
                    </a:moveTo>
                    <a:cubicBezTo>
                      <a:pt x="826" y="0"/>
                      <a:pt x="785" y="21"/>
                      <a:pt x="766" y="68"/>
                    </a:cubicBezTo>
                    <a:cubicBezTo>
                      <a:pt x="13" y="1993"/>
                      <a:pt x="1" y="4088"/>
                      <a:pt x="0" y="6125"/>
                    </a:cubicBezTo>
                    <a:cubicBezTo>
                      <a:pt x="0" y="6190"/>
                      <a:pt x="50" y="6222"/>
                      <a:pt x="100" y="6222"/>
                    </a:cubicBezTo>
                    <a:cubicBezTo>
                      <a:pt x="150" y="6222"/>
                      <a:pt x="200" y="6190"/>
                      <a:pt x="200" y="6125"/>
                    </a:cubicBezTo>
                    <a:cubicBezTo>
                      <a:pt x="201" y="4104"/>
                      <a:pt x="211" y="2031"/>
                      <a:pt x="959" y="120"/>
                    </a:cubicBezTo>
                    <a:cubicBezTo>
                      <a:pt x="987" y="48"/>
                      <a:pt x="928" y="0"/>
                      <a:pt x="866"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5"/>
              <p:cNvSpPr/>
              <p:nvPr/>
            </p:nvSpPr>
            <p:spPr>
              <a:xfrm>
                <a:off x="-3116534" y="1917436"/>
                <a:ext cx="674319" cy="949195"/>
              </a:xfrm>
              <a:custGeom>
                <a:avLst/>
                <a:gdLst/>
                <a:ahLst/>
                <a:cxnLst/>
                <a:rect l="l" t="t" r="r" b="b"/>
                <a:pathLst>
                  <a:path w="3589" h="5052" extrusionOk="0">
                    <a:moveTo>
                      <a:pt x="428" y="0"/>
                    </a:moveTo>
                    <a:cubicBezTo>
                      <a:pt x="162" y="536"/>
                      <a:pt x="0" y="1228"/>
                      <a:pt x="0" y="1985"/>
                    </a:cubicBezTo>
                    <a:cubicBezTo>
                      <a:pt x="0" y="3678"/>
                      <a:pt x="803" y="5052"/>
                      <a:pt x="1795" y="5052"/>
                    </a:cubicBezTo>
                    <a:cubicBezTo>
                      <a:pt x="2785" y="5052"/>
                      <a:pt x="3588" y="3678"/>
                      <a:pt x="3588" y="1985"/>
                    </a:cubicBezTo>
                    <a:cubicBezTo>
                      <a:pt x="3588" y="1228"/>
                      <a:pt x="3428" y="536"/>
                      <a:pt x="3162"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5"/>
              <p:cNvSpPr/>
              <p:nvPr/>
            </p:nvSpPr>
            <p:spPr>
              <a:xfrm>
                <a:off x="-2888253" y="1917436"/>
                <a:ext cx="446039" cy="949195"/>
              </a:xfrm>
              <a:custGeom>
                <a:avLst/>
                <a:gdLst/>
                <a:ahLst/>
                <a:cxnLst/>
                <a:rect l="l" t="t" r="r" b="b"/>
                <a:pathLst>
                  <a:path w="2374" h="5052" extrusionOk="0">
                    <a:moveTo>
                      <a:pt x="788" y="0"/>
                    </a:moveTo>
                    <a:cubicBezTo>
                      <a:pt x="1053" y="536"/>
                      <a:pt x="1215" y="1228"/>
                      <a:pt x="1215" y="1985"/>
                    </a:cubicBezTo>
                    <a:cubicBezTo>
                      <a:pt x="1215" y="3332"/>
                      <a:pt x="706" y="4475"/>
                      <a:pt x="1" y="4888"/>
                    </a:cubicBezTo>
                    <a:cubicBezTo>
                      <a:pt x="182" y="4994"/>
                      <a:pt x="377" y="5052"/>
                      <a:pt x="580" y="5052"/>
                    </a:cubicBezTo>
                    <a:cubicBezTo>
                      <a:pt x="1570" y="5052"/>
                      <a:pt x="2373" y="3678"/>
                      <a:pt x="2373" y="1985"/>
                    </a:cubicBezTo>
                    <a:cubicBezTo>
                      <a:pt x="2373" y="1228"/>
                      <a:pt x="2213" y="536"/>
                      <a:pt x="1947"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55"/>
            <p:cNvGrpSpPr/>
            <p:nvPr/>
          </p:nvGrpSpPr>
          <p:grpSpPr>
            <a:xfrm>
              <a:off x="1453019" y="999598"/>
              <a:ext cx="840491" cy="1281879"/>
              <a:chOff x="-2075272" y="-2911989"/>
              <a:chExt cx="1363106" cy="2078948"/>
            </a:xfrm>
          </p:grpSpPr>
          <p:sp>
            <p:nvSpPr>
              <p:cNvPr id="1352" name="Google Shape;1352;p55"/>
              <p:cNvSpPr/>
              <p:nvPr/>
            </p:nvSpPr>
            <p:spPr>
              <a:xfrm>
                <a:off x="-2075272" y="-2911989"/>
                <a:ext cx="1363106" cy="2078948"/>
              </a:xfrm>
              <a:custGeom>
                <a:avLst/>
                <a:gdLst/>
                <a:ahLst/>
                <a:cxnLst/>
                <a:rect l="l" t="t" r="r" b="b"/>
                <a:pathLst>
                  <a:path w="7255" h="11065" extrusionOk="0">
                    <a:moveTo>
                      <a:pt x="0" y="0"/>
                    </a:moveTo>
                    <a:lnTo>
                      <a:pt x="0" y="11065"/>
                    </a:lnTo>
                    <a:lnTo>
                      <a:pt x="7255" y="11065"/>
                    </a:lnTo>
                    <a:lnTo>
                      <a:pt x="7255"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5"/>
              <p:cNvSpPr/>
              <p:nvPr/>
            </p:nvSpPr>
            <p:spPr>
              <a:xfrm>
                <a:off x="-2008761" y="-2850175"/>
                <a:ext cx="1230083" cy="1955319"/>
              </a:xfrm>
              <a:custGeom>
                <a:avLst/>
                <a:gdLst/>
                <a:ahLst/>
                <a:cxnLst/>
                <a:rect l="l" t="t" r="r" b="b"/>
                <a:pathLst>
                  <a:path w="6547" h="10407" extrusionOk="0">
                    <a:moveTo>
                      <a:pt x="0" y="0"/>
                    </a:moveTo>
                    <a:lnTo>
                      <a:pt x="0" y="10407"/>
                    </a:lnTo>
                    <a:lnTo>
                      <a:pt x="6547" y="10407"/>
                    </a:lnTo>
                    <a:lnTo>
                      <a:pt x="6547"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5"/>
              <p:cNvSpPr/>
              <p:nvPr/>
            </p:nvSpPr>
            <p:spPr>
              <a:xfrm>
                <a:off x="-1808099" y="-2619826"/>
                <a:ext cx="828761" cy="1494813"/>
              </a:xfrm>
              <a:custGeom>
                <a:avLst/>
                <a:gdLst/>
                <a:ahLst/>
                <a:cxnLst/>
                <a:rect l="l" t="t" r="r" b="b"/>
                <a:pathLst>
                  <a:path w="4411" h="7956" extrusionOk="0">
                    <a:moveTo>
                      <a:pt x="0" y="1"/>
                    </a:moveTo>
                    <a:lnTo>
                      <a:pt x="0" y="7955"/>
                    </a:lnTo>
                    <a:lnTo>
                      <a:pt x="4410" y="7955"/>
                    </a:lnTo>
                    <a:lnTo>
                      <a:pt x="4410" y="1"/>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5"/>
              <p:cNvSpPr/>
              <p:nvPr/>
            </p:nvSpPr>
            <p:spPr>
              <a:xfrm>
                <a:off x="-1699501" y="-2483985"/>
                <a:ext cx="611566" cy="611566"/>
              </a:xfrm>
              <a:custGeom>
                <a:avLst/>
                <a:gdLst/>
                <a:ahLst/>
                <a:cxnLst/>
                <a:rect l="l" t="t" r="r" b="b"/>
                <a:pathLst>
                  <a:path w="3255" h="3255" extrusionOk="0">
                    <a:moveTo>
                      <a:pt x="1628" y="0"/>
                    </a:moveTo>
                    <a:cubicBezTo>
                      <a:pt x="729" y="0"/>
                      <a:pt x="0" y="729"/>
                      <a:pt x="0" y="1628"/>
                    </a:cubicBezTo>
                    <a:cubicBezTo>
                      <a:pt x="0" y="2526"/>
                      <a:pt x="729" y="3254"/>
                      <a:pt x="1628" y="3254"/>
                    </a:cubicBezTo>
                    <a:cubicBezTo>
                      <a:pt x="2526" y="3254"/>
                      <a:pt x="3254" y="2526"/>
                      <a:pt x="3254" y="1628"/>
                    </a:cubicBezTo>
                    <a:cubicBezTo>
                      <a:pt x="3254" y="729"/>
                      <a:pt x="2526" y="0"/>
                      <a:pt x="1628"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5"/>
              <p:cNvSpPr/>
              <p:nvPr/>
            </p:nvSpPr>
            <p:spPr>
              <a:xfrm>
                <a:off x="-1699501" y="-1966358"/>
                <a:ext cx="611566" cy="611566"/>
              </a:xfrm>
              <a:custGeom>
                <a:avLst/>
                <a:gdLst/>
                <a:ahLst/>
                <a:cxnLst/>
                <a:rect l="l" t="t" r="r" b="b"/>
                <a:pathLst>
                  <a:path w="3255" h="3255" extrusionOk="0">
                    <a:moveTo>
                      <a:pt x="1628" y="1"/>
                    </a:moveTo>
                    <a:cubicBezTo>
                      <a:pt x="729" y="1"/>
                      <a:pt x="0" y="729"/>
                      <a:pt x="0" y="1629"/>
                    </a:cubicBezTo>
                    <a:cubicBezTo>
                      <a:pt x="0" y="2527"/>
                      <a:pt x="729" y="3255"/>
                      <a:pt x="1628" y="3255"/>
                    </a:cubicBezTo>
                    <a:cubicBezTo>
                      <a:pt x="2526" y="3255"/>
                      <a:pt x="3254" y="2527"/>
                      <a:pt x="3254" y="1629"/>
                    </a:cubicBezTo>
                    <a:cubicBezTo>
                      <a:pt x="3254" y="729"/>
                      <a:pt x="2526" y="1"/>
                      <a:pt x="1628" y="1"/>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55"/>
            <p:cNvGrpSpPr/>
            <p:nvPr/>
          </p:nvGrpSpPr>
          <p:grpSpPr>
            <a:xfrm>
              <a:off x="2551527" y="691088"/>
              <a:ext cx="1042881" cy="1590387"/>
              <a:chOff x="-446116" y="-3412330"/>
              <a:chExt cx="1691341" cy="2579285"/>
            </a:xfrm>
          </p:grpSpPr>
          <p:sp>
            <p:nvSpPr>
              <p:cNvPr id="1358" name="Google Shape;1358;p55"/>
              <p:cNvSpPr/>
              <p:nvPr/>
            </p:nvSpPr>
            <p:spPr>
              <a:xfrm>
                <a:off x="-446116" y="-3412330"/>
                <a:ext cx="1691341" cy="2579285"/>
              </a:xfrm>
              <a:custGeom>
                <a:avLst/>
                <a:gdLst/>
                <a:ahLst/>
                <a:cxnLst/>
                <a:rect l="l" t="t" r="r" b="b"/>
                <a:pathLst>
                  <a:path w="9002" h="13728" extrusionOk="0">
                    <a:moveTo>
                      <a:pt x="0" y="0"/>
                    </a:moveTo>
                    <a:lnTo>
                      <a:pt x="0" y="13728"/>
                    </a:lnTo>
                    <a:lnTo>
                      <a:pt x="9002" y="13728"/>
                    </a:lnTo>
                    <a:lnTo>
                      <a:pt x="9002"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5"/>
              <p:cNvSpPr/>
              <p:nvPr/>
            </p:nvSpPr>
            <p:spPr>
              <a:xfrm>
                <a:off x="-363634" y="-3335672"/>
                <a:ext cx="1526378" cy="2425971"/>
              </a:xfrm>
              <a:custGeom>
                <a:avLst/>
                <a:gdLst/>
                <a:ahLst/>
                <a:cxnLst/>
                <a:rect l="l" t="t" r="r" b="b"/>
                <a:pathLst>
                  <a:path w="8124" h="12912" extrusionOk="0">
                    <a:moveTo>
                      <a:pt x="1" y="0"/>
                    </a:moveTo>
                    <a:lnTo>
                      <a:pt x="1" y="12912"/>
                    </a:lnTo>
                    <a:lnTo>
                      <a:pt x="8124" y="12912"/>
                    </a:lnTo>
                    <a:lnTo>
                      <a:pt x="8124"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5"/>
              <p:cNvSpPr/>
              <p:nvPr/>
            </p:nvSpPr>
            <p:spPr>
              <a:xfrm>
                <a:off x="-114498" y="-3049898"/>
                <a:ext cx="1028107" cy="1854425"/>
              </a:xfrm>
              <a:custGeom>
                <a:avLst/>
                <a:gdLst/>
                <a:ahLst/>
                <a:cxnLst/>
                <a:rect l="l" t="t" r="r" b="b"/>
                <a:pathLst>
                  <a:path w="5472" h="9870" extrusionOk="0">
                    <a:moveTo>
                      <a:pt x="1" y="1"/>
                    </a:moveTo>
                    <a:lnTo>
                      <a:pt x="1" y="9869"/>
                    </a:lnTo>
                    <a:lnTo>
                      <a:pt x="5472" y="9869"/>
                    </a:lnTo>
                    <a:lnTo>
                      <a:pt x="5472" y="1"/>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5"/>
              <p:cNvSpPr/>
              <p:nvPr/>
            </p:nvSpPr>
            <p:spPr>
              <a:xfrm>
                <a:off x="-19991" y="-2949566"/>
                <a:ext cx="873665" cy="1651697"/>
              </a:xfrm>
              <a:custGeom>
                <a:avLst/>
                <a:gdLst/>
                <a:ahLst/>
                <a:cxnLst/>
                <a:rect l="l" t="t" r="r" b="b"/>
                <a:pathLst>
                  <a:path w="4650" h="8791" extrusionOk="0">
                    <a:moveTo>
                      <a:pt x="1140" y="0"/>
                    </a:moveTo>
                    <a:cubicBezTo>
                      <a:pt x="29" y="0"/>
                      <a:pt x="0" y="1678"/>
                      <a:pt x="1049" y="1838"/>
                    </a:cubicBezTo>
                    <a:cubicBezTo>
                      <a:pt x="900" y="1997"/>
                      <a:pt x="751" y="2155"/>
                      <a:pt x="602" y="2314"/>
                    </a:cubicBezTo>
                    <a:cubicBezTo>
                      <a:pt x="57" y="2896"/>
                      <a:pt x="440" y="3887"/>
                      <a:pt x="1257" y="3894"/>
                    </a:cubicBezTo>
                    <a:cubicBezTo>
                      <a:pt x="1375" y="3895"/>
                      <a:pt x="1492" y="3897"/>
                      <a:pt x="1610" y="3898"/>
                    </a:cubicBezTo>
                    <a:cubicBezTo>
                      <a:pt x="1182" y="4585"/>
                      <a:pt x="788" y="5293"/>
                      <a:pt x="432" y="6024"/>
                    </a:cubicBezTo>
                    <a:cubicBezTo>
                      <a:pt x="126" y="6650"/>
                      <a:pt x="496" y="7288"/>
                      <a:pt x="1101" y="7389"/>
                    </a:cubicBezTo>
                    <a:cubicBezTo>
                      <a:pt x="759" y="8121"/>
                      <a:pt x="1400" y="8790"/>
                      <a:pt x="2002" y="8790"/>
                    </a:cubicBezTo>
                    <a:cubicBezTo>
                      <a:pt x="2276" y="8790"/>
                      <a:pt x="2542" y="8651"/>
                      <a:pt x="2702" y="8315"/>
                    </a:cubicBezTo>
                    <a:cubicBezTo>
                      <a:pt x="2978" y="7733"/>
                      <a:pt x="3344" y="7227"/>
                      <a:pt x="3874" y="6849"/>
                    </a:cubicBezTo>
                    <a:cubicBezTo>
                      <a:pt x="4649" y="6291"/>
                      <a:pt x="4292" y="5131"/>
                      <a:pt x="3398" y="5131"/>
                    </a:cubicBezTo>
                    <a:cubicBezTo>
                      <a:pt x="3322" y="5131"/>
                      <a:pt x="3243" y="5140"/>
                      <a:pt x="3160" y="5157"/>
                    </a:cubicBezTo>
                    <a:cubicBezTo>
                      <a:pt x="3101" y="5170"/>
                      <a:pt x="3043" y="5181"/>
                      <a:pt x="2985" y="5193"/>
                    </a:cubicBezTo>
                    <a:cubicBezTo>
                      <a:pt x="3341" y="4599"/>
                      <a:pt x="3722" y="4020"/>
                      <a:pt x="4130" y="3456"/>
                    </a:cubicBezTo>
                    <a:cubicBezTo>
                      <a:pt x="4549" y="2878"/>
                      <a:pt x="4002" y="2104"/>
                      <a:pt x="3372" y="2068"/>
                    </a:cubicBezTo>
                    <a:cubicBezTo>
                      <a:pt x="3504" y="1926"/>
                      <a:pt x="3637" y="1784"/>
                      <a:pt x="3770" y="1643"/>
                    </a:cubicBezTo>
                    <a:cubicBezTo>
                      <a:pt x="4325" y="1050"/>
                      <a:pt x="3925" y="90"/>
                      <a:pt x="3116" y="63"/>
                    </a:cubicBezTo>
                    <a:cubicBezTo>
                      <a:pt x="2470" y="42"/>
                      <a:pt x="1822" y="22"/>
                      <a:pt x="1176" y="1"/>
                    </a:cubicBezTo>
                    <a:cubicBezTo>
                      <a:pt x="1164" y="0"/>
                      <a:pt x="1152" y="0"/>
                      <a:pt x="1140"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5"/>
            <p:cNvGrpSpPr/>
            <p:nvPr/>
          </p:nvGrpSpPr>
          <p:grpSpPr>
            <a:xfrm>
              <a:off x="1285268" y="2999527"/>
              <a:ext cx="1199511" cy="1475237"/>
              <a:chOff x="-2347331" y="331489"/>
              <a:chExt cx="1945364" cy="2392535"/>
            </a:xfrm>
          </p:grpSpPr>
          <p:sp>
            <p:nvSpPr>
              <p:cNvPr id="1363" name="Google Shape;1363;p55"/>
              <p:cNvSpPr/>
              <p:nvPr/>
            </p:nvSpPr>
            <p:spPr>
              <a:xfrm>
                <a:off x="-1541865" y="331489"/>
                <a:ext cx="1139898" cy="1271418"/>
              </a:xfrm>
              <a:custGeom>
                <a:avLst/>
                <a:gdLst/>
                <a:ahLst/>
                <a:cxnLst/>
                <a:rect l="l" t="t" r="r" b="b"/>
                <a:pathLst>
                  <a:path w="6067" h="6767" extrusionOk="0">
                    <a:moveTo>
                      <a:pt x="1897" y="1"/>
                    </a:moveTo>
                    <a:cubicBezTo>
                      <a:pt x="1585" y="1"/>
                      <a:pt x="1317" y="220"/>
                      <a:pt x="1255" y="526"/>
                    </a:cubicBezTo>
                    <a:lnTo>
                      <a:pt x="0" y="6767"/>
                    </a:lnTo>
                    <a:lnTo>
                      <a:pt x="4781" y="6767"/>
                    </a:lnTo>
                    <a:lnTo>
                      <a:pt x="5984" y="784"/>
                    </a:lnTo>
                    <a:cubicBezTo>
                      <a:pt x="6066" y="379"/>
                      <a:pt x="5756" y="1"/>
                      <a:pt x="534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1678270" y="331489"/>
                <a:ext cx="1139898" cy="1271418"/>
              </a:xfrm>
              <a:custGeom>
                <a:avLst/>
                <a:gdLst/>
                <a:ahLst/>
                <a:cxnLst/>
                <a:rect l="l" t="t" r="r" b="b"/>
                <a:pathLst>
                  <a:path w="6067" h="6767" extrusionOk="0">
                    <a:moveTo>
                      <a:pt x="1898" y="1"/>
                    </a:moveTo>
                    <a:cubicBezTo>
                      <a:pt x="1586" y="1"/>
                      <a:pt x="1318" y="220"/>
                      <a:pt x="1256" y="526"/>
                    </a:cubicBezTo>
                    <a:lnTo>
                      <a:pt x="1" y="6767"/>
                    </a:lnTo>
                    <a:lnTo>
                      <a:pt x="4780" y="6767"/>
                    </a:lnTo>
                    <a:lnTo>
                      <a:pt x="5985" y="784"/>
                    </a:lnTo>
                    <a:cubicBezTo>
                      <a:pt x="6067" y="379"/>
                      <a:pt x="5757" y="1"/>
                      <a:pt x="5343" y="1"/>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347331" y="1602727"/>
                <a:ext cx="1188748" cy="1121298"/>
              </a:xfrm>
              <a:custGeom>
                <a:avLst/>
                <a:gdLst/>
                <a:ahLst/>
                <a:cxnLst/>
                <a:rect l="l" t="t" r="r" b="b"/>
                <a:pathLst>
                  <a:path w="6327" h="5968" extrusionOk="0">
                    <a:moveTo>
                      <a:pt x="2278" y="1"/>
                    </a:moveTo>
                    <a:cubicBezTo>
                      <a:pt x="1748" y="1"/>
                      <a:pt x="1277" y="356"/>
                      <a:pt x="1132" y="865"/>
                    </a:cubicBezTo>
                    <a:lnTo>
                      <a:pt x="105" y="4446"/>
                    </a:lnTo>
                    <a:cubicBezTo>
                      <a:pt x="0" y="4809"/>
                      <a:pt x="71" y="5190"/>
                      <a:pt x="298" y="5492"/>
                    </a:cubicBezTo>
                    <a:cubicBezTo>
                      <a:pt x="526" y="5793"/>
                      <a:pt x="873" y="5968"/>
                      <a:pt x="1251" y="5968"/>
                    </a:cubicBezTo>
                    <a:lnTo>
                      <a:pt x="6327" y="5968"/>
                    </a:lnTo>
                    <a:lnTo>
                      <a:pt x="6327" y="5625"/>
                    </a:lnTo>
                    <a:lnTo>
                      <a:pt x="1251" y="5625"/>
                    </a:lnTo>
                    <a:cubicBezTo>
                      <a:pt x="982" y="5625"/>
                      <a:pt x="734" y="5502"/>
                      <a:pt x="573" y="5286"/>
                    </a:cubicBezTo>
                    <a:cubicBezTo>
                      <a:pt x="410" y="5071"/>
                      <a:pt x="360" y="4799"/>
                      <a:pt x="434" y="4540"/>
                    </a:cubicBezTo>
                    <a:lnTo>
                      <a:pt x="1461" y="960"/>
                    </a:lnTo>
                    <a:cubicBezTo>
                      <a:pt x="1564" y="597"/>
                      <a:pt x="1901" y="344"/>
                      <a:pt x="2278" y="344"/>
                    </a:cubicBezTo>
                    <a:lnTo>
                      <a:pt x="6327" y="344"/>
                    </a:lnTo>
                    <a:lnTo>
                      <a:pt x="6327"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2136335" y="1435132"/>
                <a:ext cx="1492934" cy="168909"/>
              </a:xfrm>
              <a:custGeom>
                <a:avLst/>
                <a:gdLst/>
                <a:ahLst/>
                <a:cxnLst/>
                <a:rect l="l" t="t" r="r" b="b"/>
                <a:pathLst>
                  <a:path w="7946" h="899" extrusionOk="0">
                    <a:moveTo>
                      <a:pt x="451" y="0"/>
                    </a:moveTo>
                    <a:cubicBezTo>
                      <a:pt x="203" y="0"/>
                      <a:pt x="1" y="201"/>
                      <a:pt x="1" y="449"/>
                    </a:cubicBezTo>
                    <a:cubicBezTo>
                      <a:pt x="1" y="697"/>
                      <a:pt x="203" y="898"/>
                      <a:pt x="451" y="898"/>
                    </a:cubicBezTo>
                    <a:lnTo>
                      <a:pt x="7945" y="898"/>
                    </a:lnTo>
                    <a:lnTo>
                      <a:pt x="7945"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1832524" y="1602727"/>
                <a:ext cx="1189124" cy="1121298"/>
              </a:xfrm>
              <a:custGeom>
                <a:avLst/>
                <a:gdLst/>
                <a:ahLst/>
                <a:cxnLst/>
                <a:rect l="l" t="t" r="r" b="b"/>
                <a:pathLst>
                  <a:path w="6329" h="5968" extrusionOk="0">
                    <a:moveTo>
                      <a:pt x="2278" y="1"/>
                    </a:moveTo>
                    <a:cubicBezTo>
                      <a:pt x="1748"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2" y="5286"/>
                    </a:cubicBezTo>
                    <a:cubicBezTo>
                      <a:pt x="409" y="5071"/>
                      <a:pt x="360" y="4799"/>
                      <a:pt x="434" y="4540"/>
                    </a:cubicBezTo>
                    <a:lnTo>
                      <a:pt x="1461" y="960"/>
                    </a:lnTo>
                    <a:cubicBezTo>
                      <a:pt x="1564"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55"/>
            <p:cNvGrpSpPr/>
            <p:nvPr/>
          </p:nvGrpSpPr>
          <p:grpSpPr>
            <a:xfrm>
              <a:off x="2440427" y="2999527"/>
              <a:ext cx="1199511" cy="1475237"/>
              <a:chOff x="-626298" y="331489"/>
              <a:chExt cx="1945364" cy="2392535"/>
            </a:xfrm>
          </p:grpSpPr>
          <p:sp>
            <p:nvSpPr>
              <p:cNvPr id="1369" name="Google Shape;1369;p55"/>
              <p:cNvSpPr/>
              <p:nvPr/>
            </p:nvSpPr>
            <p:spPr>
              <a:xfrm>
                <a:off x="179168" y="331489"/>
                <a:ext cx="1139898" cy="1271418"/>
              </a:xfrm>
              <a:custGeom>
                <a:avLst/>
                <a:gdLst/>
                <a:ahLst/>
                <a:cxnLst/>
                <a:rect l="l" t="t" r="r" b="b"/>
                <a:pathLst>
                  <a:path w="6067" h="6767" extrusionOk="0">
                    <a:moveTo>
                      <a:pt x="1897" y="1"/>
                    </a:moveTo>
                    <a:cubicBezTo>
                      <a:pt x="1585" y="1"/>
                      <a:pt x="1318" y="220"/>
                      <a:pt x="1255" y="526"/>
                    </a:cubicBezTo>
                    <a:lnTo>
                      <a:pt x="0" y="6767"/>
                    </a:lnTo>
                    <a:lnTo>
                      <a:pt x="4781" y="6767"/>
                    </a:lnTo>
                    <a:lnTo>
                      <a:pt x="5984" y="784"/>
                    </a:lnTo>
                    <a:cubicBezTo>
                      <a:pt x="6066" y="379"/>
                      <a:pt x="5756" y="1"/>
                      <a:pt x="534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42763" y="331489"/>
                <a:ext cx="1139898" cy="1271418"/>
              </a:xfrm>
              <a:custGeom>
                <a:avLst/>
                <a:gdLst/>
                <a:ahLst/>
                <a:cxnLst/>
                <a:rect l="l" t="t" r="r" b="b"/>
                <a:pathLst>
                  <a:path w="6067" h="6767" extrusionOk="0">
                    <a:moveTo>
                      <a:pt x="1898" y="1"/>
                    </a:moveTo>
                    <a:cubicBezTo>
                      <a:pt x="1586" y="1"/>
                      <a:pt x="1318" y="220"/>
                      <a:pt x="1256" y="526"/>
                    </a:cubicBezTo>
                    <a:lnTo>
                      <a:pt x="1" y="6767"/>
                    </a:lnTo>
                    <a:lnTo>
                      <a:pt x="4781" y="6767"/>
                    </a:lnTo>
                    <a:lnTo>
                      <a:pt x="5985" y="784"/>
                    </a:lnTo>
                    <a:cubicBezTo>
                      <a:pt x="6067" y="379"/>
                      <a:pt x="5757" y="1"/>
                      <a:pt x="5343" y="1"/>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626298" y="1602727"/>
                <a:ext cx="1189124" cy="1121298"/>
              </a:xfrm>
              <a:custGeom>
                <a:avLst/>
                <a:gdLst/>
                <a:ahLst/>
                <a:cxnLst/>
                <a:rect l="l" t="t" r="r" b="b"/>
                <a:pathLst>
                  <a:path w="6329" h="5968" extrusionOk="0">
                    <a:moveTo>
                      <a:pt x="2278" y="1"/>
                    </a:moveTo>
                    <a:cubicBezTo>
                      <a:pt x="1748"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3" y="5286"/>
                    </a:cubicBezTo>
                    <a:cubicBezTo>
                      <a:pt x="410" y="5071"/>
                      <a:pt x="360" y="4799"/>
                      <a:pt x="434" y="4540"/>
                    </a:cubicBezTo>
                    <a:lnTo>
                      <a:pt x="1461" y="960"/>
                    </a:lnTo>
                    <a:cubicBezTo>
                      <a:pt x="1564"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415303" y="1435132"/>
                <a:ext cx="1492934" cy="168909"/>
              </a:xfrm>
              <a:custGeom>
                <a:avLst/>
                <a:gdLst/>
                <a:ahLst/>
                <a:cxnLst/>
                <a:rect l="l" t="t" r="r" b="b"/>
                <a:pathLst>
                  <a:path w="7946" h="899" extrusionOk="0">
                    <a:moveTo>
                      <a:pt x="451" y="0"/>
                    </a:moveTo>
                    <a:cubicBezTo>
                      <a:pt x="203" y="0"/>
                      <a:pt x="1" y="201"/>
                      <a:pt x="1" y="449"/>
                    </a:cubicBezTo>
                    <a:cubicBezTo>
                      <a:pt x="1" y="697"/>
                      <a:pt x="203" y="898"/>
                      <a:pt x="451" y="898"/>
                    </a:cubicBezTo>
                    <a:lnTo>
                      <a:pt x="7945" y="898"/>
                    </a:lnTo>
                    <a:lnTo>
                      <a:pt x="7945"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111492" y="1602727"/>
                <a:ext cx="1189124" cy="1121298"/>
              </a:xfrm>
              <a:custGeom>
                <a:avLst/>
                <a:gdLst/>
                <a:ahLst/>
                <a:cxnLst/>
                <a:rect l="l" t="t" r="r" b="b"/>
                <a:pathLst>
                  <a:path w="6329" h="5968" extrusionOk="0">
                    <a:moveTo>
                      <a:pt x="2278" y="1"/>
                    </a:moveTo>
                    <a:cubicBezTo>
                      <a:pt x="1750"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2" y="5286"/>
                    </a:cubicBezTo>
                    <a:cubicBezTo>
                      <a:pt x="409" y="5071"/>
                      <a:pt x="360" y="4799"/>
                      <a:pt x="434" y="4540"/>
                    </a:cubicBezTo>
                    <a:lnTo>
                      <a:pt x="1461" y="960"/>
                    </a:lnTo>
                    <a:cubicBezTo>
                      <a:pt x="1565"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55"/>
            <p:cNvGrpSpPr/>
            <p:nvPr/>
          </p:nvGrpSpPr>
          <p:grpSpPr>
            <a:xfrm>
              <a:off x="2161561" y="1981491"/>
              <a:ext cx="1333087" cy="2504805"/>
              <a:chOff x="-1004512" y="-1333746"/>
              <a:chExt cx="2161997" cy="4062285"/>
            </a:xfrm>
          </p:grpSpPr>
          <p:sp>
            <p:nvSpPr>
              <p:cNvPr id="1375" name="Google Shape;1375;p55"/>
              <p:cNvSpPr/>
              <p:nvPr/>
            </p:nvSpPr>
            <p:spPr>
              <a:xfrm>
                <a:off x="-330566" y="-465148"/>
                <a:ext cx="700623" cy="1477716"/>
              </a:xfrm>
              <a:custGeom>
                <a:avLst/>
                <a:gdLst/>
                <a:ahLst/>
                <a:cxnLst/>
                <a:rect l="l" t="t" r="r" b="b"/>
                <a:pathLst>
                  <a:path w="3729" h="7865" extrusionOk="0">
                    <a:moveTo>
                      <a:pt x="3523" y="1"/>
                    </a:moveTo>
                    <a:cubicBezTo>
                      <a:pt x="2634" y="386"/>
                      <a:pt x="2417" y="3634"/>
                      <a:pt x="2291" y="3974"/>
                    </a:cubicBezTo>
                    <a:cubicBezTo>
                      <a:pt x="2212" y="4188"/>
                      <a:pt x="0" y="7383"/>
                      <a:pt x="0" y="7383"/>
                    </a:cubicBezTo>
                    <a:lnTo>
                      <a:pt x="816" y="7865"/>
                    </a:lnTo>
                    <a:cubicBezTo>
                      <a:pt x="816" y="7865"/>
                      <a:pt x="3457" y="4951"/>
                      <a:pt x="3593" y="4552"/>
                    </a:cubicBezTo>
                    <a:cubicBezTo>
                      <a:pt x="3729" y="4154"/>
                      <a:pt x="3523" y="1"/>
                      <a:pt x="3523"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1004512" y="2534454"/>
                <a:ext cx="601232" cy="194085"/>
              </a:xfrm>
              <a:custGeom>
                <a:avLst/>
                <a:gdLst/>
                <a:ahLst/>
                <a:cxnLst/>
                <a:rect l="l" t="t" r="r" b="b"/>
                <a:pathLst>
                  <a:path w="3200" h="1033" extrusionOk="0">
                    <a:moveTo>
                      <a:pt x="2066" y="0"/>
                    </a:moveTo>
                    <a:cubicBezTo>
                      <a:pt x="2066" y="0"/>
                      <a:pt x="1655" y="167"/>
                      <a:pt x="1227" y="317"/>
                    </a:cubicBezTo>
                    <a:cubicBezTo>
                      <a:pt x="947" y="417"/>
                      <a:pt x="658" y="507"/>
                      <a:pt x="472" y="540"/>
                    </a:cubicBezTo>
                    <a:cubicBezTo>
                      <a:pt x="0" y="622"/>
                      <a:pt x="7" y="1026"/>
                      <a:pt x="7" y="1026"/>
                    </a:cubicBezTo>
                    <a:cubicBezTo>
                      <a:pt x="7" y="1026"/>
                      <a:pt x="197" y="1032"/>
                      <a:pt x="472" y="1032"/>
                    </a:cubicBezTo>
                    <a:cubicBezTo>
                      <a:pt x="1029" y="1032"/>
                      <a:pt x="1935" y="1005"/>
                      <a:pt x="2326" y="840"/>
                    </a:cubicBezTo>
                    <a:lnTo>
                      <a:pt x="2430" y="1026"/>
                    </a:lnTo>
                    <a:cubicBezTo>
                      <a:pt x="2430" y="1026"/>
                      <a:pt x="2749" y="1030"/>
                      <a:pt x="2962" y="1030"/>
                    </a:cubicBezTo>
                    <a:cubicBezTo>
                      <a:pt x="3069" y="1030"/>
                      <a:pt x="3149" y="1029"/>
                      <a:pt x="3149" y="1026"/>
                    </a:cubicBezTo>
                    <a:cubicBezTo>
                      <a:pt x="3152" y="1017"/>
                      <a:pt x="3199" y="680"/>
                      <a:pt x="3124" y="312"/>
                    </a:cubicBezTo>
                    <a:cubicBezTo>
                      <a:pt x="3103" y="208"/>
                      <a:pt x="3073" y="101"/>
                      <a:pt x="3026" y="0"/>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840676" y="734881"/>
                <a:ext cx="1471891" cy="1807078"/>
              </a:xfrm>
              <a:custGeom>
                <a:avLst/>
                <a:gdLst/>
                <a:ahLst/>
                <a:cxnLst/>
                <a:rect l="l" t="t" r="r" b="b"/>
                <a:pathLst>
                  <a:path w="7834" h="9618" extrusionOk="0">
                    <a:moveTo>
                      <a:pt x="5071" y="0"/>
                    </a:moveTo>
                    <a:cubicBezTo>
                      <a:pt x="5071" y="0"/>
                      <a:pt x="818" y="1250"/>
                      <a:pt x="390" y="2542"/>
                    </a:cubicBezTo>
                    <a:cubicBezTo>
                      <a:pt x="1" y="3720"/>
                      <a:pt x="1194" y="9578"/>
                      <a:pt x="1194" y="9578"/>
                    </a:cubicBezTo>
                    <a:cubicBezTo>
                      <a:pt x="1194" y="9578"/>
                      <a:pt x="1407" y="9617"/>
                      <a:pt x="1692" y="9617"/>
                    </a:cubicBezTo>
                    <a:cubicBezTo>
                      <a:pt x="1834" y="9617"/>
                      <a:pt x="1994" y="9607"/>
                      <a:pt x="2154" y="9578"/>
                    </a:cubicBezTo>
                    <a:cubicBezTo>
                      <a:pt x="2154" y="9578"/>
                      <a:pt x="2130" y="3727"/>
                      <a:pt x="2304" y="3581"/>
                    </a:cubicBezTo>
                    <a:cubicBezTo>
                      <a:pt x="2480" y="3435"/>
                      <a:pt x="6746" y="2561"/>
                      <a:pt x="7290" y="2056"/>
                    </a:cubicBezTo>
                    <a:cubicBezTo>
                      <a:pt x="7834" y="1551"/>
                      <a:pt x="7649" y="21"/>
                      <a:pt x="7649" y="21"/>
                    </a:cubicBezTo>
                    <a:lnTo>
                      <a:pt x="5071"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672330" y="2534454"/>
                <a:ext cx="600856" cy="194085"/>
              </a:xfrm>
              <a:custGeom>
                <a:avLst/>
                <a:gdLst/>
                <a:ahLst/>
                <a:cxnLst/>
                <a:rect l="l" t="t" r="r" b="b"/>
                <a:pathLst>
                  <a:path w="3198" h="1033" extrusionOk="0">
                    <a:moveTo>
                      <a:pt x="2066" y="0"/>
                    </a:moveTo>
                    <a:cubicBezTo>
                      <a:pt x="2066" y="0"/>
                      <a:pt x="1655" y="167"/>
                      <a:pt x="1226" y="317"/>
                    </a:cubicBezTo>
                    <a:cubicBezTo>
                      <a:pt x="945" y="417"/>
                      <a:pt x="658" y="507"/>
                      <a:pt x="471" y="540"/>
                    </a:cubicBezTo>
                    <a:cubicBezTo>
                      <a:pt x="0" y="622"/>
                      <a:pt x="6" y="1026"/>
                      <a:pt x="6" y="1026"/>
                    </a:cubicBezTo>
                    <a:cubicBezTo>
                      <a:pt x="6" y="1026"/>
                      <a:pt x="196" y="1032"/>
                      <a:pt x="471" y="1032"/>
                    </a:cubicBezTo>
                    <a:cubicBezTo>
                      <a:pt x="1027" y="1032"/>
                      <a:pt x="1933" y="1005"/>
                      <a:pt x="2325" y="840"/>
                    </a:cubicBezTo>
                    <a:lnTo>
                      <a:pt x="2428" y="1026"/>
                    </a:lnTo>
                    <a:cubicBezTo>
                      <a:pt x="2428" y="1026"/>
                      <a:pt x="2748" y="1030"/>
                      <a:pt x="2961" y="1030"/>
                    </a:cubicBezTo>
                    <a:cubicBezTo>
                      <a:pt x="3068" y="1030"/>
                      <a:pt x="3148" y="1029"/>
                      <a:pt x="3148" y="1026"/>
                    </a:cubicBezTo>
                    <a:cubicBezTo>
                      <a:pt x="3151" y="1017"/>
                      <a:pt x="3198" y="680"/>
                      <a:pt x="3124" y="312"/>
                    </a:cubicBezTo>
                    <a:cubicBezTo>
                      <a:pt x="3101" y="208"/>
                      <a:pt x="3071" y="101"/>
                      <a:pt x="3025" y="0"/>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751618" y="742020"/>
                <a:ext cx="1774198" cy="1803884"/>
              </a:xfrm>
              <a:custGeom>
                <a:avLst/>
                <a:gdLst/>
                <a:ahLst/>
                <a:cxnLst/>
                <a:rect l="l" t="t" r="r" b="b"/>
                <a:pathLst>
                  <a:path w="9443" h="9601" extrusionOk="0">
                    <a:moveTo>
                      <a:pt x="5730" y="0"/>
                    </a:moveTo>
                    <a:cubicBezTo>
                      <a:pt x="5730" y="0"/>
                      <a:pt x="1248" y="1013"/>
                      <a:pt x="544" y="1978"/>
                    </a:cubicBezTo>
                    <a:cubicBezTo>
                      <a:pt x="0" y="2723"/>
                      <a:pt x="2488" y="9540"/>
                      <a:pt x="2488" y="9540"/>
                    </a:cubicBezTo>
                    <a:cubicBezTo>
                      <a:pt x="2668" y="9585"/>
                      <a:pt x="2835" y="9600"/>
                      <a:pt x="2977" y="9600"/>
                    </a:cubicBezTo>
                    <a:cubicBezTo>
                      <a:pt x="3261" y="9600"/>
                      <a:pt x="3447" y="9540"/>
                      <a:pt x="3447" y="9540"/>
                    </a:cubicBezTo>
                    <a:cubicBezTo>
                      <a:pt x="3447" y="9540"/>
                      <a:pt x="2753" y="3927"/>
                      <a:pt x="2967" y="3739"/>
                    </a:cubicBezTo>
                    <a:cubicBezTo>
                      <a:pt x="3030" y="3683"/>
                      <a:pt x="3320" y="3672"/>
                      <a:pt x="3740" y="3672"/>
                    </a:cubicBezTo>
                    <a:cubicBezTo>
                      <a:pt x="4017" y="3672"/>
                      <a:pt x="4351" y="3676"/>
                      <a:pt x="4714" y="3676"/>
                    </a:cubicBezTo>
                    <a:cubicBezTo>
                      <a:pt x="6175" y="3676"/>
                      <a:pt x="8101" y="3598"/>
                      <a:pt x="8673" y="2804"/>
                    </a:cubicBezTo>
                    <a:cubicBezTo>
                      <a:pt x="9442" y="1737"/>
                      <a:pt x="9041" y="131"/>
                      <a:pt x="9041" y="131"/>
                    </a:cubicBezTo>
                    <a:lnTo>
                      <a:pt x="5730"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107207" y="-513247"/>
                <a:ext cx="843416" cy="1303922"/>
              </a:xfrm>
              <a:custGeom>
                <a:avLst/>
                <a:gdLst/>
                <a:ahLst/>
                <a:cxnLst/>
                <a:rect l="l" t="t" r="r" b="b"/>
                <a:pathLst>
                  <a:path w="4489" h="6940" extrusionOk="0">
                    <a:moveTo>
                      <a:pt x="2245" y="0"/>
                    </a:moveTo>
                    <a:lnTo>
                      <a:pt x="1193" y="257"/>
                    </a:lnTo>
                    <a:lnTo>
                      <a:pt x="1" y="6650"/>
                    </a:lnTo>
                    <a:cubicBezTo>
                      <a:pt x="617" y="6874"/>
                      <a:pt x="1497" y="6939"/>
                      <a:pt x="2314" y="6939"/>
                    </a:cubicBezTo>
                    <a:cubicBezTo>
                      <a:pt x="3463" y="6939"/>
                      <a:pt x="4489" y="6810"/>
                      <a:pt x="4489" y="6810"/>
                    </a:cubicBezTo>
                    <a:cubicBezTo>
                      <a:pt x="4480" y="6051"/>
                      <a:pt x="4248" y="488"/>
                      <a:pt x="4248" y="488"/>
                    </a:cubicBezTo>
                    <a:lnTo>
                      <a:pt x="3253" y="75"/>
                    </a:lnTo>
                    <a:lnTo>
                      <a:pt x="2245"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480912" y="-415358"/>
                <a:ext cx="184315" cy="861828"/>
              </a:xfrm>
              <a:custGeom>
                <a:avLst/>
                <a:gdLst/>
                <a:ahLst/>
                <a:cxnLst/>
                <a:rect l="l" t="t" r="r" b="b"/>
                <a:pathLst>
                  <a:path w="981" h="4587" extrusionOk="0">
                    <a:moveTo>
                      <a:pt x="707" y="1"/>
                    </a:moveTo>
                    <a:lnTo>
                      <a:pt x="401" y="117"/>
                    </a:lnTo>
                    <a:lnTo>
                      <a:pt x="580" y="295"/>
                    </a:lnTo>
                    <a:lnTo>
                      <a:pt x="1" y="3976"/>
                    </a:lnTo>
                    <a:lnTo>
                      <a:pt x="407" y="4586"/>
                    </a:lnTo>
                    <a:lnTo>
                      <a:pt x="919" y="3976"/>
                    </a:lnTo>
                    <a:lnTo>
                      <a:pt x="757" y="298"/>
                    </a:lnTo>
                    <a:lnTo>
                      <a:pt x="981" y="130"/>
                    </a:lnTo>
                    <a:lnTo>
                      <a:pt x="707" y="1"/>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151135" y="225897"/>
                <a:ext cx="475913" cy="210243"/>
              </a:xfrm>
              <a:custGeom>
                <a:avLst/>
                <a:gdLst/>
                <a:ahLst/>
                <a:cxnLst/>
                <a:rect l="l" t="t" r="r" b="b"/>
                <a:pathLst>
                  <a:path w="2533" h="1119" extrusionOk="0">
                    <a:moveTo>
                      <a:pt x="503" y="0"/>
                    </a:moveTo>
                    <a:cubicBezTo>
                      <a:pt x="225" y="0"/>
                      <a:pt x="0" y="226"/>
                      <a:pt x="0" y="503"/>
                    </a:cubicBezTo>
                    <a:lnTo>
                      <a:pt x="0" y="1118"/>
                    </a:lnTo>
                    <a:lnTo>
                      <a:pt x="266" y="1118"/>
                    </a:lnTo>
                    <a:lnTo>
                      <a:pt x="266" y="503"/>
                    </a:lnTo>
                    <a:cubicBezTo>
                      <a:pt x="266" y="372"/>
                      <a:pt x="373" y="267"/>
                      <a:pt x="503" y="267"/>
                    </a:cubicBezTo>
                    <a:lnTo>
                      <a:pt x="2030" y="267"/>
                    </a:lnTo>
                    <a:cubicBezTo>
                      <a:pt x="2160" y="267"/>
                      <a:pt x="2267" y="372"/>
                      <a:pt x="2267" y="503"/>
                    </a:cubicBezTo>
                    <a:lnTo>
                      <a:pt x="2267" y="1118"/>
                    </a:lnTo>
                    <a:lnTo>
                      <a:pt x="2533" y="1118"/>
                    </a:lnTo>
                    <a:lnTo>
                      <a:pt x="2533" y="503"/>
                    </a:lnTo>
                    <a:cubicBezTo>
                      <a:pt x="2533" y="226"/>
                      <a:pt x="2308" y="0"/>
                      <a:pt x="2030"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302383" y="386916"/>
                <a:ext cx="897339" cy="552758"/>
              </a:xfrm>
              <a:custGeom>
                <a:avLst/>
                <a:gdLst/>
                <a:ahLst/>
                <a:cxnLst/>
                <a:rect l="l" t="t" r="r" b="b"/>
                <a:pathLst>
                  <a:path w="4776" h="2942" extrusionOk="0">
                    <a:moveTo>
                      <a:pt x="23" y="0"/>
                    </a:moveTo>
                    <a:cubicBezTo>
                      <a:pt x="10" y="0"/>
                      <a:pt x="0" y="9"/>
                      <a:pt x="0" y="22"/>
                    </a:cubicBezTo>
                    <a:lnTo>
                      <a:pt x="0" y="2920"/>
                    </a:lnTo>
                    <a:cubicBezTo>
                      <a:pt x="0" y="2932"/>
                      <a:pt x="10" y="2941"/>
                      <a:pt x="23" y="2941"/>
                    </a:cubicBezTo>
                    <a:lnTo>
                      <a:pt x="4755" y="2941"/>
                    </a:lnTo>
                    <a:cubicBezTo>
                      <a:pt x="4766" y="2941"/>
                      <a:pt x="4776" y="2932"/>
                      <a:pt x="4776" y="2920"/>
                    </a:cubicBezTo>
                    <a:lnTo>
                      <a:pt x="4776" y="22"/>
                    </a:lnTo>
                    <a:cubicBezTo>
                      <a:pt x="4776" y="9"/>
                      <a:pt x="4766" y="0"/>
                      <a:pt x="4755"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a:off x="-361755" y="386916"/>
                <a:ext cx="897151" cy="552758"/>
              </a:xfrm>
              <a:custGeom>
                <a:avLst/>
                <a:gdLst/>
                <a:ahLst/>
                <a:cxnLst/>
                <a:rect l="l" t="t" r="r" b="b"/>
                <a:pathLst>
                  <a:path w="4775" h="2942" extrusionOk="0">
                    <a:moveTo>
                      <a:pt x="32" y="0"/>
                    </a:moveTo>
                    <a:cubicBezTo>
                      <a:pt x="15" y="0"/>
                      <a:pt x="0" y="15"/>
                      <a:pt x="0" y="32"/>
                    </a:cubicBezTo>
                    <a:lnTo>
                      <a:pt x="0" y="2910"/>
                    </a:lnTo>
                    <a:cubicBezTo>
                      <a:pt x="0" y="2927"/>
                      <a:pt x="15" y="2941"/>
                      <a:pt x="32" y="2941"/>
                    </a:cubicBezTo>
                    <a:lnTo>
                      <a:pt x="4743" y="2941"/>
                    </a:lnTo>
                    <a:cubicBezTo>
                      <a:pt x="4760" y="2941"/>
                      <a:pt x="4775" y="2927"/>
                      <a:pt x="4775" y="2910"/>
                    </a:cubicBezTo>
                    <a:lnTo>
                      <a:pt x="4775" y="32"/>
                    </a:lnTo>
                    <a:cubicBezTo>
                      <a:pt x="4775" y="15"/>
                      <a:pt x="4760" y="0"/>
                      <a:pt x="4743"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a:off x="-361755" y="386916"/>
                <a:ext cx="897151" cy="291410"/>
              </a:xfrm>
              <a:custGeom>
                <a:avLst/>
                <a:gdLst/>
                <a:ahLst/>
                <a:cxnLst/>
                <a:rect l="l" t="t" r="r" b="b"/>
                <a:pathLst>
                  <a:path w="4775" h="1551" extrusionOk="0">
                    <a:moveTo>
                      <a:pt x="32" y="0"/>
                    </a:moveTo>
                    <a:cubicBezTo>
                      <a:pt x="15" y="0"/>
                      <a:pt x="0" y="15"/>
                      <a:pt x="0" y="32"/>
                    </a:cubicBezTo>
                    <a:lnTo>
                      <a:pt x="0" y="1392"/>
                    </a:lnTo>
                    <a:cubicBezTo>
                      <a:pt x="0" y="1479"/>
                      <a:pt x="71" y="1550"/>
                      <a:pt x="159" y="1550"/>
                    </a:cubicBezTo>
                    <a:lnTo>
                      <a:pt x="4616" y="1550"/>
                    </a:lnTo>
                    <a:cubicBezTo>
                      <a:pt x="4704" y="1550"/>
                      <a:pt x="4775" y="1479"/>
                      <a:pt x="4775" y="1392"/>
                    </a:cubicBezTo>
                    <a:lnTo>
                      <a:pt x="4775" y="32"/>
                    </a:lnTo>
                    <a:cubicBezTo>
                      <a:pt x="4775" y="15"/>
                      <a:pt x="4760" y="0"/>
                      <a:pt x="4743"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5"/>
              <p:cNvSpPr/>
              <p:nvPr/>
            </p:nvSpPr>
            <p:spPr>
              <a:xfrm>
                <a:off x="4998" y="627598"/>
                <a:ext cx="163648" cy="71396"/>
              </a:xfrm>
              <a:custGeom>
                <a:avLst/>
                <a:gdLst/>
                <a:ahLst/>
                <a:cxnLst/>
                <a:rect l="l" t="t" r="r" b="b"/>
                <a:pathLst>
                  <a:path w="871" h="380" extrusionOk="0">
                    <a:moveTo>
                      <a:pt x="1" y="0"/>
                    </a:moveTo>
                    <a:lnTo>
                      <a:pt x="1" y="380"/>
                    </a:lnTo>
                    <a:lnTo>
                      <a:pt x="870" y="380"/>
                    </a:lnTo>
                    <a:lnTo>
                      <a:pt x="870"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5"/>
              <p:cNvSpPr/>
              <p:nvPr/>
            </p:nvSpPr>
            <p:spPr>
              <a:xfrm>
                <a:off x="-17361" y="164834"/>
                <a:ext cx="264730" cy="213249"/>
              </a:xfrm>
              <a:custGeom>
                <a:avLst/>
                <a:gdLst/>
                <a:ahLst/>
                <a:cxnLst/>
                <a:rect l="l" t="t" r="r" b="b"/>
                <a:pathLst>
                  <a:path w="1409" h="1135" extrusionOk="0">
                    <a:moveTo>
                      <a:pt x="783" y="1"/>
                    </a:moveTo>
                    <a:cubicBezTo>
                      <a:pt x="779" y="1"/>
                      <a:pt x="775" y="1"/>
                      <a:pt x="771" y="1"/>
                    </a:cubicBezTo>
                    <a:cubicBezTo>
                      <a:pt x="573" y="14"/>
                      <a:pt x="1" y="439"/>
                      <a:pt x="19" y="576"/>
                    </a:cubicBezTo>
                    <a:cubicBezTo>
                      <a:pt x="37" y="707"/>
                      <a:pt x="200" y="1134"/>
                      <a:pt x="367" y="1134"/>
                    </a:cubicBezTo>
                    <a:cubicBezTo>
                      <a:pt x="374" y="1134"/>
                      <a:pt x="382" y="1133"/>
                      <a:pt x="390" y="1131"/>
                    </a:cubicBezTo>
                    <a:cubicBezTo>
                      <a:pt x="566" y="1089"/>
                      <a:pt x="1287" y="932"/>
                      <a:pt x="1287" y="932"/>
                    </a:cubicBezTo>
                    <a:lnTo>
                      <a:pt x="1409" y="280"/>
                    </a:lnTo>
                    <a:cubicBezTo>
                      <a:pt x="1409" y="280"/>
                      <a:pt x="988" y="1"/>
                      <a:pt x="783" y="1"/>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a:off x="188186" y="-421746"/>
                <a:ext cx="969299" cy="900721"/>
              </a:xfrm>
              <a:custGeom>
                <a:avLst/>
                <a:gdLst/>
                <a:ahLst/>
                <a:cxnLst/>
                <a:rect l="l" t="t" r="r" b="b"/>
                <a:pathLst>
                  <a:path w="5159" h="4794" extrusionOk="0">
                    <a:moveTo>
                      <a:pt x="3817" y="1"/>
                    </a:moveTo>
                    <a:lnTo>
                      <a:pt x="3540" y="1198"/>
                    </a:lnTo>
                    <a:cubicBezTo>
                      <a:pt x="3540" y="1198"/>
                      <a:pt x="3635" y="3505"/>
                      <a:pt x="3570" y="3548"/>
                    </a:cubicBezTo>
                    <a:cubicBezTo>
                      <a:pt x="3565" y="3551"/>
                      <a:pt x="3544" y="3552"/>
                      <a:pt x="3509" y="3552"/>
                    </a:cubicBezTo>
                    <a:cubicBezTo>
                      <a:pt x="3057" y="3552"/>
                      <a:pt x="278" y="3316"/>
                      <a:pt x="278" y="3316"/>
                    </a:cubicBezTo>
                    <a:cubicBezTo>
                      <a:pt x="278" y="3316"/>
                      <a:pt x="0" y="3942"/>
                      <a:pt x="155" y="4287"/>
                    </a:cubicBezTo>
                    <a:cubicBezTo>
                      <a:pt x="155" y="4287"/>
                      <a:pt x="2438" y="4793"/>
                      <a:pt x="3699" y="4793"/>
                    </a:cubicBezTo>
                    <a:cubicBezTo>
                      <a:pt x="4044" y="4793"/>
                      <a:pt x="4313" y="4755"/>
                      <a:pt x="4437" y="4659"/>
                    </a:cubicBezTo>
                    <a:cubicBezTo>
                      <a:pt x="5158" y="4098"/>
                      <a:pt x="4407" y="278"/>
                      <a:pt x="3817"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a:off x="270668" y="84795"/>
                <a:ext cx="671501" cy="173794"/>
              </a:xfrm>
              <a:custGeom>
                <a:avLst/>
                <a:gdLst/>
                <a:ahLst/>
                <a:cxnLst/>
                <a:rect l="l" t="t" r="r" b="b"/>
                <a:pathLst>
                  <a:path w="3574" h="925" extrusionOk="0">
                    <a:moveTo>
                      <a:pt x="3152" y="1"/>
                    </a:moveTo>
                    <a:cubicBezTo>
                      <a:pt x="3118" y="1"/>
                      <a:pt x="3081" y="29"/>
                      <a:pt x="3089" y="73"/>
                    </a:cubicBezTo>
                    <a:cubicBezTo>
                      <a:pt x="3130" y="307"/>
                      <a:pt x="3133" y="549"/>
                      <a:pt x="3096" y="784"/>
                    </a:cubicBezTo>
                    <a:cubicBezTo>
                      <a:pt x="2089" y="719"/>
                      <a:pt x="1081" y="654"/>
                      <a:pt x="73" y="588"/>
                    </a:cubicBezTo>
                    <a:cubicBezTo>
                      <a:pt x="71" y="588"/>
                      <a:pt x="70" y="588"/>
                      <a:pt x="69" y="588"/>
                    </a:cubicBezTo>
                    <a:cubicBezTo>
                      <a:pt x="0" y="588"/>
                      <a:pt x="2" y="699"/>
                      <a:pt x="73" y="703"/>
                    </a:cubicBezTo>
                    <a:cubicBezTo>
                      <a:pt x="1216" y="777"/>
                      <a:pt x="2358" y="851"/>
                      <a:pt x="3500" y="924"/>
                    </a:cubicBezTo>
                    <a:cubicBezTo>
                      <a:pt x="3501" y="924"/>
                      <a:pt x="3502" y="924"/>
                      <a:pt x="3504" y="924"/>
                    </a:cubicBezTo>
                    <a:cubicBezTo>
                      <a:pt x="3573" y="924"/>
                      <a:pt x="3570" y="815"/>
                      <a:pt x="3500" y="809"/>
                    </a:cubicBezTo>
                    <a:cubicBezTo>
                      <a:pt x="3403" y="804"/>
                      <a:pt x="3305" y="798"/>
                      <a:pt x="3209" y="791"/>
                    </a:cubicBezTo>
                    <a:cubicBezTo>
                      <a:pt x="3245" y="542"/>
                      <a:pt x="3243" y="291"/>
                      <a:pt x="3199" y="42"/>
                    </a:cubicBezTo>
                    <a:cubicBezTo>
                      <a:pt x="3194" y="13"/>
                      <a:pt x="3174" y="1"/>
                      <a:pt x="3152" y="1"/>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a:off x="207538" y="-191774"/>
                <a:ext cx="79287" cy="356981"/>
              </a:xfrm>
              <a:custGeom>
                <a:avLst/>
                <a:gdLst/>
                <a:ahLst/>
                <a:cxnLst/>
                <a:rect l="l" t="t" r="r" b="b"/>
                <a:pathLst>
                  <a:path w="422" h="1900" extrusionOk="0">
                    <a:moveTo>
                      <a:pt x="363" y="0"/>
                    </a:moveTo>
                    <a:cubicBezTo>
                      <a:pt x="336" y="0"/>
                      <a:pt x="308" y="16"/>
                      <a:pt x="302" y="50"/>
                    </a:cubicBezTo>
                    <a:cubicBezTo>
                      <a:pt x="203" y="647"/>
                      <a:pt x="105" y="1244"/>
                      <a:pt x="6" y="1841"/>
                    </a:cubicBezTo>
                    <a:cubicBezTo>
                      <a:pt x="0" y="1879"/>
                      <a:pt x="29" y="1900"/>
                      <a:pt x="59" y="1900"/>
                    </a:cubicBezTo>
                    <a:cubicBezTo>
                      <a:pt x="86" y="1900"/>
                      <a:pt x="114" y="1883"/>
                      <a:pt x="120" y="1849"/>
                    </a:cubicBezTo>
                    <a:cubicBezTo>
                      <a:pt x="219" y="1253"/>
                      <a:pt x="317" y="655"/>
                      <a:pt x="416" y="59"/>
                    </a:cubicBezTo>
                    <a:cubicBezTo>
                      <a:pt x="422" y="20"/>
                      <a:pt x="393" y="0"/>
                      <a:pt x="363"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a:off x="254134" y="-1333746"/>
                <a:ext cx="632797" cy="539794"/>
              </a:xfrm>
              <a:custGeom>
                <a:avLst/>
                <a:gdLst/>
                <a:ahLst/>
                <a:cxnLst/>
                <a:rect l="l" t="t" r="r" b="b"/>
                <a:pathLst>
                  <a:path w="3368" h="2873" extrusionOk="0">
                    <a:moveTo>
                      <a:pt x="962" y="0"/>
                    </a:moveTo>
                    <a:cubicBezTo>
                      <a:pt x="874" y="0"/>
                      <a:pt x="786" y="8"/>
                      <a:pt x="700" y="28"/>
                    </a:cubicBezTo>
                    <a:cubicBezTo>
                      <a:pt x="546" y="65"/>
                      <a:pt x="399" y="150"/>
                      <a:pt x="314" y="283"/>
                    </a:cubicBezTo>
                    <a:cubicBezTo>
                      <a:pt x="229" y="416"/>
                      <a:pt x="219" y="602"/>
                      <a:pt x="314" y="729"/>
                    </a:cubicBezTo>
                    <a:cubicBezTo>
                      <a:pt x="111" y="882"/>
                      <a:pt x="1" y="1142"/>
                      <a:pt x="2" y="1395"/>
                    </a:cubicBezTo>
                    <a:cubicBezTo>
                      <a:pt x="3" y="1650"/>
                      <a:pt x="108" y="1897"/>
                      <a:pt x="267" y="2095"/>
                    </a:cubicBezTo>
                    <a:cubicBezTo>
                      <a:pt x="426" y="2293"/>
                      <a:pt x="637" y="2446"/>
                      <a:pt x="862" y="2564"/>
                    </a:cubicBezTo>
                    <a:cubicBezTo>
                      <a:pt x="1249" y="2768"/>
                      <a:pt x="1688" y="2872"/>
                      <a:pt x="2126" y="2872"/>
                    </a:cubicBezTo>
                    <a:cubicBezTo>
                      <a:pt x="2162" y="2872"/>
                      <a:pt x="2197" y="2871"/>
                      <a:pt x="2233" y="2870"/>
                    </a:cubicBezTo>
                    <a:cubicBezTo>
                      <a:pt x="2458" y="2861"/>
                      <a:pt x="2684" y="2823"/>
                      <a:pt x="2900" y="2764"/>
                    </a:cubicBezTo>
                    <a:cubicBezTo>
                      <a:pt x="3083" y="2713"/>
                      <a:pt x="3151" y="2482"/>
                      <a:pt x="3212" y="2322"/>
                    </a:cubicBezTo>
                    <a:cubicBezTo>
                      <a:pt x="3311" y="2061"/>
                      <a:pt x="3365" y="1783"/>
                      <a:pt x="3367" y="1504"/>
                    </a:cubicBezTo>
                    <a:cubicBezTo>
                      <a:pt x="3368" y="1374"/>
                      <a:pt x="3357" y="1241"/>
                      <a:pt x="3300" y="1123"/>
                    </a:cubicBezTo>
                    <a:cubicBezTo>
                      <a:pt x="3245" y="1006"/>
                      <a:pt x="3137" y="906"/>
                      <a:pt x="3007" y="891"/>
                    </a:cubicBezTo>
                    <a:cubicBezTo>
                      <a:pt x="2998" y="759"/>
                      <a:pt x="2925" y="639"/>
                      <a:pt x="2825" y="551"/>
                    </a:cubicBezTo>
                    <a:cubicBezTo>
                      <a:pt x="2728" y="463"/>
                      <a:pt x="2607" y="404"/>
                      <a:pt x="2487" y="350"/>
                    </a:cubicBezTo>
                    <a:cubicBezTo>
                      <a:pt x="2070" y="168"/>
                      <a:pt x="1624" y="54"/>
                      <a:pt x="1172" y="11"/>
                    </a:cubicBezTo>
                    <a:cubicBezTo>
                      <a:pt x="1103" y="5"/>
                      <a:pt x="1032" y="0"/>
                      <a:pt x="962"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5"/>
              <p:cNvSpPr/>
              <p:nvPr/>
            </p:nvSpPr>
            <p:spPr>
              <a:xfrm>
                <a:off x="311439" y="-1216317"/>
                <a:ext cx="470652" cy="801893"/>
              </a:xfrm>
              <a:custGeom>
                <a:avLst/>
                <a:gdLst/>
                <a:ahLst/>
                <a:cxnLst/>
                <a:rect l="l" t="t" r="r" b="b"/>
                <a:pathLst>
                  <a:path w="2505" h="4268" extrusionOk="0">
                    <a:moveTo>
                      <a:pt x="1275" y="0"/>
                    </a:moveTo>
                    <a:cubicBezTo>
                      <a:pt x="742" y="0"/>
                      <a:pt x="209" y="251"/>
                      <a:pt x="139" y="620"/>
                    </a:cubicBezTo>
                    <a:cubicBezTo>
                      <a:pt x="21" y="1245"/>
                      <a:pt x="0" y="1700"/>
                      <a:pt x="48" y="2038"/>
                    </a:cubicBezTo>
                    <a:cubicBezTo>
                      <a:pt x="104" y="2432"/>
                      <a:pt x="251" y="2671"/>
                      <a:pt x="452" y="2841"/>
                    </a:cubicBezTo>
                    <a:cubicBezTo>
                      <a:pt x="577" y="2946"/>
                      <a:pt x="687" y="3017"/>
                      <a:pt x="784" y="3082"/>
                    </a:cubicBezTo>
                    <a:cubicBezTo>
                      <a:pt x="1024" y="3249"/>
                      <a:pt x="1169" y="3383"/>
                      <a:pt x="1169" y="3938"/>
                    </a:cubicBezTo>
                    <a:cubicBezTo>
                      <a:pt x="1254" y="4150"/>
                      <a:pt x="1463" y="4268"/>
                      <a:pt x="1673" y="4268"/>
                    </a:cubicBezTo>
                    <a:cubicBezTo>
                      <a:pt x="1870" y="4268"/>
                      <a:pt x="2068" y="4164"/>
                      <a:pt x="2166" y="3938"/>
                    </a:cubicBezTo>
                    <a:cubicBezTo>
                      <a:pt x="2156" y="3205"/>
                      <a:pt x="2333" y="2599"/>
                      <a:pt x="2435" y="2313"/>
                    </a:cubicBezTo>
                    <a:cubicBezTo>
                      <a:pt x="2467" y="2225"/>
                      <a:pt x="2491" y="2167"/>
                      <a:pt x="2501" y="2146"/>
                    </a:cubicBezTo>
                    <a:cubicBezTo>
                      <a:pt x="2503" y="2137"/>
                      <a:pt x="2505" y="2134"/>
                      <a:pt x="2505" y="2134"/>
                    </a:cubicBezTo>
                    <a:cubicBezTo>
                      <a:pt x="2505" y="2134"/>
                      <a:pt x="2503" y="2017"/>
                      <a:pt x="2493" y="1843"/>
                    </a:cubicBezTo>
                    <a:cubicBezTo>
                      <a:pt x="2493" y="1821"/>
                      <a:pt x="2492" y="1799"/>
                      <a:pt x="2491" y="1777"/>
                    </a:cubicBezTo>
                    <a:cubicBezTo>
                      <a:pt x="2468" y="1371"/>
                      <a:pt x="2416" y="733"/>
                      <a:pt x="2294" y="508"/>
                    </a:cubicBezTo>
                    <a:cubicBezTo>
                      <a:pt x="2097" y="150"/>
                      <a:pt x="1687" y="0"/>
                      <a:pt x="1275" y="0"/>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5"/>
              <p:cNvSpPr/>
              <p:nvPr/>
            </p:nvSpPr>
            <p:spPr>
              <a:xfrm>
                <a:off x="305051" y="-1222517"/>
                <a:ext cx="523072" cy="346648"/>
              </a:xfrm>
              <a:custGeom>
                <a:avLst/>
                <a:gdLst/>
                <a:ahLst/>
                <a:cxnLst/>
                <a:rect l="l" t="t" r="r" b="b"/>
                <a:pathLst>
                  <a:path w="2784" h="1845" extrusionOk="0">
                    <a:moveTo>
                      <a:pt x="1143" y="0"/>
                    </a:moveTo>
                    <a:cubicBezTo>
                      <a:pt x="853" y="0"/>
                      <a:pt x="556" y="62"/>
                      <a:pt x="325" y="235"/>
                    </a:cubicBezTo>
                    <a:cubicBezTo>
                      <a:pt x="176" y="348"/>
                      <a:pt x="62" y="506"/>
                      <a:pt x="0" y="681"/>
                    </a:cubicBezTo>
                    <a:lnTo>
                      <a:pt x="68" y="693"/>
                    </a:lnTo>
                    <a:cubicBezTo>
                      <a:pt x="248" y="767"/>
                      <a:pt x="444" y="797"/>
                      <a:pt x="640" y="797"/>
                    </a:cubicBezTo>
                    <a:cubicBezTo>
                      <a:pt x="713" y="797"/>
                      <a:pt x="787" y="793"/>
                      <a:pt x="860" y="785"/>
                    </a:cubicBezTo>
                    <a:cubicBezTo>
                      <a:pt x="1128" y="755"/>
                      <a:pt x="1387" y="680"/>
                      <a:pt x="1643" y="602"/>
                    </a:cubicBezTo>
                    <a:lnTo>
                      <a:pt x="1643" y="602"/>
                    </a:lnTo>
                    <a:cubicBezTo>
                      <a:pt x="1618" y="662"/>
                      <a:pt x="1628" y="735"/>
                      <a:pt x="1668" y="786"/>
                    </a:cubicBezTo>
                    <a:cubicBezTo>
                      <a:pt x="1702" y="828"/>
                      <a:pt x="1755" y="853"/>
                      <a:pt x="1809" y="853"/>
                    </a:cubicBezTo>
                    <a:cubicBezTo>
                      <a:pt x="1820" y="853"/>
                      <a:pt x="1831" y="852"/>
                      <a:pt x="1842" y="850"/>
                    </a:cubicBezTo>
                    <a:lnTo>
                      <a:pt x="1842" y="850"/>
                    </a:lnTo>
                    <a:cubicBezTo>
                      <a:pt x="1811" y="1075"/>
                      <a:pt x="1869" y="1312"/>
                      <a:pt x="2003" y="1496"/>
                    </a:cubicBezTo>
                    <a:cubicBezTo>
                      <a:pt x="2138" y="1679"/>
                      <a:pt x="2346" y="1808"/>
                      <a:pt x="2571" y="1844"/>
                    </a:cubicBezTo>
                    <a:cubicBezTo>
                      <a:pt x="2784" y="1418"/>
                      <a:pt x="2714" y="866"/>
                      <a:pt x="2403" y="506"/>
                    </a:cubicBezTo>
                    <a:cubicBezTo>
                      <a:pt x="2112" y="170"/>
                      <a:pt x="1655" y="17"/>
                      <a:pt x="1210" y="1"/>
                    </a:cubicBezTo>
                    <a:cubicBezTo>
                      <a:pt x="1188" y="1"/>
                      <a:pt x="1165" y="0"/>
                      <a:pt x="1143"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5"/>
              <p:cNvSpPr/>
              <p:nvPr/>
            </p:nvSpPr>
            <p:spPr>
              <a:xfrm>
                <a:off x="343567" y="-968495"/>
                <a:ext cx="87554" cy="35886"/>
              </a:xfrm>
              <a:custGeom>
                <a:avLst/>
                <a:gdLst/>
                <a:ahLst/>
                <a:cxnLst/>
                <a:rect l="l" t="t" r="r" b="b"/>
                <a:pathLst>
                  <a:path w="466" h="191" extrusionOk="0">
                    <a:moveTo>
                      <a:pt x="245" y="1"/>
                    </a:moveTo>
                    <a:cubicBezTo>
                      <a:pt x="167" y="1"/>
                      <a:pt x="90" y="28"/>
                      <a:pt x="26" y="83"/>
                    </a:cubicBezTo>
                    <a:cubicBezTo>
                      <a:pt x="3" y="103"/>
                      <a:pt x="1" y="143"/>
                      <a:pt x="18" y="168"/>
                    </a:cubicBezTo>
                    <a:cubicBezTo>
                      <a:pt x="27" y="183"/>
                      <a:pt x="42" y="190"/>
                      <a:pt x="58" y="190"/>
                    </a:cubicBezTo>
                    <a:cubicBezTo>
                      <a:pt x="69" y="190"/>
                      <a:pt x="80" y="186"/>
                      <a:pt x="90" y="178"/>
                    </a:cubicBezTo>
                    <a:cubicBezTo>
                      <a:pt x="134" y="140"/>
                      <a:pt x="188" y="120"/>
                      <a:pt x="243" y="120"/>
                    </a:cubicBezTo>
                    <a:cubicBezTo>
                      <a:pt x="250" y="120"/>
                      <a:pt x="257" y="121"/>
                      <a:pt x="264" y="121"/>
                    </a:cubicBezTo>
                    <a:cubicBezTo>
                      <a:pt x="295" y="123"/>
                      <a:pt x="325" y="131"/>
                      <a:pt x="353" y="145"/>
                    </a:cubicBezTo>
                    <a:cubicBezTo>
                      <a:pt x="372" y="155"/>
                      <a:pt x="391" y="169"/>
                      <a:pt x="411" y="169"/>
                    </a:cubicBezTo>
                    <a:cubicBezTo>
                      <a:pt x="417" y="169"/>
                      <a:pt x="424" y="168"/>
                      <a:pt x="431" y="164"/>
                    </a:cubicBezTo>
                    <a:cubicBezTo>
                      <a:pt x="438" y="160"/>
                      <a:pt x="444" y="154"/>
                      <a:pt x="450" y="147"/>
                    </a:cubicBezTo>
                    <a:cubicBezTo>
                      <a:pt x="465" y="124"/>
                      <a:pt x="464" y="80"/>
                      <a:pt x="440" y="63"/>
                    </a:cubicBezTo>
                    <a:cubicBezTo>
                      <a:pt x="380" y="22"/>
                      <a:pt x="312" y="1"/>
                      <a:pt x="245"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5"/>
              <p:cNvSpPr/>
              <p:nvPr/>
            </p:nvSpPr>
            <p:spPr>
              <a:xfrm>
                <a:off x="495003" y="-968495"/>
                <a:ext cx="100331" cy="35886"/>
              </a:xfrm>
              <a:custGeom>
                <a:avLst/>
                <a:gdLst/>
                <a:ahLst/>
                <a:cxnLst/>
                <a:rect l="l" t="t" r="r" b="b"/>
                <a:pathLst>
                  <a:path w="534" h="191" extrusionOk="0">
                    <a:moveTo>
                      <a:pt x="252" y="1"/>
                    </a:moveTo>
                    <a:cubicBezTo>
                      <a:pt x="175" y="1"/>
                      <a:pt x="97" y="22"/>
                      <a:pt x="29" y="63"/>
                    </a:cubicBezTo>
                    <a:cubicBezTo>
                      <a:pt x="1" y="80"/>
                      <a:pt x="1" y="124"/>
                      <a:pt x="18" y="147"/>
                    </a:cubicBezTo>
                    <a:cubicBezTo>
                      <a:pt x="23" y="154"/>
                      <a:pt x="30" y="160"/>
                      <a:pt x="37" y="164"/>
                    </a:cubicBezTo>
                    <a:cubicBezTo>
                      <a:pt x="46" y="168"/>
                      <a:pt x="53" y="169"/>
                      <a:pt x="61" y="169"/>
                    </a:cubicBezTo>
                    <a:cubicBezTo>
                      <a:pt x="84" y="169"/>
                      <a:pt x="105" y="155"/>
                      <a:pt x="127" y="145"/>
                    </a:cubicBezTo>
                    <a:cubicBezTo>
                      <a:pt x="159" y="133"/>
                      <a:pt x="195" y="124"/>
                      <a:pt x="230" y="121"/>
                    </a:cubicBezTo>
                    <a:cubicBezTo>
                      <a:pt x="237" y="121"/>
                      <a:pt x="243" y="121"/>
                      <a:pt x="250" y="121"/>
                    </a:cubicBezTo>
                    <a:cubicBezTo>
                      <a:pt x="314" y="121"/>
                      <a:pt x="379" y="139"/>
                      <a:pt x="430" y="178"/>
                    </a:cubicBezTo>
                    <a:cubicBezTo>
                      <a:pt x="441" y="186"/>
                      <a:pt x="454" y="190"/>
                      <a:pt x="467" y="190"/>
                    </a:cubicBezTo>
                    <a:cubicBezTo>
                      <a:pt x="484" y="190"/>
                      <a:pt x="502" y="183"/>
                      <a:pt x="513" y="168"/>
                    </a:cubicBezTo>
                    <a:cubicBezTo>
                      <a:pt x="533" y="143"/>
                      <a:pt x="528" y="103"/>
                      <a:pt x="502" y="83"/>
                    </a:cubicBezTo>
                    <a:cubicBezTo>
                      <a:pt x="429" y="28"/>
                      <a:pt x="341" y="1"/>
                      <a:pt x="252"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5"/>
              <p:cNvSpPr/>
              <p:nvPr/>
            </p:nvSpPr>
            <p:spPr>
              <a:xfrm>
                <a:off x="429807" y="-856515"/>
                <a:ext cx="32316" cy="26116"/>
              </a:xfrm>
              <a:custGeom>
                <a:avLst/>
                <a:gdLst/>
                <a:ahLst/>
                <a:cxnLst/>
                <a:rect l="l" t="t" r="r" b="b"/>
                <a:pathLst>
                  <a:path w="172" h="139" extrusionOk="0">
                    <a:moveTo>
                      <a:pt x="84" y="1"/>
                    </a:moveTo>
                    <a:cubicBezTo>
                      <a:pt x="75" y="1"/>
                      <a:pt x="67" y="2"/>
                      <a:pt x="59" y="4"/>
                    </a:cubicBezTo>
                    <a:cubicBezTo>
                      <a:pt x="30" y="14"/>
                      <a:pt x="1" y="44"/>
                      <a:pt x="26" y="130"/>
                    </a:cubicBezTo>
                    <a:cubicBezTo>
                      <a:pt x="27" y="136"/>
                      <a:pt x="33" y="139"/>
                      <a:pt x="39" y="139"/>
                    </a:cubicBezTo>
                    <a:lnTo>
                      <a:pt x="42" y="139"/>
                    </a:lnTo>
                    <a:cubicBezTo>
                      <a:pt x="49" y="137"/>
                      <a:pt x="53" y="129"/>
                      <a:pt x="52" y="123"/>
                    </a:cubicBezTo>
                    <a:cubicBezTo>
                      <a:pt x="36" y="69"/>
                      <a:pt x="42" y="38"/>
                      <a:pt x="67" y="30"/>
                    </a:cubicBezTo>
                    <a:cubicBezTo>
                      <a:pt x="73" y="28"/>
                      <a:pt x="79" y="27"/>
                      <a:pt x="85" y="27"/>
                    </a:cubicBezTo>
                    <a:cubicBezTo>
                      <a:pt x="104" y="27"/>
                      <a:pt x="125" y="35"/>
                      <a:pt x="151" y="49"/>
                    </a:cubicBezTo>
                    <a:cubicBezTo>
                      <a:pt x="153" y="51"/>
                      <a:pt x="155" y="52"/>
                      <a:pt x="158" y="52"/>
                    </a:cubicBezTo>
                    <a:cubicBezTo>
                      <a:pt x="162" y="52"/>
                      <a:pt x="166" y="50"/>
                      <a:pt x="169" y="45"/>
                    </a:cubicBezTo>
                    <a:cubicBezTo>
                      <a:pt x="172" y="40"/>
                      <a:pt x="171" y="31"/>
                      <a:pt x="165" y="28"/>
                    </a:cubicBezTo>
                    <a:cubicBezTo>
                      <a:pt x="135" y="9"/>
                      <a:pt x="108" y="1"/>
                      <a:pt x="84"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5"/>
              <p:cNvSpPr/>
              <p:nvPr/>
            </p:nvSpPr>
            <p:spPr>
              <a:xfrm>
                <a:off x="519428" y="-905929"/>
                <a:ext cx="42274" cy="42650"/>
              </a:xfrm>
              <a:custGeom>
                <a:avLst/>
                <a:gdLst/>
                <a:ahLst/>
                <a:cxnLst/>
                <a:rect l="l" t="t" r="r" b="b"/>
                <a:pathLst>
                  <a:path w="225" h="227" extrusionOk="0">
                    <a:moveTo>
                      <a:pt x="113" y="1"/>
                    </a:moveTo>
                    <a:cubicBezTo>
                      <a:pt x="51" y="1"/>
                      <a:pt x="1" y="52"/>
                      <a:pt x="1" y="113"/>
                    </a:cubicBezTo>
                    <a:cubicBezTo>
                      <a:pt x="1" y="175"/>
                      <a:pt x="51" y="226"/>
                      <a:pt x="113" y="226"/>
                    </a:cubicBezTo>
                    <a:cubicBezTo>
                      <a:pt x="175" y="226"/>
                      <a:pt x="225" y="175"/>
                      <a:pt x="225" y="113"/>
                    </a:cubicBezTo>
                    <a:cubicBezTo>
                      <a:pt x="225" y="52"/>
                      <a:pt x="175" y="1"/>
                      <a:pt x="113"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5"/>
              <p:cNvSpPr/>
              <p:nvPr/>
            </p:nvSpPr>
            <p:spPr>
              <a:xfrm>
                <a:off x="528071" y="-900292"/>
                <a:ext cx="13716" cy="13716"/>
              </a:xfrm>
              <a:custGeom>
                <a:avLst/>
                <a:gdLst/>
                <a:ahLst/>
                <a:cxnLst/>
                <a:rect l="l" t="t" r="r" b="b"/>
                <a:pathLst>
                  <a:path w="73" h="73" extrusionOk="0">
                    <a:moveTo>
                      <a:pt x="37" y="1"/>
                    </a:moveTo>
                    <a:cubicBezTo>
                      <a:pt x="17" y="1"/>
                      <a:pt x="0" y="18"/>
                      <a:pt x="0" y="37"/>
                    </a:cubicBezTo>
                    <a:cubicBezTo>
                      <a:pt x="0" y="57"/>
                      <a:pt x="17" y="73"/>
                      <a:pt x="37" y="73"/>
                    </a:cubicBezTo>
                    <a:cubicBezTo>
                      <a:pt x="57" y="73"/>
                      <a:pt x="73" y="57"/>
                      <a:pt x="73" y="37"/>
                    </a:cubicBezTo>
                    <a:cubicBezTo>
                      <a:pt x="73" y="18"/>
                      <a:pt x="57" y="1"/>
                      <a:pt x="37" y="1"/>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5"/>
              <p:cNvSpPr/>
              <p:nvPr/>
            </p:nvSpPr>
            <p:spPr>
              <a:xfrm>
                <a:off x="366114" y="-905929"/>
                <a:ext cx="42274" cy="42650"/>
              </a:xfrm>
              <a:custGeom>
                <a:avLst/>
                <a:gdLst/>
                <a:ahLst/>
                <a:cxnLst/>
                <a:rect l="l" t="t" r="r" b="b"/>
                <a:pathLst>
                  <a:path w="225" h="227" extrusionOk="0">
                    <a:moveTo>
                      <a:pt x="113" y="1"/>
                    </a:moveTo>
                    <a:cubicBezTo>
                      <a:pt x="51" y="1"/>
                      <a:pt x="1" y="52"/>
                      <a:pt x="1" y="113"/>
                    </a:cubicBezTo>
                    <a:cubicBezTo>
                      <a:pt x="1" y="175"/>
                      <a:pt x="51" y="226"/>
                      <a:pt x="113" y="226"/>
                    </a:cubicBezTo>
                    <a:cubicBezTo>
                      <a:pt x="175" y="226"/>
                      <a:pt x="225" y="175"/>
                      <a:pt x="225" y="113"/>
                    </a:cubicBezTo>
                    <a:cubicBezTo>
                      <a:pt x="225" y="52"/>
                      <a:pt x="175" y="1"/>
                      <a:pt x="113"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5"/>
              <p:cNvSpPr/>
              <p:nvPr/>
            </p:nvSpPr>
            <p:spPr>
              <a:xfrm>
                <a:off x="375508" y="-899165"/>
                <a:ext cx="13716" cy="13716"/>
              </a:xfrm>
              <a:custGeom>
                <a:avLst/>
                <a:gdLst/>
                <a:ahLst/>
                <a:cxnLst/>
                <a:rect l="l" t="t" r="r" b="b"/>
                <a:pathLst>
                  <a:path w="73" h="73" extrusionOk="0">
                    <a:moveTo>
                      <a:pt x="36" y="0"/>
                    </a:moveTo>
                    <a:cubicBezTo>
                      <a:pt x="16" y="0"/>
                      <a:pt x="1" y="16"/>
                      <a:pt x="1" y="36"/>
                    </a:cubicBezTo>
                    <a:cubicBezTo>
                      <a:pt x="1" y="55"/>
                      <a:pt x="16" y="72"/>
                      <a:pt x="36" y="72"/>
                    </a:cubicBezTo>
                    <a:cubicBezTo>
                      <a:pt x="56" y="72"/>
                      <a:pt x="73" y="55"/>
                      <a:pt x="73" y="36"/>
                    </a:cubicBezTo>
                    <a:cubicBezTo>
                      <a:pt x="73" y="16"/>
                      <a:pt x="56" y="0"/>
                      <a:pt x="36"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5"/>
              <p:cNvSpPr/>
              <p:nvPr/>
            </p:nvSpPr>
            <p:spPr>
              <a:xfrm>
                <a:off x="733242" y="-912693"/>
                <a:ext cx="140726" cy="132459"/>
              </a:xfrm>
              <a:custGeom>
                <a:avLst/>
                <a:gdLst/>
                <a:ahLst/>
                <a:cxnLst/>
                <a:rect l="l" t="t" r="r" b="b"/>
                <a:pathLst>
                  <a:path w="749" h="705" extrusionOk="0">
                    <a:moveTo>
                      <a:pt x="451" y="0"/>
                    </a:moveTo>
                    <a:cubicBezTo>
                      <a:pt x="344" y="0"/>
                      <a:pt x="228" y="56"/>
                      <a:pt x="142" y="157"/>
                    </a:cubicBezTo>
                    <a:cubicBezTo>
                      <a:pt x="6" y="319"/>
                      <a:pt x="1" y="538"/>
                      <a:pt x="129" y="646"/>
                    </a:cubicBezTo>
                    <a:cubicBezTo>
                      <a:pt x="177" y="686"/>
                      <a:pt x="236" y="705"/>
                      <a:pt x="298" y="705"/>
                    </a:cubicBezTo>
                    <a:cubicBezTo>
                      <a:pt x="405" y="705"/>
                      <a:pt x="521" y="649"/>
                      <a:pt x="607" y="547"/>
                    </a:cubicBezTo>
                    <a:cubicBezTo>
                      <a:pt x="743" y="385"/>
                      <a:pt x="749" y="167"/>
                      <a:pt x="620" y="59"/>
                    </a:cubicBezTo>
                    <a:cubicBezTo>
                      <a:pt x="572" y="20"/>
                      <a:pt x="513" y="0"/>
                      <a:pt x="451" y="0"/>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5"/>
              <p:cNvSpPr/>
              <p:nvPr/>
            </p:nvSpPr>
            <p:spPr>
              <a:xfrm>
                <a:off x="772135" y="-890710"/>
                <a:ext cx="80791" cy="83045"/>
              </a:xfrm>
              <a:custGeom>
                <a:avLst/>
                <a:gdLst/>
                <a:ahLst/>
                <a:cxnLst/>
                <a:rect l="l" t="t" r="r" b="b"/>
                <a:pathLst>
                  <a:path w="430" h="442" extrusionOk="0">
                    <a:moveTo>
                      <a:pt x="232" y="0"/>
                    </a:moveTo>
                    <a:cubicBezTo>
                      <a:pt x="195" y="0"/>
                      <a:pt x="156" y="9"/>
                      <a:pt x="119" y="26"/>
                    </a:cubicBezTo>
                    <a:cubicBezTo>
                      <a:pt x="84" y="42"/>
                      <a:pt x="58" y="63"/>
                      <a:pt x="40" y="87"/>
                    </a:cubicBezTo>
                    <a:cubicBezTo>
                      <a:pt x="17" y="120"/>
                      <a:pt x="10" y="161"/>
                      <a:pt x="23" y="195"/>
                    </a:cubicBezTo>
                    <a:cubicBezTo>
                      <a:pt x="34" y="224"/>
                      <a:pt x="58" y="244"/>
                      <a:pt x="80" y="261"/>
                    </a:cubicBezTo>
                    <a:cubicBezTo>
                      <a:pt x="95" y="273"/>
                      <a:pt x="109" y="285"/>
                      <a:pt x="118" y="299"/>
                    </a:cubicBezTo>
                    <a:cubicBezTo>
                      <a:pt x="131" y="321"/>
                      <a:pt x="128" y="350"/>
                      <a:pt x="111" y="369"/>
                    </a:cubicBezTo>
                    <a:cubicBezTo>
                      <a:pt x="99" y="381"/>
                      <a:pt x="82" y="388"/>
                      <a:pt x="65" y="388"/>
                    </a:cubicBezTo>
                    <a:cubicBezTo>
                      <a:pt x="57" y="388"/>
                      <a:pt x="49" y="386"/>
                      <a:pt x="41" y="383"/>
                    </a:cubicBezTo>
                    <a:cubicBezTo>
                      <a:pt x="38" y="382"/>
                      <a:pt x="35" y="381"/>
                      <a:pt x="31" y="381"/>
                    </a:cubicBezTo>
                    <a:cubicBezTo>
                      <a:pt x="21" y="381"/>
                      <a:pt x="11" y="386"/>
                      <a:pt x="6" y="396"/>
                    </a:cubicBezTo>
                    <a:cubicBezTo>
                      <a:pt x="0" y="410"/>
                      <a:pt x="6" y="426"/>
                      <a:pt x="19" y="431"/>
                    </a:cubicBezTo>
                    <a:cubicBezTo>
                      <a:pt x="34" y="438"/>
                      <a:pt x="50" y="441"/>
                      <a:pt x="66" y="441"/>
                    </a:cubicBezTo>
                    <a:cubicBezTo>
                      <a:pt x="97" y="441"/>
                      <a:pt x="128" y="428"/>
                      <a:pt x="149" y="404"/>
                    </a:cubicBezTo>
                    <a:cubicBezTo>
                      <a:pt x="182" y="369"/>
                      <a:pt x="187" y="314"/>
                      <a:pt x="163" y="273"/>
                    </a:cubicBezTo>
                    <a:cubicBezTo>
                      <a:pt x="151" y="250"/>
                      <a:pt x="131" y="234"/>
                      <a:pt x="114" y="220"/>
                    </a:cubicBezTo>
                    <a:cubicBezTo>
                      <a:pt x="97" y="206"/>
                      <a:pt x="80" y="192"/>
                      <a:pt x="73" y="175"/>
                    </a:cubicBezTo>
                    <a:cubicBezTo>
                      <a:pt x="67" y="158"/>
                      <a:pt x="71" y="137"/>
                      <a:pt x="84" y="118"/>
                    </a:cubicBezTo>
                    <a:cubicBezTo>
                      <a:pt x="88" y="111"/>
                      <a:pt x="95" y="104"/>
                      <a:pt x="104" y="97"/>
                    </a:cubicBezTo>
                    <a:cubicBezTo>
                      <a:pt x="131" y="97"/>
                      <a:pt x="163" y="105"/>
                      <a:pt x="180" y="124"/>
                    </a:cubicBezTo>
                    <a:cubicBezTo>
                      <a:pt x="199" y="144"/>
                      <a:pt x="207" y="173"/>
                      <a:pt x="203" y="202"/>
                    </a:cubicBezTo>
                    <a:cubicBezTo>
                      <a:pt x="200" y="216"/>
                      <a:pt x="210" y="229"/>
                      <a:pt x="224" y="231"/>
                    </a:cubicBezTo>
                    <a:lnTo>
                      <a:pt x="228" y="231"/>
                    </a:lnTo>
                    <a:cubicBezTo>
                      <a:pt x="241" y="231"/>
                      <a:pt x="253" y="223"/>
                      <a:pt x="255" y="210"/>
                    </a:cubicBezTo>
                    <a:cubicBezTo>
                      <a:pt x="262" y="166"/>
                      <a:pt x="248" y="121"/>
                      <a:pt x="219" y="87"/>
                    </a:cubicBezTo>
                    <a:cubicBezTo>
                      <a:pt x="207" y="76"/>
                      <a:pt x="193" y="67"/>
                      <a:pt x="179" y="60"/>
                    </a:cubicBezTo>
                    <a:cubicBezTo>
                      <a:pt x="196" y="55"/>
                      <a:pt x="214" y="53"/>
                      <a:pt x="231" y="53"/>
                    </a:cubicBezTo>
                    <a:cubicBezTo>
                      <a:pt x="256" y="53"/>
                      <a:pt x="280" y="58"/>
                      <a:pt x="299" y="69"/>
                    </a:cubicBezTo>
                    <a:cubicBezTo>
                      <a:pt x="342" y="91"/>
                      <a:pt x="373" y="148"/>
                      <a:pt x="352" y="193"/>
                    </a:cubicBezTo>
                    <a:cubicBezTo>
                      <a:pt x="345" y="206"/>
                      <a:pt x="350" y="223"/>
                      <a:pt x="364" y="229"/>
                    </a:cubicBezTo>
                    <a:cubicBezTo>
                      <a:pt x="368" y="230"/>
                      <a:pt x="371" y="231"/>
                      <a:pt x="375" y="231"/>
                    </a:cubicBezTo>
                    <a:cubicBezTo>
                      <a:pt x="385" y="231"/>
                      <a:pt x="395" y="225"/>
                      <a:pt x="400" y="216"/>
                    </a:cubicBezTo>
                    <a:cubicBezTo>
                      <a:pt x="430" y="148"/>
                      <a:pt x="396" y="60"/>
                      <a:pt x="325" y="22"/>
                    </a:cubicBezTo>
                    <a:cubicBezTo>
                      <a:pt x="297" y="8"/>
                      <a:pt x="265" y="0"/>
                      <a:pt x="232"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5"/>
              <p:cNvSpPr/>
              <p:nvPr/>
            </p:nvSpPr>
            <p:spPr>
              <a:xfrm>
                <a:off x="480348" y="-529969"/>
                <a:ext cx="133586" cy="164399"/>
              </a:xfrm>
              <a:custGeom>
                <a:avLst/>
                <a:gdLst/>
                <a:ahLst/>
                <a:cxnLst/>
                <a:rect l="l" t="t" r="r" b="b"/>
                <a:pathLst>
                  <a:path w="711" h="875" extrusionOk="0">
                    <a:moveTo>
                      <a:pt x="253" y="0"/>
                    </a:moveTo>
                    <a:lnTo>
                      <a:pt x="1" y="152"/>
                    </a:lnTo>
                    <a:lnTo>
                      <a:pt x="148" y="874"/>
                    </a:lnTo>
                    <a:lnTo>
                      <a:pt x="710" y="611"/>
                    </a:lnTo>
                    <a:lnTo>
                      <a:pt x="253"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5"/>
              <p:cNvSpPr/>
              <p:nvPr/>
            </p:nvSpPr>
            <p:spPr>
              <a:xfrm>
                <a:off x="613747" y="-529969"/>
                <a:ext cx="147865" cy="168909"/>
              </a:xfrm>
              <a:custGeom>
                <a:avLst/>
                <a:gdLst/>
                <a:ahLst/>
                <a:cxnLst/>
                <a:rect l="l" t="t" r="r" b="b"/>
                <a:pathLst>
                  <a:path w="787" h="899" extrusionOk="0">
                    <a:moveTo>
                      <a:pt x="563" y="0"/>
                    </a:moveTo>
                    <a:lnTo>
                      <a:pt x="0" y="611"/>
                    </a:lnTo>
                    <a:lnTo>
                      <a:pt x="486" y="898"/>
                    </a:lnTo>
                    <a:lnTo>
                      <a:pt x="787" y="259"/>
                    </a:lnTo>
                    <a:lnTo>
                      <a:pt x="563"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5"/>
              <p:cNvSpPr/>
              <p:nvPr/>
            </p:nvSpPr>
            <p:spPr>
              <a:xfrm>
                <a:off x="453400" y="-796300"/>
                <a:ext cx="32400" cy="13500"/>
              </a:xfrm>
              <a:prstGeom prst="ellipse">
                <a:avLst/>
              </a:pr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6" name="Google Shape;1406;p55"/>
            <p:cNvGrpSpPr/>
            <p:nvPr/>
          </p:nvGrpSpPr>
          <p:grpSpPr>
            <a:xfrm>
              <a:off x="966332" y="2016535"/>
              <a:ext cx="1418931" cy="2461014"/>
              <a:chOff x="-2864580" y="-1262725"/>
              <a:chExt cx="2301217" cy="3991264"/>
            </a:xfrm>
          </p:grpSpPr>
          <p:sp>
            <p:nvSpPr>
              <p:cNvPr id="1407" name="Google Shape;1407;p55"/>
              <p:cNvSpPr/>
              <p:nvPr/>
            </p:nvSpPr>
            <p:spPr>
              <a:xfrm>
                <a:off x="-1622656" y="-1262725"/>
                <a:ext cx="915376" cy="950322"/>
              </a:xfrm>
              <a:custGeom>
                <a:avLst/>
                <a:gdLst/>
                <a:ahLst/>
                <a:cxnLst/>
                <a:rect l="l" t="t" r="r" b="b"/>
                <a:pathLst>
                  <a:path w="4872" h="5058" extrusionOk="0">
                    <a:moveTo>
                      <a:pt x="2164" y="1"/>
                    </a:moveTo>
                    <a:cubicBezTo>
                      <a:pt x="2130" y="1"/>
                      <a:pt x="2096" y="2"/>
                      <a:pt x="2062" y="4"/>
                    </a:cubicBezTo>
                    <a:cubicBezTo>
                      <a:pt x="1964" y="11"/>
                      <a:pt x="1868" y="31"/>
                      <a:pt x="1776" y="65"/>
                    </a:cubicBezTo>
                    <a:cubicBezTo>
                      <a:pt x="1691" y="98"/>
                      <a:pt x="1616" y="162"/>
                      <a:pt x="1524" y="174"/>
                    </a:cubicBezTo>
                    <a:cubicBezTo>
                      <a:pt x="1513" y="176"/>
                      <a:pt x="1502" y="176"/>
                      <a:pt x="1491" y="176"/>
                    </a:cubicBezTo>
                    <a:cubicBezTo>
                      <a:pt x="1449" y="176"/>
                      <a:pt x="1408" y="167"/>
                      <a:pt x="1366" y="163"/>
                    </a:cubicBezTo>
                    <a:cubicBezTo>
                      <a:pt x="1347" y="161"/>
                      <a:pt x="1327" y="160"/>
                      <a:pt x="1307" y="160"/>
                    </a:cubicBezTo>
                    <a:cubicBezTo>
                      <a:pt x="1110" y="160"/>
                      <a:pt x="915" y="265"/>
                      <a:pt x="797" y="425"/>
                    </a:cubicBezTo>
                    <a:cubicBezTo>
                      <a:pt x="667" y="601"/>
                      <a:pt x="623" y="832"/>
                      <a:pt x="654" y="1048"/>
                    </a:cubicBezTo>
                    <a:cubicBezTo>
                      <a:pt x="675" y="1190"/>
                      <a:pt x="726" y="1326"/>
                      <a:pt x="769" y="1463"/>
                    </a:cubicBezTo>
                    <a:cubicBezTo>
                      <a:pt x="798" y="1556"/>
                      <a:pt x="855" y="1679"/>
                      <a:pt x="845" y="1777"/>
                    </a:cubicBezTo>
                    <a:cubicBezTo>
                      <a:pt x="841" y="1820"/>
                      <a:pt x="825" y="1862"/>
                      <a:pt x="804" y="1903"/>
                    </a:cubicBezTo>
                    <a:cubicBezTo>
                      <a:pt x="767" y="1973"/>
                      <a:pt x="715" y="2043"/>
                      <a:pt x="685" y="2109"/>
                    </a:cubicBezTo>
                    <a:cubicBezTo>
                      <a:pt x="628" y="2238"/>
                      <a:pt x="593" y="2379"/>
                      <a:pt x="607" y="2520"/>
                    </a:cubicBezTo>
                    <a:cubicBezTo>
                      <a:pt x="623" y="2673"/>
                      <a:pt x="696" y="2818"/>
                      <a:pt x="696" y="2972"/>
                    </a:cubicBezTo>
                    <a:cubicBezTo>
                      <a:pt x="696" y="3159"/>
                      <a:pt x="590" y="3331"/>
                      <a:pt x="471" y="3475"/>
                    </a:cubicBezTo>
                    <a:cubicBezTo>
                      <a:pt x="352" y="3620"/>
                      <a:pt x="216" y="3756"/>
                      <a:pt x="137" y="3926"/>
                    </a:cubicBezTo>
                    <a:cubicBezTo>
                      <a:pt x="1" y="4220"/>
                      <a:pt x="76" y="4597"/>
                      <a:pt x="314" y="4818"/>
                    </a:cubicBezTo>
                    <a:cubicBezTo>
                      <a:pt x="495" y="4988"/>
                      <a:pt x="748" y="5058"/>
                      <a:pt x="1000" y="5058"/>
                    </a:cubicBezTo>
                    <a:cubicBezTo>
                      <a:pt x="1071" y="5058"/>
                      <a:pt x="1142" y="5052"/>
                      <a:pt x="1211" y="5042"/>
                    </a:cubicBezTo>
                    <a:cubicBezTo>
                      <a:pt x="1526" y="4994"/>
                      <a:pt x="1821" y="4861"/>
                      <a:pt x="2119" y="4744"/>
                    </a:cubicBezTo>
                    <a:cubicBezTo>
                      <a:pt x="2386" y="4640"/>
                      <a:pt x="2667" y="4548"/>
                      <a:pt x="2952" y="4548"/>
                    </a:cubicBezTo>
                    <a:cubicBezTo>
                      <a:pt x="2984" y="4548"/>
                      <a:pt x="3016" y="4549"/>
                      <a:pt x="3048" y="4552"/>
                    </a:cubicBezTo>
                    <a:cubicBezTo>
                      <a:pt x="3320" y="4572"/>
                      <a:pt x="3575" y="4682"/>
                      <a:pt x="3841" y="4740"/>
                    </a:cubicBezTo>
                    <a:cubicBezTo>
                      <a:pt x="3937" y="4761"/>
                      <a:pt x="4037" y="4774"/>
                      <a:pt x="4136" y="4774"/>
                    </a:cubicBezTo>
                    <a:cubicBezTo>
                      <a:pt x="4313" y="4774"/>
                      <a:pt x="4486" y="4732"/>
                      <a:pt x="4619" y="4618"/>
                    </a:cubicBezTo>
                    <a:cubicBezTo>
                      <a:pt x="4812" y="4453"/>
                      <a:pt x="4871" y="4168"/>
                      <a:pt x="4816" y="3920"/>
                    </a:cubicBezTo>
                    <a:cubicBezTo>
                      <a:pt x="4761" y="3671"/>
                      <a:pt x="4609" y="3455"/>
                      <a:pt x="4438" y="3268"/>
                    </a:cubicBezTo>
                    <a:cubicBezTo>
                      <a:pt x="4296" y="3114"/>
                      <a:pt x="4140" y="2974"/>
                      <a:pt x="3997" y="2822"/>
                    </a:cubicBezTo>
                    <a:cubicBezTo>
                      <a:pt x="3877" y="2693"/>
                      <a:pt x="3813" y="2488"/>
                      <a:pt x="3787" y="2316"/>
                    </a:cubicBezTo>
                    <a:cubicBezTo>
                      <a:pt x="3745" y="2027"/>
                      <a:pt x="3834" y="1738"/>
                      <a:pt x="3854" y="1448"/>
                    </a:cubicBezTo>
                    <a:cubicBezTo>
                      <a:pt x="3895" y="844"/>
                      <a:pt x="3429" y="394"/>
                      <a:pt x="2913" y="169"/>
                    </a:cubicBezTo>
                    <a:cubicBezTo>
                      <a:pt x="2678" y="66"/>
                      <a:pt x="2421" y="1"/>
                      <a:pt x="2164"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5"/>
              <p:cNvSpPr/>
              <p:nvPr/>
            </p:nvSpPr>
            <p:spPr>
              <a:xfrm>
                <a:off x="-2556635" y="734881"/>
                <a:ext cx="1471891" cy="1807078"/>
              </a:xfrm>
              <a:custGeom>
                <a:avLst/>
                <a:gdLst/>
                <a:ahLst/>
                <a:cxnLst/>
                <a:rect l="l" t="t" r="r" b="b"/>
                <a:pathLst>
                  <a:path w="7834" h="9618" extrusionOk="0">
                    <a:moveTo>
                      <a:pt x="5071" y="0"/>
                    </a:moveTo>
                    <a:cubicBezTo>
                      <a:pt x="5071" y="0"/>
                      <a:pt x="818" y="1250"/>
                      <a:pt x="390" y="2542"/>
                    </a:cubicBezTo>
                    <a:cubicBezTo>
                      <a:pt x="1" y="3720"/>
                      <a:pt x="427" y="9578"/>
                      <a:pt x="427" y="9578"/>
                    </a:cubicBezTo>
                    <a:cubicBezTo>
                      <a:pt x="427" y="9578"/>
                      <a:pt x="640" y="9617"/>
                      <a:pt x="925" y="9617"/>
                    </a:cubicBezTo>
                    <a:cubicBezTo>
                      <a:pt x="1067" y="9617"/>
                      <a:pt x="1227" y="9607"/>
                      <a:pt x="1388" y="9578"/>
                    </a:cubicBezTo>
                    <a:cubicBezTo>
                      <a:pt x="1388" y="9578"/>
                      <a:pt x="2130" y="3727"/>
                      <a:pt x="2306" y="3581"/>
                    </a:cubicBezTo>
                    <a:cubicBezTo>
                      <a:pt x="2480" y="3435"/>
                      <a:pt x="6745" y="2561"/>
                      <a:pt x="7289" y="2056"/>
                    </a:cubicBezTo>
                    <a:cubicBezTo>
                      <a:pt x="7833" y="1551"/>
                      <a:pt x="7649" y="21"/>
                      <a:pt x="7649" y="21"/>
                    </a:cubicBezTo>
                    <a:lnTo>
                      <a:pt x="5071" y="0"/>
                    </a:lnTo>
                    <a:close/>
                  </a:path>
                </a:pathLst>
              </a:custGeom>
              <a:solidFill>
                <a:srgbClr val="FFAE97"/>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5"/>
              <p:cNvSpPr/>
              <p:nvPr/>
            </p:nvSpPr>
            <p:spPr>
              <a:xfrm>
                <a:off x="-2388290" y="2534454"/>
                <a:ext cx="601044" cy="194085"/>
              </a:xfrm>
              <a:custGeom>
                <a:avLst/>
                <a:gdLst/>
                <a:ahLst/>
                <a:cxnLst/>
                <a:rect l="l" t="t" r="r" b="b"/>
                <a:pathLst>
                  <a:path w="3199" h="1033" extrusionOk="0">
                    <a:moveTo>
                      <a:pt x="2066" y="0"/>
                    </a:moveTo>
                    <a:cubicBezTo>
                      <a:pt x="2066" y="0"/>
                      <a:pt x="1655" y="167"/>
                      <a:pt x="1225" y="317"/>
                    </a:cubicBezTo>
                    <a:cubicBezTo>
                      <a:pt x="946" y="417"/>
                      <a:pt x="657" y="507"/>
                      <a:pt x="470" y="540"/>
                    </a:cubicBezTo>
                    <a:cubicBezTo>
                      <a:pt x="0" y="622"/>
                      <a:pt x="6" y="1026"/>
                      <a:pt x="6" y="1026"/>
                    </a:cubicBezTo>
                    <a:cubicBezTo>
                      <a:pt x="6" y="1026"/>
                      <a:pt x="196" y="1032"/>
                      <a:pt x="471" y="1032"/>
                    </a:cubicBezTo>
                    <a:cubicBezTo>
                      <a:pt x="1028" y="1032"/>
                      <a:pt x="1934" y="1005"/>
                      <a:pt x="2325" y="840"/>
                    </a:cubicBezTo>
                    <a:lnTo>
                      <a:pt x="2430" y="1026"/>
                    </a:lnTo>
                    <a:cubicBezTo>
                      <a:pt x="2430" y="1026"/>
                      <a:pt x="2749" y="1030"/>
                      <a:pt x="2962" y="1030"/>
                    </a:cubicBezTo>
                    <a:cubicBezTo>
                      <a:pt x="3069" y="1030"/>
                      <a:pt x="3149" y="1029"/>
                      <a:pt x="3149" y="1026"/>
                    </a:cubicBezTo>
                    <a:cubicBezTo>
                      <a:pt x="3151" y="1017"/>
                      <a:pt x="3199" y="680"/>
                      <a:pt x="3124" y="312"/>
                    </a:cubicBezTo>
                    <a:cubicBezTo>
                      <a:pt x="3101" y="208"/>
                      <a:pt x="3071" y="101"/>
                      <a:pt x="302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5"/>
              <p:cNvSpPr/>
              <p:nvPr/>
            </p:nvSpPr>
            <p:spPr>
              <a:xfrm>
                <a:off x="-2388290" y="2592887"/>
                <a:ext cx="601044" cy="135653"/>
              </a:xfrm>
              <a:custGeom>
                <a:avLst/>
                <a:gdLst/>
                <a:ahLst/>
                <a:cxnLst/>
                <a:rect l="l" t="t" r="r" b="b"/>
                <a:pathLst>
                  <a:path w="3199" h="722" extrusionOk="0">
                    <a:moveTo>
                      <a:pt x="3124" y="1"/>
                    </a:moveTo>
                    <a:cubicBezTo>
                      <a:pt x="2872" y="51"/>
                      <a:pt x="2499" y="107"/>
                      <a:pt x="2091" y="107"/>
                    </a:cubicBezTo>
                    <a:cubicBezTo>
                      <a:pt x="1809" y="107"/>
                      <a:pt x="1511" y="80"/>
                      <a:pt x="1225" y="6"/>
                    </a:cubicBezTo>
                    <a:cubicBezTo>
                      <a:pt x="946" y="106"/>
                      <a:pt x="657" y="196"/>
                      <a:pt x="470" y="229"/>
                    </a:cubicBezTo>
                    <a:cubicBezTo>
                      <a:pt x="0" y="311"/>
                      <a:pt x="6" y="715"/>
                      <a:pt x="6" y="715"/>
                    </a:cubicBezTo>
                    <a:cubicBezTo>
                      <a:pt x="6" y="715"/>
                      <a:pt x="196" y="721"/>
                      <a:pt x="471" y="721"/>
                    </a:cubicBezTo>
                    <a:cubicBezTo>
                      <a:pt x="1028" y="721"/>
                      <a:pt x="1934" y="694"/>
                      <a:pt x="2325" y="529"/>
                    </a:cubicBezTo>
                    <a:lnTo>
                      <a:pt x="2430" y="715"/>
                    </a:lnTo>
                    <a:cubicBezTo>
                      <a:pt x="2430" y="715"/>
                      <a:pt x="2749" y="719"/>
                      <a:pt x="2962" y="719"/>
                    </a:cubicBezTo>
                    <a:cubicBezTo>
                      <a:pt x="3069" y="719"/>
                      <a:pt x="3149" y="718"/>
                      <a:pt x="3149" y="715"/>
                    </a:cubicBezTo>
                    <a:cubicBezTo>
                      <a:pt x="3151" y="706"/>
                      <a:pt x="3199" y="369"/>
                      <a:pt x="312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5"/>
              <p:cNvSpPr/>
              <p:nvPr/>
            </p:nvSpPr>
            <p:spPr>
              <a:xfrm>
                <a:off x="-2864580" y="2534454"/>
                <a:ext cx="601232" cy="194085"/>
              </a:xfrm>
              <a:custGeom>
                <a:avLst/>
                <a:gdLst/>
                <a:ahLst/>
                <a:cxnLst/>
                <a:rect l="l" t="t" r="r" b="b"/>
                <a:pathLst>
                  <a:path w="3200" h="1033" extrusionOk="0">
                    <a:moveTo>
                      <a:pt x="2066" y="0"/>
                    </a:moveTo>
                    <a:cubicBezTo>
                      <a:pt x="2066" y="0"/>
                      <a:pt x="1655" y="167"/>
                      <a:pt x="1226" y="317"/>
                    </a:cubicBezTo>
                    <a:cubicBezTo>
                      <a:pt x="946" y="417"/>
                      <a:pt x="658" y="507"/>
                      <a:pt x="471" y="540"/>
                    </a:cubicBezTo>
                    <a:cubicBezTo>
                      <a:pt x="1" y="622"/>
                      <a:pt x="6" y="1026"/>
                      <a:pt x="6" y="1026"/>
                    </a:cubicBezTo>
                    <a:cubicBezTo>
                      <a:pt x="6" y="1026"/>
                      <a:pt x="196" y="1032"/>
                      <a:pt x="471" y="1032"/>
                    </a:cubicBezTo>
                    <a:cubicBezTo>
                      <a:pt x="1028" y="1032"/>
                      <a:pt x="1934" y="1005"/>
                      <a:pt x="2325" y="840"/>
                    </a:cubicBezTo>
                    <a:lnTo>
                      <a:pt x="2429" y="1026"/>
                    </a:lnTo>
                    <a:cubicBezTo>
                      <a:pt x="2429" y="1026"/>
                      <a:pt x="2749" y="1030"/>
                      <a:pt x="2962" y="1030"/>
                    </a:cubicBezTo>
                    <a:cubicBezTo>
                      <a:pt x="3069" y="1030"/>
                      <a:pt x="3149" y="1029"/>
                      <a:pt x="3150" y="1026"/>
                    </a:cubicBezTo>
                    <a:cubicBezTo>
                      <a:pt x="3151" y="1017"/>
                      <a:pt x="3199" y="680"/>
                      <a:pt x="3124" y="312"/>
                    </a:cubicBezTo>
                    <a:cubicBezTo>
                      <a:pt x="3102" y="208"/>
                      <a:pt x="3072" y="101"/>
                      <a:pt x="3027" y="0"/>
                    </a:cubicBezTo>
                    <a:close/>
                  </a:path>
                </a:pathLst>
              </a:custGeom>
              <a:solidFill>
                <a:srgbClr val="FFAE97"/>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5"/>
              <p:cNvSpPr/>
              <p:nvPr/>
            </p:nvSpPr>
            <p:spPr>
              <a:xfrm>
                <a:off x="-2864580" y="2592887"/>
                <a:ext cx="601232" cy="135653"/>
              </a:xfrm>
              <a:custGeom>
                <a:avLst/>
                <a:gdLst/>
                <a:ahLst/>
                <a:cxnLst/>
                <a:rect l="l" t="t" r="r" b="b"/>
                <a:pathLst>
                  <a:path w="3200" h="722" extrusionOk="0">
                    <a:moveTo>
                      <a:pt x="3124" y="1"/>
                    </a:moveTo>
                    <a:cubicBezTo>
                      <a:pt x="2873" y="51"/>
                      <a:pt x="2500" y="107"/>
                      <a:pt x="2092" y="107"/>
                    </a:cubicBezTo>
                    <a:cubicBezTo>
                      <a:pt x="1810" y="107"/>
                      <a:pt x="1512" y="80"/>
                      <a:pt x="1226" y="6"/>
                    </a:cubicBezTo>
                    <a:cubicBezTo>
                      <a:pt x="946" y="106"/>
                      <a:pt x="658" y="196"/>
                      <a:pt x="471" y="229"/>
                    </a:cubicBezTo>
                    <a:cubicBezTo>
                      <a:pt x="1" y="311"/>
                      <a:pt x="6" y="715"/>
                      <a:pt x="6" y="715"/>
                    </a:cubicBezTo>
                    <a:cubicBezTo>
                      <a:pt x="6" y="715"/>
                      <a:pt x="196" y="721"/>
                      <a:pt x="471" y="721"/>
                    </a:cubicBezTo>
                    <a:cubicBezTo>
                      <a:pt x="1028" y="721"/>
                      <a:pt x="1934" y="694"/>
                      <a:pt x="2325" y="529"/>
                    </a:cubicBezTo>
                    <a:lnTo>
                      <a:pt x="2429" y="715"/>
                    </a:lnTo>
                    <a:cubicBezTo>
                      <a:pt x="2429" y="715"/>
                      <a:pt x="2749" y="719"/>
                      <a:pt x="2962" y="719"/>
                    </a:cubicBezTo>
                    <a:cubicBezTo>
                      <a:pt x="3069" y="719"/>
                      <a:pt x="3149" y="718"/>
                      <a:pt x="3150" y="715"/>
                    </a:cubicBezTo>
                    <a:cubicBezTo>
                      <a:pt x="3151" y="706"/>
                      <a:pt x="3199" y="369"/>
                      <a:pt x="312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5"/>
              <p:cNvSpPr/>
              <p:nvPr/>
            </p:nvSpPr>
            <p:spPr>
              <a:xfrm>
                <a:off x="-2467390" y="734881"/>
                <a:ext cx="1808581" cy="1811024"/>
              </a:xfrm>
              <a:custGeom>
                <a:avLst/>
                <a:gdLst/>
                <a:ahLst/>
                <a:cxnLst/>
                <a:rect l="l" t="t" r="r" b="b"/>
                <a:pathLst>
                  <a:path w="9626" h="9639" extrusionOk="0">
                    <a:moveTo>
                      <a:pt x="9056" y="0"/>
                    </a:moveTo>
                    <a:lnTo>
                      <a:pt x="5729" y="38"/>
                    </a:lnTo>
                    <a:cubicBezTo>
                      <a:pt x="5729" y="38"/>
                      <a:pt x="1247" y="1051"/>
                      <a:pt x="544" y="2016"/>
                    </a:cubicBezTo>
                    <a:cubicBezTo>
                      <a:pt x="0" y="2761"/>
                      <a:pt x="2487" y="9578"/>
                      <a:pt x="2487" y="9578"/>
                    </a:cubicBezTo>
                    <a:cubicBezTo>
                      <a:pt x="2667" y="9623"/>
                      <a:pt x="2834" y="9638"/>
                      <a:pt x="2976" y="9638"/>
                    </a:cubicBezTo>
                    <a:cubicBezTo>
                      <a:pt x="3261" y="9638"/>
                      <a:pt x="3447" y="9578"/>
                      <a:pt x="3447" y="9578"/>
                    </a:cubicBezTo>
                    <a:cubicBezTo>
                      <a:pt x="3447" y="9578"/>
                      <a:pt x="2365" y="3731"/>
                      <a:pt x="2601" y="3571"/>
                    </a:cubicBezTo>
                    <a:cubicBezTo>
                      <a:pt x="2619" y="3560"/>
                      <a:pt x="2661" y="3554"/>
                      <a:pt x="2724" y="3554"/>
                    </a:cubicBezTo>
                    <a:cubicBezTo>
                      <a:pt x="3118" y="3554"/>
                      <a:pt x="4333" y="3752"/>
                      <a:pt x="5594" y="3752"/>
                    </a:cubicBezTo>
                    <a:cubicBezTo>
                      <a:pt x="6864" y="3752"/>
                      <a:pt x="8180" y="3551"/>
                      <a:pt x="8744" y="2744"/>
                    </a:cubicBezTo>
                    <a:cubicBezTo>
                      <a:pt x="9625" y="1485"/>
                      <a:pt x="9056" y="0"/>
                      <a:pt x="905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5"/>
              <p:cNvSpPr/>
              <p:nvPr/>
            </p:nvSpPr>
            <p:spPr>
              <a:xfrm>
                <a:off x="-1930037" y="-425692"/>
                <a:ext cx="598789" cy="1325341"/>
              </a:xfrm>
              <a:custGeom>
                <a:avLst/>
                <a:gdLst/>
                <a:ahLst/>
                <a:cxnLst/>
                <a:rect l="l" t="t" r="r" b="b"/>
                <a:pathLst>
                  <a:path w="3187" h="7054" extrusionOk="0">
                    <a:moveTo>
                      <a:pt x="2638" y="0"/>
                    </a:moveTo>
                    <a:cubicBezTo>
                      <a:pt x="2245" y="119"/>
                      <a:pt x="1943" y="3219"/>
                      <a:pt x="1807" y="3481"/>
                    </a:cubicBezTo>
                    <a:cubicBezTo>
                      <a:pt x="1671" y="3743"/>
                      <a:pt x="1" y="6805"/>
                      <a:pt x="1" y="6805"/>
                    </a:cubicBezTo>
                    <a:lnTo>
                      <a:pt x="865" y="7054"/>
                    </a:lnTo>
                    <a:cubicBezTo>
                      <a:pt x="865" y="7054"/>
                      <a:pt x="2920" y="4112"/>
                      <a:pt x="3053" y="3671"/>
                    </a:cubicBezTo>
                    <a:cubicBezTo>
                      <a:pt x="3187" y="3229"/>
                      <a:pt x="2638" y="0"/>
                      <a:pt x="2638"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5"/>
              <p:cNvSpPr/>
              <p:nvPr/>
            </p:nvSpPr>
            <p:spPr>
              <a:xfrm>
                <a:off x="-1624159" y="-425692"/>
                <a:ext cx="374079" cy="444160"/>
              </a:xfrm>
              <a:custGeom>
                <a:avLst/>
                <a:gdLst/>
                <a:ahLst/>
                <a:cxnLst/>
                <a:rect l="l" t="t" r="r" b="b"/>
                <a:pathLst>
                  <a:path w="1991" h="2364" extrusionOk="0">
                    <a:moveTo>
                      <a:pt x="1010" y="0"/>
                    </a:moveTo>
                    <a:cubicBezTo>
                      <a:pt x="366" y="139"/>
                      <a:pt x="0" y="1892"/>
                      <a:pt x="24" y="1940"/>
                    </a:cubicBezTo>
                    <a:cubicBezTo>
                      <a:pt x="46" y="1983"/>
                      <a:pt x="810" y="2363"/>
                      <a:pt x="1327" y="2363"/>
                    </a:cubicBezTo>
                    <a:cubicBezTo>
                      <a:pt x="1385" y="2363"/>
                      <a:pt x="1440" y="2358"/>
                      <a:pt x="1491" y="2348"/>
                    </a:cubicBezTo>
                    <a:cubicBezTo>
                      <a:pt x="1991" y="2243"/>
                      <a:pt x="1010" y="0"/>
                      <a:pt x="1010"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5"/>
              <p:cNvSpPr/>
              <p:nvPr/>
            </p:nvSpPr>
            <p:spPr>
              <a:xfrm>
                <a:off x="-2277061" y="724171"/>
                <a:ext cx="1713699" cy="757928"/>
              </a:xfrm>
              <a:custGeom>
                <a:avLst/>
                <a:gdLst/>
                <a:ahLst/>
                <a:cxnLst/>
                <a:rect l="l" t="t" r="r" b="b"/>
                <a:pathLst>
                  <a:path w="9121" h="4034" extrusionOk="0">
                    <a:moveTo>
                      <a:pt x="3611" y="0"/>
                    </a:moveTo>
                    <a:cubicBezTo>
                      <a:pt x="1304" y="423"/>
                      <a:pt x="0" y="1462"/>
                      <a:pt x="0" y="1462"/>
                    </a:cubicBezTo>
                    <a:cubicBezTo>
                      <a:pt x="1672" y="1802"/>
                      <a:pt x="1780" y="3873"/>
                      <a:pt x="1780" y="3873"/>
                    </a:cubicBezTo>
                    <a:cubicBezTo>
                      <a:pt x="1780" y="3873"/>
                      <a:pt x="2734" y="4034"/>
                      <a:pt x="3922" y="4034"/>
                    </a:cubicBezTo>
                    <a:cubicBezTo>
                      <a:pt x="4994" y="4034"/>
                      <a:pt x="6256" y="3903"/>
                      <a:pt x="7178" y="3406"/>
                    </a:cubicBezTo>
                    <a:cubicBezTo>
                      <a:pt x="9121" y="2356"/>
                      <a:pt x="8033" y="0"/>
                      <a:pt x="8033"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5"/>
              <p:cNvSpPr/>
              <p:nvPr/>
            </p:nvSpPr>
            <p:spPr>
              <a:xfrm>
                <a:off x="-1625850" y="-482997"/>
                <a:ext cx="877611" cy="1263527"/>
              </a:xfrm>
              <a:custGeom>
                <a:avLst/>
                <a:gdLst/>
                <a:ahLst/>
                <a:cxnLst/>
                <a:rect l="l" t="t" r="r" b="b"/>
                <a:pathLst>
                  <a:path w="4671" h="6725" extrusionOk="0">
                    <a:moveTo>
                      <a:pt x="2058" y="1"/>
                    </a:moveTo>
                    <a:lnTo>
                      <a:pt x="1019" y="305"/>
                    </a:lnTo>
                    <a:cubicBezTo>
                      <a:pt x="657" y="926"/>
                      <a:pt x="634" y="1650"/>
                      <a:pt x="711" y="2246"/>
                    </a:cubicBezTo>
                    <a:cubicBezTo>
                      <a:pt x="737" y="2452"/>
                      <a:pt x="777" y="2643"/>
                      <a:pt x="818" y="2807"/>
                    </a:cubicBezTo>
                    <a:cubicBezTo>
                      <a:pt x="912" y="3187"/>
                      <a:pt x="1018" y="3435"/>
                      <a:pt x="1018" y="3435"/>
                    </a:cubicBezTo>
                    <a:lnTo>
                      <a:pt x="1" y="6425"/>
                    </a:lnTo>
                    <a:cubicBezTo>
                      <a:pt x="769" y="6666"/>
                      <a:pt x="1968" y="6725"/>
                      <a:pt x="2958" y="6725"/>
                    </a:cubicBezTo>
                    <a:cubicBezTo>
                      <a:pt x="3910" y="6725"/>
                      <a:pt x="4670" y="6670"/>
                      <a:pt x="4670" y="6670"/>
                    </a:cubicBezTo>
                    <a:cubicBezTo>
                      <a:pt x="4628" y="5913"/>
                      <a:pt x="4122" y="3338"/>
                      <a:pt x="4122" y="3338"/>
                    </a:cubicBezTo>
                    <a:lnTo>
                      <a:pt x="4113" y="2776"/>
                    </a:lnTo>
                    <a:lnTo>
                      <a:pt x="4106" y="2205"/>
                    </a:lnTo>
                    <a:lnTo>
                      <a:pt x="4081" y="399"/>
                    </a:lnTo>
                    <a:lnTo>
                      <a:pt x="3069" y="32"/>
                    </a:lnTo>
                    <a:lnTo>
                      <a:pt x="2058"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5"/>
              <p:cNvSpPr/>
              <p:nvPr/>
            </p:nvSpPr>
            <p:spPr>
              <a:xfrm>
                <a:off x="-1876489" y="808344"/>
                <a:ext cx="920073" cy="43965"/>
              </a:xfrm>
              <a:custGeom>
                <a:avLst/>
                <a:gdLst/>
                <a:ahLst/>
                <a:cxnLst/>
                <a:rect l="l" t="t" r="r" b="b"/>
                <a:pathLst>
                  <a:path w="4897" h="234" extrusionOk="0">
                    <a:moveTo>
                      <a:pt x="2" y="0"/>
                    </a:moveTo>
                    <a:lnTo>
                      <a:pt x="0" y="198"/>
                    </a:lnTo>
                    <a:lnTo>
                      <a:pt x="4895" y="234"/>
                    </a:lnTo>
                    <a:lnTo>
                      <a:pt x="4896" y="35"/>
                    </a:lnTo>
                    <a:lnTo>
                      <a:pt x="2"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5"/>
              <p:cNvSpPr/>
              <p:nvPr/>
            </p:nvSpPr>
            <p:spPr>
              <a:xfrm>
                <a:off x="-2474153" y="165210"/>
                <a:ext cx="1122989" cy="684277"/>
              </a:xfrm>
              <a:custGeom>
                <a:avLst/>
                <a:gdLst/>
                <a:ahLst/>
                <a:cxnLst/>
                <a:rect l="l" t="t" r="r" b="b"/>
                <a:pathLst>
                  <a:path w="5977" h="3642" extrusionOk="0">
                    <a:moveTo>
                      <a:pt x="1" y="0"/>
                    </a:moveTo>
                    <a:lnTo>
                      <a:pt x="447" y="3602"/>
                    </a:lnTo>
                    <a:lnTo>
                      <a:pt x="5976" y="3641"/>
                    </a:lnTo>
                    <a:lnTo>
                      <a:pt x="5532" y="40"/>
                    </a:lnTo>
                    <a:lnTo>
                      <a:pt x="1"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5"/>
              <p:cNvSpPr/>
              <p:nvPr/>
            </p:nvSpPr>
            <p:spPr>
              <a:xfrm>
                <a:off x="-2000870" y="427687"/>
                <a:ext cx="176424" cy="175860"/>
              </a:xfrm>
              <a:custGeom>
                <a:avLst/>
                <a:gdLst/>
                <a:ahLst/>
                <a:cxnLst/>
                <a:rect l="l" t="t" r="r" b="b"/>
                <a:pathLst>
                  <a:path w="939" h="936" extrusionOk="0">
                    <a:moveTo>
                      <a:pt x="469" y="0"/>
                    </a:moveTo>
                    <a:cubicBezTo>
                      <a:pt x="212" y="0"/>
                      <a:pt x="5" y="207"/>
                      <a:pt x="2" y="463"/>
                    </a:cubicBezTo>
                    <a:cubicBezTo>
                      <a:pt x="1" y="723"/>
                      <a:pt x="209" y="932"/>
                      <a:pt x="467" y="935"/>
                    </a:cubicBezTo>
                    <a:cubicBezTo>
                      <a:pt x="468" y="935"/>
                      <a:pt x="469" y="935"/>
                      <a:pt x="469" y="935"/>
                    </a:cubicBezTo>
                    <a:cubicBezTo>
                      <a:pt x="726" y="935"/>
                      <a:pt x="936" y="727"/>
                      <a:pt x="937" y="471"/>
                    </a:cubicBezTo>
                    <a:cubicBezTo>
                      <a:pt x="939" y="213"/>
                      <a:pt x="732" y="2"/>
                      <a:pt x="474" y="0"/>
                    </a:cubicBezTo>
                    <a:cubicBezTo>
                      <a:pt x="472" y="0"/>
                      <a:pt x="470" y="0"/>
                      <a:pt x="469"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5"/>
              <p:cNvSpPr/>
              <p:nvPr/>
            </p:nvSpPr>
            <p:spPr>
              <a:xfrm>
                <a:off x="-1725617" y="598475"/>
                <a:ext cx="411468" cy="226214"/>
              </a:xfrm>
              <a:custGeom>
                <a:avLst/>
                <a:gdLst/>
                <a:ahLst/>
                <a:cxnLst/>
                <a:rect l="l" t="t" r="r" b="b"/>
                <a:pathLst>
                  <a:path w="2190" h="1204" extrusionOk="0">
                    <a:moveTo>
                      <a:pt x="1965" y="1"/>
                    </a:moveTo>
                    <a:cubicBezTo>
                      <a:pt x="1965" y="1"/>
                      <a:pt x="118" y="290"/>
                      <a:pt x="172" y="492"/>
                    </a:cubicBezTo>
                    <a:cubicBezTo>
                      <a:pt x="182" y="532"/>
                      <a:pt x="251" y="546"/>
                      <a:pt x="346" y="546"/>
                    </a:cubicBezTo>
                    <a:cubicBezTo>
                      <a:pt x="611" y="546"/>
                      <a:pt x="1083" y="434"/>
                      <a:pt x="1083" y="434"/>
                    </a:cubicBezTo>
                    <a:lnTo>
                      <a:pt x="1083" y="434"/>
                    </a:lnTo>
                    <a:cubicBezTo>
                      <a:pt x="1083" y="434"/>
                      <a:pt x="1" y="810"/>
                      <a:pt x="57" y="951"/>
                    </a:cubicBezTo>
                    <a:cubicBezTo>
                      <a:pt x="66" y="972"/>
                      <a:pt x="97" y="981"/>
                      <a:pt x="144" y="981"/>
                    </a:cubicBezTo>
                    <a:cubicBezTo>
                      <a:pt x="403" y="981"/>
                      <a:pt x="1140" y="708"/>
                      <a:pt x="1187" y="690"/>
                    </a:cubicBezTo>
                    <a:lnTo>
                      <a:pt x="1187" y="690"/>
                    </a:lnTo>
                    <a:cubicBezTo>
                      <a:pt x="1137" y="709"/>
                      <a:pt x="306" y="1023"/>
                      <a:pt x="366" y="1151"/>
                    </a:cubicBezTo>
                    <a:cubicBezTo>
                      <a:pt x="375" y="1170"/>
                      <a:pt x="401" y="1179"/>
                      <a:pt x="440" y="1179"/>
                    </a:cubicBezTo>
                    <a:cubicBezTo>
                      <a:pt x="660" y="1179"/>
                      <a:pt x="1278" y="902"/>
                      <a:pt x="1278" y="902"/>
                    </a:cubicBezTo>
                    <a:lnTo>
                      <a:pt x="1278" y="902"/>
                    </a:lnTo>
                    <a:cubicBezTo>
                      <a:pt x="1278" y="902"/>
                      <a:pt x="893" y="1092"/>
                      <a:pt x="954" y="1192"/>
                    </a:cubicBezTo>
                    <a:cubicBezTo>
                      <a:pt x="959" y="1200"/>
                      <a:pt x="970" y="1203"/>
                      <a:pt x="987" y="1203"/>
                    </a:cubicBezTo>
                    <a:cubicBezTo>
                      <a:pt x="1188" y="1203"/>
                      <a:pt x="2189" y="698"/>
                      <a:pt x="2189" y="698"/>
                    </a:cubicBezTo>
                    <a:lnTo>
                      <a:pt x="1965" y="1"/>
                    </a:ln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5"/>
              <p:cNvSpPr/>
              <p:nvPr/>
            </p:nvSpPr>
            <p:spPr>
              <a:xfrm>
                <a:off x="-1559526" y="543049"/>
                <a:ext cx="203292" cy="95821"/>
              </a:xfrm>
              <a:custGeom>
                <a:avLst/>
                <a:gdLst/>
                <a:ahLst/>
                <a:cxnLst/>
                <a:rect l="l" t="t" r="r" b="b"/>
                <a:pathLst>
                  <a:path w="1082" h="510" extrusionOk="0">
                    <a:moveTo>
                      <a:pt x="216" y="0"/>
                    </a:moveTo>
                    <a:cubicBezTo>
                      <a:pt x="180" y="0"/>
                      <a:pt x="152" y="6"/>
                      <a:pt x="135" y="21"/>
                    </a:cubicBezTo>
                    <a:cubicBezTo>
                      <a:pt x="1" y="136"/>
                      <a:pt x="577" y="510"/>
                      <a:pt x="577" y="510"/>
                    </a:cubicBezTo>
                    <a:lnTo>
                      <a:pt x="1081" y="296"/>
                    </a:lnTo>
                    <a:cubicBezTo>
                      <a:pt x="1081" y="296"/>
                      <a:pt x="463" y="0"/>
                      <a:pt x="21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5"/>
              <p:cNvSpPr/>
              <p:nvPr/>
            </p:nvSpPr>
            <p:spPr>
              <a:xfrm>
                <a:off x="-1356422" y="-408218"/>
                <a:ext cx="746279" cy="1137832"/>
              </a:xfrm>
              <a:custGeom>
                <a:avLst/>
                <a:gdLst/>
                <a:ahLst/>
                <a:cxnLst/>
                <a:rect l="l" t="t" r="r" b="b"/>
                <a:pathLst>
                  <a:path w="3972" h="6056" extrusionOk="0">
                    <a:moveTo>
                      <a:pt x="2647" y="1"/>
                    </a:moveTo>
                    <a:lnTo>
                      <a:pt x="2345" y="784"/>
                    </a:lnTo>
                    <a:cubicBezTo>
                      <a:pt x="2345" y="784"/>
                      <a:pt x="2495" y="3476"/>
                      <a:pt x="2475" y="3582"/>
                    </a:cubicBezTo>
                    <a:cubicBezTo>
                      <a:pt x="2455" y="3690"/>
                      <a:pt x="0" y="5359"/>
                      <a:pt x="0" y="5359"/>
                    </a:cubicBezTo>
                    <a:lnTo>
                      <a:pt x="224" y="6056"/>
                    </a:lnTo>
                    <a:cubicBezTo>
                      <a:pt x="224" y="6056"/>
                      <a:pt x="3233" y="4672"/>
                      <a:pt x="3603" y="4136"/>
                    </a:cubicBezTo>
                    <a:cubicBezTo>
                      <a:pt x="3971" y="3602"/>
                      <a:pt x="3335" y="226"/>
                      <a:pt x="2647"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5"/>
              <p:cNvSpPr/>
              <p:nvPr/>
            </p:nvSpPr>
            <p:spPr>
              <a:xfrm>
                <a:off x="-1006391" y="-408218"/>
                <a:ext cx="347963" cy="423869"/>
              </a:xfrm>
              <a:custGeom>
                <a:avLst/>
                <a:gdLst/>
                <a:ahLst/>
                <a:cxnLst/>
                <a:rect l="l" t="t" r="r" b="b"/>
                <a:pathLst>
                  <a:path w="1852" h="2256" extrusionOk="0">
                    <a:moveTo>
                      <a:pt x="784" y="1"/>
                    </a:moveTo>
                    <a:lnTo>
                      <a:pt x="343" y="709"/>
                    </a:lnTo>
                    <a:cubicBezTo>
                      <a:pt x="343" y="709"/>
                      <a:pt x="0" y="1916"/>
                      <a:pt x="311" y="2190"/>
                    </a:cubicBezTo>
                    <a:cubicBezTo>
                      <a:pt x="363" y="2236"/>
                      <a:pt x="442" y="2256"/>
                      <a:pt x="536" y="2256"/>
                    </a:cubicBezTo>
                    <a:cubicBezTo>
                      <a:pt x="1000" y="2256"/>
                      <a:pt x="1845" y="1782"/>
                      <a:pt x="1848" y="1643"/>
                    </a:cubicBezTo>
                    <a:cubicBezTo>
                      <a:pt x="1852" y="1476"/>
                      <a:pt x="1299" y="179"/>
                      <a:pt x="784" y="1"/>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5"/>
              <p:cNvSpPr/>
              <p:nvPr/>
            </p:nvSpPr>
            <p:spPr>
              <a:xfrm>
                <a:off x="-1017664" y="-187452"/>
                <a:ext cx="116301" cy="189388"/>
              </a:xfrm>
              <a:custGeom>
                <a:avLst/>
                <a:gdLst/>
                <a:ahLst/>
                <a:cxnLst/>
                <a:rect l="l" t="t" r="r" b="b"/>
                <a:pathLst>
                  <a:path w="619" h="1008" extrusionOk="0">
                    <a:moveTo>
                      <a:pt x="83" y="1"/>
                    </a:moveTo>
                    <a:cubicBezTo>
                      <a:pt x="42" y="1"/>
                      <a:pt x="5" y="58"/>
                      <a:pt x="39" y="101"/>
                    </a:cubicBezTo>
                    <a:cubicBezTo>
                      <a:pt x="128" y="210"/>
                      <a:pt x="206" y="329"/>
                      <a:pt x="274" y="451"/>
                    </a:cubicBezTo>
                    <a:cubicBezTo>
                      <a:pt x="205" y="431"/>
                      <a:pt x="133" y="417"/>
                      <a:pt x="59" y="413"/>
                    </a:cubicBezTo>
                    <a:cubicBezTo>
                      <a:pt x="58" y="413"/>
                      <a:pt x="57" y="413"/>
                      <a:pt x="57" y="413"/>
                    </a:cubicBezTo>
                    <a:cubicBezTo>
                      <a:pt x="28" y="413"/>
                      <a:pt x="1" y="440"/>
                      <a:pt x="2" y="469"/>
                    </a:cubicBezTo>
                    <a:cubicBezTo>
                      <a:pt x="4" y="502"/>
                      <a:pt x="28" y="524"/>
                      <a:pt x="59" y="527"/>
                    </a:cubicBezTo>
                    <a:cubicBezTo>
                      <a:pt x="114" y="530"/>
                      <a:pt x="162" y="537"/>
                      <a:pt x="220" y="553"/>
                    </a:cubicBezTo>
                    <a:cubicBezTo>
                      <a:pt x="269" y="566"/>
                      <a:pt x="311" y="583"/>
                      <a:pt x="352" y="600"/>
                    </a:cubicBezTo>
                    <a:cubicBezTo>
                      <a:pt x="409" y="719"/>
                      <a:pt x="458" y="842"/>
                      <a:pt x="497" y="968"/>
                    </a:cubicBezTo>
                    <a:cubicBezTo>
                      <a:pt x="505" y="996"/>
                      <a:pt x="527" y="1008"/>
                      <a:pt x="549" y="1008"/>
                    </a:cubicBezTo>
                    <a:cubicBezTo>
                      <a:pt x="584" y="1008"/>
                      <a:pt x="619" y="980"/>
                      <a:pt x="606" y="937"/>
                    </a:cubicBezTo>
                    <a:cubicBezTo>
                      <a:pt x="567" y="808"/>
                      <a:pt x="516" y="685"/>
                      <a:pt x="460" y="564"/>
                    </a:cubicBezTo>
                    <a:cubicBezTo>
                      <a:pt x="461" y="543"/>
                      <a:pt x="454" y="523"/>
                      <a:pt x="436" y="512"/>
                    </a:cubicBezTo>
                    <a:cubicBezTo>
                      <a:pt x="348" y="337"/>
                      <a:pt x="244" y="173"/>
                      <a:pt x="120" y="20"/>
                    </a:cubicBezTo>
                    <a:cubicBezTo>
                      <a:pt x="109" y="7"/>
                      <a:pt x="95" y="1"/>
                      <a:pt x="83" y="1"/>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5"/>
              <p:cNvSpPr/>
              <p:nvPr/>
            </p:nvSpPr>
            <p:spPr>
              <a:xfrm>
                <a:off x="-1507670" y="-246261"/>
                <a:ext cx="54299" cy="269615"/>
              </a:xfrm>
              <a:custGeom>
                <a:avLst/>
                <a:gdLst/>
                <a:ahLst/>
                <a:cxnLst/>
                <a:rect l="l" t="t" r="r" b="b"/>
                <a:pathLst>
                  <a:path w="289" h="1435" extrusionOk="0">
                    <a:moveTo>
                      <a:pt x="90" y="0"/>
                    </a:moveTo>
                    <a:cubicBezTo>
                      <a:pt x="62" y="0"/>
                      <a:pt x="32" y="19"/>
                      <a:pt x="29" y="55"/>
                    </a:cubicBezTo>
                    <a:cubicBezTo>
                      <a:pt x="1" y="506"/>
                      <a:pt x="48" y="959"/>
                      <a:pt x="168" y="1394"/>
                    </a:cubicBezTo>
                    <a:cubicBezTo>
                      <a:pt x="175" y="1423"/>
                      <a:pt x="197" y="1435"/>
                      <a:pt x="220" y="1435"/>
                    </a:cubicBezTo>
                    <a:cubicBezTo>
                      <a:pt x="254" y="1435"/>
                      <a:pt x="289" y="1407"/>
                      <a:pt x="277" y="1364"/>
                    </a:cubicBezTo>
                    <a:cubicBezTo>
                      <a:pt x="159" y="938"/>
                      <a:pt x="116" y="496"/>
                      <a:pt x="144" y="55"/>
                    </a:cubicBezTo>
                    <a:cubicBezTo>
                      <a:pt x="146" y="19"/>
                      <a:pt x="119" y="0"/>
                      <a:pt x="90"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5"/>
              <p:cNvSpPr/>
              <p:nvPr/>
            </p:nvSpPr>
            <p:spPr>
              <a:xfrm>
                <a:off x="-1459195" y="-1183625"/>
                <a:ext cx="470840" cy="801517"/>
              </a:xfrm>
              <a:custGeom>
                <a:avLst/>
                <a:gdLst/>
                <a:ahLst/>
                <a:cxnLst/>
                <a:rect l="l" t="t" r="r" b="b"/>
                <a:pathLst>
                  <a:path w="2506" h="4266" extrusionOk="0">
                    <a:moveTo>
                      <a:pt x="1277" y="1"/>
                    </a:moveTo>
                    <a:cubicBezTo>
                      <a:pt x="744" y="1"/>
                      <a:pt x="210" y="251"/>
                      <a:pt x="139" y="622"/>
                    </a:cubicBezTo>
                    <a:cubicBezTo>
                      <a:pt x="23" y="1245"/>
                      <a:pt x="1" y="1698"/>
                      <a:pt x="50" y="2038"/>
                    </a:cubicBezTo>
                    <a:cubicBezTo>
                      <a:pt x="104" y="2431"/>
                      <a:pt x="253" y="2670"/>
                      <a:pt x="454" y="2840"/>
                    </a:cubicBezTo>
                    <a:cubicBezTo>
                      <a:pt x="577" y="2945"/>
                      <a:pt x="688" y="3016"/>
                      <a:pt x="784" y="3082"/>
                    </a:cubicBezTo>
                    <a:cubicBezTo>
                      <a:pt x="1025" y="3248"/>
                      <a:pt x="1171" y="3383"/>
                      <a:pt x="1171" y="3937"/>
                    </a:cubicBezTo>
                    <a:cubicBezTo>
                      <a:pt x="1255" y="4149"/>
                      <a:pt x="1463" y="4266"/>
                      <a:pt x="1672" y="4266"/>
                    </a:cubicBezTo>
                    <a:cubicBezTo>
                      <a:pt x="1869" y="4266"/>
                      <a:pt x="2067" y="4162"/>
                      <a:pt x="2165" y="3937"/>
                    </a:cubicBezTo>
                    <a:cubicBezTo>
                      <a:pt x="2157" y="3204"/>
                      <a:pt x="2334" y="2599"/>
                      <a:pt x="2434" y="2313"/>
                    </a:cubicBezTo>
                    <a:cubicBezTo>
                      <a:pt x="2466" y="2225"/>
                      <a:pt x="2491" y="2167"/>
                      <a:pt x="2501" y="2145"/>
                    </a:cubicBezTo>
                    <a:cubicBezTo>
                      <a:pt x="2504" y="2138"/>
                      <a:pt x="2505" y="2133"/>
                      <a:pt x="2505" y="2133"/>
                    </a:cubicBezTo>
                    <a:cubicBezTo>
                      <a:pt x="2505" y="2133"/>
                      <a:pt x="2502" y="2016"/>
                      <a:pt x="2494" y="1843"/>
                    </a:cubicBezTo>
                    <a:cubicBezTo>
                      <a:pt x="2492" y="1822"/>
                      <a:pt x="2491" y="1799"/>
                      <a:pt x="2491" y="1776"/>
                    </a:cubicBezTo>
                    <a:cubicBezTo>
                      <a:pt x="2468" y="1371"/>
                      <a:pt x="2416" y="734"/>
                      <a:pt x="2294" y="508"/>
                    </a:cubicBezTo>
                    <a:cubicBezTo>
                      <a:pt x="2098" y="150"/>
                      <a:pt x="1688" y="1"/>
                      <a:pt x="1277"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5"/>
              <p:cNvSpPr/>
              <p:nvPr/>
            </p:nvSpPr>
            <p:spPr>
              <a:xfrm>
                <a:off x="-1461074" y="-1211620"/>
                <a:ext cx="529836" cy="354727"/>
              </a:xfrm>
              <a:custGeom>
                <a:avLst/>
                <a:gdLst/>
                <a:ahLst/>
                <a:cxnLst/>
                <a:rect l="l" t="t" r="r" b="b"/>
                <a:pathLst>
                  <a:path w="2820" h="1888" extrusionOk="0">
                    <a:moveTo>
                      <a:pt x="1229" y="1"/>
                    </a:moveTo>
                    <a:cubicBezTo>
                      <a:pt x="1046" y="1"/>
                      <a:pt x="863" y="34"/>
                      <a:pt x="692" y="102"/>
                    </a:cubicBezTo>
                    <a:cubicBezTo>
                      <a:pt x="536" y="164"/>
                      <a:pt x="390" y="256"/>
                      <a:pt x="281" y="384"/>
                    </a:cubicBezTo>
                    <a:cubicBezTo>
                      <a:pt x="72" y="633"/>
                      <a:pt x="1" y="1021"/>
                      <a:pt x="1" y="1347"/>
                    </a:cubicBezTo>
                    <a:cubicBezTo>
                      <a:pt x="193" y="1326"/>
                      <a:pt x="372" y="1227"/>
                      <a:pt x="515" y="1095"/>
                    </a:cubicBezTo>
                    <a:cubicBezTo>
                      <a:pt x="658" y="965"/>
                      <a:pt x="768" y="802"/>
                      <a:pt x="868" y="636"/>
                    </a:cubicBezTo>
                    <a:cubicBezTo>
                      <a:pt x="924" y="847"/>
                      <a:pt x="1046" y="1031"/>
                      <a:pt x="1235" y="1143"/>
                    </a:cubicBezTo>
                    <a:cubicBezTo>
                      <a:pt x="1366" y="1221"/>
                      <a:pt x="1518" y="1261"/>
                      <a:pt x="1671" y="1261"/>
                    </a:cubicBezTo>
                    <a:cubicBezTo>
                      <a:pt x="1738" y="1261"/>
                      <a:pt x="1806" y="1253"/>
                      <a:pt x="1872" y="1237"/>
                    </a:cubicBezTo>
                    <a:cubicBezTo>
                      <a:pt x="1917" y="1415"/>
                      <a:pt x="2019" y="1588"/>
                      <a:pt x="2164" y="1703"/>
                    </a:cubicBezTo>
                    <a:cubicBezTo>
                      <a:pt x="2307" y="1816"/>
                      <a:pt x="2488" y="1883"/>
                      <a:pt x="2671" y="1887"/>
                    </a:cubicBezTo>
                    <a:cubicBezTo>
                      <a:pt x="2820" y="1357"/>
                      <a:pt x="2641" y="742"/>
                      <a:pt x="2233" y="375"/>
                    </a:cubicBezTo>
                    <a:cubicBezTo>
                      <a:pt x="1961" y="131"/>
                      <a:pt x="1594" y="1"/>
                      <a:pt x="1229"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5"/>
              <p:cNvSpPr/>
              <p:nvPr/>
            </p:nvSpPr>
            <p:spPr>
              <a:xfrm>
                <a:off x="-1427067" y="-935803"/>
                <a:ext cx="87554" cy="35886"/>
              </a:xfrm>
              <a:custGeom>
                <a:avLst/>
                <a:gdLst/>
                <a:ahLst/>
                <a:cxnLst/>
                <a:rect l="l" t="t" r="r" b="b"/>
                <a:pathLst>
                  <a:path w="466" h="191" extrusionOk="0">
                    <a:moveTo>
                      <a:pt x="246" y="1"/>
                    </a:moveTo>
                    <a:cubicBezTo>
                      <a:pt x="169" y="1"/>
                      <a:pt x="92" y="28"/>
                      <a:pt x="28" y="83"/>
                    </a:cubicBezTo>
                    <a:cubicBezTo>
                      <a:pt x="5" y="103"/>
                      <a:pt x="1" y="141"/>
                      <a:pt x="18" y="167"/>
                    </a:cubicBezTo>
                    <a:cubicBezTo>
                      <a:pt x="29" y="183"/>
                      <a:pt x="44" y="191"/>
                      <a:pt x="60" y="191"/>
                    </a:cubicBezTo>
                    <a:cubicBezTo>
                      <a:pt x="71" y="191"/>
                      <a:pt x="82" y="186"/>
                      <a:pt x="92" y="178"/>
                    </a:cubicBezTo>
                    <a:cubicBezTo>
                      <a:pt x="137" y="139"/>
                      <a:pt x="193" y="120"/>
                      <a:pt x="248" y="120"/>
                    </a:cubicBezTo>
                    <a:cubicBezTo>
                      <a:pt x="254" y="120"/>
                      <a:pt x="259" y="120"/>
                      <a:pt x="264" y="120"/>
                    </a:cubicBezTo>
                    <a:cubicBezTo>
                      <a:pt x="296" y="123"/>
                      <a:pt x="327" y="131"/>
                      <a:pt x="355" y="146"/>
                    </a:cubicBezTo>
                    <a:cubicBezTo>
                      <a:pt x="374" y="155"/>
                      <a:pt x="393" y="170"/>
                      <a:pt x="413" y="170"/>
                    </a:cubicBezTo>
                    <a:cubicBezTo>
                      <a:pt x="419" y="170"/>
                      <a:pt x="426" y="168"/>
                      <a:pt x="433" y="164"/>
                    </a:cubicBezTo>
                    <a:cubicBezTo>
                      <a:pt x="440" y="160"/>
                      <a:pt x="446" y="154"/>
                      <a:pt x="450" y="147"/>
                    </a:cubicBezTo>
                    <a:cubicBezTo>
                      <a:pt x="466" y="124"/>
                      <a:pt x="464" y="80"/>
                      <a:pt x="440" y="63"/>
                    </a:cubicBezTo>
                    <a:cubicBezTo>
                      <a:pt x="381" y="22"/>
                      <a:pt x="313" y="1"/>
                      <a:pt x="246"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5"/>
              <p:cNvSpPr/>
              <p:nvPr/>
            </p:nvSpPr>
            <p:spPr>
              <a:xfrm>
                <a:off x="-1275443" y="-935803"/>
                <a:ext cx="100143" cy="35886"/>
              </a:xfrm>
              <a:custGeom>
                <a:avLst/>
                <a:gdLst/>
                <a:ahLst/>
                <a:cxnLst/>
                <a:rect l="l" t="t" r="r" b="b"/>
                <a:pathLst>
                  <a:path w="533" h="191" extrusionOk="0">
                    <a:moveTo>
                      <a:pt x="252" y="1"/>
                    </a:moveTo>
                    <a:cubicBezTo>
                      <a:pt x="174" y="1"/>
                      <a:pt x="97" y="22"/>
                      <a:pt x="28" y="63"/>
                    </a:cubicBezTo>
                    <a:cubicBezTo>
                      <a:pt x="1" y="80"/>
                      <a:pt x="0" y="124"/>
                      <a:pt x="17" y="147"/>
                    </a:cubicBezTo>
                    <a:cubicBezTo>
                      <a:pt x="23" y="154"/>
                      <a:pt x="30" y="160"/>
                      <a:pt x="37" y="164"/>
                    </a:cubicBezTo>
                    <a:cubicBezTo>
                      <a:pt x="45" y="168"/>
                      <a:pt x="53" y="170"/>
                      <a:pt x="61" y="170"/>
                    </a:cubicBezTo>
                    <a:cubicBezTo>
                      <a:pt x="84" y="170"/>
                      <a:pt x="105" y="155"/>
                      <a:pt x="128" y="146"/>
                    </a:cubicBezTo>
                    <a:cubicBezTo>
                      <a:pt x="160" y="133"/>
                      <a:pt x="194" y="124"/>
                      <a:pt x="230" y="122"/>
                    </a:cubicBezTo>
                    <a:cubicBezTo>
                      <a:pt x="236" y="121"/>
                      <a:pt x="243" y="121"/>
                      <a:pt x="249" y="121"/>
                    </a:cubicBezTo>
                    <a:cubicBezTo>
                      <a:pt x="314" y="121"/>
                      <a:pt x="378" y="140"/>
                      <a:pt x="429" y="178"/>
                    </a:cubicBezTo>
                    <a:cubicBezTo>
                      <a:pt x="440" y="186"/>
                      <a:pt x="453" y="191"/>
                      <a:pt x="466" y="191"/>
                    </a:cubicBezTo>
                    <a:cubicBezTo>
                      <a:pt x="484" y="191"/>
                      <a:pt x="501" y="183"/>
                      <a:pt x="513" y="167"/>
                    </a:cubicBezTo>
                    <a:cubicBezTo>
                      <a:pt x="533" y="141"/>
                      <a:pt x="527" y="103"/>
                      <a:pt x="502" y="83"/>
                    </a:cubicBezTo>
                    <a:cubicBezTo>
                      <a:pt x="428" y="28"/>
                      <a:pt x="340" y="1"/>
                      <a:pt x="252"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5"/>
              <p:cNvSpPr/>
              <p:nvPr/>
            </p:nvSpPr>
            <p:spPr>
              <a:xfrm>
                <a:off x="-1340452" y="-823823"/>
                <a:ext cx="32316" cy="26116"/>
              </a:xfrm>
              <a:custGeom>
                <a:avLst/>
                <a:gdLst/>
                <a:ahLst/>
                <a:cxnLst/>
                <a:rect l="l" t="t" r="r" b="b"/>
                <a:pathLst>
                  <a:path w="172" h="139" extrusionOk="0">
                    <a:moveTo>
                      <a:pt x="84" y="0"/>
                    </a:moveTo>
                    <a:cubicBezTo>
                      <a:pt x="75" y="0"/>
                      <a:pt x="67" y="2"/>
                      <a:pt x="58" y="4"/>
                    </a:cubicBezTo>
                    <a:cubicBezTo>
                      <a:pt x="29" y="14"/>
                      <a:pt x="0" y="43"/>
                      <a:pt x="24" y="129"/>
                    </a:cubicBezTo>
                    <a:cubicBezTo>
                      <a:pt x="26" y="135"/>
                      <a:pt x="32" y="139"/>
                      <a:pt x="37" y="139"/>
                    </a:cubicBezTo>
                    <a:lnTo>
                      <a:pt x="41" y="139"/>
                    </a:lnTo>
                    <a:cubicBezTo>
                      <a:pt x="49" y="136"/>
                      <a:pt x="53" y="129"/>
                      <a:pt x="50" y="122"/>
                    </a:cubicBezTo>
                    <a:cubicBezTo>
                      <a:pt x="34" y="70"/>
                      <a:pt x="40" y="38"/>
                      <a:pt x="67" y="30"/>
                    </a:cubicBezTo>
                    <a:cubicBezTo>
                      <a:pt x="72" y="28"/>
                      <a:pt x="78" y="27"/>
                      <a:pt x="84" y="27"/>
                    </a:cubicBezTo>
                    <a:cubicBezTo>
                      <a:pt x="103" y="27"/>
                      <a:pt x="125" y="35"/>
                      <a:pt x="149" y="50"/>
                    </a:cubicBezTo>
                    <a:cubicBezTo>
                      <a:pt x="151" y="51"/>
                      <a:pt x="153" y="52"/>
                      <a:pt x="156" y="52"/>
                    </a:cubicBezTo>
                    <a:cubicBezTo>
                      <a:pt x="160" y="52"/>
                      <a:pt x="165" y="49"/>
                      <a:pt x="168" y="45"/>
                    </a:cubicBezTo>
                    <a:cubicBezTo>
                      <a:pt x="172" y="40"/>
                      <a:pt x="169" y="31"/>
                      <a:pt x="163" y="27"/>
                    </a:cubicBezTo>
                    <a:cubicBezTo>
                      <a:pt x="135" y="10"/>
                      <a:pt x="108" y="0"/>
                      <a:pt x="84" y="0"/>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5"/>
              <p:cNvSpPr/>
              <p:nvPr/>
            </p:nvSpPr>
            <p:spPr>
              <a:xfrm>
                <a:off x="-1251018" y="-873049"/>
                <a:ext cx="42274" cy="42086"/>
              </a:xfrm>
              <a:custGeom>
                <a:avLst/>
                <a:gdLst/>
                <a:ahLst/>
                <a:cxnLst/>
                <a:rect l="l" t="t" r="r" b="b"/>
                <a:pathLst>
                  <a:path w="225" h="224" extrusionOk="0">
                    <a:moveTo>
                      <a:pt x="112" y="0"/>
                    </a:moveTo>
                    <a:cubicBezTo>
                      <a:pt x="50" y="0"/>
                      <a:pt x="0" y="50"/>
                      <a:pt x="0" y="112"/>
                    </a:cubicBezTo>
                    <a:cubicBezTo>
                      <a:pt x="0" y="174"/>
                      <a:pt x="50" y="224"/>
                      <a:pt x="112" y="224"/>
                    </a:cubicBezTo>
                    <a:cubicBezTo>
                      <a:pt x="175" y="224"/>
                      <a:pt x="224" y="174"/>
                      <a:pt x="224" y="112"/>
                    </a:cubicBezTo>
                    <a:cubicBezTo>
                      <a:pt x="224" y="50"/>
                      <a:pt x="175" y="0"/>
                      <a:pt x="112" y="0"/>
                    </a:cubicBezTo>
                    <a:close/>
                  </a:path>
                </a:pathLst>
              </a:custGeom>
              <a:solidFill>
                <a:srgbClr val="000000"/>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5"/>
              <p:cNvSpPr/>
              <p:nvPr/>
            </p:nvSpPr>
            <p:spPr>
              <a:xfrm>
                <a:off x="-1242563" y="-867600"/>
                <a:ext cx="13716" cy="13903"/>
              </a:xfrm>
              <a:custGeom>
                <a:avLst/>
                <a:gdLst/>
                <a:ahLst/>
                <a:cxnLst/>
                <a:rect l="l" t="t" r="r" b="b"/>
                <a:pathLst>
                  <a:path w="73" h="74" extrusionOk="0">
                    <a:moveTo>
                      <a:pt x="38" y="1"/>
                    </a:moveTo>
                    <a:cubicBezTo>
                      <a:pt x="18" y="1"/>
                      <a:pt x="1" y="18"/>
                      <a:pt x="1" y="38"/>
                    </a:cubicBezTo>
                    <a:cubicBezTo>
                      <a:pt x="1" y="57"/>
                      <a:pt x="18" y="73"/>
                      <a:pt x="38" y="73"/>
                    </a:cubicBezTo>
                    <a:cubicBezTo>
                      <a:pt x="57" y="73"/>
                      <a:pt x="73" y="57"/>
                      <a:pt x="73" y="38"/>
                    </a:cubicBezTo>
                    <a:cubicBezTo>
                      <a:pt x="73" y="18"/>
                      <a:pt x="57" y="1"/>
                      <a:pt x="38" y="1"/>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5"/>
              <p:cNvSpPr/>
              <p:nvPr/>
            </p:nvSpPr>
            <p:spPr>
              <a:xfrm>
                <a:off x="-1404333" y="-873049"/>
                <a:ext cx="42462" cy="42086"/>
              </a:xfrm>
              <a:custGeom>
                <a:avLst/>
                <a:gdLst/>
                <a:ahLst/>
                <a:cxnLst/>
                <a:rect l="l" t="t" r="r" b="b"/>
                <a:pathLst>
                  <a:path w="226" h="224" extrusionOk="0">
                    <a:moveTo>
                      <a:pt x="114" y="0"/>
                    </a:moveTo>
                    <a:cubicBezTo>
                      <a:pt x="51" y="0"/>
                      <a:pt x="0" y="50"/>
                      <a:pt x="0" y="112"/>
                    </a:cubicBezTo>
                    <a:cubicBezTo>
                      <a:pt x="0" y="174"/>
                      <a:pt x="51" y="224"/>
                      <a:pt x="114" y="224"/>
                    </a:cubicBezTo>
                    <a:cubicBezTo>
                      <a:pt x="175" y="224"/>
                      <a:pt x="226" y="174"/>
                      <a:pt x="226" y="112"/>
                    </a:cubicBezTo>
                    <a:cubicBezTo>
                      <a:pt x="226" y="50"/>
                      <a:pt x="175" y="0"/>
                      <a:pt x="114" y="0"/>
                    </a:cubicBezTo>
                    <a:close/>
                  </a:path>
                </a:pathLst>
              </a:custGeom>
              <a:solidFill>
                <a:srgbClr val="000000"/>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5"/>
              <p:cNvSpPr/>
              <p:nvPr/>
            </p:nvSpPr>
            <p:spPr>
              <a:xfrm>
                <a:off x="-1395126" y="-866473"/>
                <a:ext cx="13903" cy="13528"/>
              </a:xfrm>
              <a:custGeom>
                <a:avLst/>
                <a:gdLst/>
                <a:ahLst/>
                <a:cxnLst/>
                <a:rect l="l" t="t" r="r" b="b"/>
                <a:pathLst>
                  <a:path w="74" h="72" extrusionOk="0">
                    <a:moveTo>
                      <a:pt x="38" y="0"/>
                    </a:moveTo>
                    <a:cubicBezTo>
                      <a:pt x="18" y="0"/>
                      <a:pt x="1" y="16"/>
                      <a:pt x="1" y="36"/>
                    </a:cubicBezTo>
                    <a:cubicBezTo>
                      <a:pt x="1" y="56"/>
                      <a:pt x="18" y="71"/>
                      <a:pt x="38" y="71"/>
                    </a:cubicBezTo>
                    <a:cubicBezTo>
                      <a:pt x="58" y="71"/>
                      <a:pt x="73" y="56"/>
                      <a:pt x="73" y="36"/>
                    </a:cubicBezTo>
                    <a:cubicBezTo>
                      <a:pt x="73" y="16"/>
                      <a:pt x="58" y="0"/>
                      <a:pt x="38" y="0"/>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5"/>
              <p:cNvSpPr/>
              <p:nvPr/>
            </p:nvSpPr>
            <p:spPr>
              <a:xfrm>
                <a:off x="-1037392" y="-880001"/>
                <a:ext cx="140538" cy="132271"/>
              </a:xfrm>
              <a:custGeom>
                <a:avLst/>
                <a:gdLst/>
                <a:ahLst/>
                <a:cxnLst/>
                <a:rect l="l" t="t" r="r" b="b"/>
                <a:pathLst>
                  <a:path w="748" h="704" extrusionOk="0">
                    <a:moveTo>
                      <a:pt x="450" y="1"/>
                    </a:moveTo>
                    <a:cubicBezTo>
                      <a:pt x="344" y="1"/>
                      <a:pt x="227" y="56"/>
                      <a:pt x="143" y="157"/>
                    </a:cubicBezTo>
                    <a:cubicBezTo>
                      <a:pt x="7" y="319"/>
                      <a:pt x="1" y="537"/>
                      <a:pt x="128" y="645"/>
                    </a:cubicBezTo>
                    <a:cubicBezTo>
                      <a:pt x="176" y="685"/>
                      <a:pt x="236" y="704"/>
                      <a:pt x="298" y="704"/>
                    </a:cubicBezTo>
                    <a:cubicBezTo>
                      <a:pt x="405" y="704"/>
                      <a:pt x="522" y="649"/>
                      <a:pt x="607" y="547"/>
                    </a:cubicBezTo>
                    <a:cubicBezTo>
                      <a:pt x="742" y="386"/>
                      <a:pt x="748" y="167"/>
                      <a:pt x="620" y="60"/>
                    </a:cubicBezTo>
                    <a:cubicBezTo>
                      <a:pt x="572" y="20"/>
                      <a:pt x="513" y="1"/>
                      <a:pt x="450"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5"/>
              <p:cNvSpPr/>
              <p:nvPr/>
            </p:nvSpPr>
            <p:spPr>
              <a:xfrm>
                <a:off x="-998500" y="-858206"/>
                <a:ext cx="80978" cy="83233"/>
              </a:xfrm>
              <a:custGeom>
                <a:avLst/>
                <a:gdLst/>
                <a:ahLst/>
                <a:cxnLst/>
                <a:rect l="l" t="t" r="r" b="b"/>
                <a:pathLst>
                  <a:path w="431" h="443" extrusionOk="0">
                    <a:moveTo>
                      <a:pt x="231" y="1"/>
                    </a:moveTo>
                    <a:cubicBezTo>
                      <a:pt x="194" y="1"/>
                      <a:pt x="155" y="10"/>
                      <a:pt x="118" y="27"/>
                    </a:cubicBezTo>
                    <a:cubicBezTo>
                      <a:pt x="83" y="43"/>
                      <a:pt x="57" y="63"/>
                      <a:pt x="40" y="88"/>
                    </a:cubicBezTo>
                    <a:cubicBezTo>
                      <a:pt x="18" y="121"/>
                      <a:pt x="11" y="162"/>
                      <a:pt x="23" y="194"/>
                    </a:cubicBezTo>
                    <a:cubicBezTo>
                      <a:pt x="35" y="224"/>
                      <a:pt x="59" y="244"/>
                      <a:pt x="80" y="261"/>
                    </a:cubicBezTo>
                    <a:cubicBezTo>
                      <a:pt x="96" y="274"/>
                      <a:pt x="110" y="285"/>
                      <a:pt x="118" y="299"/>
                    </a:cubicBezTo>
                    <a:cubicBezTo>
                      <a:pt x="130" y="321"/>
                      <a:pt x="127" y="352"/>
                      <a:pt x="110" y="370"/>
                    </a:cubicBezTo>
                    <a:cubicBezTo>
                      <a:pt x="99" y="382"/>
                      <a:pt x="83" y="389"/>
                      <a:pt x="66" y="389"/>
                    </a:cubicBezTo>
                    <a:cubicBezTo>
                      <a:pt x="58" y="389"/>
                      <a:pt x="49" y="388"/>
                      <a:pt x="42" y="384"/>
                    </a:cubicBezTo>
                    <a:cubicBezTo>
                      <a:pt x="38" y="382"/>
                      <a:pt x="33" y="381"/>
                      <a:pt x="29" y="381"/>
                    </a:cubicBezTo>
                    <a:cubicBezTo>
                      <a:pt x="19" y="381"/>
                      <a:pt x="10" y="387"/>
                      <a:pt x="6" y="397"/>
                    </a:cubicBezTo>
                    <a:cubicBezTo>
                      <a:pt x="1" y="410"/>
                      <a:pt x="6" y="425"/>
                      <a:pt x="19" y="432"/>
                    </a:cubicBezTo>
                    <a:cubicBezTo>
                      <a:pt x="33" y="438"/>
                      <a:pt x="49" y="442"/>
                      <a:pt x="66" y="442"/>
                    </a:cubicBezTo>
                    <a:cubicBezTo>
                      <a:pt x="97" y="442"/>
                      <a:pt x="128" y="430"/>
                      <a:pt x="150" y="406"/>
                    </a:cubicBezTo>
                    <a:cubicBezTo>
                      <a:pt x="182" y="370"/>
                      <a:pt x="188" y="315"/>
                      <a:pt x="164" y="272"/>
                    </a:cubicBezTo>
                    <a:cubicBezTo>
                      <a:pt x="151" y="251"/>
                      <a:pt x="131" y="234"/>
                      <a:pt x="113" y="220"/>
                    </a:cubicBezTo>
                    <a:cubicBezTo>
                      <a:pt x="96" y="206"/>
                      <a:pt x="79" y="193"/>
                      <a:pt x="73" y="176"/>
                    </a:cubicBezTo>
                    <a:cubicBezTo>
                      <a:pt x="66" y="159"/>
                      <a:pt x="70" y="136"/>
                      <a:pt x="83" y="118"/>
                    </a:cubicBezTo>
                    <a:cubicBezTo>
                      <a:pt x="89" y="111"/>
                      <a:pt x="96" y="105"/>
                      <a:pt x="104" y="98"/>
                    </a:cubicBezTo>
                    <a:cubicBezTo>
                      <a:pt x="130" y="98"/>
                      <a:pt x="162" y="107"/>
                      <a:pt x="179" y="124"/>
                    </a:cubicBezTo>
                    <a:cubicBezTo>
                      <a:pt x="198" y="145"/>
                      <a:pt x="208" y="175"/>
                      <a:pt x="202" y="202"/>
                    </a:cubicBezTo>
                    <a:cubicBezTo>
                      <a:pt x="201" y="216"/>
                      <a:pt x="210" y="230"/>
                      <a:pt x="225" y="233"/>
                    </a:cubicBezTo>
                    <a:lnTo>
                      <a:pt x="229" y="233"/>
                    </a:lnTo>
                    <a:cubicBezTo>
                      <a:pt x="242" y="233"/>
                      <a:pt x="253" y="223"/>
                      <a:pt x="254" y="210"/>
                    </a:cubicBezTo>
                    <a:cubicBezTo>
                      <a:pt x="261" y="166"/>
                      <a:pt x="249" y="121"/>
                      <a:pt x="219" y="88"/>
                    </a:cubicBezTo>
                    <a:cubicBezTo>
                      <a:pt x="208" y="77"/>
                      <a:pt x="193" y="68"/>
                      <a:pt x="179" y="61"/>
                    </a:cubicBezTo>
                    <a:cubicBezTo>
                      <a:pt x="198" y="57"/>
                      <a:pt x="216" y="54"/>
                      <a:pt x="233" y="54"/>
                    </a:cubicBezTo>
                    <a:cubicBezTo>
                      <a:pt x="257" y="54"/>
                      <a:pt x="280" y="59"/>
                      <a:pt x="300" y="70"/>
                    </a:cubicBezTo>
                    <a:cubicBezTo>
                      <a:pt x="341" y="91"/>
                      <a:pt x="372" y="148"/>
                      <a:pt x="351" y="194"/>
                    </a:cubicBezTo>
                    <a:cubicBezTo>
                      <a:pt x="345" y="207"/>
                      <a:pt x="351" y="223"/>
                      <a:pt x="363" y="230"/>
                    </a:cubicBezTo>
                    <a:cubicBezTo>
                      <a:pt x="367" y="231"/>
                      <a:pt x="371" y="232"/>
                      <a:pt x="375" y="232"/>
                    </a:cubicBezTo>
                    <a:cubicBezTo>
                      <a:pt x="385" y="232"/>
                      <a:pt x="395" y="226"/>
                      <a:pt x="399" y="216"/>
                    </a:cubicBezTo>
                    <a:cubicBezTo>
                      <a:pt x="430" y="149"/>
                      <a:pt x="396" y="61"/>
                      <a:pt x="324" y="23"/>
                    </a:cubicBezTo>
                    <a:cubicBezTo>
                      <a:pt x="297" y="8"/>
                      <a:pt x="265" y="1"/>
                      <a:pt x="231" y="1"/>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5"/>
              <p:cNvSpPr/>
              <p:nvPr/>
            </p:nvSpPr>
            <p:spPr>
              <a:xfrm>
                <a:off x="-1146366" y="-488822"/>
                <a:ext cx="164963" cy="136029"/>
              </a:xfrm>
              <a:custGeom>
                <a:avLst/>
                <a:gdLst/>
                <a:ahLst/>
                <a:cxnLst/>
                <a:rect l="l" t="t" r="r" b="b"/>
                <a:pathLst>
                  <a:path w="878" h="724" extrusionOk="0">
                    <a:moveTo>
                      <a:pt x="479" y="1"/>
                    </a:moveTo>
                    <a:lnTo>
                      <a:pt x="0" y="533"/>
                    </a:lnTo>
                    <a:cubicBezTo>
                      <a:pt x="0" y="533"/>
                      <a:pt x="143" y="723"/>
                      <a:pt x="368" y="723"/>
                    </a:cubicBezTo>
                    <a:cubicBezTo>
                      <a:pt x="424" y="723"/>
                      <a:pt x="484" y="712"/>
                      <a:pt x="548" y="683"/>
                    </a:cubicBezTo>
                    <a:cubicBezTo>
                      <a:pt x="877" y="538"/>
                      <a:pt x="595" y="219"/>
                      <a:pt x="595" y="219"/>
                    </a:cubicBezTo>
                    <a:cubicBezTo>
                      <a:pt x="595" y="219"/>
                      <a:pt x="679" y="73"/>
                      <a:pt x="479"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5"/>
              <p:cNvSpPr/>
              <p:nvPr/>
            </p:nvSpPr>
            <p:spPr>
              <a:xfrm>
                <a:off x="-1311141" y="-488822"/>
                <a:ext cx="164963" cy="136029"/>
              </a:xfrm>
              <a:custGeom>
                <a:avLst/>
                <a:gdLst/>
                <a:ahLst/>
                <a:cxnLst/>
                <a:rect l="l" t="t" r="r" b="b"/>
                <a:pathLst>
                  <a:path w="878" h="724" extrusionOk="0">
                    <a:moveTo>
                      <a:pt x="397" y="1"/>
                    </a:moveTo>
                    <a:cubicBezTo>
                      <a:pt x="197" y="73"/>
                      <a:pt x="282" y="219"/>
                      <a:pt x="282" y="219"/>
                    </a:cubicBezTo>
                    <a:cubicBezTo>
                      <a:pt x="282" y="219"/>
                      <a:pt x="0" y="538"/>
                      <a:pt x="327" y="683"/>
                    </a:cubicBezTo>
                    <a:cubicBezTo>
                      <a:pt x="392" y="712"/>
                      <a:pt x="453" y="723"/>
                      <a:pt x="508" y="723"/>
                    </a:cubicBezTo>
                    <a:cubicBezTo>
                      <a:pt x="735" y="723"/>
                      <a:pt x="877" y="533"/>
                      <a:pt x="877" y="533"/>
                    </a:cubicBezTo>
                    <a:lnTo>
                      <a:pt x="39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5"/>
              <p:cNvSpPr/>
              <p:nvPr/>
            </p:nvSpPr>
            <p:spPr>
              <a:xfrm>
                <a:off x="-1334450" y="-762950"/>
                <a:ext cx="79200" cy="13500"/>
              </a:xfrm>
              <a:prstGeom prst="roundRect">
                <a:avLst>
                  <a:gd name="adj" fmla="val 16667"/>
                </a:avLst>
              </a:pr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55"/>
            <p:cNvSpPr/>
            <p:nvPr/>
          </p:nvSpPr>
          <p:spPr>
            <a:xfrm>
              <a:off x="537325" y="4380402"/>
              <a:ext cx="3394478" cy="210752"/>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20F0865-8CD8-DA11-A95D-F7E03229192E}"/>
              </a:ext>
            </a:extLst>
          </p:cNvPr>
          <p:cNvSpPr txBox="1"/>
          <p:nvPr/>
        </p:nvSpPr>
        <p:spPr>
          <a:xfrm>
            <a:off x="4281056" y="2296897"/>
            <a:ext cx="4197716" cy="923330"/>
          </a:xfrm>
          <a:prstGeom prst="rect">
            <a:avLst/>
          </a:prstGeom>
          <a:noFill/>
        </p:spPr>
        <p:txBody>
          <a:bodyPr wrap="square" rtlCol="0">
            <a:spAutoFit/>
          </a:bodyPr>
          <a:lstStyle/>
          <a:p>
            <a:pPr algn="ctr"/>
            <a:r>
              <a:rPr lang="en-US" sz="5400" b="1" dirty="0">
                <a:solidFill>
                  <a:srgbClr val="0000FF"/>
                </a:solidFill>
                <a:latin typeface="Times New Roman" panose="02020603050405020304" pitchFamily="18" charset="0"/>
                <a:cs typeface="Times New Roman" panose="02020603050405020304" pitchFamily="18" charset="0"/>
              </a:rPr>
              <a:t>VẬN DỤNG</a:t>
            </a:r>
          </a:p>
        </p:txBody>
      </p:sp>
    </p:spTree>
  </p:cSld>
  <p:clrMapOvr>
    <a:masterClrMapping/>
  </p:clrMapOvr>
  <p:transition spd="med">
    <p:blinds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2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8B88BF-B192-3193-9563-A6D1B75FD15B}"/>
              </a:ext>
            </a:extLst>
          </p:cNvPr>
          <p:cNvPicPr>
            <a:picLocks noChangeAspect="1"/>
          </p:cNvPicPr>
          <p:nvPr/>
        </p:nvPicPr>
        <p:blipFill>
          <a:blip r:embed="rId2"/>
          <a:stretch>
            <a:fillRect/>
          </a:stretch>
        </p:blipFill>
        <p:spPr>
          <a:xfrm>
            <a:off x="1432606" y="-3713"/>
            <a:ext cx="7711394" cy="5143500"/>
          </a:xfrm>
          <a:prstGeom prst="rect">
            <a:avLst/>
          </a:prstGeom>
        </p:spPr>
      </p:pic>
      <p:pic>
        <p:nvPicPr>
          <p:cNvPr id="5" name="Google Shape;215;p33">
            <a:extLst>
              <a:ext uri="{FF2B5EF4-FFF2-40B4-BE49-F238E27FC236}">
                <a16:creationId xmlns:a16="http://schemas.microsoft.com/office/drawing/2014/main" id="{824F81A5-E673-769E-7EE0-F1127A7BF8EA}"/>
              </a:ext>
            </a:extLst>
          </p:cNvPr>
          <p:cNvPicPr preferRelativeResize="0"/>
          <p:nvPr/>
        </p:nvPicPr>
        <p:blipFill rotWithShape="1">
          <a:blip r:embed="rId3">
            <a:alphaModFix/>
          </a:blip>
          <a:srcRect l="35438"/>
          <a:stretch/>
        </p:blipFill>
        <p:spPr>
          <a:xfrm flipH="1">
            <a:off x="-930593" y="-3713"/>
            <a:ext cx="8061960" cy="5143499"/>
          </a:xfrm>
          <a:prstGeom prst="rect">
            <a:avLst/>
          </a:prstGeom>
          <a:noFill/>
          <a:ln>
            <a:noFill/>
          </a:ln>
        </p:spPr>
      </p:pic>
      <p:sp>
        <p:nvSpPr>
          <p:cNvPr id="12" name="TextBox 11">
            <a:extLst>
              <a:ext uri="{FF2B5EF4-FFF2-40B4-BE49-F238E27FC236}">
                <a16:creationId xmlns:a16="http://schemas.microsoft.com/office/drawing/2014/main" id="{36FEA1CD-953F-5163-07DF-A9DE000553B6}"/>
              </a:ext>
            </a:extLst>
          </p:cNvPr>
          <p:cNvSpPr txBox="1"/>
          <p:nvPr/>
        </p:nvSpPr>
        <p:spPr>
          <a:xfrm>
            <a:off x="170543" y="1605290"/>
            <a:ext cx="4401457"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Thực hành: </a:t>
            </a:r>
            <a:r>
              <a:rPr lang="vi-VN" sz="2800" dirty="0">
                <a:latin typeface="Times New Roman" panose="02020603050405020304" pitchFamily="18" charset="0"/>
                <a:cs typeface="Times New Roman" panose="02020603050405020304" pitchFamily="18" charset="0"/>
              </a:rPr>
              <a:t>Sưu tầm tư liệu và trình bày được về Vùng kinh tế trọng điểm Bắc Bộ.</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20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8FB125-35E8-180F-8E89-885578D7A368}"/>
              </a:ext>
            </a:extLst>
          </p:cNvPr>
          <p:cNvGraphicFramePr>
            <a:graphicFrameLocks noGrp="1"/>
          </p:cNvGraphicFramePr>
          <p:nvPr>
            <p:extLst>
              <p:ext uri="{D42A27DB-BD31-4B8C-83A1-F6EECF244321}">
                <p14:modId xmlns:p14="http://schemas.microsoft.com/office/powerpoint/2010/main" val="252228250"/>
              </p:ext>
            </p:extLst>
          </p:nvPr>
        </p:nvGraphicFramePr>
        <p:xfrm>
          <a:off x="419100" y="1209675"/>
          <a:ext cx="8372475" cy="3430632"/>
        </p:xfrm>
        <a:graphic>
          <a:graphicData uri="http://schemas.openxmlformats.org/drawingml/2006/table">
            <a:tbl>
              <a:tblPr firstRow="1" firstCol="1" bandRow="1">
                <a:tableStyleId>{68DE2758-A4CE-4838-A1CD-55C4399525D4}</a:tableStyleId>
              </a:tblPr>
              <a:tblGrid>
                <a:gridCol w="1534301">
                  <a:extLst>
                    <a:ext uri="{9D8B030D-6E8A-4147-A177-3AD203B41FA5}">
                      <a16:colId xmlns:a16="http://schemas.microsoft.com/office/drawing/2014/main" val="2795547304"/>
                    </a:ext>
                  </a:extLst>
                </a:gridCol>
                <a:gridCol w="1294624">
                  <a:extLst>
                    <a:ext uri="{9D8B030D-6E8A-4147-A177-3AD203B41FA5}">
                      <a16:colId xmlns:a16="http://schemas.microsoft.com/office/drawing/2014/main" val="565823532"/>
                    </a:ext>
                  </a:extLst>
                </a:gridCol>
                <a:gridCol w="2228850">
                  <a:extLst>
                    <a:ext uri="{9D8B030D-6E8A-4147-A177-3AD203B41FA5}">
                      <a16:colId xmlns:a16="http://schemas.microsoft.com/office/drawing/2014/main" val="2896670528"/>
                    </a:ext>
                  </a:extLst>
                </a:gridCol>
                <a:gridCol w="2438400">
                  <a:extLst>
                    <a:ext uri="{9D8B030D-6E8A-4147-A177-3AD203B41FA5}">
                      <a16:colId xmlns:a16="http://schemas.microsoft.com/office/drawing/2014/main" val="4163216068"/>
                    </a:ext>
                  </a:extLst>
                </a:gridCol>
                <a:gridCol w="876300">
                  <a:extLst>
                    <a:ext uri="{9D8B030D-6E8A-4147-A177-3AD203B41FA5}">
                      <a16:colId xmlns:a16="http://schemas.microsoft.com/office/drawing/2014/main" val="870212633"/>
                    </a:ext>
                  </a:extLst>
                </a:gridCol>
              </a:tblGrid>
              <a:tr h="1143544">
                <a:tc>
                  <a:txBody>
                    <a:bodyPr/>
                    <a:lstStyle/>
                    <a:p>
                      <a:pPr algn="ctr">
                        <a:lnSpc>
                          <a:spcPct val="150000"/>
                        </a:lnSpc>
                        <a:spcBef>
                          <a:spcPts val="100"/>
                        </a:spcBef>
                        <a:spcAft>
                          <a:spcPts val="100"/>
                        </a:spcAft>
                      </a:pPr>
                      <a:r>
                        <a:rPr lang="vi-VN" sz="2000" b="1" dirty="0">
                          <a:effectLst/>
                        </a:rPr>
                        <a:t>Tên các thành viên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vi-VN" sz="2000" b="1" dirty="0">
                          <a:effectLst/>
                        </a:rPr>
                        <a:t>Nhiệm vụ</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vi-VN" sz="2000" b="1" dirty="0">
                          <a:effectLst/>
                        </a:rPr>
                        <a:t>Nhận xét kết 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vi-VN" sz="2000" b="1" dirty="0">
                          <a:effectLst/>
                        </a:rPr>
                        <a:t>Giải pháp khắc phục (nếu có)</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100"/>
                        </a:spcBef>
                        <a:spcAft>
                          <a:spcPts val="100"/>
                        </a:spcAft>
                      </a:pPr>
                      <a:r>
                        <a:rPr lang="vi-VN" sz="2000" b="1" dirty="0">
                          <a:effectLst/>
                        </a:rPr>
                        <a:t>Điểm</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74714864"/>
                  </a:ext>
                </a:extLst>
              </a:tr>
              <a:tr h="1143544">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1993713"/>
                  </a:ext>
                </a:extLst>
              </a:tr>
              <a:tr h="1143544">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r>
                        <a:rPr lang="vi-VN"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Bef>
                          <a:spcPts val="100"/>
                        </a:spcBef>
                        <a:spcAft>
                          <a:spcPts val="100"/>
                        </a:spcAft>
                      </a:pPr>
                      <a:r>
                        <a:rPr lang="vi-VN" sz="2000" dirty="0">
                          <a:effectLst/>
                        </a:rPr>
                        <a:t>………</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04708983"/>
                  </a:ext>
                </a:extLst>
              </a:tr>
            </a:tbl>
          </a:graphicData>
        </a:graphic>
      </p:graphicFrame>
      <p:sp>
        <p:nvSpPr>
          <p:cNvPr id="6" name="TextBox 5">
            <a:extLst>
              <a:ext uri="{FF2B5EF4-FFF2-40B4-BE49-F238E27FC236}">
                <a16:creationId xmlns:a16="http://schemas.microsoft.com/office/drawing/2014/main" id="{FB347DD8-0AE0-C80B-5468-06194D1542DE}"/>
              </a:ext>
            </a:extLst>
          </p:cNvPr>
          <p:cNvSpPr txBox="1"/>
          <p:nvPr/>
        </p:nvSpPr>
        <p:spPr>
          <a:xfrm>
            <a:off x="812006" y="407943"/>
            <a:ext cx="7519988" cy="577850"/>
          </a:xfrm>
          <a:prstGeom prst="rect">
            <a:avLst/>
          </a:prstGeom>
          <a:noFill/>
        </p:spPr>
        <p:txBody>
          <a:bodyPr wrap="square">
            <a:spAutoFit/>
          </a:bodyP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Bảng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xét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28" name="TextBox 27">
            <a:extLst>
              <a:ext uri="{FF2B5EF4-FFF2-40B4-BE49-F238E27FC236}">
                <a16:creationId xmlns:a16="http://schemas.microsoft.com/office/drawing/2014/main" id="{90A7BA93-4883-4E4B-1BD4-67A93434FA4F}"/>
              </a:ext>
            </a:extLst>
          </p:cNvPr>
          <p:cNvSpPr txBox="1"/>
          <p:nvPr/>
        </p:nvSpPr>
        <p:spPr>
          <a:xfrm>
            <a:off x="2052401" y="642271"/>
            <a:ext cx="5710855" cy="70788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 sz="40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HƯỚNG DẪN VỀ NHÀ</a:t>
            </a:r>
            <a:endParaRPr kumimoji="0" lang="en-US" sz="40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pic>
        <p:nvPicPr>
          <p:cNvPr id="41" name="Picture 40">
            <a:extLst>
              <a:ext uri="{FF2B5EF4-FFF2-40B4-BE49-F238E27FC236}">
                <a16:creationId xmlns:a16="http://schemas.microsoft.com/office/drawing/2014/main" id="{EFB6537B-9B5A-B2DB-D58D-000244878218}"/>
              </a:ext>
            </a:extLst>
          </p:cNvPr>
          <p:cNvPicPr>
            <a:picLocks noChangeAspect="1"/>
          </p:cNvPicPr>
          <p:nvPr/>
        </p:nvPicPr>
        <p:blipFill>
          <a:blip r:embed="rId3"/>
          <a:srcRect t="57778" r="71979"/>
          <a:stretch/>
        </p:blipFill>
        <p:spPr>
          <a:xfrm>
            <a:off x="5648325" y="2413238"/>
            <a:ext cx="3238500" cy="2744900"/>
          </a:xfrm>
          <a:prstGeom prst="rect">
            <a:avLst/>
          </a:prstGeom>
        </p:spPr>
      </p:pic>
      <p:grpSp>
        <p:nvGrpSpPr>
          <p:cNvPr id="45" name="Group 44">
            <a:extLst>
              <a:ext uri="{FF2B5EF4-FFF2-40B4-BE49-F238E27FC236}">
                <a16:creationId xmlns:a16="http://schemas.microsoft.com/office/drawing/2014/main" id="{27984D4F-1B92-839E-87A3-96F73F6F18BB}"/>
              </a:ext>
            </a:extLst>
          </p:cNvPr>
          <p:cNvGrpSpPr/>
          <p:nvPr/>
        </p:nvGrpSpPr>
        <p:grpSpPr>
          <a:xfrm>
            <a:off x="673889" y="1761523"/>
            <a:ext cx="4728690" cy="979170"/>
            <a:chOff x="673889" y="1761523"/>
            <a:chExt cx="4728690" cy="979170"/>
          </a:xfrm>
        </p:grpSpPr>
        <p:sp>
          <p:nvSpPr>
            <p:cNvPr id="30" name="Rectangle: Rounded Corners 29">
              <a:extLst>
                <a:ext uri="{FF2B5EF4-FFF2-40B4-BE49-F238E27FC236}">
                  <a16:creationId xmlns:a16="http://schemas.microsoft.com/office/drawing/2014/main" id="{59A35253-EC5A-C970-01C8-397250DFED30}"/>
                </a:ext>
              </a:extLst>
            </p:cNvPr>
            <p:cNvSpPr/>
            <p:nvPr/>
          </p:nvSpPr>
          <p:spPr>
            <a:xfrm>
              <a:off x="1215327" y="1761523"/>
              <a:ext cx="4187252" cy="979170"/>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 lại </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 thức đã học</a:t>
              </a: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FC43057F-D64A-EE35-B54A-6C71621BB560}"/>
                </a:ext>
              </a:extLst>
            </p:cNvPr>
            <p:cNvPicPr>
              <a:picLocks noChangeAspect="1"/>
            </p:cNvPicPr>
            <p:nvPr/>
          </p:nvPicPr>
          <p:blipFill>
            <a:blip r:embed="rId4"/>
            <a:srcRect l="14063" r="70833" b="74947"/>
            <a:stretch/>
          </p:blipFill>
          <p:spPr>
            <a:xfrm>
              <a:off x="673889" y="1860583"/>
              <a:ext cx="837131" cy="781050"/>
            </a:xfrm>
            <a:prstGeom prst="rect">
              <a:avLst/>
            </a:prstGeom>
          </p:spPr>
        </p:pic>
      </p:grpSp>
      <p:grpSp>
        <p:nvGrpSpPr>
          <p:cNvPr id="46" name="Group 45">
            <a:extLst>
              <a:ext uri="{FF2B5EF4-FFF2-40B4-BE49-F238E27FC236}">
                <a16:creationId xmlns:a16="http://schemas.microsoft.com/office/drawing/2014/main" id="{1468742B-840D-A430-CC83-471A01323E88}"/>
              </a:ext>
            </a:extLst>
          </p:cNvPr>
          <p:cNvGrpSpPr/>
          <p:nvPr/>
        </p:nvGrpSpPr>
        <p:grpSpPr>
          <a:xfrm>
            <a:off x="673888" y="3093118"/>
            <a:ext cx="4728691" cy="979170"/>
            <a:chOff x="673888" y="3093118"/>
            <a:chExt cx="4728691" cy="979170"/>
          </a:xfrm>
        </p:grpSpPr>
        <p:sp>
          <p:nvSpPr>
            <p:cNvPr id="33" name="Rectangle: Rounded Corners 32">
              <a:extLst>
                <a:ext uri="{FF2B5EF4-FFF2-40B4-BE49-F238E27FC236}">
                  <a16:creationId xmlns:a16="http://schemas.microsoft.com/office/drawing/2014/main" id="{99B8629E-61B3-5168-8124-2F7577B64C20}"/>
                </a:ext>
              </a:extLst>
            </p:cNvPr>
            <p:cNvSpPr/>
            <p:nvPr/>
          </p:nvSpPr>
          <p:spPr>
            <a:xfrm>
              <a:off x="1215326" y="3093118"/>
              <a:ext cx="4187253" cy="979170"/>
            </a:xfrm>
            <a:prstGeom prst="roundRect">
              <a:avLst>
                <a:gd name="adj" fmla="val 10785"/>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và tìm hiểu </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 nội dung </a:t>
              </a:r>
              <a:r>
                <a:rPr lang="vi-VN"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a:t>
              </a:r>
              <a:r>
                <a:rPr lang="en-US"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r>
                <a:rPr lang="vi-VN"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24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i="1" dirty="0">
                <a:solidFill>
                  <a:srgbClr val="00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F84F9EC4-F4B1-8760-666F-50F57A70FAEA}"/>
                </a:ext>
              </a:extLst>
            </p:cNvPr>
            <p:cNvPicPr>
              <a:picLocks noChangeAspect="1"/>
            </p:cNvPicPr>
            <p:nvPr/>
          </p:nvPicPr>
          <p:blipFill>
            <a:blip r:embed="rId4"/>
            <a:srcRect l="29668" t="-3178" r="55228" b="73950"/>
            <a:stretch/>
          </p:blipFill>
          <p:spPr>
            <a:xfrm>
              <a:off x="673888" y="3093118"/>
              <a:ext cx="837131" cy="911192"/>
            </a:xfrm>
            <a:prstGeom prst="rect">
              <a:avLst/>
            </a:prstGeom>
          </p:spPr>
        </p:pic>
      </p:grpSp>
    </p:spTree>
  </p:cSld>
  <p:clrMapOvr>
    <a:masterClrMapping/>
  </p:clrMapOvr>
  <p:transition spd="med">
    <p:blinds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grpSp>
        <p:nvGrpSpPr>
          <p:cNvPr id="2100" name="Google Shape;2100;p74"/>
          <p:cNvGrpSpPr/>
          <p:nvPr/>
        </p:nvGrpSpPr>
        <p:grpSpPr>
          <a:xfrm>
            <a:off x="6425421" y="665002"/>
            <a:ext cx="1988176" cy="4116487"/>
            <a:chOff x="6105381" y="665002"/>
            <a:chExt cx="1988176" cy="4116487"/>
          </a:xfrm>
        </p:grpSpPr>
        <p:sp>
          <p:nvSpPr>
            <p:cNvPr id="2101" name="Google Shape;2101;p74"/>
            <p:cNvSpPr/>
            <p:nvPr/>
          </p:nvSpPr>
          <p:spPr>
            <a:xfrm>
              <a:off x="6584421" y="4428113"/>
              <a:ext cx="1509137" cy="353377"/>
            </a:xfrm>
            <a:custGeom>
              <a:avLst/>
              <a:gdLst/>
              <a:ahLst/>
              <a:cxnLst/>
              <a:rect l="l" t="t" r="r" b="b"/>
              <a:pathLst>
                <a:path w="36741" h="2793" extrusionOk="0">
                  <a:moveTo>
                    <a:pt x="18371" y="0"/>
                  </a:moveTo>
                  <a:cubicBezTo>
                    <a:pt x="8225" y="0"/>
                    <a:pt x="0" y="625"/>
                    <a:pt x="0" y="1396"/>
                  </a:cubicBezTo>
                  <a:cubicBezTo>
                    <a:pt x="0" y="2168"/>
                    <a:pt x="8225" y="2793"/>
                    <a:pt x="18371" y="2793"/>
                  </a:cubicBezTo>
                  <a:cubicBezTo>
                    <a:pt x="28516" y="2793"/>
                    <a:pt x="36741" y="2168"/>
                    <a:pt x="36741" y="1396"/>
                  </a:cubicBezTo>
                  <a:cubicBezTo>
                    <a:pt x="36741" y="625"/>
                    <a:pt x="28516" y="0"/>
                    <a:pt x="18371"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2" name="Google Shape;2102;p74"/>
            <p:cNvGrpSpPr/>
            <p:nvPr/>
          </p:nvGrpSpPr>
          <p:grpSpPr>
            <a:xfrm>
              <a:off x="6475536" y="665002"/>
              <a:ext cx="1509120" cy="3998760"/>
              <a:chOff x="-2587064" y="447115"/>
              <a:chExt cx="1509120" cy="3998760"/>
            </a:xfrm>
          </p:grpSpPr>
          <p:sp>
            <p:nvSpPr>
              <p:cNvPr id="2103" name="Google Shape;2103;p74"/>
              <p:cNvSpPr/>
              <p:nvPr/>
            </p:nvSpPr>
            <p:spPr>
              <a:xfrm>
                <a:off x="-2375524" y="2477239"/>
                <a:ext cx="117411" cy="107922"/>
              </a:xfrm>
              <a:custGeom>
                <a:avLst/>
                <a:gdLst/>
                <a:ahLst/>
                <a:cxnLst/>
                <a:rect l="l" t="t" r="r" b="b"/>
                <a:pathLst>
                  <a:path w="928" h="853" extrusionOk="0">
                    <a:moveTo>
                      <a:pt x="744" y="1"/>
                    </a:moveTo>
                    <a:cubicBezTo>
                      <a:pt x="744" y="1"/>
                      <a:pt x="1" y="596"/>
                      <a:pt x="66" y="814"/>
                    </a:cubicBezTo>
                    <a:cubicBezTo>
                      <a:pt x="74" y="841"/>
                      <a:pt x="93" y="853"/>
                      <a:pt x="121" y="853"/>
                    </a:cubicBezTo>
                    <a:cubicBezTo>
                      <a:pt x="316" y="853"/>
                      <a:pt x="927" y="256"/>
                      <a:pt x="927" y="256"/>
                    </a:cubicBezTo>
                    <a:lnTo>
                      <a:pt x="744" y="1"/>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4" name="Google Shape;2104;p74"/>
              <p:cNvGrpSpPr/>
              <p:nvPr/>
            </p:nvGrpSpPr>
            <p:grpSpPr>
              <a:xfrm>
                <a:off x="-2587064" y="447115"/>
                <a:ext cx="1509120" cy="3998760"/>
                <a:chOff x="-2587064" y="447115"/>
                <a:chExt cx="1509120" cy="3998760"/>
              </a:xfrm>
            </p:grpSpPr>
            <p:sp>
              <p:nvSpPr>
                <p:cNvPr id="2105" name="Google Shape;2105;p74"/>
                <p:cNvSpPr/>
                <p:nvPr/>
              </p:nvSpPr>
              <p:spPr>
                <a:xfrm>
                  <a:off x="-2359583" y="2466358"/>
                  <a:ext cx="207746" cy="267210"/>
                </a:xfrm>
                <a:custGeom>
                  <a:avLst/>
                  <a:gdLst/>
                  <a:ahLst/>
                  <a:cxnLst/>
                  <a:rect l="l" t="t" r="r" b="b"/>
                  <a:pathLst>
                    <a:path w="1642" h="2112" extrusionOk="0">
                      <a:moveTo>
                        <a:pt x="801" y="0"/>
                      </a:moveTo>
                      <a:cubicBezTo>
                        <a:pt x="559" y="58"/>
                        <a:pt x="402" y="271"/>
                        <a:pt x="294" y="575"/>
                      </a:cubicBezTo>
                      <a:cubicBezTo>
                        <a:pt x="294" y="575"/>
                        <a:pt x="1" y="1889"/>
                        <a:pt x="118" y="1979"/>
                      </a:cubicBezTo>
                      <a:cubicBezTo>
                        <a:pt x="128" y="1987"/>
                        <a:pt x="138" y="1990"/>
                        <a:pt x="148" y="1990"/>
                      </a:cubicBezTo>
                      <a:cubicBezTo>
                        <a:pt x="309" y="1990"/>
                        <a:pt x="528" y="1125"/>
                        <a:pt x="528" y="1125"/>
                      </a:cubicBezTo>
                      <a:cubicBezTo>
                        <a:pt x="528" y="1125"/>
                        <a:pt x="675" y="2111"/>
                        <a:pt x="838" y="2111"/>
                      </a:cubicBezTo>
                      <a:cubicBezTo>
                        <a:pt x="839" y="2111"/>
                        <a:pt x="841" y="2111"/>
                        <a:pt x="842" y="2111"/>
                      </a:cubicBezTo>
                      <a:cubicBezTo>
                        <a:pt x="1005" y="2094"/>
                        <a:pt x="831" y="1144"/>
                        <a:pt x="831" y="1144"/>
                      </a:cubicBezTo>
                      <a:lnTo>
                        <a:pt x="831" y="1144"/>
                      </a:lnTo>
                      <a:cubicBezTo>
                        <a:pt x="831" y="1144"/>
                        <a:pt x="1059" y="1853"/>
                        <a:pt x="1183" y="1853"/>
                      </a:cubicBezTo>
                      <a:cubicBezTo>
                        <a:pt x="1187" y="1853"/>
                        <a:pt x="1191" y="1852"/>
                        <a:pt x="1195" y="1850"/>
                      </a:cubicBezTo>
                      <a:cubicBezTo>
                        <a:pt x="1317" y="1801"/>
                        <a:pt x="1128" y="995"/>
                        <a:pt x="1128" y="995"/>
                      </a:cubicBezTo>
                      <a:lnTo>
                        <a:pt x="1128" y="995"/>
                      </a:lnTo>
                      <a:cubicBezTo>
                        <a:pt x="1129" y="995"/>
                        <a:pt x="1383" y="1630"/>
                        <a:pt x="1495" y="1630"/>
                      </a:cubicBezTo>
                      <a:cubicBezTo>
                        <a:pt x="1498" y="1630"/>
                        <a:pt x="1502" y="1630"/>
                        <a:pt x="1505" y="1628"/>
                      </a:cubicBezTo>
                      <a:cubicBezTo>
                        <a:pt x="1641" y="1569"/>
                        <a:pt x="1356" y="220"/>
                        <a:pt x="1356" y="220"/>
                      </a:cubicBezTo>
                      <a:lnTo>
                        <a:pt x="801" y="0"/>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4"/>
                <p:cNvSpPr/>
                <p:nvPr/>
              </p:nvSpPr>
              <p:spPr>
                <a:xfrm>
                  <a:off x="-2587064" y="2509122"/>
                  <a:ext cx="580853" cy="446236"/>
                </a:xfrm>
                <a:custGeom>
                  <a:avLst/>
                  <a:gdLst/>
                  <a:ahLst/>
                  <a:cxnLst/>
                  <a:rect l="l" t="t" r="r" b="b"/>
                  <a:pathLst>
                    <a:path w="4591" h="3527" extrusionOk="0">
                      <a:moveTo>
                        <a:pt x="4227" y="1"/>
                      </a:moveTo>
                      <a:lnTo>
                        <a:pt x="1" y="509"/>
                      </a:lnTo>
                      <a:lnTo>
                        <a:pt x="364" y="3527"/>
                      </a:lnTo>
                      <a:lnTo>
                        <a:pt x="4591" y="3018"/>
                      </a:lnTo>
                      <a:lnTo>
                        <a:pt x="4227"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4"/>
                <p:cNvSpPr/>
                <p:nvPr/>
              </p:nvSpPr>
              <p:spPr>
                <a:xfrm>
                  <a:off x="-2533799" y="2549987"/>
                  <a:ext cx="474450" cy="364378"/>
                </a:xfrm>
                <a:custGeom>
                  <a:avLst/>
                  <a:gdLst/>
                  <a:ahLst/>
                  <a:cxnLst/>
                  <a:rect l="l" t="t" r="r" b="b"/>
                  <a:pathLst>
                    <a:path w="3750" h="2880" extrusionOk="0">
                      <a:moveTo>
                        <a:pt x="3452" y="1"/>
                      </a:moveTo>
                      <a:lnTo>
                        <a:pt x="1" y="416"/>
                      </a:lnTo>
                      <a:lnTo>
                        <a:pt x="297" y="2880"/>
                      </a:lnTo>
                      <a:lnTo>
                        <a:pt x="3749" y="2464"/>
                      </a:lnTo>
                      <a:lnTo>
                        <a:pt x="345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4"/>
                <p:cNvSpPr/>
                <p:nvPr/>
              </p:nvSpPr>
              <p:spPr>
                <a:xfrm>
                  <a:off x="-2542149" y="2625519"/>
                  <a:ext cx="54530" cy="266072"/>
                </a:xfrm>
                <a:custGeom>
                  <a:avLst/>
                  <a:gdLst/>
                  <a:ahLst/>
                  <a:cxnLst/>
                  <a:rect l="l" t="t" r="r" b="b"/>
                  <a:pathLst>
                    <a:path w="431" h="2103" extrusionOk="0">
                      <a:moveTo>
                        <a:pt x="180" y="0"/>
                      </a:moveTo>
                      <a:lnTo>
                        <a:pt x="0" y="22"/>
                      </a:lnTo>
                      <a:lnTo>
                        <a:pt x="251" y="2103"/>
                      </a:lnTo>
                      <a:lnTo>
                        <a:pt x="431" y="2080"/>
                      </a:lnTo>
                      <a:lnTo>
                        <a:pt x="180" y="0"/>
                      </a:ln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4"/>
                <p:cNvSpPr/>
                <p:nvPr/>
              </p:nvSpPr>
              <p:spPr>
                <a:xfrm>
                  <a:off x="-2296703" y="1255824"/>
                  <a:ext cx="312757" cy="1238378"/>
                </a:xfrm>
                <a:custGeom>
                  <a:avLst/>
                  <a:gdLst/>
                  <a:ahLst/>
                  <a:cxnLst/>
                  <a:rect l="l" t="t" r="r" b="b"/>
                  <a:pathLst>
                    <a:path w="2472" h="9788" extrusionOk="0">
                      <a:moveTo>
                        <a:pt x="2215" y="0"/>
                      </a:moveTo>
                      <a:cubicBezTo>
                        <a:pt x="2215" y="0"/>
                        <a:pt x="106" y="2484"/>
                        <a:pt x="1" y="9788"/>
                      </a:cubicBezTo>
                      <a:lnTo>
                        <a:pt x="859" y="9788"/>
                      </a:lnTo>
                      <a:cubicBezTo>
                        <a:pt x="859" y="9788"/>
                        <a:pt x="1021" y="5318"/>
                        <a:pt x="2472" y="2597"/>
                      </a:cubicBezTo>
                      <a:lnTo>
                        <a:pt x="2215" y="0"/>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4"/>
                <p:cNvSpPr/>
                <p:nvPr/>
              </p:nvSpPr>
              <p:spPr>
                <a:xfrm>
                  <a:off x="-2247234" y="1163086"/>
                  <a:ext cx="308329" cy="744570"/>
                </a:xfrm>
                <a:custGeom>
                  <a:avLst/>
                  <a:gdLst/>
                  <a:ahLst/>
                  <a:cxnLst/>
                  <a:rect l="l" t="t" r="r" b="b"/>
                  <a:pathLst>
                    <a:path w="2437" h="5885" extrusionOk="0">
                      <a:moveTo>
                        <a:pt x="2436" y="1"/>
                      </a:moveTo>
                      <a:cubicBezTo>
                        <a:pt x="2436" y="1"/>
                        <a:pt x="705" y="1350"/>
                        <a:pt x="1" y="5510"/>
                      </a:cubicBezTo>
                      <a:lnTo>
                        <a:pt x="1219" y="5884"/>
                      </a:lnTo>
                      <a:cubicBezTo>
                        <a:pt x="1219" y="5884"/>
                        <a:pt x="1634" y="4054"/>
                        <a:pt x="2282" y="3292"/>
                      </a:cubicBezTo>
                      <a:lnTo>
                        <a:pt x="2436"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4"/>
                <p:cNvSpPr/>
                <p:nvPr/>
              </p:nvSpPr>
              <p:spPr>
                <a:xfrm>
                  <a:off x="-2258494" y="1814659"/>
                  <a:ext cx="174851" cy="118549"/>
                </a:xfrm>
                <a:custGeom>
                  <a:avLst/>
                  <a:gdLst/>
                  <a:ahLst/>
                  <a:cxnLst/>
                  <a:rect l="l" t="t" r="r" b="b"/>
                  <a:pathLst>
                    <a:path w="1382" h="937" extrusionOk="0">
                      <a:moveTo>
                        <a:pt x="63" y="0"/>
                      </a:moveTo>
                      <a:lnTo>
                        <a:pt x="1" y="584"/>
                      </a:lnTo>
                      <a:lnTo>
                        <a:pt x="1280" y="937"/>
                      </a:lnTo>
                      <a:lnTo>
                        <a:pt x="1382" y="532"/>
                      </a:lnTo>
                      <a:lnTo>
                        <a:pt x="63" y="0"/>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4"/>
                <p:cNvSpPr/>
                <p:nvPr/>
              </p:nvSpPr>
              <p:spPr>
                <a:xfrm>
                  <a:off x="-1735338" y="2288219"/>
                  <a:ext cx="471793" cy="2023561"/>
                </a:xfrm>
                <a:custGeom>
                  <a:avLst/>
                  <a:gdLst/>
                  <a:ahLst/>
                  <a:cxnLst/>
                  <a:rect l="l" t="t" r="r" b="b"/>
                  <a:pathLst>
                    <a:path w="3729" h="15994" extrusionOk="0">
                      <a:moveTo>
                        <a:pt x="2719" y="0"/>
                      </a:moveTo>
                      <a:lnTo>
                        <a:pt x="130" y="41"/>
                      </a:lnTo>
                      <a:lnTo>
                        <a:pt x="1" y="2481"/>
                      </a:lnTo>
                      <a:cubicBezTo>
                        <a:pt x="1" y="2481"/>
                        <a:pt x="1" y="2481"/>
                        <a:pt x="1" y="2481"/>
                      </a:cubicBezTo>
                      <a:cubicBezTo>
                        <a:pt x="101" y="2481"/>
                        <a:pt x="1395" y="10394"/>
                        <a:pt x="2562" y="15826"/>
                      </a:cubicBezTo>
                      <a:cubicBezTo>
                        <a:pt x="2744" y="15939"/>
                        <a:pt x="2927" y="15993"/>
                        <a:pt x="3112" y="15993"/>
                      </a:cubicBezTo>
                      <a:cubicBezTo>
                        <a:pt x="3316" y="15993"/>
                        <a:pt x="3521" y="15926"/>
                        <a:pt x="3728" y="15797"/>
                      </a:cubicBezTo>
                      <a:cubicBezTo>
                        <a:pt x="3728" y="15797"/>
                        <a:pt x="3025" y="10165"/>
                        <a:pt x="271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4"/>
                <p:cNvSpPr/>
                <p:nvPr/>
              </p:nvSpPr>
              <p:spPr>
                <a:xfrm>
                  <a:off x="-1676380" y="4286587"/>
                  <a:ext cx="435735" cy="149041"/>
                </a:xfrm>
                <a:custGeom>
                  <a:avLst/>
                  <a:gdLst/>
                  <a:ahLst/>
                  <a:cxnLst/>
                  <a:rect l="l" t="t" r="r" b="b"/>
                  <a:pathLst>
                    <a:path w="3444" h="1178" extrusionOk="0">
                      <a:moveTo>
                        <a:pt x="3282" y="1"/>
                      </a:moveTo>
                      <a:lnTo>
                        <a:pt x="2102" y="31"/>
                      </a:lnTo>
                      <a:cubicBezTo>
                        <a:pt x="1318" y="606"/>
                        <a:pt x="1" y="419"/>
                        <a:pt x="14" y="1130"/>
                      </a:cubicBezTo>
                      <a:cubicBezTo>
                        <a:pt x="327" y="1163"/>
                        <a:pt x="612" y="1177"/>
                        <a:pt x="868" y="1177"/>
                      </a:cubicBezTo>
                      <a:cubicBezTo>
                        <a:pt x="2024" y="1177"/>
                        <a:pt x="2605" y="899"/>
                        <a:pt x="2605" y="899"/>
                      </a:cubicBezTo>
                      <a:lnTo>
                        <a:pt x="2609" y="1127"/>
                      </a:lnTo>
                      <a:lnTo>
                        <a:pt x="3211" y="1052"/>
                      </a:lnTo>
                      <a:cubicBezTo>
                        <a:pt x="3211" y="1052"/>
                        <a:pt x="3443" y="471"/>
                        <a:pt x="3282"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4"/>
                <p:cNvSpPr/>
                <p:nvPr/>
              </p:nvSpPr>
              <p:spPr>
                <a:xfrm>
                  <a:off x="-2261151" y="4297088"/>
                  <a:ext cx="435608" cy="148788"/>
                </a:xfrm>
                <a:custGeom>
                  <a:avLst/>
                  <a:gdLst/>
                  <a:ahLst/>
                  <a:cxnLst/>
                  <a:rect l="l" t="t" r="r" b="b"/>
                  <a:pathLst>
                    <a:path w="3443" h="1176" extrusionOk="0">
                      <a:moveTo>
                        <a:pt x="3281" y="0"/>
                      </a:moveTo>
                      <a:lnTo>
                        <a:pt x="2100" y="28"/>
                      </a:lnTo>
                      <a:cubicBezTo>
                        <a:pt x="1318" y="604"/>
                        <a:pt x="0" y="418"/>
                        <a:pt x="13" y="1129"/>
                      </a:cubicBezTo>
                      <a:cubicBezTo>
                        <a:pt x="325" y="1162"/>
                        <a:pt x="609" y="1176"/>
                        <a:pt x="865" y="1176"/>
                      </a:cubicBezTo>
                      <a:cubicBezTo>
                        <a:pt x="2023" y="1176"/>
                        <a:pt x="2604" y="898"/>
                        <a:pt x="2604" y="898"/>
                      </a:cubicBezTo>
                      <a:lnTo>
                        <a:pt x="2609" y="1126"/>
                      </a:lnTo>
                      <a:lnTo>
                        <a:pt x="3209" y="1050"/>
                      </a:lnTo>
                      <a:cubicBezTo>
                        <a:pt x="3209" y="1050"/>
                        <a:pt x="3443" y="470"/>
                        <a:pt x="3281"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4"/>
                <p:cNvSpPr/>
                <p:nvPr/>
              </p:nvSpPr>
              <p:spPr>
                <a:xfrm>
                  <a:off x="-2140325" y="2293407"/>
                  <a:ext cx="426878" cy="2028495"/>
                </a:xfrm>
                <a:custGeom>
                  <a:avLst/>
                  <a:gdLst/>
                  <a:ahLst/>
                  <a:cxnLst/>
                  <a:rect l="l" t="t" r="r" b="b"/>
                  <a:pathLst>
                    <a:path w="3374" h="16033" extrusionOk="0">
                      <a:moveTo>
                        <a:pt x="3331" y="0"/>
                      </a:moveTo>
                      <a:lnTo>
                        <a:pt x="890" y="40"/>
                      </a:lnTo>
                      <a:cubicBezTo>
                        <a:pt x="890" y="40"/>
                        <a:pt x="0" y="3555"/>
                        <a:pt x="104" y="7956"/>
                      </a:cubicBezTo>
                      <a:cubicBezTo>
                        <a:pt x="158" y="10210"/>
                        <a:pt x="870" y="12923"/>
                        <a:pt x="1161" y="15865"/>
                      </a:cubicBezTo>
                      <a:cubicBezTo>
                        <a:pt x="1346" y="15978"/>
                        <a:pt x="1531" y="16033"/>
                        <a:pt x="1717" y="16033"/>
                      </a:cubicBezTo>
                      <a:cubicBezTo>
                        <a:pt x="1920" y="16033"/>
                        <a:pt x="2124" y="15967"/>
                        <a:pt x="2326" y="15837"/>
                      </a:cubicBezTo>
                      <a:cubicBezTo>
                        <a:pt x="2326" y="15837"/>
                        <a:pt x="2178" y="10237"/>
                        <a:pt x="2122" y="8096"/>
                      </a:cubicBezTo>
                      <a:cubicBezTo>
                        <a:pt x="2249" y="6225"/>
                        <a:pt x="3202" y="2440"/>
                        <a:pt x="3202" y="2440"/>
                      </a:cubicBezTo>
                      <a:cubicBezTo>
                        <a:pt x="3336" y="1601"/>
                        <a:pt x="3373" y="789"/>
                        <a:pt x="3331"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4"/>
                <p:cNvSpPr/>
                <p:nvPr/>
              </p:nvSpPr>
              <p:spPr>
                <a:xfrm>
                  <a:off x="-1744194" y="2361727"/>
                  <a:ext cx="16321" cy="217235"/>
                </a:xfrm>
                <a:custGeom>
                  <a:avLst/>
                  <a:gdLst/>
                  <a:ahLst/>
                  <a:cxnLst/>
                  <a:rect l="l" t="t" r="r" b="b"/>
                  <a:pathLst>
                    <a:path w="129" h="1717" extrusionOk="0">
                      <a:moveTo>
                        <a:pt x="66" y="0"/>
                      </a:moveTo>
                      <a:cubicBezTo>
                        <a:pt x="44" y="0"/>
                        <a:pt x="21" y="15"/>
                        <a:pt x="20" y="44"/>
                      </a:cubicBezTo>
                      <a:cubicBezTo>
                        <a:pt x="0" y="586"/>
                        <a:pt x="6" y="1130"/>
                        <a:pt x="37" y="1673"/>
                      </a:cubicBezTo>
                      <a:cubicBezTo>
                        <a:pt x="38" y="1702"/>
                        <a:pt x="62" y="1717"/>
                        <a:pt x="84" y="1717"/>
                      </a:cubicBezTo>
                      <a:cubicBezTo>
                        <a:pt x="107" y="1717"/>
                        <a:pt x="128" y="1702"/>
                        <a:pt x="126" y="1673"/>
                      </a:cubicBezTo>
                      <a:cubicBezTo>
                        <a:pt x="96" y="1130"/>
                        <a:pt x="91" y="586"/>
                        <a:pt x="111" y="44"/>
                      </a:cubicBezTo>
                      <a:cubicBezTo>
                        <a:pt x="111" y="15"/>
                        <a:pt x="89" y="0"/>
                        <a:pt x="66" y="0"/>
                      </a:cubicBez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4"/>
                <p:cNvSpPr/>
                <p:nvPr/>
              </p:nvSpPr>
              <p:spPr>
                <a:xfrm>
                  <a:off x="-1783162" y="2358690"/>
                  <a:ext cx="55289" cy="203697"/>
                </a:xfrm>
                <a:custGeom>
                  <a:avLst/>
                  <a:gdLst/>
                  <a:ahLst/>
                  <a:cxnLst/>
                  <a:rect l="l" t="t" r="r" b="b"/>
                  <a:pathLst>
                    <a:path w="437" h="1610" extrusionOk="0">
                      <a:moveTo>
                        <a:pt x="53" y="0"/>
                      </a:moveTo>
                      <a:cubicBezTo>
                        <a:pt x="30" y="0"/>
                        <a:pt x="7" y="15"/>
                        <a:pt x="6" y="44"/>
                      </a:cubicBezTo>
                      <a:cubicBezTo>
                        <a:pt x="1" y="363"/>
                        <a:pt x="2" y="683"/>
                        <a:pt x="35" y="1001"/>
                      </a:cubicBezTo>
                      <a:cubicBezTo>
                        <a:pt x="57" y="1221"/>
                        <a:pt x="81" y="1601"/>
                        <a:pt x="379" y="1609"/>
                      </a:cubicBezTo>
                      <a:cubicBezTo>
                        <a:pt x="380" y="1609"/>
                        <a:pt x="381" y="1609"/>
                        <a:pt x="382" y="1609"/>
                      </a:cubicBezTo>
                      <a:cubicBezTo>
                        <a:pt x="437" y="1609"/>
                        <a:pt x="436" y="1521"/>
                        <a:pt x="379" y="1520"/>
                      </a:cubicBezTo>
                      <a:cubicBezTo>
                        <a:pt x="249" y="1516"/>
                        <a:pt x="189" y="1384"/>
                        <a:pt x="165" y="1273"/>
                      </a:cubicBezTo>
                      <a:cubicBezTo>
                        <a:pt x="135" y="1142"/>
                        <a:pt x="124" y="1003"/>
                        <a:pt x="113" y="868"/>
                      </a:cubicBezTo>
                      <a:cubicBezTo>
                        <a:pt x="91" y="593"/>
                        <a:pt x="93" y="319"/>
                        <a:pt x="97" y="44"/>
                      </a:cubicBezTo>
                      <a:cubicBezTo>
                        <a:pt x="98" y="15"/>
                        <a:pt x="75" y="0"/>
                        <a:pt x="53" y="0"/>
                      </a:cubicBez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4"/>
                <p:cNvSpPr/>
                <p:nvPr/>
              </p:nvSpPr>
              <p:spPr>
                <a:xfrm>
                  <a:off x="-2053280" y="1113870"/>
                  <a:ext cx="677262" cy="1237998"/>
                </a:xfrm>
                <a:custGeom>
                  <a:avLst/>
                  <a:gdLst/>
                  <a:ahLst/>
                  <a:cxnLst/>
                  <a:rect l="l" t="t" r="r" b="b"/>
                  <a:pathLst>
                    <a:path w="5353" h="9785" extrusionOk="0">
                      <a:moveTo>
                        <a:pt x="2095" y="0"/>
                      </a:moveTo>
                      <a:lnTo>
                        <a:pt x="903" y="390"/>
                      </a:lnTo>
                      <a:cubicBezTo>
                        <a:pt x="903" y="390"/>
                        <a:pt x="291" y="5495"/>
                        <a:pt x="1" y="9434"/>
                      </a:cubicBezTo>
                      <a:cubicBezTo>
                        <a:pt x="1242" y="9696"/>
                        <a:pt x="2248" y="9784"/>
                        <a:pt x="3038" y="9784"/>
                      </a:cubicBezTo>
                      <a:cubicBezTo>
                        <a:pt x="4636" y="9784"/>
                        <a:pt x="5353" y="9425"/>
                        <a:pt x="5353" y="9425"/>
                      </a:cubicBezTo>
                      <a:cubicBezTo>
                        <a:pt x="5129" y="4789"/>
                        <a:pt x="4449" y="390"/>
                        <a:pt x="4449" y="390"/>
                      </a:cubicBezTo>
                      <a:lnTo>
                        <a:pt x="3266" y="0"/>
                      </a:lnTo>
                      <a:close/>
                    </a:path>
                  </a:pathLst>
                </a:custGeom>
                <a:solidFill>
                  <a:schemeClr val="accent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4"/>
                <p:cNvSpPr/>
                <p:nvPr/>
              </p:nvSpPr>
              <p:spPr>
                <a:xfrm>
                  <a:off x="-2068842" y="1113870"/>
                  <a:ext cx="280621" cy="1346679"/>
                </a:xfrm>
                <a:custGeom>
                  <a:avLst/>
                  <a:gdLst/>
                  <a:ahLst/>
                  <a:cxnLst/>
                  <a:rect l="l" t="t" r="r" b="b"/>
                  <a:pathLst>
                    <a:path w="2218" h="10644" extrusionOk="0">
                      <a:moveTo>
                        <a:pt x="2218" y="0"/>
                      </a:moveTo>
                      <a:cubicBezTo>
                        <a:pt x="1837" y="34"/>
                        <a:pt x="1436" y="186"/>
                        <a:pt x="1026" y="390"/>
                      </a:cubicBezTo>
                      <a:cubicBezTo>
                        <a:pt x="1026" y="390"/>
                        <a:pt x="1" y="8907"/>
                        <a:pt x="39" y="10185"/>
                      </a:cubicBezTo>
                      <a:cubicBezTo>
                        <a:pt x="39" y="10185"/>
                        <a:pt x="604" y="10435"/>
                        <a:pt x="1893" y="10644"/>
                      </a:cubicBezTo>
                      <a:cubicBezTo>
                        <a:pt x="1846" y="6863"/>
                        <a:pt x="1899" y="2383"/>
                        <a:pt x="2218"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4"/>
                <p:cNvSpPr/>
                <p:nvPr/>
              </p:nvSpPr>
              <p:spPr>
                <a:xfrm>
                  <a:off x="-1897156" y="1113870"/>
                  <a:ext cx="108934" cy="539734"/>
                </a:xfrm>
                <a:custGeom>
                  <a:avLst/>
                  <a:gdLst/>
                  <a:ahLst/>
                  <a:cxnLst/>
                  <a:rect l="l" t="t" r="r" b="b"/>
                  <a:pathLst>
                    <a:path w="861" h="4266" extrusionOk="0">
                      <a:moveTo>
                        <a:pt x="861" y="0"/>
                      </a:moveTo>
                      <a:lnTo>
                        <a:pt x="861" y="0"/>
                      </a:lnTo>
                      <a:cubicBezTo>
                        <a:pt x="577" y="479"/>
                        <a:pt x="1" y="823"/>
                        <a:pt x="1" y="823"/>
                      </a:cubicBezTo>
                      <a:cubicBezTo>
                        <a:pt x="1" y="1676"/>
                        <a:pt x="570" y="4266"/>
                        <a:pt x="570" y="4266"/>
                      </a:cubicBezTo>
                      <a:cubicBezTo>
                        <a:pt x="692" y="2716"/>
                        <a:pt x="861" y="1"/>
                        <a:pt x="861" y="0"/>
                      </a:cubicBez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4"/>
                <p:cNvSpPr/>
                <p:nvPr/>
              </p:nvSpPr>
              <p:spPr>
                <a:xfrm>
                  <a:off x="-2019500" y="2226352"/>
                  <a:ext cx="142082" cy="136642"/>
                </a:xfrm>
                <a:custGeom>
                  <a:avLst/>
                  <a:gdLst/>
                  <a:ahLst/>
                  <a:cxnLst/>
                  <a:rect l="l" t="t" r="r" b="b"/>
                  <a:pathLst>
                    <a:path w="1123" h="1080" extrusionOk="0">
                      <a:moveTo>
                        <a:pt x="1060" y="0"/>
                      </a:moveTo>
                      <a:cubicBezTo>
                        <a:pt x="1046" y="0"/>
                        <a:pt x="1032" y="7"/>
                        <a:pt x="1023" y="22"/>
                      </a:cubicBezTo>
                      <a:cubicBezTo>
                        <a:pt x="784" y="421"/>
                        <a:pt x="445" y="757"/>
                        <a:pt x="43" y="995"/>
                      </a:cubicBezTo>
                      <a:cubicBezTo>
                        <a:pt x="1" y="1019"/>
                        <a:pt x="27" y="1079"/>
                        <a:pt x="67" y="1079"/>
                      </a:cubicBezTo>
                      <a:cubicBezTo>
                        <a:pt x="74" y="1079"/>
                        <a:pt x="82" y="1077"/>
                        <a:pt x="89" y="1073"/>
                      </a:cubicBezTo>
                      <a:cubicBezTo>
                        <a:pt x="504" y="828"/>
                        <a:pt x="853" y="481"/>
                        <a:pt x="1101" y="67"/>
                      </a:cubicBezTo>
                      <a:cubicBezTo>
                        <a:pt x="1122" y="33"/>
                        <a:pt x="1092" y="0"/>
                        <a:pt x="1060"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4"/>
                <p:cNvSpPr/>
                <p:nvPr/>
              </p:nvSpPr>
              <p:spPr>
                <a:xfrm>
                  <a:off x="-1640069" y="1113870"/>
                  <a:ext cx="287706" cy="1338202"/>
                </a:xfrm>
                <a:custGeom>
                  <a:avLst/>
                  <a:gdLst/>
                  <a:ahLst/>
                  <a:cxnLst/>
                  <a:rect l="l" t="t" r="r" b="b"/>
                  <a:pathLst>
                    <a:path w="2274" h="10577" extrusionOk="0">
                      <a:moveTo>
                        <a:pt x="0" y="0"/>
                      </a:moveTo>
                      <a:lnTo>
                        <a:pt x="0" y="0"/>
                      </a:lnTo>
                      <a:cubicBezTo>
                        <a:pt x="319" y="2383"/>
                        <a:pt x="356" y="6796"/>
                        <a:pt x="309" y="10577"/>
                      </a:cubicBezTo>
                      <a:cubicBezTo>
                        <a:pt x="1598" y="10369"/>
                        <a:pt x="2073" y="10046"/>
                        <a:pt x="2073" y="10046"/>
                      </a:cubicBezTo>
                      <a:cubicBezTo>
                        <a:pt x="2274" y="8135"/>
                        <a:pt x="1190" y="390"/>
                        <a:pt x="1190" y="390"/>
                      </a:cubicBezTo>
                      <a:cubicBezTo>
                        <a:pt x="819" y="199"/>
                        <a:pt x="421" y="71"/>
                        <a:pt x="0"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4"/>
                <p:cNvSpPr/>
                <p:nvPr/>
              </p:nvSpPr>
              <p:spPr>
                <a:xfrm>
                  <a:off x="-1640069" y="1113870"/>
                  <a:ext cx="108934" cy="539734"/>
                </a:xfrm>
                <a:custGeom>
                  <a:avLst/>
                  <a:gdLst/>
                  <a:ahLst/>
                  <a:cxnLst/>
                  <a:rect l="l" t="t" r="r" b="b"/>
                  <a:pathLst>
                    <a:path w="861" h="4266" extrusionOk="0">
                      <a:moveTo>
                        <a:pt x="0" y="0"/>
                      </a:moveTo>
                      <a:cubicBezTo>
                        <a:pt x="0" y="1"/>
                        <a:pt x="169" y="2716"/>
                        <a:pt x="291" y="4266"/>
                      </a:cubicBezTo>
                      <a:cubicBezTo>
                        <a:pt x="291" y="4266"/>
                        <a:pt x="860" y="1676"/>
                        <a:pt x="860" y="823"/>
                      </a:cubicBezTo>
                      <a:cubicBezTo>
                        <a:pt x="860" y="823"/>
                        <a:pt x="283" y="479"/>
                        <a:pt x="0" y="0"/>
                      </a:cubicBez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4"/>
                <p:cNvSpPr/>
                <p:nvPr/>
              </p:nvSpPr>
              <p:spPr>
                <a:xfrm>
                  <a:off x="-1569978" y="2226352"/>
                  <a:ext cx="141955" cy="136642"/>
                </a:xfrm>
                <a:custGeom>
                  <a:avLst/>
                  <a:gdLst/>
                  <a:ahLst/>
                  <a:cxnLst/>
                  <a:rect l="l" t="t" r="r" b="b"/>
                  <a:pathLst>
                    <a:path w="1122" h="1080" extrusionOk="0">
                      <a:moveTo>
                        <a:pt x="63" y="0"/>
                      </a:moveTo>
                      <a:cubicBezTo>
                        <a:pt x="32" y="0"/>
                        <a:pt x="1" y="33"/>
                        <a:pt x="21" y="67"/>
                      </a:cubicBezTo>
                      <a:cubicBezTo>
                        <a:pt x="269" y="481"/>
                        <a:pt x="619" y="828"/>
                        <a:pt x="1034" y="1073"/>
                      </a:cubicBezTo>
                      <a:cubicBezTo>
                        <a:pt x="1042" y="1077"/>
                        <a:pt x="1049" y="1079"/>
                        <a:pt x="1056" y="1079"/>
                      </a:cubicBezTo>
                      <a:cubicBezTo>
                        <a:pt x="1095" y="1079"/>
                        <a:pt x="1122" y="1019"/>
                        <a:pt x="1080" y="995"/>
                      </a:cubicBezTo>
                      <a:cubicBezTo>
                        <a:pt x="677" y="757"/>
                        <a:pt x="339" y="421"/>
                        <a:pt x="99" y="22"/>
                      </a:cubicBezTo>
                      <a:cubicBezTo>
                        <a:pt x="90" y="7"/>
                        <a:pt x="77" y="0"/>
                        <a:pt x="63"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4"/>
                <p:cNvSpPr/>
                <p:nvPr/>
              </p:nvSpPr>
              <p:spPr>
                <a:xfrm>
                  <a:off x="-1455984" y="1217995"/>
                  <a:ext cx="375764" cy="1233570"/>
                </a:xfrm>
                <a:custGeom>
                  <a:avLst/>
                  <a:gdLst/>
                  <a:ahLst/>
                  <a:cxnLst/>
                  <a:rect l="l" t="t" r="r" b="b"/>
                  <a:pathLst>
                    <a:path w="2970" h="9750" extrusionOk="0">
                      <a:moveTo>
                        <a:pt x="0" y="0"/>
                      </a:moveTo>
                      <a:lnTo>
                        <a:pt x="186" y="3237"/>
                      </a:lnTo>
                      <a:cubicBezTo>
                        <a:pt x="635" y="3864"/>
                        <a:pt x="1366" y="4821"/>
                        <a:pt x="1693" y="5585"/>
                      </a:cubicBezTo>
                      <a:lnTo>
                        <a:pt x="541" y="9356"/>
                      </a:lnTo>
                      <a:lnTo>
                        <a:pt x="1259" y="9750"/>
                      </a:lnTo>
                      <a:cubicBezTo>
                        <a:pt x="1259" y="9750"/>
                        <a:pt x="2873" y="6231"/>
                        <a:pt x="2913" y="5323"/>
                      </a:cubicBezTo>
                      <a:cubicBezTo>
                        <a:pt x="2969" y="4059"/>
                        <a:pt x="0" y="1"/>
                        <a:pt x="0" y="0"/>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4"/>
                <p:cNvSpPr/>
                <p:nvPr/>
              </p:nvSpPr>
              <p:spPr>
                <a:xfrm>
                  <a:off x="-1418028" y="2384753"/>
                  <a:ext cx="211162" cy="177255"/>
                </a:xfrm>
                <a:custGeom>
                  <a:avLst/>
                  <a:gdLst/>
                  <a:ahLst/>
                  <a:cxnLst/>
                  <a:rect l="l" t="t" r="r" b="b"/>
                  <a:pathLst>
                    <a:path w="1669" h="1401" extrusionOk="0">
                      <a:moveTo>
                        <a:pt x="815" y="1"/>
                      </a:moveTo>
                      <a:cubicBezTo>
                        <a:pt x="574" y="1"/>
                        <a:pt x="319" y="50"/>
                        <a:pt x="247" y="118"/>
                      </a:cubicBezTo>
                      <a:cubicBezTo>
                        <a:pt x="247" y="118"/>
                        <a:pt x="0" y="1280"/>
                        <a:pt x="644" y="1381"/>
                      </a:cubicBezTo>
                      <a:cubicBezTo>
                        <a:pt x="729" y="1394"/>
                        <a:pt x="810" y="1400"/>
                        <a:pt x="885" y="1400"/>
                      </a:cubicBezTo>
                      <a:cubicBezTo>
                        <a:pt x="1382" y="1400"/>
                        <a:pt x="1668" y="1136"/>
                        <a:pt x="1627" y="889"/>
                      </a:cubicBezTo>
                      <a:cubicBezTo>
                        <a:pt x="1610" y="787"/>
                        <a:pt x="1582" y="753"/>
                        <a:pt x="1552" y="753"/>
                      </a:cubicBezTo>
                      <a:cubicBezTo>
                        <a:pt x="1497" y="753"/>
                        <a:pt x="1435" y="864"/>
                        <a:pt x="1414" y="889"/>
                      </a:cubicBezTo>
                      <a:cubicBezTo>
                        <a:pt x="1413" y="890"/>
                        <a:pt x="1412" y="891"/>
                        <a:pt x="1411" y="891"/>
                      </a:cubicBezTo>
                      <a:cubicBezTo>
                        <a:pt x="1383" y="891"/>
                        <a:pt x="1411" y="287"/>
                        <a:pt x="1264" y="114"/>
                      </a:cubicBezTo>
                      <a:cubicBezTo>
                        <a:pt x="1197" y="33"/>
                        <a:pt x="1011" y="1"/>
                        <a:pt x="815" y="1"/>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4"/>
                <p:cNvSpPr/>
                <p:nvPr/>
              </p:nvSpPr>
              <p:spPr>
                <a:xfrm>
                  <a:off x="-1489511" y="1163086"/>
                  <a:ext cx="402334" cy="755071"/>
                </a:xfrm>
                <a:custGeom>
                  <a:avLst/>
                  <a:gdLst/>
                  <a:ahLst/>
                  <a:cxnLst/>
                  <a:rect l="l" t="t" r="r" b="b"/>
                  <a:pathLst>
                    <a:path w="3180" h="5968" extrusionOk="0">
                      <a:moveTo>
                        <a:pt x="0" y="1"/>
                      </a:moveTo>
                      <a:lnTo>
                        <a:pt x="145" y="3666"/>
                      </a:lnTo>
                      <a:cubicBezTo>
                        <a:pt x="921" y="4150"/>
                        <a:pt x="1850" y="5968"/>
                        <a:pt x="1850" y="5968"/>
                      </a:cubicBezTo>
                      <a:lnTo>
                        <a:pt x="3179" y="5412"/>
                      </a:lnTo>
                      <a:cubicBezTo>
                        <a:pt x="2329" y="2931"/>
                        <a:pt x="0" y="1"/>
                        <a:pt x="0"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4"/>
                <p:cNvSpPr/>
                <p:nvPr/>
              </p:nvSpPr>
              <p:spPr>
                <a:xfrm>
                  <a:off x="-1276833" y="1782396"/>
                  <a:ext cx="198889" cy="153848"/>
                </a:xfrm>
                <a:custGeom>
                  <a:avLst/>
                  <a:gdLst/>
                  <a:ahLst/>
                  <a:cxnLst/>
                  <a:rect l="l" t="t" r="r" b="b"/>
                  <a:pathLst>
                    <a:path w="1572" h="1216" extrusionOk="0">
                      <a:moveTo>
                        <a:pt x="1424" y="0"/>
                      </a:moveTo>
                      <a:lnTo>
                        <a:pt x="1" y="829"/>
                      </a:lnTo>
                      <a:lnTo>
                        <a:pt x="161" y="1216"/>
                      </a:lnTo>
                      <a:lnTo>
                        <a:pt x="1572" y="568"/>
                      </a:lnTo>
                      <a:lnTo>
                        <a:pt x="1424" y="0"/>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4"/>
                <p:cNvSpPr/>
                <p:nvPr/>
              </p:nvSpPr>
              <p:spPr>
                <a:xfrm>
                  <a:off x="-2004444" y="447115"/>
                  <a:ext cx="510382" cy="531511"/>
                </a:xfrm>
                <a:custGeom>
                  <a:avLst/>
                  <a:gdLst/>
                  <a:ahLst/>
                  <a:cxnLst/>
                  <a:rect l="l" t="t" r="r" b="b"/>
                  <a:pathLst>
                    <a:path w="4034" h="4201" extrusionOk="0">
                      <a:moveTo>
                        <a:pt x="1993" y="0"/>
                      </a:moveTo>
                      <a:cubicBezTo>
                        <a:pt x="1858" y="0"/>
                        <a:pt x="1722" y="7"/>
                        <a:pt x="1588" y="19"/>
                      </a:cubicBezTo>
                      <a:cubicBezTo>
                        <a:pt x="1281" y="46"/>
                        <a:pt x="971" y="101"/>
                        <a:pt x="697" y="241"/>
                      </a:cubicBezTo>
                      <a:cubicBezTo>
                        <a:pt x="424" y="383"/>
                        <a:pt x="189" y="619"/>
                        <a:pt x="106" y="917"/>
                      </a:cubicBezTo>
                      <a:cubicBezTo>
                        <a:pt x="0" y="1309"/>
                        <a:pt x="173" y="1801"/>
                        <a:pt x="390" y="2145"/>
                      </a:cubicBezTo>
                      <a:cubicBezTo>
                        <a:pt x="854" y="2885"/>
                        <a:pt x="1806" y="3117"/>
                        <a:pt x="2262" y="3861"/>
                      </a:cubicBezTo>
                      <a:cubicBezTo>
                        <a:pt x="2361" y="4020"/>
                        <a:pt x="2483" y="4201"/>
                        <a:pt x="2693" y="4201"/>
                      </a:cubicBezTo>
                      <a:cubicBezTo>
                        <a:pt x="2695" y="4201"/>
                        <a:pt x="2698" y="4201"/>
                        <a:pt x="2700" y="4201"/>
                      </a:cubicBezTo>
                      <a:cubicBezTo>
                        <a:pt x="2897" y="4196"/>
                        <a:pt x="3022" y="4021"/>
                        <a:pt x="3124" y="3875"/>
                      </a:cubicBezTo>
                      <a:cubicBezTo>
                        <a:pt x="3410" y="3461"/>
                        <a:pt x="3635" y="3005"/>
                        <a:pt x="3797" y="2529"/>
                      </a:cubicBezTo>
                      <a:cubicBezTo>
                        <a:pt x="3909" y="2200"/>
                        <a:pt x="4033" y="1792"/>
                        <a:pt x="4033" y="1444"/>
                      </a:cubicBezTo>
                      <a:cubicBezTo>
                        <a:pt x="4033" y="1254"/>
                        <a:pt x="4004" y="1054"/>
                        <a:pt x="3885" y="907"/>
                      </a:cubicBezTo>
                      <a:cubicBezTo>
                        <a:pt x="3802" y="805"/>
                        <a:pt x="3663" y="731"/>
                        <a:pt x="3533" y="731"/>
                      </a:cubicBezTo>
                      <a:cubicBezTo>
                        <a:pt x="3476" y="731"/>
                        <a:pt x="3421" y="745"/>
                        <a:pt x="3373" y="778"/>
                      </a:cubicBezTo>
                      <a:cubicBezTo>
                        <a:pt x="3471" y="669"/>
                        <a:pt x="3448" y="490"/>
                        <a:pt x="3359" y="376"/>
                      </a:cubicBezTo>
                      <a:cubicBezTo>
                        <a:pt x="3270" y="262"/>
                        <a:pt x="3131" y="199"/>
                        <a:pt x="2993" y="152"/>
                      </a:cubicBezTo>
                      <a:cubicBezTo>
                        <a:pt x="2672" y="42"/>
                        <a:pt x="2333" y="0"/>
                        <a:pt x="1993"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4"/>
                <p:cNvSpPr/>
                <p:nvPr/>
              </p:nvSpPr>
              <p:spPr>
                <a:xfrm>
                  <a:off x="-1979013" y="528593"/>
                  <a:ext cx="389429" cy="697378"/>
                </a:xfrm>
                <a:custGeom>
                  <a:avLst/>
                  <a:gdLst/>
                  <a:ahLst/>
                  <a:cxnLst/>
                  <a:rect l="l" t="t" r="r" b="b"/>
                  <a:pathLst>
                    <a:path w="3078" h="5512" extrusionOk="0">
                      <a:moveTo>
                        <a:pt x="1633" y="0"/>
                      </a:moveTo>
                      <a:cubicBezTo>
                        <a:pt x="1006" y="0"/>
                        <a:pt x="378" y="295"/>
                        <a:pt x="296" y="729"/>
                      </a:cubicBezTo>
                      <a:cubicBezTo>
                        <a:pt x="0" y="2314"/>
                        <a:pt x="226" y="2965"/>
                        <a:pt x="666" y="3339"/>
                      </a:cubicBezTo>
                      <a:cubicBezTo>
                        <a:pt x="1175" y="3772"/>
                        <a:pt x="1508" y="3717"/>
                        <a:pt x="1508" y="4626"/>
                      </a:cubicBezTo>
                      <a:cubicBezTo>
                        <a:pt x="1604" y="4869"/>
                        <a:pt x="1850" y="5505"/>
                        <a:pt x="2090" y="5512"/>
                      </a:cubicBezTo>
                      <a:cubicBezTo>
                        <a:pt x="2091" y="5512"/>
                        <a:pt x="2093" y="5512"/>
                        <a:pt x="2095" y="5512"/>
                      </a:cubicBezTo>
                      <a:cubicBezTo>
                        <a:pt x="2331" y="5512"/>
                        <a:pt x="2560" y="4901"/>
                        <a:pt x="2679" y="4626"/>
                      </a:cubicBezTo>
                      <a:cubicBezTo>
                        <a:pt x="2664" y="3421"/>
                        <a:pt x="3077" y="2507"/>
                        <a:pt x="3077" y="2507"/>
                      </a:cubicBezTo>
                      <a:cubicBezTo>
                        <a:pt x="3077" y="2507"/>
                        <a:pt x="3047" y="997"/>
                        <a:pt x="2829" y="597"/>
                      </a:cubicBezTo>
                      <a:cubicBezTo>
                        <a:pt x="2599" y="175"/>
                        <a:pt x="2117" y="0"/>
                        <a:pt x="1633" y="0"/>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4"/>
                <p:cNvSpPr/>
                <p:nvPr/>
              </p:nvSpPr>
              <p:spPr>
                <a:xfrm>
                  <a:off x="-1974585" y="513917"/>
                  <a:ext cx="408660" cy="284037"/>
                </a:xfrm>
                <a:custGeom>
                  <a:avLst/>
                  <a:gdLst/>
                  <a:ahLst/>
                  <a:cxnLst/>
                  <a:rect l="l" t="t" r="r" b="b"/>
                  <a:pathLst>
                    <a:path w="3230" h="2245" extrusionOk="0">
                      <a:moveTo>
                        <a:pt x="1590" y="0"/>
                      </a:moveTo>
                      <a:cubicBezTo>
                        <a:pt x="1091" y="0"/>
                        <a:pt x="624" y="122"/>
                        <a:pt x="427" y="390"/>
                      </a:cubicBezTo>
                      <a:cubicBezTo>
                        <a:pt x="1" y="970"/>
                        <a:pt x="141" y="1318"/>
                        <a:pt x="141" y="1318"/>
                      </a:cubicBezTo>
                      <a:cubicBezTo>
                        <a:pt x="281" y="1346"/>
                        <a:pt x="420" y="1358"/>
                        <a:pt x="555" y="1358"/>
                      </a:cubicBezTo>
                      <a:cubicBezTo>
                        <a:pt x="1338" y="1358"/>
                        <a:pt x="2005" y="963"/>
                        <a:pt x="2005" y="963"/>
                      </a:cubicBezTo>
                      <a:lnTo>
                        <a:pt x="2005" y="963"/>
                      </a:lnTo>
                      <a:lnTo>
                        <a:pt x="1634" y="1283"/>
                      </a:lnTo>
                      <a:cubicBezTo>
                        <a:pt x="1634" y="1283"/>
                        <a:pt x="1697" y="1293"/>
                        <a:pt x="1794" y="1293"/>
                      </a:cubicBezTo>
                      <a:cubicBezTo>
                        <a:pt x="2006" y="1293"/>
                        <a:pt x="2377" y="1244"/>
                        <a:pt x="2596" y="929"/>
                      </a:cubicBezTo>
                      <a:lnTo>
                        <a:pt x="2596" y="929"/>
                      </a:lnTo>
                      <a:cubicBezTo>
                        <a:pt x="2596" y="929"/>
                        <a:pt x="2555" y="1970"/>
                        <a:pt x="2967" y="2245"/>
                      </a:cubicBezTo>
                      <a:lnTo>
                        <a:pt x="3229" y="2045"/>
                      </a:lnTo>
                      <a:cubicBezTo>
                        <a:pt x="3229" y="2045"/>
                        <a:pt x="3180" y="1440"/>
                        <a:pt x="3157" y="956"/>
                      </a:cubicBezTo>
                      <a:cubicBezTo>
                        <a:pt x="3136" y="471"/>
                        <a:pt x="2841" y="178"/>
                        <a:pt x="2167" y="53"/>
                      </a:cubicBezTo>
                      <a:cubicBezTo>
                        <a:pt x="1979" y="19"/>
                        <a:pt x="1782" y="0"/>
                        <a:pt x="1590"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4"/>
                <p:cNvSpPr/>
                <p:nvPr/>
              </p:nvSpPr>
              <p:spPr>
                <a:xfrm>
                  <a:off x="-1794928" y="777962"/>
                  <a:ext cx="30238" cy="30365"/>
                </a:xfrm>
                <a:custGeom>
                  <a:avLst/>
                  <a:gdLst/>
                  <a:ahLst/>
                  <a:cxnLst/>
                  <a:rect l="l" t="t" r="r" b="b"/>
                  <a:pathLst>
                    <a:path w="239" h="240" extrusionOk="0">
                      <a:moveTo>
                        <a:pt x="119" y="0"/>
                      </a:moveTo>
                      <a:cubicBezTo>
                        <a:pt x="54" y="0"/>
                        <a:pt x="0" y="54"/>
                        <a:pt x="0" y="119"/>
                      </a:cubicBezTo>
                      <a:cubicBezTo>
                        <a:pt x="0" y="186"/>
                        <a:pt x="54" y="240"/>
                        <a:pt x="119" y="240"/>
                      </a:cubicBezTo>
                      <a:cubicBezTo>
                        <a:pt x="184" y="240"/>
                        <a:pt x="238" y="186"/>
                        <a:pt x="238" y="119"/>
                      </a:cubicBezTo>
                      <a:cubicBezTo>
                        <a:pt x="238" y="54"/>
                        <a:pt x="184" y="0"/>
                        <a:pt x="11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4"/>
                <p:cNvSpPr/>
                <p:nvPr/>
              </p:nvSpPr>
              <p:spPr>
                <a:xfrm>
                  <a:off x="-1791006" y="783529"/>
                  <a:ext cx="11260" cy="11007"/>
                </a:xfrm>
                <a:custGeom>
                  <a:avLst/>
                  <a:gdLst/>
                  <a:ahLst/>
                  <a:cxnLst/>
                  <a:rect l="l" t="t" r="r" b="b"/>
                  <a:pathLst>
                    <a:path w="89" h="87" extrusionOk="0">
                      <a:moveTo>
                        <a:pt x="44" y="0"/>
                      </a:moveTo>
                      <a:cubicBezTo>
                        <a:pt x="20" y="0"/>
                        <a:pt x="0" y="19"/>
                        <a:pt x="0" y="43"/>
                      </a:cubicBezTo>
                      <a:cubicBezTo>
                        <a:pt x="0" y="67"/>
                        <a:pt x="20" y="87"/>
                        <a:pt x="44" y="87"/>
                      </a:cubicBezTo>
                      <a:cubicBezTo>
                        <a:pt x="68" y="87"/>
                        <a:pt x="88" y="67"/>
                        <a:pt x="88" y="43"/>
                      </a:cubicBezTo>
                      <a:cubicBezTo>
                        <a:pt x="88" y="19"/>
                        <a:pt x="68" y="0"/>
                        <a:pt x="44" y="0"/>
                      </a:cubicBez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4"/>
                <p:cNvSpPr/>
                <p:nvPr/>
              </p:nvSpPr>
              <p:spPr>
                <a:xfrm>
                  <a:off x="-1911705" y="777962"/>
                  <a:ext cx="30238" cy="30365"/>
                </a:xfrm>
                <a:custGeom>
                  <a:avLst/>
                  <a:gdLst/>
                  <a:ahLst/>
                  <a:cxnLst/>
                  <a:rect l="l" t="t" r="r" b="b"/>
                  <a:pathLst>
                    <a:path w="239" h="240" extrusionOk="0">
                      <a:moveTo>
                        <a:pt x="120" y="0"/>
                      </a:moveTo>
                      <a:cubicBezTo>
                        <a:pt x="55" y="0"/>
                        <a:pt x="1" y="54"/>
                        <a:pt x="1" y="119"/>
                      </a:cubicBezTo>
                      <a:cubicBezTo>
                        <a:pt x="1" y="186"/>
                        <a:pt x="55" y="240"/>
                        <a:pt x="120" y="240"/>
                      </a:cubicBezTo>
                      <a:cubicBezTo>
                        <a:pt x="187" y="240"/>
                        <a:pt x="239" y="186"/>
                        <a:pt x="239" y="119"/>
                      </a:cubicBezTo>
                      <a:cubicBezTo>
                        <a:pt x="239" y="54"/>
                        <a:pt x="187" y="0"/>
                        <a:pt x="120"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4"/>
                <p:cNvSpPr/>
                <p:nvPr/>
              </p:nvSpPr>
              <p:spPr>
                <a:xfrm>
                  <a:off x="-1907530" y="783529"/>
                  <a:ext cx="11007" cy="11007"/>
                </a:xfrm>
                <a:custGeom>
                  <a:avLst/>
                  <a:gdLst/>
                  <a:ahLst/>
                  <a:cxnLst/>
                  <a:rect l="l" t="t" r="r" b="b"/>
                  <a:pathLst>
                    <a:path w="87" h="87" extrusionOk="0">
                      <a:moveTo>
                        <a:pt x="43" y="0"/>
                      </a:moveTo>
                      <a:cubicBezTo>
                        <a:pt x="19" y="0"/>
                        <a:pt x="1" y="19"/>
                        <a:pt x="1" y="43"/>
                      </a:cubicBezTo>
                      <a:cubicBezTo>
                        <a:pt x="1" y="67"/>
                        <a:pt x="19" y="87"/>
                        <a:pt x="43" y="87"/>
                      </a:cubicBezTo>
                      <a:cubicBezTo>
                        <a:pt x="67" y="87"/>
                        <a:pt x="87" y="67"/>
                        <a:pt x="87" y="43"/>
                      </a:cubicBezTo>
                      <a:cubicBezTo>
                        <a:pt x="87" y="19"/>
                        <a:pt x="67" y="0"/>
                        <a:pt x="43" y="0"/>
                      </a:cubicBez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4"/>
                <p:cNvSpPr/>
                <p:nvPr/>
              </p:nvSpPr>
              <p:spPr>
                <a:xfrm>
                  <a:off x="-1936756" y="724824"/>
                  <a:ext cx="69333" cy="28214"/>
                </a:xfrm>
                <a:custGeom>
                  <a:avLst/>
                  <a:gdLst/>
                  <a:ahLst/>
                  <a:cxnLst/>
                  <a:rect l="l" t="t" r="r" b="b"/>
                  <a:pathLst>
                    <a:path w="548" h="223" extrusionOk="0">
                      <a:moveTo>
                        <a:pt x="289" y="0"/>
                      </a:moveTo>
                      <a:cubicBezTo>
                        <a:pt x="198" y="0"/>
                        <a:pt x="107" y="32"/>
                        <a:pt x="32" y="97"/>
                      </a:cubicBezTo>
                      <a:cubicBezTo>
                        <a:pt x="5" y="120"/>
                        <a:pt x="1" y="165"/>
                        <a:pt x="20" y="195"/>
                      </a:cubicBezTo>
                      <a:cubicBezTo>
                        <a:pt x="33" y="213"/>
                        <a:pt x="51" y="222"/>
                        <a:pt x="69" y="222"/>
                      </a:cubicBezTo>
                      <a:cubicBezTo>
                        <a:pt x="82" y="222"/>
                        <a:pt x="96" y="217"/>
                        <a:pt x="107" y="208"/>
                      </a:cubicBezTo>
                      <a:cubicBezTo>
                        <a:pt x="159" y="163"/>
                        <a:pt x="224" y="141"/>
                        <a:pt x="289" y="141"/>
                      </a:cubicBezTo>
                      <a:cubicBezTo>
                        <a:pt x="296" y="141"/>
                        <a:pt x="304" y="141"/>
                        <a:pt x="311" y="141"/>
                      </a:cubicBezTo>
                      <a:cubicBezTo>
                        <a:pt x="348" y="143"/>
                        <a:pt x="383" y="153"/>
                        <a:pt x="417" y="170"/>
                      </a:cubicBezTo>
                      <a:cubicBezTo>
                        <a:pt x="438" y="181"/>
                        <a:pt x="460" y="198"/>
                        <a:pt x="483" y="198"/>
                      </a:cubicBezTo>
                      <a:cubicBezTo>
                        <a:pt x="491" y="198"/>
                        <a:pt x="499" y="196"/>
                        <a:pt x="508" y="191"/>
                      </a:cubicBezTo>
                      <a:cubicBezTo>
                        <a:pt x="516" y="187"/>
                        <a:pt x="523" y="180"/>
                        <a:pt x="529" y="171"/>
                      </a:cubicBezTo>
                      <a:cubicBezTo>
                        <a:pt x="547" y="144"/>
                        <a:pt x="546" y="93"/>
                        <a:pt x="518" y="73"/>
                      </a:cubicBezTo>
                      <a:cubicBezTo>
                        <a:pt x="448" y="25"/>
                        <a:pt x="368" y="0"/>
                        <a:pt x="289"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4"/>
                <p:cNvSpPr/>
                <p:nvPr/>
              </p:nvSpPr>
              <p:spPr>
                <a:xfrm>
                  <a:off x="-1816816" y="724824"/>
                  <a:ext cx="79328" cy="28214"/>
                </a:xfrm>
                <a:custGeom>
                  <a:avLst/>
                  <a:gdLst/>
                  <a:ahLst/>
                  <a:cxnLst/>
                  <a:rect l="l" t="t" r="r" b="b"/>
                  <a:pathLst>
                    <a:path w="627" h="223" extrusionOk="0">
                      <a:moveTo>
                        <a:pt x="296" y="0"/>
                      </a:moveTo>
                      <a:cubicBezTo>
                        <a:pt x="205" y="0"/>
                        <a:pt x="114" y="25"/>
                        <a:pt x="34" y="73"/>
                      </a:cubicBezTo>
                      <a:cubicBezTo>
                        <a:pt x="2" y="93"/>
                        <a:pt x="0" y="144"/>
                        <a:pt x="22" y="171"/>
                      </a:cubicBezTo>
                      <a:cubicBezTo>
                        <a:pt x="27" y="180"/>
                        <a:pt x="34" y="187"/>
                        <a:pt x="44" y="191"/>
                      </a:cubicBezTo>
                      <a:cubicBezTo>
                        <a:pt x="54" y="196"/>
                        <a:pt x="64" y="198"/>
                        <a:pt x="73" y="198"/>
                      </a:cubicBezTo>
                      <a:cubicBezTo>
                        <a:pt x="100" y="198"/>
                        <a:pt x="124" y="182"/>
                        <a:pt x="149" y="171"/>
                      </a:cubicBezTo>
                      <a:cubicBezTo>
                        <a:pt x="187" y="154"/>
                        <a:pt x="230" y="144"/>
                        <a:pt x="271" y="141"/>
                      </a:cubicBezTo>
                      <a:cubicBezTo>
                        <a:pt x="278" y="141"/>
                        <a:pt x="285" y="141"/>
                        <a:pt x="291" y="141"/>
                      </a:cubicBezTo>
                      <a:cubicBezTo>
                        <a:pt x="367" y="141"/>
                        <a:pt x="444" y="162"/>
                        <a:pt x="505" y="208"/>
                      </a:cubicBezTo>
                      <a:cubicBezTo>
                        <a:pt x="517" y="217"/>
                        <a:pt x="532" y="222"/>
                        <a:pt x="548" y="222"/>
                      </a:cubicBezTo>
                      <a:cubicBezTo>
                        <a:pt x="569" y="222"/>
                        <a:pt x="589" y="213"/>
                        <a:pt x="602" y="195"/>
                      </a:cubicBezTo>
                      <a:cubicBezTo>
                        <a:pt x="626" y="165"/>
                        <a:pt x="621" y="120"/>
                        <a:pt x="590" y="97"/>
                      </a:cubicBezTo>
                      <a:cubicBezTo>
                        <a:pt x="503" y="32"/>
                        <a:pt x="400" y="0"/>
                        <a:pt x="296"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4"/>
                <p:cNvSpPr/>
                <p:nvPr/>
              </p:nvSpPr>
              <p:spPr>
                <a:xfrm>
                  <a:off x="-1868309" y="813387"/>
                  <a:ext cx="25557" cy="20749"/>
                </a:xfrm>
                <a:custGeom>
                  <a:avLst/>
                  <a:gdLst/>
                  <a:ahLst/>
                  <a:cxnLst/>
                  <a:rect l="l" t="t" r="r" b="b"/>
                  <a:pathLst>
                    <a:path w="202" h="164" extrusionOk="0">
                      <a:moveTo>
                        <a:pt x="100" y="0"/>
                      </a:moveTo>
                      <a:cubicBezTo>
                        <a:pt x="89" y="0"/>
                        <a:pt x="78" y="2"/>
                        <a:pt x="69" y="5"/>
                      </a:cubicBezTo>
                      <a:cubicBezTo>
                        <a:pt x="35" y="15"/>
                        <a:pt x="1" y="51"/>
                        <a:pt x="29" y="153"/>
                      </a:cubicBezTo>
                      <a:cubicBezTo>
                        <a:pt x="32" y="158"/>
                        <a:pt x="38" y="164"/>
                        <a:pt x="45" y="164"/>
                      </a:cubicBezTo>
                      <a:cubicBezTo>
                        <a:pt x="46" y="164"/>
                        <a:pt x="48" y="162"/>
                        <a:pt x="49" y="162"/>
                      </a:cubicBezTo>
                      <a:cubicBezTo>
                        <a:pt x="57" y="160"/>
                        <a:pt x="62" y="151"/>
                        <a:pt x="59" y="143"/>
                      </a:cubicBezTo>
                      <a:cubicBezTo>
                        <a:pt x="42" y="80"/>
                        <a:pt x="48" y="45"/>
                        <a:pt x="79" y="35"/>
                      </a:cubicBezTo>
                      <a:cubicBezTo>
                        <a:pt x="86" y="33"/>
                        <a:pt x="93" y="31"/>
                        <a:pt x="101" y="31"/>
                      </a:cubicBezTo>
                      <a:cubicBezTo>
                        <a:pt x="122" y="31"/>
                        <a:pt x="147" y="40"/>
                        <a:pt x="176" y="58"/>
                      </a:cubicBezTo>
                      <a:cubicBezTo>
                        <a:pt x="179" y="60"/>
                        <a:pt x="182" y="61"/>
                        <a:pt x="185" y="61"/>
                      </a:cubicBezTo>
                      <a:cubicBezTo>
                        <a:pt x="189" y="61"/>
                        <a:pt x="194" y="58"/>
                        <a:pt x="198" y="53"/>
                      </a:cubicBezTo>
                      <a:cubicBezTo>
                        <a:pt x="202" y="46"/>
                        <a:pt x="199" y="36"/>
                        <a:pt x="192" y="32"/>
                      </a:cubicBezTo>
                      <a:cubicBezTo>
                        <a:pt x="158" y="11"/>
                        <a:pt x="127" y="0"/>
                        <a:pt x="100" y="0"/>
                      </a:cubicBezTo>
                      <a:close/>
                    </a:path>
                  </a:pathLst>
                </a:custGeom>
                <a:solidFill>
                  <a:srgbClr val="C78C5C"/>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4"/>
                <p:cNvSpPr/>
                <p:nvPr/>
              </p:nvSpPr>
              <p:spPr>
                <a:xfrm>
                  <a:off x="-1628303" y="768853"/>
                  <a:ext cx="111211" cy="104759"/>
                </a:xfrm>
                <a:custGeom>
                  <a:avLst/>
                  <a:gdLst/>
                  <a:ahLst/>
                  <a:cxnLst/>
                  <a:rect l="l" t="t" r="r" b="b"/>
                  <a:pathLst>
                    <a:path w="879" h="828" extrusionOk="0">
                      <a:moveTo>
                        <a:pt x="531" y="1"/>
                      </a:moveTo>
                      <a:cubicBezTo>
                        <a:pt x="405" y="1"/>
                        <a:pt x="268" y="66"/>
                        <a:pt x="168" y="186"/>
                      </a:cubicBezTo>
                      <a:cubicBezTo>
                        <a:pt x="8" y="376"/>
                        <a:pt x="1" y="632"/>
                        <a:pt x="152" y="758"/>
                      </a:cubicBezTo>
                      <a:cubicBezTo>
                        <a:pt x="208" y="805"/>
                        <a:pt x="278" y="828"/>
                        <a:pt x="351" y="828"/>
                      </a:cubicBezTo>
                      <a:cubicBezTo>
                        <a:pt x="476" y="828"/>
                        <a:pt x="613" y="763"/>
                        <a:pt x="713" y="643"/>
                      </a:cubicBezTo>
                      <a:cubicBezTo>
                        <a:pt x="873" y="454"/>
                        <a:pt x="879" y="197"/>
                        <a:pt x="729" y="70"/>
                      </a:cubicBezTo>
                      <a:cubicBezTo>
                        <a:pt x="673" y="23"/>
                        <a:pt x="604" y="1"/>
                        <a:pt x="531" y="1"/>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4"/>
                <p:cNvSpPr/>
                <p:nvPr/>
              </p:nvSpPr>
              <p:spPr>
                <a:xfrm>
                  <a:off x="-1597685" y="786186"/>
                  <a:ext cx="64146" cy="65790"/>
                </a:xfrm>
                <a:custGeom>
                  <a:avLst/>
                  <a:gdLst/>
                  <a:ahLst/>
                  <a:cxnLst/>
                  <a:rect l="l" t="t" r="r" b="b"/>
                  <a:pathLst>
                    <a:path w="507" h="520" extrusionOk="0">
                      <a:moveTo>
                        <a:pt x="273" y="1"/>
                      </a:moveTo>
                      <a:cubicBezTo>
                        <a:pt x="230" y="1"/>
                        <a:pt x="185" y="11"/>
                        <a:pt x="141" y="30"/>
                      </a:cubicBezTo>
                      <a:cubicBezTo>
                        <a:pt x="100" y="50"/>
                        <a:pt x="69" y="74"/>
                        <a:pt x="49" y="103"/>
                      </a:cubicBezTo>
                      <a:cubicBezTo>
                        <a:pt x="22" y="141"/>
                        <a:pt x="14" y="189"/>
                        <a:pt x="29" y="229"/>
                      </a:cubicBezTo>
                      <a:cubicBezTo>
                        <a:pt x="42" y="264"/>
                        <a:pt x="70" y="287"/>
                        <a:pt x="96" y="307"/>
                      </a:cubicBezTo>
                      <a:cubicBezTo>
                        <a:pt x="113" y="322"/>
                        <a:pt x="130" y="335"/>
                        <a:pt x="140" y="352"/>
                      </a:cubicBezTo>
                      <a:cubicBezTo>
                        <a:pt x="155" y="377"/>
                        <a:pt x="151" y="413"/>
                        <a:pt x="131" y="434"/>
                      </a:cubicBezTo>
                      <a:cubicBezTo>
                        <a:pt x="118" y="449"/>
                        <a:pt x="98" y="456"/>
                        <a:pt x="78" y="456"/>
                      </a:cubicBezTo>
                      <a:cubicBezTo>
                        <a:pt x="68" y="456"/>
                        <a:pt x="59" y="455"/>
                        <a:pt x="50" y="451"/>
                      </a:cubicBezTo>
                      <a:cubicBezTo>
                        <a:pt x="46" y="449"/>
                        <a:pt x="41" y="448"/>
                        <a:pt x="37" y="448"/>
                      </a:cubicBezTo>
                      <a:cubicBezTo>
                        <a:pt x="25" y="448"/>
                        <a:pt x="14" y="454"/>
                        <a:pt x="9" y="465"/>
                      </a:cubicBezTo>
                      <a:cubicBezTo>
                        <a:pt x="1" y="481"/>
                        <a:pt x="8" y="501"/>
                        <a:pt x="24" y="508"/>
                      </a:cubicBezTo>
                      <a:cubicBezTo>
                        <a:pt x="41" y="515"/>
                        <a:pt x="59" y="519"/>
                        <a:pt x="79" y="519"/>
                      </a:cubicBezTo>
                      <a:cubicBezTo>
                        <a:pt x="116" y="519"/>
                        <a:pt x="152" y="504"/>
                        <a:pt x="178" y="477"/>
                      </a:cubicBezTo>
                      <a:cubicBezTo>
                        <a:pt x="215" y="434"/>
                        <a:pt x="222" y="369"/>
                        <a:pt x="194" y="321"/>
                      </a:cubicBezTo>
                      <a:cubicBezTo>
                        <a:pt x="178" y="294"/>
                        <a:pt x="155" y="275"/>
                        <a:pt x="134" y="258"/>
                      </a:cubicBezTo>
                      <a:cubicBezTo>
                        <a:pt x="114" y="241"/>
                        <a:pt x="94" y="226"/>
                        <a:pt x="87" y="206"/>
                      </a:cubicBezTo>
                      <a:cubicBezTo>
                        <a:pt x="80" y="186"/>
                        <a:pt x="84" y="161"/>
                        <a:pt x="100" y="139"/>
                      </a:cubicBezTo>
                      <a:cubicBezTo>
                        <a:pt x="106" y="130"/>
                        <a:pt x="114" y="122"/>
                        <a:pt x="123" y="115"/>
                      </a:cubicBezTo>
                      <a:cubicBezTo>
                        <a:pt x="125" y="115"/>
                        <a:pt x="127" y="115"/>
                        <a:pt x="129" y="115"/>
                      </a:cubicBezTo>
                      <a:cubicBezTo>
                        <a:pt x="159" y="115"/>
                        <a:pt x="195" y="125"/>
                        <a:pt x="212" y="145"/>
                      </a:cubicBezTo>
                      <a:cubicBezTo>
                        <a:pt x="235" y="169"/>
                        <a:pt x="245" y="205"/>
                        <a:pt x="240" y="237"/>
                      </a:cubicBezTo>
                      <a:cubicBezTo>
                        <a:pt x="237" y="254"/>
                        <a:pt x="249" y="270"/>
                        <a:pt x="266" y="273"/>
                      </a:cubicBezTo>
                      <a:lnTo>
                        <a:pt x="270" y="273"/>
                      </a:lnTo>
                      <a:cubicBezTo>
                        <a:pt x="286" y="273"/>
                        <a:pt x="298" y="263"/>
                        <a:pt x="301" y="247"/>
                      </a:cubicBezTo>
                      <a:cubicBezTo>
                        <a:pt x="310" y="196"/>
                        <a:pt x="294" y="142"/>
                        <a:pt x="259" y="104"/>
                      </a:cubicBezTo>
                      <a:cubicBezTo>
                        <a:pt x="246" y="90"/>
                        <a:pt x="229" y="80"/>
                        <a:pt x="212" y="71"/>
                      </a:cubicBezTo>
                      <a:cubicBezTo>
                        <a:pt x="233" y="66"/>
                        <a:pt x="254" y="63"/>
                        <a:pt x="274" y="63"/>
                      </a:cubicBezTo>
                      <a:cubicBezTo>
                        <a:pt x="303" y="63"/>
                        <a:pt x="330" y="69"/>
                        <a:pt x="354" y="81"/>
                      </a:cubicBezTo>
                      <a:cubicBezTo>
                        <a:pt x="402" y="107"/>
                        <a:pt x="439" y="173"/>
                        <a:pt x="415" y="227"/>
                      </a:cubicBezTo>
                      <a:cubicBezTo>
                        <a:pt x="407" y="243"/>
                        <a:pt x="413" y="261"/>
                        <a:pt x="429" y="268"/>
                      </a:cubicBezTo>
                      <a:cubicBezTo>
                        <a:pt x="433" y="271"/>
                        <a:pt x="438" y="272"/>
                        <a:pt x="443" y="272"/>
                      </a:cubicBezTo>
                      <a:cubicBezTo>
                        <a:pt x="454" y="272"/>
                        <a:pt x="465" y="265"/>
                        <a:pt x="471" y="254"/>
                      </a:cubicBezTo>
                      <a:cubicBezTo>
                        <a:pt x="507" y="175"/>
                        <a:pt x="467" y="71"/>
                        <a:pt x="383" y="26"/>
                      </a:cubicBezTo>
                      <a:cubicBezTo>
                        <a:pt x="351" y="9"/>
                        <a:pt x="313" y="1"/>
                        <a:pt x="273" y="1"/>
                      </a:cubicBezTo>
                      <a:close/>
                    </a:path>
                  </a:pathLst>
                </a:custGeom>
                <a:solidFill>
                  <a:srgbClr val="C78C5C"/>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4"/>
                <p:cNvSpPr/>
                <p:nvPr/>
              </p:nvSpPr>
              <p:spPr>
                <a:xfrm>
                  <a:off x="-1833550" y="877250"/>
                  <a:ext cx="54600" cy="11100"/>
                </a:xfrm>
                <a:prstGeom prst="roundRect">
                  <a:avLst>
                    <a:gd name="adj" fmla="val 16667"/>
                  </a:avLst>
                </a:pr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2" name="Google Shape;2142;p74"/>
            <p:cNvGrpSpPr/>
            <p:nvPr/>
          </p:nvGrpSpPr>
          <p:grpSpPr>
            <a:xfrm>
              <a:off x="6105381" y="845405"/>
              <a:ext cx="662079" cy="821115"/>
              <a:chOff x="-2908169" y="434843"/>
              <a:chExt cx="662079" cy="821115"/>
            </a:xfrm>
          </p:grpSpPr>
          <p:sp>
            <p:nvSpPr>
              <p:cNvPr id="2143" name="Google Shape;2143;p74"/>
              <p:cNvSpPr/>
              <p:nvPr/>
            </p:nvSpPr>
            <p:spPr>
              <a:xfrm>
                <a:off x="-2908169" y="434843"/>
                <a:ext cx="662079" cy="821115"/>
              </a:xfrm>
              <a:custGeom>
                <a:avLst/>
                <a:gdLst/>
                <a:ahLst/>
                <a:cxnLst/>
                <a:rect l="l" t="t" r="r" b="b"/>
                <a:pathLst>
                  <a:path w="5233" h="6490" extrusionOk="0">
                    <a:moveTo>
                      <a:pt x="0" y="1"/>
                    </a:moveTo>
                    <a:lnTo>
                      <a:pt x="0" y="6489"/>
                    </a:lnTo>
                    <a:lnTo>
                      <a:pt x="5232" y="6489"/>
                    </a:lnTo>
                    <a:lnTo>
                      <a:pt x="52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4"/>
              <p:cNvSpPr/>
              <p:nvPr/>
            </p:nvSpPr>
            <p:spPr>
              <a:xfrm>
                <a:off x="-2831245" y="513917"/>
                <a:ext cx="313390" cy="33275"/>
              </a:xfrm>
              <a:custGeom>
                <a:avLst/>
                <a:gdLst/>
                <a:ahLst/>
                <a:cxnLst/>
                <a:rect l="l" t="t" r="r" b="b"/>
                <a:pathLst>
                  <a:path w="2477" h="263" extrusionOk="0">
                    <a:moveTo>
                      <a:pt x="132" y="1"/>
                    </a:moveTo>
                    <a:cubicBezTo>
                      <a:pt x="60" y="1"/>
                      <a:pt x="0" y="59"/>
                      <a:pt x="0" y="131"/>
                    </a:cubicBezTo>
                    <a:cubicBezTo>
                      <a:pt x="0" y="203"/>
                      <a:pt x="60" y="263"/>
                      <a:pt x="132" y="263"/>
                    </a:cubicBezTo>
                    <a:lnTo>
                      <a:pt x="2345" y="263"/>
                    </a:lnTo>
                    <a:cubicBezTo>
                      <a:pt x="2417" y="263"/>
                      <a:pt x="2476" y="203"/>
                      <a:pt x="2476" y="131"/>
                    </a:cubicBezTo>
                    <a:cubicBezTo>
                      <a:pt x="2476" y="59"/>
                      <a:pt x="2417" y="1"/>
                      <a:pt x="234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4"/>
              <p:cNvSpPr/>
              <p:nvPr/>
            </p:nvSpPr>
            <p:spPr>
              <a:xfrm>
                <a:off x="-2831245" y="613994"/>
                <a:ext cx="507978" cy="33275"/>
              </a:xfrm>
              <a:custGeom>
                <a:avLst/>
                <a:gdLst/>
                <a:ahLst/>
                <a:cxnLst/>
                <a:rect l="l" t="t" r="r" b="b"/>
                <a:pathLst>
                  <a:path w="4015" h="263" extrusionOk="0">
                    <a:moveTo>
                      <a:pt x="132" y="0"/>
                    </a:moveTo>
                    <a:cubicBezTo>
                      <a:pt x="60" y="0"/>
                      <a:pt x="0" y="58"/>
                      <a:pt x="0" y="131"/>
                    </a:cubicBezTo>
                    <a:cubicBezTo>
                      <a:pt x="0" y="203"/>
                      <a:pt x="60" y="262"/>
                      <a:pt x="132" y="262"/>
                    </a:cubicBezTo>
                    <a:lnTo>
                      <a:pt x="3885" y="262"/>
                    </a:lnTo>
                    <a:cubicBezTo>
                      <a:pt x="3957" y="262"/>
                      <a:pt x="4015" y="203"/>
                      <a:pt x="4015" y="131"/>
                    </a:cubicBezTo>
                    <a:cubicBezTo>
                      <a:pt x="4015" y="58"/>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4"/>
              <p:cNvSpPr/>
              <p:nvPr/>
            </p:nvSpPr>
            <p:spPr>
              <a:xfrm>
                <a:off x="-2831245" y="697243"/>
                <a:ext cx="507978" cy="33401"/>
              </a:xfrm>
              <a:custGeom>
                <a:avLst/>
                <a:gdLst/>
                <a:ahLst/>
                <a:cxnLst/>
                <a:rect l="l" t="t" r="r" b="b"/>
                <a:pathLst>
                  <a:path w="4015" h="264" extrusionOk="0">
                    <a:moveTo>
                      <a:pt x="132" y="1"/>
                    </a:moveTo>
                    <a:cubicBezTo>
                      <a:pt x="60" y="1"/>
                      <a:pt x="0" y="59"/>
                      <a:pt x="0" y="131"/>
                    </a:cubicBezTo>
                    <a:cubicBezTo>
                      <a:pt x="0" y="204"/>
                      <a:pt x="60" y="263"/>
                      <a:pt x="132" y="263"/>
                    </a:cubicBezTo>
                    <a:lnTo>
                      <a:pt x="3885" y="263"/>
                    </a:lnTo>
                    <a:cubicBezTo>
                      <a:pt x="3957" y="263"/>
                      <a:pt x="4015" y="204"/>
                      <a:pt x="4015" y="131"/>
                    </a:cubicBezTo>
                    <a:cubicBezTo>
                      <a:pt x="4015" y="59"/>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4"/>
              <p:cNvSpPr/>
              <p:nvPr/>
            </p:nvSpPr>
            <p:spPr>
              <a:xfrm>
                <a:off x="-2831245" y="780619"/>
                <a:ext cx="507978" cy="33275"/>
              </a:xfrm>
              <a:custGeom>
                <a:avLst/>
                <a:gdLst/>
                <a:ahLst/>
                <a:cxnLst/>
                <a:rect l="l" t="t" r="r" b="b"/>
                <a:pathLst>
                  <a:path w="4015" h="263" extrusionOk="0">
                    <a:moveTo>
                      <a:pt x="132" y="1"/>
                    </a:moveTo>
                    <a:cubicBezTo>
                      <a:pt x="60" y="1"/>
                      <a:pt x="0" y="59"/>
                      <a:pt x="0" y="131"/>
                    </a:cubicBezTo>
                    <a:cubicBezTo>
                      <a:pt x="0" y="203"/>
                      <a:pt x="60" y="263"/>
                      <a:pt x="132" y="263"/>
                    </a:cubicBezTo>
                    <a:lnTo>
                      <a:pt x="3885" y="263"/>
                    </a:lnTo>
                    <a:cubicBezTo>
                      <a:pt x="3957" y="263"/>
                      <a:pt x="4015" y="203"/>
                      <a:pt x="4015" y="131"/>
                    </a:cubicBezTo>
                    <a:cubicBezTo>
                      <a:pt x="4015" y="59"/>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4"/>
              <p:cNvSpPr/>
              <p:nvPr/>
            </p:nvSpPr>
            <p:spPr>
              <a:xfrm>
                <a:off x="-2831245" y="863995"/>
                <a:ext cx="507978" cy="33275"/>
              </a:xfrm>
              <a:custGeom>
                <a:avLst/>
                <a:gdLst/>
                <a:ahLst/>
                <a:cxnLst/>
                <a:rect l="l" t="t" r="r" b="b"/>
                <a:pathLst>
                  <a:path w="4015" h="263" extrusionOk="0">
                    <a:moveTo>
                      <a:pt x="132" y="0"/>
                    </a:moveTo>
                    <a:cubicBezTo>
                      <a:pt x="60" y="0"/>
                      <a:pt x="0" y="59"/>
                      <a:pt x="0" y="131"/>
                    </a:cubicBezTo>
                    <a:cubicBezTo>
                      <a:pt x="0" y="203"/>
                      <a:pt x="60" y="263"/>
                      <a:pt x="132" y="263"/>
                    </a:cubicBezTo>
                    <a:lnTo>
                      <a:pt x="3885" y="263"/>
                    </a:lnTo>
                    <a:cubicBezTo>
                      <a:pt x="3957" y="263"/>
                      <a:pt x="4015" y="203"/>
                      <a:pt x="4015" y="131"/>
                    </a:cubicBezTo>
                    <a:cubicBezTo>
                      <a:pt x="4015" y="59"/>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4"/>
              <p:cNvSpPr/>
              <p:nvPr/>
            </p:nvSpPr>
            <p:spPr>
              <a:xfrm>
                <a:off x="-2831245" y="947371"/>
                <a:ext cx="507978" cy="33275"/>
              </a:xfrm>
              <a:custGeom>
                <a:avLst/>
                <a:gdLst/>
                <a:ahLst/>
                <a:cxnLst/>
                <a:rect l="l" t="t" r="r" b="b"/>
                <a:pathLst>
                  <a:path w="4015" h="263" extrusionOk="0">
                    <a:moveTo>
                      <a:pt x="132" y="0"/>
                    </a:moveTo>
                    <a:cubicBezTo>
                      <a:pt x="60" y="0"/>
                      <a:pt x="0" y="58"/>
                      <a:pt x="0" y="131"/>
                    </a:cubicBezTo>
                    <a:cubicBezTo>
                      <a:pt x="0" y="203"/>
                      <a:pt x="60" y="262"/>
                      <a:pt x="132" y="262"/>
                    </a:cubicBezTo>
                    <a:lnTo>
                      <a:pt x="3885" y="262"/>
                    </a:lnTo>
                    <a:cubicBezTo>
                      <a:pt x="3957" y="262"/>
                      <a:pt x="4015" y="203"/>
                      <a:pt x="4015" y="131"/>
                    </a:cubicBezTo>
                    <a:cubicBezTo>
                      <a:pt x="4015" y="58"/>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4"/>
              <p:cNvSpPr/>
              <p:nvPr/>
            </p:nvSpPr>
            <p:spPr>
              <a:xfrm>
                <a:off x="-2831245" y="1030494"/>
                <a:ext cx="507978" cy="33401"/>
              </a:xfrm>
              <a:custGeom>
                <a:avLst/>
                <a:gdLst/>
                <a:ahLst/>
                <a:cxnLst/>
                <a:rect l="l" t="t" r="r" b="b"/>
                <a:pathLst>
                  <a:path w="4015" h="264" extrusionOk="0">
                    <a:moveTo>
                      <a:pt x="132" y="1"/>
                    </a:moveTo>
                    <a:cubicBezTo>
                      <a:pt x="60" y="1"/>
                      <a:pt x="0" y="60"/>
                      <a:pt x="0" y="132"/>
                    </a:cubicBezTo>
                    <a:cubicBezTo>
                      <a:pt x="0" y="205"/>
                      <a:pt x="60" y="264"/>
                      <a:pt x="132" y="264"/>
                    </a:cubicBezTo>
                    <a:lnTo>
                      <a:pt x="3885" y="264"/>
                    </a:lnTo>
                    <a:cubicBezTo>
                      <a:pt x="3957" y="264"/>
                      <a:pt x="4015" y="205"/>
                      <a:pt x="4015" y="132"/>
                    </a:cubicBezTo>
                    <a:cubicBezTo>
                      <a:pt x="4015" y="60"/>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4"/>
              <p:cNvSpPr/>
              <p:nvPr/>
            </p:nvSpPr>
            <p:spPr>
              <a:xfrm>
                <a:off x="-2831245" y="1113870"/>
                <a:ext cx="507978" cy="33401"/>
              </a:xfrm>
              <a:custGeom>
                <a:avLst/>
                <a:gdLst/>
                <a:ahLst/>
                <a:cxnLst/>
                <a:rect l="l" t="t" r="r" b="b"/>
                <a:pathLst>
                  <a:path w="4015" h="264" extrusionOk="0">
                    <a:moveTo>
                      <a:pt x="132" y="0"/>
                    </a:moveTo>
                    <a:cubicBezTo>
                      <a:pt x="60" y="0"/>
                      <a:pt x="0" y="60"/>
                      <a:pt x="0" y="132"/>
                    </a:cubicBezTo>
                    <a:cubicBezTo>
                      <a:pt x="0" y="204"/>
                      <a:pt x="60" y="264"/>
                      <a:pt x="132" y="264"/>
                    </a:cubicBezTo>
                    <a:lnTo>
                      <a:pt x="3885" y="264"/>
                    </a:lnTo>
                    <a:cubicBezTo>
                      <a:pt x="3957" y="264"/>
                      <a:pt x="4015" y="204"/>
                      <a:pt x="4015" y="132"/>
                    </a:cubicBezTo>
                    <a:cubicBezTo>
                      <a:pt x="4015" y="60"/>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 name="TextBox 18">
            <a:extLst>
              <a:ext uri="{FF2B5EF4-FFF2-40B4-BE49-F238E27FC236}">
                <a16:creationId xmlns:a16="http://schemas.microsoft.com/office/drawing/2014/main" id="{5C61A734-6B2D-42C5-8361-2D960F4E19C2}"/>
              </a:ext>
            </a:extLst>
          </p:cNvPr>
          <p:cNvSpPr txBox="1"/>
          <p:nvPr/>
        </p:nvSpPr>
        <p:spPr>
          <a:xfrm>
            <a:off x="475061" y="1141206"/>
            <a:ext cx="5799676" cy="2123658"/>
          </a:xfrm>
          <a:prstGeom prst="rect">
            <a:avLst/>
          </a:prstGeom>
          <a:noFill/>
        </p:spPr>
        <p:txBody>
          <a:bodyPr wrap="square">
            <a:spAutoFit/>
          </a:bodyPr>
          <a:lstStyle/>
          <a:p>
            <a:pPr lvl="0" algn="ctr"/>
            <a:r>
              <a:rPr lang="en-US" sz="4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 HỌC KẾT THÚC</a:t>
            </a:r>
          </a:p>
          <a:p>
            <a:pPr lvl="0" algn="ctr"/>
            <a:r>
              <a:rPr lang="en-US" sz="4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 ƠN CÁC EM </a:t>
            </a:r>
          </a:p>
          <a:p>
            <a:pPr lvl="0" algn="ctr"/>
            <a:r>
              <a:rPr lang="en-US" sz="4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ĐÃ LẮNG NGHE</a:t>
            </a:r>
            <a:r>
              <a:rPr lang="en-US" sz="4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p:cNvGrpSpPr/>
        <p:nvPr/>
      </p:nvGrpSpPr>
      <p:grpSpPr>
        <a:xfrm>
          <a:off x="0" y="0"/>
          <a:ext cx="0" cy="0"/>
          <a:chOff x="0" y="0"/>
          <a:chExt cx="0" cy="0"/>
        </a:xfrm>
      </p:grpSpPr>
      <p:grpSp>
        <p:nvGrpSpPr>
          <p:cNvPr id="90" name="Google Shape;90;p4"/>
          <p:cNvGrpSpPr/>
          <p:nvPr/>
        </p:nvGrpSpPr>
        <p:grpSpPr>
          <a:xfrm>
            <a:off x="2218609" y="2139629"/>
            <a:ext cx="4988202" cy="1552131"/>
            <a:chOff x="3782939" y="1807927"/>
            <a:chExt cx="4086000" cy="1713300"/>
          </a:xfrm>
        </p:grpSpPr>
        <p:sp>
          <p:nvSpPr>
            <p:cNvPr id="91" name="Google Shape;91;p4"/>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rPr>
              <a:t>Câu 3</a:t>
            </a:r>
            <a:endParaRPr kumimoji="0" sz="16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txBox="1"/>
          <p:nvPr/>
        </p:nvSpPr>
        <p:spPr>
          <a:xfrm>
            <a:off x="2299622" y="2238280"/>
            <a:ext cx="4826176" cy="630920"/>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2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2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2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2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r>
              <a:rPr kumimoji="0" lang="en-US" sz="32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a:t>
            </a:r>
            <a:endParaRPr kumimoji="0" sz="32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0D23A44-08C7-3AAF-4293-C33133280013}"/>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6E9CA81F-9D2E-7575-8D64-6C078FE20635}"/>
              </a:ext>
            </a:extLst>
          </p:cNvPr>
          <p:cNvSpPr txBox="1"/>
          <p:nvPr/>
        </p:nvSpPr>
        <p:spPr>
          <a:xfrm>
            <a:off x="2824175" y="2947081"/>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Cơ</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sở</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hạ</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tầng</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516426A-D4A7-94CD-474E-9A40386F16B8}"/>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16B00BE6-B517-E00C-3F22-3BECA822BCEF}"/>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FB401E6C-19AF-818B-5AAA-9AC82657AB68}"/>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3213365464"/>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8" presetClass="entr" presetSubtype="12"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Effect transition="in" filter="strips(downLeft)">
                                      <p:cBhvr>
                                        <p:cTn id="14" dur="500"/>
                                        <p:tgtEl>
                                          <p:spTgt spid="102"/>
                                        </p:tgtEl>
                                      </p:cBhvr>
                                    </p:animEffect>
                                  </p:childTnLst>
                                </p:cTn>
                              </p:par>
                            </p:childTnLst>
                          </p:cTn>
                        </p:par>
                      </p:childTnLst>
                    </p:cTn>
                  </p:par>
                </p:childTnLst>
              </p:cTn>
              <p:nextCondLst>
                <p:cond evt="onClick" delay="0">
                  <p:tgtEl>
                    <p:spTgt spid="94"/>
                  </p:tgtEl>
                </p:cond>
              </p:nextCondLst>
            </p:seq>
            <p:seq concurrent="1" nextAc="seek">
              <p:cTn id="15" restart="whenNotActive" fill="hold" evtFilter="cancelBubble" nodeType="interactiveSeq">
                <p:stCondLst>
                  <p:cond evt="onClick" delay="0">
                    <p:tgtEl>
                      <p:spTgt spid="95"/>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grpId="0" nodeType="clickEffect">
                                  <p:stCondLst>
                                    <p:cond delay="0"/>
                                  </p:stCondLst>
                                  <p:iterate type="lt">
                                    <p:tmPct val="0"/>
                                  </p:iterate>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p:cNvGrpSpPr/>
        <p:nvPr/>
      </p:nvGrpSpPr>
      <p:grpSpPr>
        <a:xfrm>
          <a:off x="0" y="0"/>
          <a:ext cx="0" cy="0"/>
          <a:chOff x="0" y="0"/>
          <a:chExt cx="0" cy="0"/>
        </a:xfrm>
      </p:grpSpPr>
      <p:grpSp>
        <p:nvGrpSpPr>
          <p:cNvPr id="90" name="Google Shape;90;p4"/>
          <p:cNvGrpSpPr/>
          <p:nvPr/>
        </p:nvGrpSpPr>
        <p:grpSpPr>
          <a:xfrm>
            <a:off x="2280503" y="2215238"/>
            <a:ext cx="4582993" cy="1552131"/>
            <a:chOff x="3782939" y="1807927"/>
            <a:chExt cx="4086000" cy="1713300"/>
          </a:xfrm>
        </p:grpSpPr>
        <p:sp>
          <p:nvSpPr>
            <p:cNvPr id="91" name="Google Shape;91;p4"/>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rPr>
              <a:t>Câu 4</a:t>
            </a:r>
            <a:endParaRPr kumimoji="0" sz="16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0D23A44-08C7-3AAF-4293-C33133280013}"/>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6E9CA81F-9D2E-7575-8D64-6C078FE20635}"/>
              </a:ext>
            </a:extLst>
          </p:cNvPr>
          <p:cNvSpPr txBox="1"/>
          <p:nvPr/>
        </p:nvSpPr>
        <p:spPr>
          <a:xfrm>
            <a:off x="2600984" y="3021202"/>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Than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đá</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516426A-D4A7-94CD-474E-9A40386F16B8}"/>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16B00BE6-B517-E00C-3F22-3BECA822BCEF}"/>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FB401E6C-19AF-818B-5AAA-9AC82657AB68}"/>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2316158841"/>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22" presetClass="entr" presetSubtype="4"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Effect transition="in" filter="wipe(down)">
                                      <p:cBhvr>
                                        <p:cTn id="14" dur="500"/>
                                        <p:tgtEl>
                                          <p:spTgt spid="102"/>
                                        </p:tgtEl>
                                      </p:cBhvr>
                                    </p:animEffect>
                                  </p:childTnLst>
                                </p:cTn>
                              </p:par>
                            </p:childTnLst>
                          </p:cTn>
                        </p:par>
                      </p:childTnLst>
                    </p:cTn>
                  </p:par>
                </p:childTnLst>
              </p:cTn>
              <p:nextCondLst>
                <p:cond evt="onClick" delay="0">
                  <p:tgtEl>
                    <p:spTgt spid="94"/>
                  </p:tgtEl>
                </p:cond>
              </p:nextCondLst>
            </p:seq>
            <p:seq concurrent="1" nextAc="seek">
              <p:cTn id="15" restart="whenNotActive" fill="hold" evtFilter="cancelBubble" nodeType="interactiveSeq">
                <p:stCondLst>
                  <p:cond evt="onClick" delay="0">
                    <p:tgtEl>
                      <p:spTgt spid="95"/>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grpId="0" nodeType="clickEffect">
                                  <p:stCondLst>
                                    <p:cond delay="0"/>
                                  </p:stCondLst>
                                  <p:iterate type="lt">
                                    <p:tmPct val="0"/>
                                  </p:iterate>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p:cNvGrpSpPr/>
        <p:nvPr/>
      </p:nvGrpSpPr>
      <p:grpSpPr>
        <a:xfrm>
          <a:off x="0" y="0"/>
          <a:ext cx="0" cy="0"/>
          <a:chOff x="0" y="0"/>
          <a:chExt cx="0" cy="0"/>
        </a:xfrm>
      </p:grpSpPr>
      <p:grpSp>
        <p:nvGrpSpPr>
          <p:cNvPr id="90" name="Google Shape;90;p4"/>
          <p:cNvGrpSpPr/>
          <p:nvPr/>
        </p:nvGrpSpPr>
        <p:grpSpPr>
          <a:xfrm>
            <a:off x="2280503" y="2215238"/>
            <a:ext cx="4582993" cy="1552131"/>
            <a:chOff x="3782939" y="1807927"/>
            <a:chExt cx="4086000" cy="1713300"/>
          </a:xfrm>
        </p:grpSpPr>
        <p:sp>
          <p:nvSpPr>
            <p:cNvPr id="91" name="Google Shape;91;p4"/>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rPr>
              <a:t>Câu 5</a:t>
            </a:r>
            <a:endParaRPr kumimoji="0" sz="16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0D23A44-08C7-3AAF-4293-C33133280013}"/>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6E9CA81F-9D2E-7575-8D64-6C078FE20635}"/>
              </a:ext>
            </a:extLst>
          </p:cNvPr>
          <p:cNvSpPr txBox="1"/>
          <p:nvPr/>
        </p:nvSpPr>
        <p:spPr>
          <a:xfrm>
            <a:off x="2447366" y="3021202"/>
            <a:ext cx="4105834"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Nguồn</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lao</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động</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516426A-D4A7-94CD-474E-9A40386F16B8}"/>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16B00BE6-B517-E00C-3F22-3BECA822BCEF}"/>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FB401E6C-19AF-818B-5AAA-9AC82657AB68}"/>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908547418"/>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a:extLst>
            <a:ext uri="{FF2B5EF4-FFF2-40B4-BE49-F238E27FC236}">
              <a16:creationId xmlns:a16="http://schemas.microsoft.com/office/drawing/2014/main" id="{3156D980-F02A-AB28-01D1-819D37AD37DF}"/>
            </a:ext>
          </a:extLst>
        </p:cNvPr>
        <p:cNvGrpSpPr/>
        <p:nvPr/>
      </p:nvGrpSpPr>
      <p:grpSpPr>
        <a:xfrm>
          <a:off x="0" y="0"/>
          <a:ext cx="0" cy="0"/>
          <a:chOff x="0" y="0"/>
          <a:chExt cx="0" cy="0"/>
        </a:xfrm>
      </p:grpSpPr>
      <p:grpSp>
        <p:nvGrpSpPr>
          <p:cNvPr id="90" name="Google Shape;90;p4">
            <a:extLst>
              <a:ext uri="{FF2B5EF4-FFF2-40B4-BE49-F238E27FC236}">
                <a16:creationId xmlns:a16="http://schemas.microsoft.com/office/drawing/2014/main" id="{7FDC95DA-3AB2-6AE0-EC0E-8E6A636A28A0}"/>
              </a:ext>
            </a:extLst>
          </p:cNvPr>
          <p:cNvGrpSpPr/>
          <p:nvPr/>
        </p:nvGrpSpPr>
        <p:grpSpPr>
          <a:xfrm>
            <a:off x="2280503" y="2215238"/>
            <a:ext cx="4582993" cy="1552131"/>
            <a:chOff x="3782939" y="1807927"/>
            <a:chExt cx="4086000" cy="1713300"/>
          </a:xfrm>
        </p:grpSpPr>
        <p:sp>
          <p:nvSpPr>
            <p:cNvPr id="91" name="Google Shape;91;p4">
              <a:extLst>
                <a:ext uri="{FF2B5EF4-FFF2-40B4-BE49-F238E27FC236}">
                  <a16:creationId xmlns:a16="http://schemas.microsoft.com/office/drawing/2014/main" id="{D795B372-792F-CF82-DCEC-371EAE67DAF3}"/>
                </a:ext>
              </a:extLst>
            </p:cNvPr>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a:extLst>
                <a:ext uri="{FF2B5EF4-FFF2-40B4-BE49-F238E27FC236}">
                  <a16:creationId xmlns:a16="http://schemas.microsoft.com/office/drawing/2014/main" id="{FD89CD18-1D82-4CDF-ABCD-96931E5FCB63}"/>
                </a:ext>
              </a:extLst>
            </p:cNvPr>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a:extLst>
              <a:ext uri="{FF2B5EF4-FFF2-40B4-BE49-F238E27FC236}">
                <a16:creationId xmlns:a16="http://schemas.microsoft.com/office/drawing/2014/main" id="{E8662027-95FD-447B-FD58-CDCBB8F0A305}"/>
              </a:ext>
            </a:extLst>
          </p:cNvPr>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lumMod val="10000"/>
                  </a:srgbClr>
                </a:solidFill>
                <a:effectLst/>
                <a:uLnTx/>
                <a:uFillTx/>
                <a:latin typeface="Tw Cen MT Condensed Extra Bold" panose="020B0803020202020204" pitchFamily="34" charset="0"/>
                <a:cs typeface="Arial"/>
                <a:sym typeface="Arial"/>
              </a:rPr>
              <a:t>Câu</a:t>
            </a:r>
            <a:r>
              <a:rPr kumimoji="0" lang="en-US" sz="20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rPr>
              <a:t> 6</a:t>
            </a:r>
            <a:endParaRPr kumimoji="0" sz="16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a:extLst>
              <a:ext uri="{FF2B5EF4-FFF2-40B4-BE49-F238E27FC236}">
                <a16:creationId xmlns:a16="http://schemas.microsoft.com/office/drawing/2014/main" id="{77EA433A-4228-3CE9-E5A0-321925C5629A}"/>
              </a:ext>
            </a:extLst>
          </p:cNvPr>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a:extLst>
              <a:ext uri="{FF2B5EF4-FFF2-40B4-BE49-F238E27FC236}">
                <a16:creationId xmlns:a16="http://schemas.microsoft.com/office/drawing/2014/main" id="{4AA41289-E851-3092-0648-5D495F1EDA66}"/>
              </a:ext>
            </a:extLst>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a:extLst>
              <a:ext uri="{FF2B5EF4-FFF2-40B4-BE49-F238E27FC236}">
                <a16:creationId xmlns:a16="http://schemas.microsoft.com/office/drawing/2014/main" id="{F93E42CD-2195-3B48-B2FC-26D76C17D488}"/>
              </a:ext>
            </a:extLst>
          </p:cNvPr>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a:extLst>
              <a:ext uri="{FF2B5EF4-FFF2-40B4-BE49-F238E27FC236}">
                <a16:creationId xmlns:a16="http://schemas.microsoft.com/office/drawing/2014/main" id="{A01427BF-5A36-723C-0AD4-9DA3A93FF419}"/>
              </a:ext>
            </a:extLst>
          </p:cNvPr>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a:extLst>
              <a:ext uri="{FF2B5EF4-FFF2-40B4-BE49-F238E27FC236}">
                <a16:creationId xmlns:a16="http://schemas.microsoft.com/office/drawing/2014/main" id="{3B49D254-00B7-E49C-5153-8DFF460948D5}"/>
              </a:ext>
            </a:extLst>
          </p:cNvPr>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a:extLst>
              <a:ext uri="{FF2B5EF4-FFF2-40B4-BE49-F238E27FC236}">
                <a16:creationId xmlns:a16="http://schemas.microsoft.com/office/drawing/2014/main" id="{1F4AAA8F-7969-500D-5623-E8B1E1CDFB74}"/>
              </a:ext>
            </a:extLst>
          </p:cNvPr>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a:extLst>
              <a:ext uri="{FF2B5EF4-FFF2-40B4-BE49-F238E27FC236}">
                <a16:creationId xmlns:a16="http://schemas.microsoft.com/office/drawing/2014/main" id="{B949526C-CDA1-E34D-A8BD-90AF95F67D7C}"/>
              </a:ext>
            </a:extLst>
          </p:cNvPr>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a:extLst>
              <a:ext uri="{FF2B5EF4-FFF2-40B4-BE49-F238E27FC236}">
                <a16:creationId xmlns:a16="http://schemas.microsoft.com/office/drawing/2014/main" id="{33046BD1-0645-ECD9-78DA-D0285F692F84}"/>
              </a:ext>
            </a:extLst>
          </p:cNvPr>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79D6BD58-BB80-0FA6-0FA2-C13EC555661A}"/>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00BE1103-B5E1-9C4D-EC7E-E1ABAAD9F827}"/>
              </a:ext>
            </a:extLst>
          </p:cNvPr>
          <p:cNvSpPr txBox="1"/>
          <p:nvPr/>
        </p:nvSpPr>
        <p:spPr>
          <a:xfrm>
            <a:off x="2447366" y="3021202"/>
            <a:ext cx="4105834"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Công</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nghiệp</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7ADF1915-E0F2-943B-9748-BEE8B918B4F7}"/>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DAEA5BE8-9B49-2B3D-3AC3-8D6738207BF6}"/>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C287BEB4-F938-9B50-88E2-C15BB571A971}"/>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91859297"/>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b="-8000"/>
          </a:stretch>
        </a:blipFill>
        <a:effectLst/>
      </p:bgPr>
    </p:bg>
    <p:spTree>
      <p:nvGrpSpPr>
        <p:cNvPr id="1" name="Shape 89">
          <a:extLst>
            <a:ext uri="{FF2B5EF4-FFF2-40B4-BE49-F238E27FC236}">
              <a16:creationId xmlns:a16="http://schemas.microsoft.com/office/drawing/2014/main" id="{E96313D8-030F-05A9-E270-0671EF3F5A69}"/>
            </a:ext>
          </a:extLst>
        </p:cNvPr>
        <p:cNvGrpSpPr/>
        <p:nvPr/>
      </p:nvGrpSpPr>
      <p:grpSpPr>
        <a:xfrm>
          <a:off x="0" y="0"/>
          <a:ext cx="0" cy="0"/>
          <a:chOff x="0" y="0"/>
          <a:chExt cx="0" cy="0"/>
        </a:xfrm>
      </p:grpSpPr>
      <p:grpSp>
        <p:nvGrpSpPr>
          <p:cNvPr id="90" name="Google Shape;90;p4">
            <a:extLst>
              <a:ext uri="{FF2B5EF4-FFF2-40B4-BE49-F238E27FC236}">
                <a16:creationId xmlns:a16="http://schemas.microsoft.com/office/drawing/2014/main" id="{30E053D3-75E7-CDCD-161F-256FAF8FDF67}"/>
              </a:ext>
            </a:extLst>
          </p:cNvPr>
          <p:cNvGrpSpPr/>
          <p:nvPr/>
        </p:nvGrpSpPr>
        <p:grpSpPr>
          <a:xfrm>
            <a:off x="2280503" y="2215238"/>
            <a:ext cx="4582993" cy="1552131"/>
            <a:chOff x="3782939" y="1807927"/>
            <a:chExt cx="4086000" cy="1713300"/>
          </a:xfrm>
        </p:grpSpPr>
        <p:sp>
          <p:nvSpPr>
            <p:cNvPr id="91" name="Google Shape;91;p4">
              <a:extLst>
                <a:ext uri="{FF2B5EF4-FFF2-40B4-BE49-F238E27FC236}">
                  <a16:creationId xmlns:a16="http://schemas.microsoft.com/office/drawing/2014/main" id="{5A69005B-E4E1-3316-D7C0-B8B785646827}"/>
                </a:ext>
              </a:extLst>
            </p:cNvPr>
            <p:cNvSpPr/>
            <p:nvPr/>
          </p:nvSpPr>
          <p:spPr>
            <a:xfrm>
              <a:off x="3782939" y="1807927"/>
              <a:ext cx="40860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4">
              <a:extLst>
                <a:ext uri="{FF2B5EF4-FFF2-40B4-BE49-F238E27FC236}">
                  <a16:creationId xmlns:a16="http://schemas.microsoft.com/office/drawing/2014/main" id="{3F5C05D3-002E-2E51-19A2-0845A298F57D}"/>
                </a:ext>
              </a:extLst>
            </p:cNvPr>
            <p:cNvCxnSpPr/>
            <p:nvPr/>
          </p:nvCxnSpPr>
          <p:spPr>
            <a:xfrm>
              <a:off x="3791680" y="2701927"/>
              <a:ext cx="4077259" cy="0"/>
            </a:xfrm>
            <a:prstGeom prst="straightConnector1">
              <a:avLst/>
            </a:prstGeom>
            <a:noFill/>
            <a:ln w="28575" cap="flat" cmpd="sng">
              <a:solidFill>
                <a:srgbClr val="C00000"/>
              </a:solidFill>
              <a:prstDash val="solid"/>
              <a:miter lim="800000"/>
              <a:headEnd type="none" w="sm" len="sm"/>
              <a:tailEnd type="none" w="sm" len="sm"/>
            </a:ln>
          </p:spPr>
        </p:cxnSp>
      </p:grpSp>
      <p:sp>
        <p:nvSpPr>
          <p:cNvPr id="94" name="Câu 1">
            <a:extLst>
              <a:ext uri="{FF2B5EF4-FFF2-40B4-BE49-F238E27FC236}">
                <a16:creationId xmlns:a16="http://schemas.microsoft.com/office/drawing/2014/main" id="{43813817-4826-1AA0-17FE-A9A5EFF7AB45}"/>
              </a:ext>
            </a:extLst>
          </p:cNvPr>
          <p:cNvSpPr/>
          <p:nvPr/>
        </p:nvSpPr>
        <p:spPr>
          <a:xfrm>
            <a:off x="2831294" y="4044402"/>
            <a:ext cx="1097280" cy="640080"/>
          </a:xfrm>
          <a:prstGeom prst="ellipse">
            <a:avLst/>
          </a:prstGeom>
          <a:solidFill>
            <a:schemeClr val="accent4">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lumMod val="10000"/>
                  </a:srgbClr>
                </a:solidFill>
                <a:effectLst/>
                <a:uLnTx/>
                <a:uFillTx/>
                <a:latin typeface="Tw Cen MT Condensed Extra Bold" panose="020B0803020202020204" pitchFamily="34" charset="0"/>
                <a:cs typeface="Arial"/>
                <a:sym typeface="Arial"/>
              </a:rPr>
              <a:t>Câu</a:t>
            </a:r>
            <a:r>
              <a:rPr kumimoji="0" lang="en-US" sz="20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rPr>
              <a:t> </a:t>
            </a:r>
            <a:r>
              <a:rPr lang="en-US" sz="2000" b="1" dirty="0">
                <a:solidFill>
                  <a:srgbClr val="FFFFFF">
                    <a:lumMod val="10000"/>
                  </a:srgbClr>
                </a:solidFill>
                <a:latin typeface="Tw Cen MT Condensed Extra Bold" panose="020B0803020202020204" pitchFamily="34" charset="0"/>
              </a:rPr>
              <a:t>7</a:t>
            </a:r>
            <a:endParaRPr kumimoji="0" sz="1600" b="1" i="0" u="none" strike="noStrike" kern="0" cap="none" spc="0" normalizeH="0" baseline="0" noProof="0" dirty="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5" name="Đáp án">
            <a:extLst>
              <a:ext uri="{FF2B5EF4-FFF2-40B4-BE49-F238E27FC236}">
                <a16:creationId xmlns:a16="http://schemas.microsoft.com/office/drawing/2014/main" id="{E6206649-9387-534F-92E6-68452EFD92C4}"/>
              </a:ext>
            </a:extLst>
          </p:cNvPr>
          <p:cNvSpPr/>
          <p:nvPr/>
        </p:nvSpPr>
        <p:spPr>
          <a:xfrm>
            <a:off x="4191524" y="4044402"/>
            <a:ext cx="765798" cy="640080"/>
          </a:xfrm>
          <a:prstGeom prst="heart">
            <a:avLst/>
          </a:prstGeom>
          <a:solidFill>
            <a:srgbClr val="C00000"/>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FFFF">
                  <a:lumMod val="10000"/>
                </a:srgbClr>
              </a:solidFill>
              <a:effectLst/>
              <a:uLnTx/>
              <a:uFillTx/>
              <a:latin typeface="Tw Cen MT Condensed Extra Bold" panose="020B0803020202020204" pitchFamily="34" charset="0"/>
              <a:cs typeface="Arial"/>
              <a:sym typeface="Arial"/>
            </a:endParaRPr>
          </a:p>
        </p:txBody>
      </p:sp>
      <p:sp>
        <p:nvSpPr>
          <p:cNvPr id="96" name="Back">
            <a:hlinkClick r:id="rId4" action="ppaction://hlinksldjump"/>
            <a:extLst>
              <a:ext uri="{FF2B5EF4-FFF2-40B4-BE49-F238E27FC236}">
                <a16:creationId xmlns:a16="http://schemas.microsoft.com/office/drawing/2014/main" id="{4D455F8E-B881-0355-A6BE-3F6B0B1DC926}"/>
              </a:ext>
            </a:extLst>
          </p:cNvPr>
          <p:cNvSpPr/>
          <p:nvPr/>
        </p:nvSpPr>
        <p:spPr>
          <a:xfrm>
            <a:off x="5220272" y="4044402"/>
            <a:ext cx="1097280" cy="640080"/>
          </a:xfrm>
          <a:prstGeom prst="ellipse">
            <a:avLst/>
          </a:prstGeom>
          <a:solidFill>
            <a:schemeClr val="accent1">
              <a:lumMod val="60000"/>
              <a:lumOff val="40000"/>
            </a:schemeClr>
          </a:solidFill>
          <a:ln w="12700" cap="flat" cmpd="sng">
            <a:noFill/>
            <a:prstDash val="solid"/>
            <a:miter lim="800000"/>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rPr>
              <a:t>Next</a:t>
            </a:r>
            <a:endParaRPr kumimoji="0" sz="1600" b="0" i="0" u="none" strike="noStrike" kern="0" cap="none" spc="0" normalizeH="0" baseline="0" noProof="0">
              <a:ln>
                <a:noFill/>
              </a:ln>
              <a:solidFill>
                <a:srgbClr val="FFFFFF">
                  <a:lumMod val="10000"/>
                </a:srgbClr>
              </a:solidFill>
              <a:effectLst/>
              <a:uLnTx/>
              <a:uFillTx/>
              <a:latin typeface="Haettenschweiler" panose="020B0706040902060204" pitchFamily="34" charset="0"/>
              <a:cs typeface="Arial"/>
              <a:sym typeface="Arial"/>
            </a:endParaRPr>
          </a:p>
        </p:txBody>
      </p:sp>
      <p:sp>
        <p:nvSpPr>
          <p:cNvPr id="97" name="Google Shape;97;p4">
            <a:extLst>
              <a:ext uri="{FF2B5EF4-FFF2-40B4-BE49-F238E27FC236}">
                <a16:creationId xmlns:a16="http://schemas.microsoft.com/office/drawing/2014/main" id="{75DCE762-D7BC-169F-ED04-FD8F87FDBE74}"/>
              </a:ext>
            </a:extLst>
          </p:cNvPr>
          <p:cNvSpPr txBox="1"/>
          <p:nvPr/>
        </p:nvSpPr>
        <p:spPr>
          <a:xfrm>
            <a:off x="4263495" y="2673064"/>
            <a:ext cx="2792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a:extLst>
              <a:ext uri="{FF2B5EF4-FFF2-40B4-BE49-F238E27FC236}">
                <a16:creationId xmlns:a16="http://schemas.microsoft.com/office/drawing/2014/main" id="{ADC0D7C6-81F6-77B4-A80E-2D256DDF7551}"/>
              </a:ext>
            </a:extLst>
          </p:cNvPr>
          <p:cNvSpPr txBox="1"/>
          <p:nvPr/>
        </p:nvSpPr>
        <p:spPr>
          <a:xfrm>
            <a:off x="5275637" y="2673064"/>
            <a:ext cx="2925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a:extLst>
              <a:ext uri="{FF2B5EF4-FFF2-40B4-BE49-F238E27FC236}">
                <a16:creationId xmlns:a16="http://schemas.microsoft.com/office/drawing/2014/main" id="{B2FDBB04-2166-1338-05DC-E7950E29F468}"/>
              </a:ext>
            </a:extLst>
          </p:cNvPr>
          <p:cNvSpPr txBox="1"/>
          <p:nvPr/>
        </p:nvSpPr>
        <p:spPr>
          <a:xfrm>
            <a:off x="4598070" y="2673064"/>
            <a:ext cx="28035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a:extLst>
              <a:ext uri="{FF2B5EF4-FFF2-40B4-BE49-F238E27FC236}">
                <a16:creationId xmlns:a16="http://schemas.microsoft.com/office/drawing/2014/main" id="{08508B00-A87C-2646-96F2-47A0F9ED7591}"/>
              </a:ext>
            </a:extLst>
          </p:cNvPr>
          <p:cNvSpPr txBox="1"/>
          <p:nvPr/>
        </p:nvSpPr>
        <p:spPr>
          <a:xfrm>
            <a:off x="4933847" y="2673064"/>
            <a:ext cx="286425"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a:extLst>
              <a:ext uri="{FF2B5EF4-FFF2-40B4-BE49-F238E27FC236}">
                <a16:creationId xmlns:a16="http://schemas.microsoft.com/office/drawing/2014/main" id="{20241853-33E4-3FC4-162F-3A17A38A3408}"/>
              </a:ext>
            </a:extLst>
          </p:cNvPr>
          <p:cNvSpPr txBox="1"/>
          <p:nvPr/>
        </p:nvSpPr>
        <p:spPr>
          <a:xfrm>
            <a:off x="3993842" y="2673064"/>
            <a:ext cx="214200" cy="23080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a:extLst>
              <a:ext uri="{FF2B5EF4-FFF2-40B4-BE49-F238E27FC236}">
                <a16:creationId xmlns:a16="http://schemas.microsoft.com/office/drawing/2014/main" id="{BC2A103C-E76D-AB2E-8343-0EB18DD3A659}"/>
              </a:ext>
            </a:extLst>
          </p:cNvPr>
          <p:cNvSpPr txBox="1"/>
          <p:nvPr/>
        </p:nvSpPr>
        <p:spPr>
          <a:xfrm>
            <a:off x="2654185" y="2282445"/>
            <a:ext cx="3777069"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Từ</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cần</a:t>
            </a:r>
            <a:r>
              <a:rPr kumimoji="0" lang="en-US"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đoán</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pic>
        <p:nvPicPr>
          <p:cNvPr id="2" name="Google Shape;192;g2e10b88a243_0_45">
            <a:extLst>
              <a:ext uri="{FF2B5EF4-FFF2-40B4-BE49-F238E27FC236}">
                <a16:creationId xmlns:a16="http://schemas.microsoft.com/office/drawing/2014/main" id="{0525C296-19D7-CBA2-F3B8-7A72C02DDE2C}"/>
              </a:ext>
            </a:extLst>
          </p:cNvPr>
          <p:cNvPicPr preferRelativeResize="0"/>
          <p:nvPr/>
        </p:nvPicPr>
        <p:blipFill rotWithShape="1">
          <a:blip r:embed="rId5">
            <a:alphaModFix/>
          </a:blip>
          <a:srcRect/>
          <a:stretch/>
        </p:blipFill>
        <p:spPr>
          <a:xfrm>
            <a:off x="-658991" y="1947152"/>
            <a:ext cx="3514661" cy="3514661"/>
          </a:xfrm>
          <a:prstGeom prst="rect">
            <a:avLst/>
          </a:prstGeom>
          <a:noFill/>
          <a:ln>
            <a:noFill/>
          </a:ln>
        </p:spPr>
      </p:pic>
      <p:sp>
        <p:nvSpPr>
          <p:cNvPr id="3" name="Google Shape;102;p4">
            <a:extLst>
              <a:ext uri="{FF2B5EF4-FFF2-40B4-BE49-F238E27FC236}">
                <a16:creationId xmlns:a16="http://schemas.microsoft.com/office/drawing/2014/main" id="{FB2E9190-323E-4FD6-9F04-51AD8DC7F787}"/>
              </a:ext>
            </a:extLst>
          </p:cNvPr>
          <p:cNvSpPr txBox="1"/>
          <p:nvPr/>
        </p:nvSpPr>
        <p:spPr>
          <a:xfrm>
            <a:off x="2447366" y="3021202"/>
            <a:ext cx="4105834" cy="692475"/>
          </a:xfrm>
          <a:prstGeom prst="rect">
            <a:avLst/>
          </a:prstGeom>
          <a:noFill/>
          <a:ln>
            <a:noFill/>
          </a:ln>
        </p:spPr>
        <p:txBody>
          <a:bodyPr spcFirstLastPara="1" wrap="square" lIns="68569" tIns="68569" rIns="68569" bIns="68569"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Thương</a:t>
            </a:r>
            <a:r>
              <a:rPr kumimoji="0" lang="en-US" sz="3600" b="1" i="0" u="none" strike="noStrike" kern="0" cap="none" spc="0" normalizeH="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 </a:t>
            </a:r>
            <a:r>
              <a:rPr lang="en-US" sz="3600" b="1" dirty="0">
                <a:latin typeface="Courier New" panose="02070309020205020404" pitchFamily="49" charset="0"/>
                <a:ea typeface="Calibri"/>
                <a:cs typeface="Courier New" panose="02070309020205020404" pitchFamily="49" charset="0"/>
                <a:sym typeface="Calibri"/>
              </a:rPr>
              <a:t>m</a:t>
            </a:r>
            <a:r>
              <a:rPr kumimoji="0" lang="en-US" sz="3600" b="1" i="0" u="none" strike="noStrike" kern="0" cap="none" spc="0" normalizeH="0" noProof="0" dirty="0" err="1">
                <a:ln>
                  <a:noFill/>
                </a:ln>
                <a:solidFill>
                  <a:srgbClr val="000000"/>
                </a:solidFill>
                <a:effectLst/>
                <a:uLnTx/>
                <a:uFillTx/>
                <a:latin typeface="Courier New" panose="02070309020205020404" pitchFamily="49" charset="0"/>
                <a:ea typeface="Calibri"/>
                <a:cs typeface="Courier New" panose="02070309020205020404" pitchFamily="49" charset="0"/>
                <a:sym typeface="Calibri"/>
              </a:rPr>
              <a:t>ại</a:t>
            </a:r>
            <a:endParaRPr kumimoji="0" sz="3600" b="1" i="0" u="none" strike="noStrike" kern="0" cap="none" spc="0" normalizeH="0" baseline="0" noProof="0" dirty="0">
              <a:ln>
                <a:noFill/>
              </a:ln>
              <a:solidFill>
                <a:srgbClr val="000000"/>
              </a:solidFill>
              <a:effectLst/>
              <a:uLnTx/>
              <a:uFillTx/>
              <a:latin typeface="Courier New" panose="02070309020205020404" pitchFamily="49" charset="0"/>
              <a:ea typeface="Calibri"/>
              <a:cs typeface="Courier New" panose="02070309020205020404" pitchFamily="49" charset="0"/>
              <a:sym typeface="Calibri"/>
            </a:endParaRPr>
          </a:p>
        </p:txBody>
      </p:sp>
      <p:grpSp>
        <p:nvGrpSpPr>
          <p:cNvPr id="4" name="Group 3">
            <a:extLst>
              <a:ext uri="{FF2B5EF4-FFF2-40B4-BE49-F238E27FC236}">
                <a16:creationId xmlns:a16="http://schemas.microsoft.com/office/drawing/2014/main" id="{6F50BE8D-5D79-C72D-F98B-C0170A83B526}"/>
              </a:ext>
            </a:extLst>
          </p:cNvPr>
          <p:cNvGrpSpPr/>
          <p:nvPr/>
        </p:nvGrpSpPr>
        <p:grpSpPr>
          <a:xfrm>
            <a:off x="3047369" y="957869"/>
            <a:ext cx="3330683" cy="823223"/>
            <a:chOff x="3111689" y="677995"/>
            <a:chExt cx="3101400" cy="960075"/>
          </a:xfrm>
        </p:grpSpPr>
        <p:sp>
          <p:nvSpPr>
            <p:cNvPr id="5" name="Google Shape;110;g2e10b88a243_0_25">
              <a:extLst>
                <a:ext uri="{FF2B5EF4-FFF2-40B4-BE49-F238E27FC236}">
                  <a16:creationId xmlns:a16="http://schemas.microsoft.com/office/drawing/2014/main" id="{054513A8-6F41-5745-E54C-4D22A3C85790}"/>
                </a:ext>
              </a:extLst>
            </p:cNvPr>
            <p:cNvSpPr/>
            <p:nvPr/>
          </p:nvSpPr>
          <p:spPr>
            <a:xfrm>
              <a:off x="3111689" y="677995"/>
              <a:ext cx="3101400" cy="960075"/>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FFFFFF"/>
                </a:solidFill>
                <a:effectLst/>
                <a:uLnTx/>
                <a:uFillTx/>
                <a:latin typeface="Courier New" panose="02070309020205020404" pitchFamily="49" charset="0"/>
                <a:ea typeface="Calibri"/>
                <a:cs typeface="Courier New" panose="02070309020205020404" pitchFamily="49" charset="0"/>
                <a:sym typeface="Calibri"/>
              </a:endParaRPr>
            </a:p>
          </p:txBody>
        </p:sp>
        <p:sp>
          <p:nvSpPr>
            <p:cNvPr id="6" name="Google Shape;111;g2e10b88a243_0_25">
              <a:extLst>
                <a:ext uri="{FF2B5EF4-FFF2-40B4-BE49-F238E27FC236}">
                  <a16:creationId xmlns:a16="http://schemas.microsoft.com/office/drawing/2014/main" id="{7CBBD1AE-5125-1CB6-98CE-4ACFD989E451}"/>
                </a:ext>
              </a:extLst>
            </p:cNvPr>
            <p:cNvSpPr/>
            <p:nvPr/>
          </p:nvSpPr>
          <p:spPr>
            <a:xfrm>
              <a:off x="3201253" y="770299"/>
              <a:ext cx="2922300" cy="775350"/>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sym typeface="Arial"/>
                </a:rPr>
                <a:t>ĐOÁN Ý ĐỒNG ĐỘI</a:t>
              </a:r>
              <a:endParaRPr kumimoji="0" lang="en-US" sz="1200" b="1" i="0" u="none" strike="noStrike" kern="0" cap="none" spc="0" normalizeH="0" baseline="0" noProof="0">
                <a:ln>
                  <a:noFill/>
                </a:ln>
                <a:solidFill>
                  <a:srgbClr val="000000"/>
                </a:solidFill>
                <a:effectLst/>
                <a:uLnTx/>
                <a:uFillTx/>
                <a:latin typeface="Courier New" panose="02070309020205020404" pitchFamily="49" charset="0"/>
                <a:cs typeface="Courier New" panose="02070309020205020404" pitchFamily="49" charset="0"/>
                <a:sym typeface="Arial"/>
              </a:endParaRPr>
            </a:p>
          </p:txBody>
        </p:sp>
      </p:grpSp>
    </p:spTree>
    <p:extLst>
      <p:ext uri="{BB962C8B-B14F-4D97-AF65-F5344CB8AC3E}">
        <p14:creationId xmlns:p14="http://schemas.microsoft.com/office/powerpoint/2010/main" val="2657169450"/>
      </p:ext>
    </p:extLst>
  </p:cSld>
  <p:clrMapOvr>
    <a:masterClrMapping/>
  </p:clrMapOvr>
  <p:transition spd="med">
    <p:blinds dir="vert"/>
  </p:transition>
  <p:timing>
    <p:tnLst>
      <p:par>
        <p:cTn id="1" dur="indefinite" restart="never" nodeType="tmRoot">
          <p:childTnLst>
            <p:seq concurrent="1" nextAc="seek">
              <p:cTn id="2" restart="whenNotActive" fill="hold" evtFilter="cancelBubble" nodeType="interactiveSeq">
                <p:stCondLst>
                  <p:cond evt="onClick" delay="0">
                    <p:tgtEl>
                      <p:spTgt spid="94"/>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childTnLst>
                          </p:cTn>
                        </p:par>
                        <p:par>
                          <p:cTn id="11" fill="hold">
                            <p:stCondLst>
                              <p:cond delay="500"/>
                            </p:stCondLst>
                            <p:childTnLst>
                              <p:par>
                                <p:cTn id="12" presetID="17" presetClass="entr" presetSubtype="10" fill="hold" grpId="0" nodeType="afterEffect">
                                  <p:stCondLst>
                                    <p:cond delay="0"/>
                                  </p:stCondLst>
                                  <p:iterate type="lt">
                                    <p:tmPct val="20000"/>
                                  </p:iterate>
                                  <p:childTnLst>
                                    <p:set>
                                      <p:cBhvr>
                                        <p:cTn id="13" dur="1" fill="hold">
                                          <p:stCondLst>
                                            <p:cond delay="0"/>
                                          </p:stCondLst>
                                        </p:cTn>
                                        <p:tgtEl>
                                          <p:spTgt spid="102"/>
                                        </p:tgtEl>
                                        <p:attrNameLst>
                                          <p:attrName>style.visibility</p:attrName>
                                        </p:attrNameLst>
                                      </p:cBhvr>
                                      <p:to>
                                        <p:strVal val="visible"/>
                                      </p:to>
                                    </p:set>
                                    <p:anim calcmode="lin" valueType="num">
                                      <p:cBhvr>
                                        <p:cTn id="14" dur="500" fill="hold"/>
                                        <p:tgtEl>
                                          <p:spTgt spid="102"/>
                                        </p:tgtEl>
                                        <p:attrNameLst>
                                          <p:attrName>ppt_w</p:attrName>
                                        </p:attrNameLst>
                                      </p:cBhvr>
                                      <p:tavLst>
                                        <p:tav tm="0">
                                          <p:val>
                                            <p:fltVal val="0"/>
                                          </p:val>
                                        </p:tav>
                                        <p:tav tm="100000">
                                          <p:val>
                                            <p:strVal val="#ppt_w"/>
                                          </p:val>
                                        </p:tav>
                                      </p:tavLst>
                                    </p:anim>
                                    <p:anim calcmode="lin" valueType="num">
                                      <p:cBhvr>
                                        <p:cTn id="15"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seq concurrent="1" nextAc="seek">
              <p:cTn id="16" restart="whenNotActive" fill="hold" evtFilter="cancelBubble" nodeType="interactiveSeq">
                <p:stCondLst>
                  <p:cond evt="onClick" delay="0">
                    <p:tgtEl>
                      <p:spTgt spid="95"/>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iterate type="lt">
                                    <p:tmPct val="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5"/>
                  </p:tgtEl>
                </p:cond>
              </p:nextCondLst>
            </p:seq>
          </p:childTnLst>
        </p:cTn>
      </p:par>
    </p:tnLst>
    <p:bldLst>
      <p:bldP spid="102" grpId="0"/>
      <p:bldP spid="3" grpId="0" build="allAtOnce"/>
    </p:bldLst>
  </p:timing>
</p:sld>
</file>

<file path=ppt/theme/theme1.xml><?xml version="1.0" encoding="utf-8"?>
<a:theme xmlns:a="http://schemas.openxmlformats.org/drawingml/2006/main" name="Geomorphology and Climate Change by Slidesgo">
  <a:themeElements>
    <a:clrScheme name="Simple Light">
      <a:dk1>
        <a:srgbClr val="001B24"/>
      </a:dk1>
      <a:lt1>
        <a:srgbClr val="FFFFFF"/>
      </a:lt1>
      <a:dk2>
        <a:srgbClr val="647999"/>
      </a:dk2>
      <a:lt2>
        <a:srgbClr val="AFC1DB"/>
      </a:lt2>
      <a:accent1>
        <a:srgbClr val="9BF5F5"/>
      </a:accent1>
      <a:accent2>
        <a:srgbClr val="2487E2"/>
      </a:accent2>
      <a:accent3>
        <a:srgbClr val="8BA520"/>
      </a:accent3>
      <a:accent4>
        <a:srgbClr val="CD2928"/>
      </a:accent4>
      <a:accent5>
        <a:srgbClr val="89543F"/>
      </a:accent5>
      <a:accent6>
        <a:srgbClr val="E5BA9A"/>
      </a:accent6>
      <a:hlink>
        <a:srgbClr val="001B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sheds of the World by Slidesgo">
  <a:themeElements>
    <a:clrScheme name="Simple Light">
      <a:dk1>
        <a:srgbClr val="312F2B"/>
      </a:dk1>
      <a:lt1>
        <a:srgbClr val="FFFBF7"/>
      </a:lt1>
      <a:dk2>
        <a:srgbClr val="F8D6B4"/>
      </a:dk2>
      <a:lt2>
        <a:srgbClr val="D2C676"/>
      </a:lt2>
      <a:accent1>
        <a:srgbClr val="68AAA8"/>
      </a:accent1>
      <a:accent2>
        <a:srgbClr val="4C5E37"/>
      </a:accent2>
      <a:accent3>
        <a:srgbClr val="806952"/>
      </a:accent3>
      <a:accent4>
        <a:srgbClr val="FFFFFF"/>
      </a:accent4>
      <a:accent5>
        <a:srgbClr val="FFFFFF"/>
      </a:accent5>
      <a:accent6>
        <a:srgbClr val="FFFFFF"/>
      </a:accent6>
      <a:hlink>
        <a:srgbClr val="312F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1952</Words>
  <Application>Microsoft Office PowerPoint</Application>
  <PresentationFormat>On-screen Show (16:9)</PresentationFormat>
  <Paragraphs>276</Paragraphs>
  <Slides>48</Slides>
  <Notes>28</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48</vt:i4>
      </vt:variant>
    </vt:vector>
  </HeadingPairs>
  <TitlesOfParts>
    <vt:vector size="66" baseType="lpstr">
      <vt:lpstr>Work Sans ExtraBold</vt:lpstr>
      <vt:lpstr>Bahnschrift SemiBold</vt:lpstr>
      <vt:lpstr>Courier New</vt:lpstr>
      <vt:lpstr>Lato</vt:lpstr>
      <vt:lpstr>Gabarito</vt:lpstr>
      <vt:lpstr>Bebas Neue</vt:lpstr>
      <vt:lpstr>Arial</vt:lpstr>
      <vt:lpstr>Raleway</vt:lpstr>
      <vt:lpstr>Work Sans</vt:lpstr>
      <vt:lpstr>Open Sans</vt:lpstr>
      <vt:lpstr>Tw Cen MT Condensed Extra Bold</vt:lpstr>
      <vt:lpstr>Nunito Light</vt:lpstr>
      <vt:lpstr>Times New Roman</vt:lpstr>
      <vt:lpstr>Haettenschweiler</vt:lpstr>
      <vt:lpstr>Calibri</vt:lpstr>
      <vt:lpstr>Geomorphology and Climate Change by Slidesgo</vt:lpstr>
      <vt:lpstr>Office Theme</vt:lpstr>
      <vt:lpstr>Watersheds of the World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KHÁI QUÁT CHUNG</vt:lpstr>
      <vt:lpstr>PowerPoint Presentation</vt:lpstr>
      <vt:lpstr>PowerPoint Presentation</vt:lpstr>
      <vt:lpstr>THẾ MẠNH NỔI BẬT ĐỂ PHÁT TRIỂN KINH TẾ</vt:lpstr>
      <vt:lpstr>PowerPoint Presentation</vt:lpstr>
      <vt:lpstr>PowerPoint Presentation</vt:lpstr>
      <vt:lpstr>PowerPoint Presentation</vt:lpstr>
      <vt:lpstr>PowerPoint Presentation</vt:lpstr>
      <vt:lpstr>VAI TRÒ CỦA VÙNG KINH TẾ TRỌNG ĐIỂM BẮC BỘ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lpstr>LUYỆN TẬP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DUY</cp:lastModifiedBy>
  <cp:revision>9</cp:revision>
  <dcterms:modified xsi:type="dcterms:W3CDTF">2024-12-02T01:43:32Z</dcterms:modified>
</cp:coreProperties>
</file>