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1" r:id="rId2"/>
    <p:sldId id="542" r:id="rId3"/>
    <p:sldId id="544" r:id="rId4"/>
    <p:sldId id="555" r:id="rId5"/>
    <p:sldId id="553" r:id="rId6"/>
    <p:sldId id="556" r:id="rId7"/>
    <p:sldId id="5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ECFF"/>
    <a:srgbClr val="003366"/>
    <a:srgbClr val="0D30DD"/>
    <a:srgbClr val="F11BAA"/>
    <a:srgbClr val="FFFF00"/>
    <a:srgbClr val="BCFCD4"/>
    <a:srgbClr val="63A4F7"/>
    <a:srgbClr val="212121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5806" autoAdjust="0"/>
  </p:normalViewPr>
  <p:slideViewPr>
    <p:cSldViewPr>
      <p:cViewPr varScale="1">
        <p:scale>
          <a:sx n="93" d="100"/>
          <a:sy n="93" d="100"/>
        </p:scale>
        <p:origin x="634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65303-A682-4BD2-B93D-B6DB7F2BC802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28319-1D47-4DB5-A083-897E335DA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1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28319-1D47-4DB5-A083-897E335DAC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34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8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6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9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8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9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5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B6E6-C6E9-40D9-BFB7-0124447475D5}" type="datetimeFigureOut">
              <a:rPr lang="en-US" smtClean="0"/>
              <a:t>2024-12-04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C3C07-856A-4BE8-83AF-F12F03AE5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4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KHỞI ĐỘNG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211823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2FA5B8-68FD-BAE0-3D52-C2F321D605C6}"/>
              </a:ext>
            </a:extLst>
          </p:cNvPr>
          <p:cNvSpPr txBox="1"/>
          <p:nvPr/>
        </p:nvSpPr>
        <p:spPr>
          <a:xfrm>
            <a:off x="228600" y="821185"/>
            <a:ext cx="8801100" cy="954107"/>
          </a:xfrm>
          <a:prstGeom prst="rect">
            <a:avLst/>
          </a:prstGeom>
          <a:solidFill>
            <a:srgbClr val="F11BAA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/>
                <a:latin typeface="Snap ITC" panose="04040A07060A02020202" pitchFamily="82" charset="0"/>
                <a:ea typeface="Times New Roman" panose="02020603050405020304" pitchFamily="18" charset="0"/>
              </a:rPr>
              <a:t>TRÒ CHƠI 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effectLst/>
                <a:latin typeface="Snap ITC" panose="04040A07060A02020202" pitchFamily="82" charset="0"/>
                <a:ea typeface="Times New Roman" panose="02020603050405020304" pitchFamily="18" charset="0"/>
              </a:rPr>
              <a:t>“XEM HÌNH ĐOÁN TÊN KHOÁNG SẢN” </a:t>
            </a:r>
            <a:endParaRPr lang="en-US" sz="2800" dirty="0">
              <a:solidFill>
                <a:srgbClr val="FFFF00"/>
              </a:solidFill>
              <a:latin typeface="Snap ITC" panose="04040A07060A02020202" pitchFamily="82" charset="0"/>
            </a:endParaRPr>
          </a:p>
        </p:txBody>
      </p:sp>
      <p:pic>
        <p:nvPicPr>
          <p:cNvPr id="11" name="Picture 4" descr="Mỏ than có thể trở thành nguồn cung cấp đất hiếm">
            <a:extLst>
              <a:ext uri="{FF2B5EF4-FFF2-40B4-BE49-F238E27FC236}">
                <a16:creationId xmlns:a16="http://schemas.microsoft.com/office/drawing/2014/main" id="{D4975842-B97C-7CF9-542B-1BB6BEB04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66887"/>
            <a:ext cx="7315200" cy="441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90D6FBD-BC05-2AE7-CDB2-5C48CCEA13D3}"/>
              </a:ext>
            </a:extLst>
          </p:cNvPr>
          <p:cNvSpPr txBox="1"/>
          <p:nvPr/>
        </p:nvSpPr>
        <p:spPr>
          <a:xfrm>
            <a:off x="2727833" y="6342259"/>
            <a:ext cx="32766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Than </a:t>
            </a:r>
            <a:r>
              <a:rPr lang="en-US" sz="2400" b="1" dirty="0" err="1"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đá</a:t>
            </a:r>
            <a:endParaRPr lang="en-US" sz="2400" b="1" dirty="0">
              <a:latin typeface="Times New Roman" panose="02020603050405020304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6">
            <a:extLst>
              <a:ext uri="{FF2B5EF4-FFF2-40B4-BE49-F238E27FC236}">
                <a16:creationId xmlns:a16="http://schemas.microsoft.com/office/drawing/2014/main" id="{C3A1FB4A-BC43-6D04-8AFC-186C011F7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83" y="1850752"/>
            <a:ext cx="7315200" cy="439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384B581-E549-E890-0FE7-0D8C835589FC}"/>
              </a:ext>
            </a:extLst>
          </p:cNvPr>
          <p:cNvSpPr txBox="1"/>
          <p:nvPr/>
        </p:nvSpPr>
        <p:spPr>
          <a:xfrm>
            <a:off x="2956433" y="6312133"/>
            <a:ext cx="28193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Vàng</a:t>
            </a:r>
            <a:endParaRPr lang="en-US" sz="2400" b="1" dirty="0">
              <a:latin typeface="Times New Roman" panose="02020603050405020304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0" descr="Đá Apatit là gì?">
            <a:extLst>
              <a:ext uri="{FF2B5EF4-FFF2-40B4-BE49-F238E27FC236}">
                <a16:creationId xmlns:a16="http://schemas.microsoft.com/office/drawing/2014/main" id="{CBB72C5C-C617-6230-E17D-4CFA21899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80" y="1877163"/>
            <a:ext cx="7349766" cy="4383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B7E8F7-F47D-93B4-49AE-E40323BE5370}"/>
              </a:ext>
            </a:extLst>
          </p:cNvPr>
          <p:cNvSpPr txBox="1"/>
          <p:nvPr/>
        </p:nvSpPr>
        <p:spPr>
          <a:xfrm>
            <a:off x="3564348" y="6347498"/>
            <a:ext cx="19606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altLang="en-US" sz="2400" b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Apatit</a:t>
            </a:r>
            <a:endParaRPr lang="en-US" altLang="en-US" sz="2400" dirty="0">
              <a:solidFill>
                <a:srgbClr val="2121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 descr="Khí thiên nhiên là gì? Ứng dụng, thành phần chính của khí thiên nhiên">
            <a:extLst>
              <a:ext uri="{FF2B5EF4-FFF2-40B4-BE49-F238E27FC236}">
                <a16:creationId xmlns:a16="http://schemas.microsoft.com/office/drawing/2014/main" id="{814C9936-5F43-8BE8-9E0A-97C3E54AA0AB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83" y="1847944"/>
            <a:ext cx="7315200" cy="452966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6D71191-3403-8FA2-9270-1AEE40B79928}"/>
              </a:ext>
            </a:extLst>
          </p:cNvPr>
          <p:cNvSpPr txBox="1"/>
          <p:nvPr/>
        </p:nvSpPr>
        <p:spPr>
          <a:xfrm>
            <a:off x="2404503" y="6420150"/>
            <a:ext cx="3923258" cy="797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Khí</a:t>
            </a:r>
            <a:r>
              <a:rPr lang="en-US" sz="2400" b="1" dirty="0"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 tự </a:t>
            </a:r>
            <a:r>
              <a:rPr lang="en-US" sz="2400" b="1" dirty="0" err="1"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latin typeface="Times New Roman" panose="02020603050405020304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" descr="Khái niệm dầu mỏ là gì? (Ảnh: Sưu tầm Internet)">
            <a:extLst>
              <a:ext uri="{FF2B5EF4-FFF2-40B4-BE49-F238E27FC236}">
                <a16:creationId xmlns:a16="http://schemas.microsoft.com/office/drawing/2014/main" id="{71625834-821F-FF34-9C07-F2B9C6DA1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84" y="1834675"/>
            <a:ext cx="7217434" cy="4572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DAD56B0-6436-6A70-A46F-A9070C3C64CF}"/>
              </a:ext>
            </a:extLst>
          </p:cNvPr>
          <p:cNvSpPr txBox="1"/>
          <p:nvPr/>
        </p:nvSpPr>
        <p:spPr>
          <a:xfrm>
            <a:off x="3027440" y="6362812"/>
            <a:ext cx="21982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Dầu</a:t>
            </a:r>
            <a:r>
              <a:rPr lang="en-US" sz="2400" b="1" dirty="0"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mbria" pitchFamily="18" charset="0"/>
                <a:cs typeface="Times New Roman" panose="02020603050405020304" pitchFamily="18" charset="0"/>
              </a:rPr>
              <a:t>mỏ</a:t>
            </a:r>
            <a:endParaRPr lang="en-US" sz="2400" b="1" dirty="0">
              <a:latin typeface="Times New Roman" panose="02020603050405020304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Picture 6" descr="Công thức hóa học của đá vôi là gì? Marathon Education">
            <a:extLst>
              <a:ext uri="{FF2B5EF4-FFF2-40B4-BE49-F238E27FC236}">
                <a16:creationId xmlns:a16="http://schemas.microsoft.com/office/drawing/2014/main" id="{FD83B1E4-C946-813B-9587-56580E09A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01" y="1900927"/>
            <a:ext cx="7315200" cy="4439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3">
            <a:extLst>
              <a:ext uri="{FF2B5EF4-FFF2-40B4-BE49-F238E27FC236}">
                <a16:creationId xmlns:a16="http://schemas.microsoft.com/office/drawing/2014/main" id="{9B43CEDF-AC7D-515C-87FB-66589CEA5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923" y="6449739"/>
            <a:ext cx="5050454" cy="745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nl-NL" altLang="en-US" sz="2400" b="1" dirty="0">
                <a:solidFill>
                  <a:srgbClr val="212121"/>
                </a:solidFill>
              </a:rPr>
              <a:t>Đá vôi</a:t>
            </a:r>
            <a:endParaRPr lang="en-US" altLang="en-US" sz="2400" dirty="0">
              <a:solidFill>
                <a:srgbClr val="2121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3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1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1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2" grpId="1" animBg="1"/>
      <p:bldP spid="15" grpId="0"/>
      <p:bldP spid="15" grpId="1"/>
      <p:bldP spid="18" grpId="0" animBg="1"/>
      <p:bldP spid="18" grpId="1" animBg="1"/>
      <p:bldP spid="21" grpId="0" animBg="1"/>
      <p:bldP spid="21" grpId="1" animBg="1"/>
      <p:bldP spid="24" grpId="0"/>
      <p:bldP spid="24" grpId="1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D1787B7-336E-6A23-A209-E5C47863422D}"/>
              </a:ext>
            </a:extLst>
          </p:cNvPr>
          <p:cNvSpPr txBox="1"/>
          <p:nvPr/>
        </p:nvSpPr>
        <p:spPr>
          <a:xfrm>
            <a:off x="76200" y="18009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en-US" sz="2400" b="1" dirty="0">
                <a:solidFill>
                  <a:srgbClr val="0D30D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5.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HÀNH:PHÂN TÍCH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ĐẶC ĐIỂM PHÂN BỐ CÁC LOẠI KHOÁNG SẢN CHỦ YẾU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/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F34141-6F87-CC2D-8D3C-A37BCEA57FDC}"/>
              </a:ext>
            </a:extLst>
          </p:cNvPr>
          <p:cNvSpPr txBox="1"/>
          <p:nvPr/>
        </p:nvSpPr>
        <p:spPr>
          <a:xfrm>
            <a:off x="76200" y="762000"/>
            <a:ext cx="419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tabLst>
                <a:tab pos="0" algn="l"/>
              </a:tabLs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nl-N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 bản đồ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EBB8BD29-700A-0587-3690-A2D62FB06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60406"/>
            <a:ext cx="4495800" cy="5745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F6628B-20A2-D43C-E2A6-D732E66EF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54850"/>
              </p:ext>
            </p:extLst>
          </p:nvPr>
        </p:nvGraphicFramePr>
        <p:xfrm>
          <a:off x="133119" y="1216279"/>
          <a:ext cx="4438882" cy="4681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514">
                  <a:extLst>
                    <a:ext uri="{9D8B030D-6E8A-4147-A177-3AD203B41FA5}">
                      <a16:colId xmlns:a16="http://schemas.microsoft.com/office/drawing/2014/main" val="3131243332"/>
                    </a:ext>
                  </a:extLst>
                </a:gridCol>
                <a:gridCol w="1578184">
                  <a:extLst>
                    <a:ext uri="{9D8B030D-6E8A-4147-A177-3AD203B41FA5}">
                      <a16:colId xmlns:a16="http://schemas.microsoft.com/office/drawing/2014/main" val="2648761019"/>
                    </a:ext>
                  </a:extLst>
                </a:gridCol>
                <a:gridCol w="1578184">
                  <a:extLst>
                    <a:ext uri="{9D8B030D-6E8A-4147-A177-3AD203B41FA5}">
                      <a16:colId xmlns:a16="http://schemas.microsoft.com/office/drawing/2014/main" val="1803819300"/>
                    </a:ext>
                  </a:extLst>
                </a:gridCol>
              </a:tblGrid>
              <a:tr h="10803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khoáng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mỏ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khoáng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963961"/>
                  </a:ext>
                </a:extLst>
              </a:tr>
              <a:tr h="3601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 đá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76096"/>
                  </a:ext>
                </a:extLst>
              </a:tr>
              <a:tr h="3601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Dầu mỏ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981843"/>
                  </a:ext>
                </a:extLst>
              </a:tr>
              <a:tr h="7202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tự nhiên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915101"/>
                  </a:ext>
                </a:extLst>
              </a:tr>
              <a:tr h="3601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Bô-xit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107220"/>
                  </a:ext>
                </a:extLst>
              </a:tr>
              <a:tr h="3601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120115"/>
                  </a:ext>
                </a:extLst>
              </a:tr>
              <a:tr h="3601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A-pa-tit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50124"/>
                  </a:ext>
                </a:extLst>
              </a:tr>
              <a:tr h="7202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 vôi xi măng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33329"/>
                  </a:ext>
                </a:extLst>
              </a:tr>
              <a:tr h="3601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Titan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D3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30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24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FDA8BC-820C-E668-4D7F-824AEA118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CAF0A14-E78F-FE8A-A9AA-395E85A13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078873"/>
              </p:ext>
            </p:extLst>
          </p:nvPr>
        </p:nvGraphicFramePr>
        <p:xfrm>
          <a:off x="95250" y="533400"/>
          <a:ext cx="8953500" cy="6126618"/>
        </p:xfrm>
        <a:graphic>
          <a:graphicData uri="http://schemas.openxmlformats.org/drawingml/2006/table">
            <a:tbl>
              <a:tblPr/>
              <a:tblGrid>
                <a:gridCol w="1338852">
                  <a:extLst>
                    <a:ext uri="{9D8B030D-6E8A-4147-A177-3AD203B41FA5}">
                      <a16:colId xmlns:a16="http://schemas.microsoft.com/office/drawing/2014/main" val="3911910370"/>
                    </a:ext>
                  </a:extLst>
                </a:gridCol>
                <a:gridCol w="3868722">
                  <a:extLst>
                    <a:ext uri="{9D8B030D-6E8A-4147-A177-3AD203B41FA5}">
                      <a16:colId xmlns:a16="http://schemas.microsoft.com/office/drawing/2014/main" val="3141428330"/>
                    </a:ext>
                  </a:extLst>
                </a:gridCol>
                <a:gridCol w="3745926">
                  <a:extLst>
                    <a:ext uri="{9D8B030D-6E8A-4147-A177-3AD203B41FA5}">
                      <a16:colId xmlns:a16="http://schemas.microsoft.com/office/drawing/2014/main" val="839216524"/>
                    </a:ext>
                  </a:extLst>
                </a:gridCol>
              </a:tblGrid>
              <a:tr h="657884"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khoáng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mỏ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khoáng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85411"/>
                  </a:ext>
                </a:extLst>
              </a:tr>
              <a:tr h="535961"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 đá</a:t>
                      </a:r>
                    </a:p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964" marR="279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Cẩm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…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Ninh,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031205"/>
                  </a:ext>
                </a:extLst>
              </a:tr>
              <a:tr h="386126">
                <a:tc>
                  <a:txBody>
                    <a:bodyPr/>
                    <a:lstStyle>
                      <a:lvl1pPr marL="30163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0163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Dầu mỏ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30163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0163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Bạch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Hổ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Rạng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Thềm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331163"/>
                  </a:ext>
                </a:extLst>
              </a:tr>
              <a:tr h="759438">
                <a:tc>
                  <a:txBody>
                    <a:bodyPr/>
                    <a:lstStyle>
                      <a:lvl1pPr marL="30163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0163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tự nhiên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30163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0163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Lan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Lan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30163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0163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 Bình,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thềm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03609"/>
                  </a:ext>
                </a:extLst>
              </a:tr>
              <a:tr h="370066">
                <a:tc>
                  <a:txBody>
                    <a:bodyPr/>
                    <a:lstStyle>
                      <a:lvl1pPr marL="30163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0163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Bô-xit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30163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0163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Krông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Búk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Di Linh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30163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0163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 Nguyên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726999"/>
                  </a:ext>
                </a:extLst>
              </a:tr>
              <a:tr h="370066"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Tùng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Bá,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Trấn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Thạch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Khê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 Giang, Yên Bái, Hà Tĩnh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13177"/>
                  </a:ext>
                </a:extLst>
              </a:tr>
              <a:tr h="355538"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A-pa-tit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Lào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Cai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654431"/>
                  </a:ext>
                </a:extLst>
              </a:tr>
              <a:tr h="759438"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 vôi xi măng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 Giang,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Thanh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 Giang,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Thanh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159729"/>
                  </a:ext>
                </a:extLst>
              </a:tr>
              <a:tr h="759438"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Titan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Kỳ Anh, Phú Vang, Hàm Tân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Tĩnh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Huế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Bình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Thuận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962465"/>
                  </a:ext>
                </a:extLst>
              </a:tr>
              <a:tr h="370066"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Quyền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Châu,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Lào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Cai,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Bắc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Giang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95885"/>
                  </a:ext>
                </a:extLst>
              </a:tr>
              <a:tr h="759438"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Chợ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Bồng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Vĩnh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Thạnh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28575" defTabSz="1084263">
                        <a:spcBef>
                          <a:spcPct val="20000"/>
                        </a:spcBef>
                        <a:defRPr sz="3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84263"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8426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8426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84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" marR="0" lvl="0" indent="0" algn="l" defTabSz="1084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Bắc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Kạn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Bắc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Giang,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Quảng</a:t>
                      </a:r>
                      <a:r>
                        <a:rPr kumimoji="0" lang="en-US" alt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Nam, Bình </a:t>
                      </a:r>
                      <a:r>
                        <a:rPr kumimoji="0" lang="en-US" alt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endParaRPr kumimoji="0" lang="en-US" alt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64" marR="2796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95675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40839AB-1D44-2AE8-46CB-FAB874D62D57}"/>
              </a:ext>
            </a:extLst>
          </p:cNvPr>
          <p:cNvSpPr txBox="1"/>
          <p:nvPr/>
        </p:nvSpPr>
        <p:spPr>
          <a:xfrm>
            <a:off x="152400" y="0"/>
            <a:ext cx="419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tabLst>
                <a:tab pos="0" algn="l"/>
              </a:tabLs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nl-N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 bản đồ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27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615EA-7D8F-0FCA-DD2C-CA7B748D6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CC13A4-63A1-D441-4B52-832C59629E88}"/>
              </a:ext>
            </a:extLst>
          </p:cNvPr>
          <p:cNvSpPr txBox="1"/>
          <p:nvPr/>
        </p:nvSpPr>
        <p:spPr>
          <a:xfrm>
            <a:off x="76200" y="18009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en-US" sz="2400" b="1" dirty="0">
                <a:solidFill>
                  <a:srgbClr val="0D30D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5.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HÀNH:PHÂN TÍCH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ĐẶC ĐIỂM PHÂN BỐ CÁC LOẠI KHOÁNG SẢN CHỦ YẾU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/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6DF22BD2-089F-1F36-33A4-F6CD01278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444" y="960406"/>
            <a:ext cx="4203355" cy="5745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0FCEF35-0F75-B9EA-1D1A-9632463B0015}"/>
              </a:ext>
            </a:extLst>
          </p:cNvPr>
          <p:cNvSpPr txBox="1"/>
          <p:nvPr/>
        </p:nvSpPr>
        <p:spPr>
          <a:xfrm>
            <a:off x="76200" y="787565"/>
            <a:ext cx="419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tabLst>
                <a:tab pos="0" algn="l"/>
              </a:tabLs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xét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CC857D-354C-A4DE-2511-816B40450358}"/>
              </a:ext>
            </a:extLst>
          </p:cNvPr>
          <p:cNvSpPr txBox="1"/>
          <p:nvPr/>
        </p:nvSpPr>
        <p:spPr>
          <a:xfrm>
            <a:off x="88557" y="1151890"/>
            <a:ext cx="419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tabLst>
                <a:tab pos="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hân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5478CC-BA18-D1E6-15D4-AEEF6EB85C0E}"/>
              </a:ext>
            </a:extLst>
          </p:cNvPr>
          <p:cNvSpPr txBox="1"/>
          <p:nvPr/>
        </p:nvSpPr>
        <p:spPr>
          <a:xfrm>
            <a:off x="0" y="1490008"/>
            <a:ext cx="48644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tabLst>
                <a:tab pos="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khắp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lãnh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thổ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>
              <a:tabLst>
                <a:tab pos="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trữ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946514-D3C4-D34E-FDCB-C4201AC2063F}"/>
              </a:ext>
            </a:extLst>
          </p:cNvPr>
          <p:cNvSpPr txBox="1"/>
          <p:nvPr/>
        </p:nvSpPr>
        <p:spPr>
          <a:xfrm>
            <a:off x="49427" y="2609599"/>
            <a:ext cx="419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tabLst>
                <a:tab pos="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1B8834-D029-1462-878A-C08164247B8D}"/>
              </a:ext>
            </a:extLst>
          </p:cNvPr>
          <p:cNvSpPr txBox="1"/>
          <p:nvPr/>
        </p:nvSpPr>
        <p:spPr>
          <a:xfrm>
            <a:off x="-20596" y="3004752"/>
            <a:ext cx="497359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15900">
              <a:tabLst>
                <a:tab pos="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215900">
              <a:tabLst>
                <a:tab pos="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gãy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mac-ma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215900">
              <a:tabLst>
                <a:tab pos="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thềm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69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F2BFF71-BEF1-E4BD-47CC-A56A21ABD93E}"/>
              </a:ext>
            </a:extLst>
          </p:cNvPr>
          <p:cNvSpPr txBox="1">
            <a:spLocks/>
          </p:cNvSpPr>
          <p:nvPr/>
        </p:nvSpPr>
        <p:spPr>
          <a:xfrm>
            <a:off x="1981200" y="152400"/>
            <a:ext cx="5029201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VÀ VẬN DỤNG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7AF02E-FC40-C525-D14C-544D57812895}"/>
              </a:ext>
            </a:extLst>
          </p:cNvPr>
          <p:cNvSpPr txBox="1"/>
          <p:nvPr/>
        </p:nvSpPr>
        <p:spPr>
          <a:xfrm>
            <a:off x="304800" y="681166"/>
            <a:ext cx="685800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15900"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endParaRPr lang="en-US" sz="24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4D22EB-8915-F769-2638-C1138C96E81D}"/>
              </a:ext>
            </a:extLst>
          </p:cNvPr>
          <p:cNvSpPr txBox="1"/>
          <p:nvPr/>
        </p:nvSpPr>
        <p:spPr>
          <a:xfrm>
            <a:off x="152400" y="1166842"/>
            <a:ext cx="90678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Quặng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quặng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Mò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Phong Hanh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Tuy An).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Phong Hanh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250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quặng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quặng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Sim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Nhôm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bôxít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Vân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8,958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marL="0" marR="0"/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Titan: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Tuy 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700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8227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B5F562-28D6-65EE-70FB-9E1C37C07E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7393558-5F97-0214-E796-32AB4548B424}"/>
              </a:ext>
            </a:extLst>
          </p:cNvPr>
          <p:cNvSpPr txBox="1">
            <a:spLocks/>
          </p:cNvSpPr>
          <p:nvPr/>
        </p:nvSpPr>
        <p:spPr>
          <a:xfrm>
            <a:off x="1981200" y="152400"/>
            <a:ext cx="5029201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VÀ VẬN DỤNG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3F6F3C-F888-DD1B-D011-9CADDFD030F0}"/>
              </a:ext>
            </a:extLst>
          </p:cNvPr>
          <p:cNvSpPr txBox="1"/>
          <p:nvPr/>
        </p:nvSpPr>
        <p:spPr>
          <a:xfrm>
            <a:off x="304800" y="681166"/>
            <a:ext cx="685800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15900"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endParaRPr lang="en-US" sz="24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135F96-3E1C-C6ED-1184-521E3ADFF8B4}"/>
              </a:ext>
            </a:extLst>
          </p:cNvPr>
          <p:cNvSpPr txBox="1"/>
          <p:nvPr/>
        </p:nvSpPr>
        <p:spPr>
          <a:xfrm>
            <a:off x="381000" y="1193015"/>
            <a:ext cx="84582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ốp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/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Xuân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Bình Thành,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đèo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Thọ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Xuân,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Voi,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Khê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Hảo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100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0"/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Diatomit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 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Xuân. 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Fluorit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Xuân,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300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Thu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27487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1D4B3-2265-425E-65C5-4181D4AB0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E1BE6E-6783-5371-5C80-4A2F1368EDB7}"/>
              </a:ext>
            </a:extLst>
          </p:cNvPr>
          <p:cNvSpPr txBox="1">
            <a:spLocks/>
          </p:cNvSpPr>
          <p:nvPr/>
        </p:nvSpPr>
        <p:spPr>
          <a:xfrm>
            <a:off x="1981200" y="152400"/>
            <a:ext cx="5029201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VÀ VẬN DỤNG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173F07-253E-F9B3-834F-8ED858E60FC8}"/>
              </a:ext>
            </a:extLst>
          </p:cNvPr>
          <p:cNvSpPr txBox="1"/>
          <p:nvPr/>
        </p:nvSpPr>
        <p:spPr>
          <a:xfrm>
            <a:off x="304800" y="681166"/>
            <a:ext cx="685800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15900"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endParaRPr lang="en-US" sz="24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4104F0-952C-A09A-EED8-3097D7487DE0}"/>
              </a:ext>
            </a:extLst>
          </p:cNvPr>
          <p:cNvSpPr txBox="1"/>
          <p:nvPr/>
        </p:nvSpPr>
        <p:spPr>
          <a:xfrm>
            <a:off x="304800" y="1135351"/>
            <a:ext cx="866620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Trà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Ô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Long Ba,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Xuân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Xuân):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55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 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Triêm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Triêm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Xuân Quang 2,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Xuân): </a:t>
            </a:r>
          </a:p>
          <a:p>
            <a:pPr marL="0" marR="0"/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70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hấp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66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71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chai. </a:t>
            </a:r>
          </a:p>
          <a:p>
            <a:pPr marL="0" marR="0"/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Thành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48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 </a:t>
            </a:r>
          </a:p>
        </p:txBody>
      </p:sp>
    </p:spTree>
    <p:extLst>
      <p:ext uri="{BB962C8B-B14F-4D97-AF65-F5344CB8AC3E}">
        <p14:creationId xmlns:p14="http://schemas.microsoft.com/office/powerpoint/2010/main" val="135701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6273</TotalTime>
  <Words>871</Words>
  <Application>Microsoft Office PowerPoint</Application>
  <PresentationFormat>On-screen Show (4:3)</PresentationFormat>
  <Paragraphs>111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Snap ITC</vt:lpstr>
      <vt:lpstr>Times New Roman</vt:lpstr>
      <vt:lpstr>Office Theme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THỜI TIẾT, KHÍ HẬU</dc:title>
  <dc:creator>ASUSS</dc:creator>
  <cp:lastModifiedBy>DUY</cp:lastModifiedBy>
  <cp:revision>418</cp:revision>
  <dcterms:created xsi:type="dcterms:W3CDTF">2016-02-15T14:28:12Z</dcterms:created>
  <dcterms:modified xsi:type="dcterms:W3CDTF">2024-12-04T04:36:24Z</dcterms:modified>
</cp:coreProperties>
</file>